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84" r:id="rId4"/>
    <p:sldMasterId id="2147483704" r:id="rId5"/>
    <p:sldMasterId id="2147483724" r:id="rId6"/>
  </p:sldMasterIdLst>
  <p:notesMasterIdLst>
    <p:notesMasterId r:id="rId20"/>
  </p:notesMasterIdLst>
  <p:sldIdLst>
    <p:sldId id="434" r:id="rId7"/>
    <p:sldId id="875" r:id="rId8"/>
    <p:sldId id="872" r:id="rId9"/>
    <p:sldId id="442" r:id="rId10"/>
    <p:sldId id="871" r:id="rId11"/>
    <p:sldId id="874" r:id="rId12"/>
    <p:sldId id="441" r:id="rId13"/>
    <p:sldId id="440" r:id="rId14"/>
    <p:sldId id="443" r:id="rId15"/>
    <p:sldId id="885" r:id="rId16"/>
    <p:sldId id="444" r:id="rId17"/>
    <p:sldId id="886" r:id="rId18"/>
    <p:sldId id="424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AFDE"/>
    <a:srgbClr val="FCCF01"/>
    <a:srgbClr val="B4D4DF"/>
    <a:srgbClr val="007FC9"/>
    <a:srgbClr val="3F8794"/>
    <a:srgbClr val="F12F59"/>
    <a:srgbClr val="1B8190"/>
    <a:srgbClr val="274B65"/>
    <a:srgbClr val="004C76"/>
    <a:srgbClr val="AFC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9" autoAdjust="0"/>
    <p:restoredTop sz="94660"/>
  </p:normalViewPr>
  <p:slideViewPr>
    <p:cSldViewPr snapToGrid="0">
      <p:cViewPr varScale="1">
        <p:scale>
          <a:sx n="48" d="100"/>
          <a:sy n="48" d="100"/>
        </p:scale>
        <p:origin x="2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5.xml"/><Relationship Id="rId7" Type="http://schemas.openxmlformats.org/officeDocument/2006/relationships/image" Target="../media/image3.png"/><Relationship Id="rId6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4" Type="http://schemas.openxmlformats.org/officeDocument/2006/relationships/tags" Target="../tags/tag17.xml"/><Relationship Id="rId23" Type="http://schemas.openxmlformats.org/officeDocument/2006/relationships/tags" Target="../tags/tag16.xml"/><Relationship Id="rId22" Type="http://schemas.openxmlformats.org/officeDocument/2006/relationships/tags" Target="../tags/tag15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tags" Target="../tags/tag11.xml"/><Relationship Id="rId17" Type="http://schemas.openxmlformats.org/officeDocument/2006/relationships/tags" Target="../tags/tag10.xml"/><Relationship Id="rId16" Type="http://schemas.openxmlformats.org/officeDocument/2006/relationships/tags" Target="../tags/tag9.xml"/><Relationship Id="rId15" Type="http://schemas.openxmlformats.org/officeDocument/2006/relationships/image" Target="../media/image7.png"/><Relationship Id="rId14" Type="http://schemas.openxmlformats.org/officeDocument/2006/relationships/tags" Target="../tags/tag8.xml"/><Relationship Id="rId13" Type="http://schemas.openxmlformats.org/officeDocument/2006/relationships/image" Target="../media/image6.png"/><Relationship Id="rId12" Type="http://schemas.openxmlformats.org/officeDocument/2006/relationships/tags" Target="../tags/tag7.xml"/><Relationship Id="rId11" Type="http://schemas.openxmlformats.org/officeDocument/2006/relationships/image" Target="../media/image5.png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tags" Target="../tags/tag20.xml"/><Relationship Id="rId4" Type="http://schemas.openxmlformats.org/officeDocument/2006/relationships/image" Target="../media/image8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30.xml"/><Relationship Id="rId7" Type="http://schemas.openxmlformats.org/officeDocument/2006/relationships/image" Target="../media/image7.png"/><Relationship Id="rId6" Type="http://schemas.openxmlformats.org/officeDocument/2006/relationships/tags" Target="../tags/tag29.xml"/><Relationship Id="rId5" Type="http://schemas.openxmlformats.org/officeDocument/2006/relationships/image" Target="../media/image6.png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image" Target="../media/image9.png"/><Relationship Id="rId5" Type="http://schemas.openxmlformats.org/officeDocument/2006/relationships/tags" Target="../tags/tag38.xml"/><Relationship Id="rId4" Type="http://schemas.openxmlformats.org/officeDocument/2006/relationships/image" Target="../media/image8.png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image" Target="../media/image9.png"/><Relationship Id="rId5" Type="http://schemas.openxmlformats.org/officeDocument/2006/relationships/tags" Target="../tags/tag47.xml"/><Relationship Id="rId4" Type="http://schemas.openxmlformats.org/officeDocument/2006/relationships/image" Target="../media/image8.png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image" Target="../media/image9.png"/><Relationship Id="rId5" Type="http://schemas.openxmlformats.org/officeDocument/2006/relationships/tags" Target="../tags/tag67.xml"/><Relationship Id="rId4" Type="http://schemas.openxmlformats.org/officeDocument/2006/relationships/image" Target="../media/image8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image" Target="../media/image10.png"/><Relationship Id="rId6" Type="http://schemas.openxmlformats.org/officeDocument/2006/relationships/tags" Target="../tags/tag77.xml"/><Relationship Id="rId5" Type="http://schemas.openxmlformats.org/officeDocument/2006/relationships/image" Target="../media/image8.png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image" Target="../media/image10.png"/><Relationship Id="rId6" Type="http://schemas.openxmlformats.org/officeDocument/2006/relationships/tags" Target="../tags/tag86.xml"/><Relationship Id="rId5" Type="http://schemas.openxmlformats.org/officeDocument/2006/relationships/image" Target="../media/image8.png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95.xml"/><Relationship Id="rId7" Type="http://schemas.openxmlformats.org/officeDocument/2006/relationships/image" Target="../media/image3.png"/><Relationship Id="rId6" Type="http://schemas.openxmlformats.org/officeDocument/2006/relationships/tags" Target="../tags/tag94.xml"/><Relationship Id="rId5" Type="http://schemas.openxmlformats.org/officeDocument/2006/relationships/image" Target="../media/image2.png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4" Type="http://schemas.openxmlformats.org/officeDocument/2006/relationships/tags" Target="../tags/tag107.xml"/><Relationship Id="rId23" Type="http://schemas.openxmlformats.org/officeDocument/2006/relationships/tags" Target="../tags/tag106.xml"/><Relationship Id="rId22" Type="http://schemas.openxmlformats.org/officeDocument/2006/relationships/tags" Target="../tags/tag105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tags" Target="../tags/tag91.xml"/><Relationship Id="rId19" Type="http://schemas.openxmlformats.org/officeDocument/2006/relationships/tags" Target="../tags/tag102.xml"/><Relationship Id="rId18" Type="http://schemas.openxmlformats.org/officeDocument/2006/relationships/tags" Target="../tags/tag10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image" Target="../media/image7.png"/><Relationship Id="rId14" Type="http://schemas.openxmlformats.org/officeDocument/2006/relationships/tags" Target="../tags/tag98.xml"/><Relationship Id="rId13" Type="http://schemas.openxmlformats.org/officeDocument/2006/relationships/image" Target="../media/image6.png"/><Relationship Id="rId12" Type="http://schemas.openxmlformats.org/officeDocument/2006/relationships/tags" Target="../tags/tag97.xml"/><Relationship Id="rId11" Type="http://schemas.openxmlformats.org/officeDocument/2006/relationships/image" Target="../media/image5.png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image" Target="../media/image9.png"/><Relationship Id="rId5" Type="http://schemas.openxmlformats.org/officeDocument/2006/relationships/tags" Target="../tags/tag110.xml"/><Relationship Id="rId4" Type="http://schemas.openxmlformats.org/officeDocument/2006/relationships/image" Target="../media/image8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image" Target="../media/image10.png"/><Relationship Id="rId6" Type="http://schemas.openxmlformats.org/officeDocument/2006/relationships/tags" Target="../tags/tag118.xml"/><Relationship Id="rId5" Type="http://schemas.openxmlformats.org/officeDocument/2006/relationships/image" Target="../media/image8.png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image" Target="../media/image11.png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image" Target="../media/image8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image" Target="../media/image11.png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image" Target="../media/image8.png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image" Target="../media/image11.png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3" Type="http://schemas.openxmlformats.org/officeDocument/2006/relationships/image" Target="../media/image10.png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image" Target="../media/image8.png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4" Type="http://schemas.openxmlformats.org/officeDocument/2006/relationships/tags" Target="../tags/tag167.xml"/><Relationship Id="rId13" Type="http://schemas.openxmlformats.org/officeDocument/2006/relationships/tags" Target="../tags/tag166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2" Type="http://schemas.openxmlformats.org/officeDocument/2006/relationships/image" Target="../media/image7.png"/><Relationship Id="rId11" Type="http://schemas.openxmlformats.org/officeDocument/2006/relationships/tags" Target="../tags/tag176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image" Target="../media/image13.png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image" Target="../media/image12.emf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6" Type="http://schemas.openxmlformats.org/officeDocument/2006/relationships/tags" Target="../tags/tag195.xml"/><Relationship Id="rId15" Type="http://schemas.openxmlformats.org/officeDocument/2006/relationships/tags" Target="../tags/tag194.xml"/><Relationship Id="rId14" Type="http://schemas.openxmlformats.org/officeDocument/2006/relationships/tags" Target="../tags/tag193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image" Target="../media/image12.emf"/><Relationship Id="rId2" Type="http://schemas.openxmlformats.org/officeDocument/2006/relationships/tags" Target="../tags/tag196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image" Target="../media/image13.png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0" Type="http://schemas.openxmlformats.org/officeDocument/2006/relationships/tags" Target="../tags/tag209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image" Target="../media/image12.emf"/><Relationship Id="rId2" Type="http://schemas.openxmlformats.org/officeDocument/2006/relationships/tags" Target="../tags/tag210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image" Target="../media/image12.emf"/><Relationship Id="rId2" Type="http://schemas.openxmlformats.org/officeDocument/2006/relationships/tags" Target="../tags/tag217.xml"/><Relationship Id="rId11" Type="http://schemas.openxmlformats.org/officeDocument/2006/relationships/tags" Target="../tags/tag225.xml"/><Relationship Id="rId10" Type="http://schemas.openxmlformats.org/officeDocument/2006/relationships/tags" Target="../tags/tag224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image" Target="../media/image12.emf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tags" Target="../tags/tag240.xml"/><Relationship Id="rId7" Type="http://schemas.openxmlformats.org/officeDocument/2006/relationships/tags" Target="../tags/tag239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image" Target="../media/image12.emf"/><Relationship Id="rId2" Type="http://schemas.openxmlformats.org/officeDocument/2006/relationships/tags" Target="../tags/tag235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emf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image" Target="../media/image13.png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image" Target="../media/image12.emf"/><Relationship Id="rId4" Type="http://schemas.openxmlformats.org/officeDocument/2006/relationships/tags" Target="../tags/tag257.xml"/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3" Type="http://schemas.openxmlformats.org/officeDocument/2006/relationships/tags" Target="../tags/tag264.xml"/><Relationship Id="rId12" Type="http://schemas.openxmlformats.org/officeDocument/2006/relationships/tags" Target="../tags/tag263.xml"/><Relationship Id="rId11" Type="http://schemas.openxmlformats.org/officeDocument/2006/relationships/tags" Target="../tags/tag262.xml"/><Relationship Id="rId10" Type="http://schemas.openxmlformats.org/officeDocument/2006/relationships/tags" Target="../tags/tag261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7" Type="http://schemas.openxmlformats.org/officeDocument/2006/relationships/tags" Target="../tags/tag269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image" Target="../media/image12.emf"/><Relationship Id="rId2" Type="http://schemas.openxmlformats.org/officeDocument/2006/relationships/tags" Target="../tags/tag265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image" Target="../media/image13.png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0" Type="http://schemas.openxmlformats.org/officeDocument/2006/relationships/tags" Target="../tags/tag277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image" Target="../media/image12.emf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0" Type="http://schemas.openxmlformats.org/officeDocument/2006/relationships/tags" Target="../tags/tag285.xml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292.xml"/><Relationship Id="rId8" Type="http://schemas.openxmlformats.org/officeDocument/2006/relationships/tags" Target="../tags/tag291.xml"/><Relationship Id="rId7" Type="http://schemas.openxmlformats.org/officeDocument/2006/relationships/tags" Target="../tags/tag290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3" Type="http://schemas.openxmlformats.org/officeDocument/2006/relationships/image" Target="../media/image12.emf"/><Relationship Id="rId2" Type="http://schemas.openxmlformats.org/officeDocument/2006/relationships/tags" Target="../tags/tag286.xml"/><Relationship Id="rId10" Type="http://schemas.openxmlformats.org/officeDocument/2006/relationships/tags" Target="../tags/tag293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tags" Target="../tags/tag299.xml"/><Relationship Id="rId7" Type="http://schemas.openxmlformats.org/officeDocument/2006/relationships/tags" Target="../tags/tag298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image" Target="../media/image12.emf"/><Relationship Id="rId2" Type="http://schemas.openxmlformats.org/officeDocument/2006/relationships/tags" Target="../tags/tag294.xml"/><Relationship Id="rId10" Type="http://schemas.openxmlformats.org/officeDocument/2006/relationships/tags" Target="../tags/tag301.xml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image" Target="../media/image12.emf"/><Relationship Id="rId2" Type="http://schemas.openxmlformats.org/officeDocument/2006/relationships/tags" Target="../tags/tag302.xml"/><Relationship Id="rId12" Type="http://schemas.openxmlformats.org/officeDocument/2006/relationships/tags" Target="../tags/tag311.xml"/><Relationship Id="rId11" Type="http://schemas.openxmlformats.org/officeDocument/2006/relationships/tags" Target="../tags/tag310.xml"/><Relationship Id="rId10" Type="http://schemas.openxmlformats.org/officeDocument/2006/relationships/tags" Target="../tags/tag309.xml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318.xml"/><Relationship Id="rId7" Type="http://schemas.openxmlformats.org/officeDocument/2006/relationships/tags" Target="../tags/tag317.xml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0" Type="http://schemas.openxmlformats.org/officeDocument/2006/relationships/tags" Target="../tags/tag319.xml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tags" Target="../tags/tag331.xml"/><Relationship Id="rId7" Type="http://schemas.openxmlformats.org/officeDocument/2006/relationships/tags" Target="../tags/tag330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image" Target="../media/image14.jpeg"/><Relationship Id="rId2" Type="http://schemas.openxmlformats.org/officeDocument/2006/relationships/tags" Target="../tags/tag326.xml"/><Relationship Id="rId10" Type="http://schemas.openxmlformats.org/officeDocument/2006/relationships/tags" Target="../tags/tag333.xml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341.xml"/><Relationship Id="rId8" Type="http://schemas.openxmlformats.org/officeDocument/2006/relationships/tags" Target="../tags/tag340.xml"/><Relationship Id="rId7" Type="http://schemas.openxmlformats.org/officeDocument/2006/relationships/tags" Target="../tags/tag339.xml"/><Relationship Id="rId65" Type="http://schemas.openxmlformats.org/officeDocument/2006/relationships/tags" Target="../tags/tag397.xml"/><Relationship Id="rId64" Type="http://schemas.openxmlformats.org/officeDocument/2006/relationships/tags" Target="../tags/tag396.xml"/><Relationship Id="rId63" Type="http://schemas.openxmlformats.org/officeDocument/2006/relationships/tags" Target="../tags/tag395.xml"/><Relationship Id="rId62" Type="http://schemas.openxmlformats.org/officeDocument/2006/relationships/tags" Target="../tags/tag394.xml"/><Relationship Id="rId61" Type="http://schemas.openxmlformats.org/officeDocument/2006/relationships/tags" Target="../tags/tag393.xml"/><Relationship Id="rId60" Type="http://schemas.openxmlformats.org/officeDocument/2006/relationships/tags" Target="../tags/tag392.xml"/><Relationship Id="rId6" Type="http://schemas.openxmlformats.org/officeDocument/2006/relationships/tags" Target="../tags/tag338.xml"/><Relationship Id="rId59" Type="http://schemas.openxmlformats.org/officeDocument/2006/relationships/tags" Target="../tags/tag391.xml"/><Relationship Id="rId58" Type="http://schemas.openxmlformats.org/officeDocument/2006/relationships/tags" Target="../tags/tag390.xml"/><Relationship Id="rId57" Type="http://schemas.openxmlformats.org/officeDocument/2006/relationships/tags" Target="../tags/tag389.xml"/><Relationship Id="rId56" Type="http://schemas.openxmlformats.org/officeDocument/2006/relationships/tags" Target="../tags/tag388.xml"/><Relationship Id="rId55" Type="http://schemas.openxmlformats.org/officeDocument/2006/relationships/tags" Target="../tags/tag387.xml"/><Relationship Id="rId54" Type="http://schemas.openxmlformats.org/officeDocument/2006/relationships/tags" Target="../tags/tag386.xml"/><Relationship Id="rId53" Type="http://schemas.openxmlformats.org/officeDocument/2006/relationships/tags" Target="../tags/tag385.xml"/><Relationship Id="rId52" Type="http://schemas.openxmlformats.org/officeDocument/2006/relationships/tags" Target="../tags/tag384.xml"/><Relationship Id="rId51" Type="http://schemas.openxmlformats.org/officeDocument/2006/relationships/tags" Target="../tags/tag383.xml"/><Relationship Id="rId50" Type="http://schemas.openxmlformats.org/officeDocument/2006/relationships/tags" Target="../tags/tag382.xml"/><Relationship Id="rId5" Type="http://schemas.openxmlformats.org/officeDocument/2006/relationships/tags" Target="../tags/tag337.xml"/><Relationship Id="rId49" Type="http://schemas.openxmlformats.org/officeDocument/2006/relationships/tags" Target="../tags/tag381.xml"/><Relationship Id="rId48" Type="http://schemas.openxmlformats.org/officeDocument/2006/relationships/tags" Target="../tags/tag380.xml"/><Relationship Id="rId47" Type="http://schemas.openxmlformats.org/officeDocument/2006/relationships/tags" Target="../tags/tag379.xml"/><Relationship Id="rId46" Type="http://schemas.openxmlformats.org/officeDocument/2006/relationships/tags" Target="../tags/tag378.xml"/><Relationship Id="rId45" Type="http://schemas.openxmlformats.org/officeDocument/2006/relationships/tags" Target="../tags/tag377.xml"/><Relationship Id="rId44" Type="http://schemas.openxmlformats.org/officeDocument/2006/relationships/tags" Target="../tags/tag376.xml"/><Relationship Id="rId43" Type="http://schemas.openxmlformats.org/officeDocument/2006/relationships/tags" Target="../tags/tag375.xml"/><Relationship Id="rId42" Type="http://schemas.openxmlformats.org/officeDocument/2006/relationships/tags" Target="../tags/tag374.xml"/><Relationship Id="rId41" Type="http://schemas.openxmlformats.org/officeDocument/2006/relationships/tags" Target="../tags/tag373.xml"/><Relationship Id="rId40" Type="http://schemas.openxmlformats.org/officeDocument/2006/relationships/tags" Target="../tags/tag372.xml"/><Relationship Id="rId4" Type="http://schemas.openxmlformats.org/officeDocument/2006/relationships/tags" Target="../tags/tag336.xml"/><Relationship Id="rId39" Type="http://schemas.openxmlformats.org/officeDocument/2006/relationships/tags" Target="../tags/tag371.xml"/><Relationship Id="rId38" Type="http://schemas.openxmlformats.org/officeDocument/2006/relationships/tags" Target="../tags/tag370.xml"/><Relationship Id="rId37" Type="http://schemas.openxmlformats.org/officeDocument/2006/relationships/tags" Target="../tags/tag369.xml"/><Relationship Id="rId36" Type="http://schemas.openxmlformats.org/officeDocument/2006/relationships/tags" Target="../tags/tag368.xml"/><Relationship Id="rId35" Type="http://schemas.openxmlformats.org/officeDocument/2006/relationships/tags" Target="../tags/tag367.xml"/><Relationship Id="rId34" Type="http://schemas.openxmlformats.org/officeDocument/2006/relationships/tags" Target="../tags/tag366.xml"/><Relationship Id="rId33" Type="http://schemas.openxmlformats.org/officeDocument/2006/relationships/tags" Target="../tags/tag365.xml"/><Relationship Id="rId32" Type="http://schemas.openxmlformats.org/officeDocument/2006/relationships/tags" Target="../tags/tag364.xml"/><Relationship Id="rId31" Type="http://schemas.openxmlformats.org/officeDocument/2006/relationships/tags" Target="../tags/tag363.xml"/><Relationship Id="rId30" Type="http://schemas.openxmlformats.org/officeDocument/2006/relationships/tags" Target="../tags/tag362.xml"/><Relationship Id="rId3" Type="http://schemas.openxmlformats.org/officeDocument/2006/relationships/tags" Target="../tags/tag335.xml"/><Relationship Id="rId29" Type="http://schemas.openxmlformats.org/officeDocument/2006/relationships/tags" Target="../tags/tag361.xml"/><Relationship Id="rId28" Type="http://schemas.openxmlformats.org/officeDocument/2006/relationships/tags" Target="../tags/tag360.xml"/><Relationship Id="rId27" Type="http://schemas.openxmlformats.org/officeDocument/2006/relationships/tags" Target="../tags/tag359.xml"/><Relationship Id="rId26" Type="http://schemas.openxmlformats.org/officeDocument/2006/relationships/tags" Target="../tags/tag358.xml"/><Relationship Id="rId25" Type="http://schemas.openxmlformats.org/officeDocument/2006/relationships/tags" Target="../tags/tag357.xml"/><Relationship Id="rId24" Type="http://schemas.openxmlformats.org/officeDocument/2006/relationships/tags" Target="../tags/tag356.xml"/><Relationship Id="rId23" Type="http://schemas.openxmlformats.org/officeDocument/2006/relationships/tags" Target="../tags/tag355.xml"/><Relationship Id="rId22" Type="http://schemas.openxmlformats.org/officeDocument/2006/relationships/tags" Target="../tags/tag354.xml"/><Relationship Id="rId21" Type="http://schemas.openxmlformats.org/officeDocument/2006/relationships/tags" Target="../tags/tag353.xml"/><Relationship Id="rId20" Type="http://schemas.openxmlformats.org/officeDocument/2006/relationships/tags" Target="../tags/tag352.xml"/><Relationship Id="rId2" Type="http://schemas.openxmlformats.org/officeDocument/2006/relationships/tags" Target="../tags/tag334.xml"/><Relationship Id="rId19" Type="http://schemas.openxmlformats.org/officeDocument/2006/relationships/tags" Target="../tags/tag351.xml"/><Relationship Id="rId18" Type="http://schemas.openxmlformats.org/officeDocument/2006/relationships/tags" Target="../tags/tag350.xml"/><Relationship Id="rId17" Type="http://schemas.openxmlformats.org/officeDocument/2006/relationships/tags" Target="../tags/tag349.xml"/><Relationship Id="rId16" Type="http://schemas.openxmlformats.org/officeDocument/2006/relationships/tags" Target="../tags/tag348.xml"/><Relationship Id="rId15" Type="http://schemas.openxmlformats.org/officeDocument/2006/relationships/tags" Target="../tags/tag347.xml"/><Relationship Id="rId14" Type="http://schemas.openxmlformats.org/officeDocument/2006/relationships/tags" Target="../tags/tag346.xml"/><Relationship Id="rId13" Type="http://schemas.openxmlformats.org/officeDocument/2006/relationships/tags" Target="../tags/tag345.xml"/><Relationship Id="rId12" Type="http://schemas.openxmlformats.org/officeDocument/2006/relationships/tags" Target="../tags/tag344.xml"/><Relationship Id="rId11" Type="http://schemas.openxmlformats.org/officeDocument/2006/relationships/tags" Target="../tags/tag343.xml"/><Relationship Id="rId10" Type="http://schemas.openxmlformats.org/officeDocument/2006/relationships/tags" Target="../tags/tag342.xm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99" Type="http://schemas.openxmlformats.org/officeDocument/2006/relationships/tags" Target="../tags/tag495.xml"/><Relationship Id="rId98" Type="http://schemas.openxmlformats.org/officeDocument/2006/relationships/tags" Target="../tags/tag494.xml"/><Relationship Id="rId97" Type="http://schemas.openxmlformats.org/officeDocument/2006/relationships/tags" Target="../tags/tag493.xml"/><Relationship Id="rId96" Type="http://schemas.openxmlformats.org/officeDocument/2006/relationships/tags" Target="../tags/tag492.xml"/><Relationship Id="rId95" Type="http://schemas.openxmlformats.org/officeDocument/2006/relationships/tags" Target="../tags/tag491.xml"/><Relationship Id="rId94" Type="http://schemas.openxmlformats.org/officeDocument/2006/relationships/tags" Target="../tags/tag490.xml"/><Relationship Id="rId93" Type="http://schemas.openxmlformats.org/officeDocument/2006/relationships/tags" Target="../tags/tag489.xml"/><Relationship Id="rId92" Type="http://schemas.openxmlformats.org/officeDocument/2006/relationships/tags" Target="../tags/tag488.xml"/><Relationship Id="rId91" Type="http://schemas.openxmlformats.org/officeDocument/2006/relationships/tags" Target="../tags/tag487.xml"/><Relationship Id="rId90" Type="http://schemas.openxmlformats.org/officeDocument/2006/relationships/tags" Target="../tags/tag486.xml"/><Relationship Id="rId9" Type="http://schemas.openxmlformats.org/officeDocument/2006/relationships/tags" Target="../tags/tag405.xml"/><Relationship Id="rId89" Type="http://schemas.openxmlformats.org/officeDocument/2006/relationships/tags" Target="../tags/tag485.xml"/><Relationship Id="rId88" Type="http://schemas.openxmlformats.org/officeDocument/2006/relationships/tags" Target="../tags/tag484.xml"/><Relationship Id="rId87" Type="http://schemas.openxmlformats.org/officeDocument/2006/relationships/tags" Target="../tags/tag483.xml"/><Relationship Id="rId86" Type="http://schemas.openxmlformats.org/officeDocument/2006/relationships/tags" Target="../tags/tag482.xml"/><Relationship Id="rId85" Type="http://schemas.openxmlformats.org/officeDocument/2006/relationships/tags" Target="../tags/tag481.xml"/><Relationship Id="rId84" Type="http://schemas.openxmlformats.org/officeDocument/2006/relationships/tags" Target="../tags/tag480.xml"/><Relationship Id="rId83" Type="http://schemas.openxmlformats.org/officeDocument/2006/relationships/tags" Target="../tags/tag479.xml"/><Relationship Id="rId82" Type="http://schemas.openxmlformats.org/officeDocument/2006/relationships/tags" Target="../tags/tag478.xml"/><Relationship Id="rId81" Type="http://schemas.openxmlformats.org/officeDocument/2006/relationships/tags" Target="../tags/tag477.xml"/><Relationship Id="rId80" Type="http://schemas.openxmlformats.org/officeDocument/2006/relationships/tags" Target="../tags/tag476.xml"/><Relationship Id="rId8" Type="http://schemas.openxmlformats.org/officeDocument/2006/relationships/tags" Target="../tags/tag404.xml"/><Relationship Id="rId79" Type="http://schemas.openxmlformats.org/officeDocument/2006/relationships/tags" Target="../tags/tag475.xml"/><Relationship Id="rId78" Type="http://schemas.openxmlformats.org/officeDocument/2006/relationships/tags" Target="../tags/tag474.xml"/><Relationship Id="rId77" Type="http://schemas.openxmlformats.org/officeDocument/2006/relationships/tags" Target="../tags/tag473.xml"/><Relationship Id="rId76" Type="http://schemas.openxmlformats.org/officeDocument/2006/relationships/tags" Target="../tags/tag472.xml"/><Relationship Id="rId75" Type="http://schemas.openxmlformats.org/officeDocument/2006/relationships/tags" Target="../tags/tag471.xml"/><Relationship Id="rId74" Type="http://schemas.openxmlformats.org/officeDocument/2006/relationships/tags" Target="../tags/tag470.xml"/><Relationship Id="rId73" Type="http://schemas.openxmlformats.org/officeDocument/2006/relationships/tags" Target="../tags/tag469.xml"/><Relationship Id="rId72" Type="http://schemas.openxmlformats.org/officeDocument/2006/relationships/tags" Target="../tags/tag468.xml"/><Relationship Id="rId71" Type="http://schemas.openxmlformats.org/officeDocument/2006/relationships/tags" Target="../tags/tag467.xml"/><Relationship Id="rId70" Type="http://schemas.openxmlformats.org/officeDocument/2006/relationships/tags" Target="../tags/tag466.xml"/><Relationship Id="rId7" Type="http://schemas.openxmlformats.org/officeDocument/2006/relationships/tags" Target="../tags/tag403.xml"/><Relationship Id="rId69" Type="http://schemas.openxmlformats.org/officeDocument/2006/relationships/tags" Target="../tags/tag465.xml"/><Relationship Id="rId68" Type="http://schemas.openxmlformats.org/officeDocument/2006/relationships/tags" Target="../tags/tag464.xml"/><Relationship Id="rId67" Type="http://schemas.openxmlformats.org/officeDocument/2006/relationships/tags" Target="../tags/tag463.xml"/><Relationship Id="rId66" Type="http://schemas.openxmlformats.org/officeDocument/2006/relationships/tags" Target="../tags/tag462.xml"/><Relationship Id="rId65" Type="http://schemas.openxmlformats.org/officeDocument/2006/relationships/tags" Target="../tags/tag461.xml"/><Relationship Id="rId64" Type="http://schemas.openxmlformats.org/officeDocument/2006/relationships/tags" Target="../tags/tag460.xml"/><Relationship Id="rId63" Type="http://schemas.openxmlformats.org/officeDocument/2006/relationships/tags" Target="../tags/tag459.xml"/><Relationship Id="rId62" Type="http://schemas.openxmlformats.org/officeDocument/2006/relationships/tags" Target="../tags/tag458.xml"/><Relationship Id="rId61" Type="http://schemas.openxmlformats.org/officeDocument/2006/relationships/tags" Target="../tags/tag457.xml"/><Relationship Id="rId60" Type="http://schemas.openxmlformats.org/officeDocument/2006/relationships/tags" Target="../tags/tag456.xml"/><Relationship Id="rId6" Type="http://schemas.openxmlformats.org/officeDocument/2006/relationships/tags" Target="../tags/tag402.xml"/><Relationship Id="rId59" Type="http://schemas.openxmlformats.org/officeDocument/2006/relationships/tags" Target="../tags/tag455.xml"/><Relationship Id="rId58" Type="http://schemas.openxmlformats.org/officeDocument/2006/relationships/tags" Target="../tags/tag454.xml"/><Relationship Id="rId57" Type="http://schemas.openxmlformats.org/officeDocument/2006/relationships/tags" Target="../tags/tag453.xml"/><Relationship Id="rId56" Type="http://schemas.openxmlformats.org/officeDocument/2006/relationships/tags" Target="../tags/tag452.xml"/><Relationship Id="rId55" Type="http://schemas.openxmlformats.org/officeDocument/2006/relationships/tags" Target="../tags/tag451.xml"/><Relationship Id="rId54" Type="http://schemas.openxmlformats.org/officeDocument/2006/relationships/tags" Target="../tags/tag450.xml"/><Relationship Id="rId53" Type="http://schemas.openxmlformats.org/officeDocument/2006/relationships/tags" Target="../tags/tag449.xml"/><Relationship Id="rId52" Type="http://schemas.openxmlformats.org/officeDocument/2006/relationships/tags" Target="../tags/tag448.xml"/><Relationship Id="rId51" Type="http://schemas.openxmlformats.org/officeDocument/2006/relationships/tags" Target="../tags/tag447.xml"/><Relationship Id="rId50" Type="http://schemas.openxmlformats.org/officeDocument/2006/relationships/tags" Target="../tags/tag446.xml"/><Relationship Id="rId5" Type="http://schemas.openxmlformats.org/officeDocument/2006/relationships/tags" Target="../tags/tag401.xml"/><Relationship Id="rId49" Type="http://schemas.openxmlformats.org/officeDocument/2006/relationships/tags" Target="../tags/tag445.xml"/><Relationship Id="rId48" Type="http://schemas.openxmlformats.org/officeDocument/2006/relationships/tags" Target="../tags/tag444.xml"/><Relationship Id="rId47" Type="http://schemas.openxmlformats.org/officeDocument/2006/relationships/tags" Target="../tags/tag443.xml"/><Relationship Id="rId46" Type="http://schemas.openxmlformats.org/officeDocument/2006/relationships/tags" Target="../tags/tag442.xml"/><Relationship Id="rId45" Type="http://schemas.openxmlformats.org/officeDocument/2006/relationships/tags" Target="../tags/tag441.xml"/><Relationship Id="rId44" Type="http://schemas.openxmlformats.org/officeDocument/2006/relationships/tags" Target="../tags/tag440.xml"/><Relationship Id="rId43" Type="http://schemas.openxmlformats.org/officeDocument/2006/relationships/tags" Target="../tags/tag439.xml"/><Relationship Id="rId42" Type="http://schemas.openxmlformats.org/officeDocument/2006/relationships/tags" Target="../tags/tag438.xml"/><Relationship Id="rId41" Type="http://schemas.openxmlformats.org/officeDocument/2006/relationships/tags" Target="../tags/tag437.xml"/><Relationship Id="rId40" Type="http://schemas.openxmlformats.org/officeDocument/2006/relationships/tags" Target="../tags/tag436.xml"/><Relationship Id="rId4" Type="http://schemas.openxmlformats.org/officeDocument/2006/relationships/tags" Target="../tags/tag400.xml"/><Relationship Id="rId39" Type="http://schemas.openxmlformats.org/officeDocument/2006/relationships/tags" Target="../tags/tag435.xml"/><Relationship Id="rId38" Type="http://schemas.openxmlformats.org/officeDocument/2006/relationships/tags" Target="../tags/tag434.xml"/><Relationship Id="rId37" Type="http://schemas.openxmlformats.org/officeDocument/2006/relationships/tags" Target="../tags/tag433.xml"/><Relationship Id="rId36" Type="http://schemas.openxmlformats.org/officeDocument/2006/relationships/tags" Target="../tags/tag432.xml"/><Relationship Id="rId35" Type="http://schemas.openxmlformats.org/officeDocument/2006/relationships/tags" Target="../tags/tag431.xml"/><Relationship Id="rId34" Type="http://schemas.openxmlformats.org/officeDocument/2006/relationships/tags" Target="../tags/tag430.xml"/><Relationship Id="rId33" Type="http://schemas.openxmlformats.org/officeDocument/2006/relationships/tags" Target="../tags/tag429.xml"/><Relationship Id="rId32" Type="http://schemas.openxmlformats.org/officeDocument/2006/relationships/tags" Target="../tags/tag428.xml"/><Relationship Id="rId31" Type="http://schemas.openxmlformats.org/officeDocument/2006/relationships/tags" Target="../tags/tag427.xml"/><Relationship Id="rId30" Type="http://schemas.openxmlformats.org/officeDocument/2006/relationships/tags" Target="../tags/tag426.xml"/><Relationship Id="rId3" Type="http://schemas.openxmlformats.org/officeDocument/2006/relationships/tags" Target="../tags/tag399.xml"/><Relationship Id="rId29" Type="http://schemas.openxmlformats.org/officeDocument/2006/relationships/tags" Target="../tags/tag425.xml"/><Relationship Id="rId28" Type="http://schemas.openxmlformats.org/officeDocument/2006/relationships/tags" Target="../tags/tag424.xml"/><Relationship Id="rId27" Type="http://schemas.openxmlformats.org/officeDocument/2006/relationships/tags" Target="../tags/tag423.xml"/><Relationship Id="rId26" Type="http://schemas.openxmlformats.org/officeDocument/2006/relationships/tags" Target="../tags/tag422.xml"/><Relationship Id="rId25" Type="http://schemas.openxmlformats.org/officeDocument/2006/relationships/tags" Target="../tags/tag421.xml"/><Relationship Id="rId241" Type="http://schemas.openxmlformats.org/officeDocument/2006/relationships/tags" Target="../tags/tag637.xml"/><Relationship Id="rId240" Type="http://schemas.openxmlformats.org/officeDocument/2006/relationships/tags" Target="../tags/tag636.xml"/><Relationship Id="rId24" Type="http://schemas.openxmlformats.org/officeDocument/2006/relationships/tags" Target="../tags/tag420.xml"/><Relationship Id="rId239" Type="http://schemas.openxmlformats.org/officeDocument/2006/relationships/tags" Target="../tags/tag635.xml"/><Relationship Id="rId238" Type="http://schemas.openxmlformats.org/officeDocument/2006/relationships/tags" Target="../tags/tag634.xml"/><Relationship Id="rId237" Type="http://schemas.openxmlformats.org/officeDocument/2006/relationships/tags" Target="../tags/tag633.xml"/><Relationship Id="rId236" Type="http://schemas.openxmlformats.org/officeDocument/2006/relationships/tags" Target="../tags/tag632.xml"/><Relationship Id="rId235" Type="http://schemas.openxmlformats.org/officeDocument/2006/relationships/tags" Target="../tags/tag631.xml"/><Relationship Id="rId234" Type="http://schemas.openxmlformats.org/officeDocument/2006/relationships/tags" Target="../tags/tag630.xml"/><Relationship Id="rId233" Type="http://schemas.openxmlformats.org/officeDocument/2006/relationships/tags" Target="../tags/tag629.xml"/><Relationship Id="rId232" Type="http://schemas.openxmlformats.org/officeDocument/2006/relationships/tags" Target="../tags/tag628.xml"/><Relationship Id="rId231" Type="http://schemas.openxmlformats.org/officeDocument/2006/relationships/tags" Target="../tags/tag627.xml"/><Relationship Id="rId230" Type="http://schemas.openxmlformats.org/officeDocument/2006/relationships/tags" Target="../tags/tag626.xml"/><Relationship Id="rId23" Type="http://schemas.openxmlformats.org/officeDocument/2006/relationships/tags" Target="../tags/tag419.xml"/><Relationship Id="rId229" Type="http://schemas.openxmlformats.org/officeDocument/2006/relationships/tags" Target="../tags/tag625.xml"/><Relationship Id="rId228" Type="http://schemas.openxmlformats.org/officeDocument/2006/relationships/tags" Target="../tags/tag624.xml"/><Relationship Id="rId227" Type="http://schemas.openxmlformats.org/officeDocument/2006/relationships/tags" Target="../tags/tag623.xml"/><Relationship Id="rId226" Type="http://schemas.openxmlformats.org/officeDocument/2006/relationships/tags" Target="../tags/tag622.xml"/><Relationship Id="rId225" Type="http://schemas.openxmlformats.org/officeDocument/2006/relationships/tags" Target="../tags/tag621.xml"/><Relationship Id="rId224" Type="http://schemas.openxmlformats.org/officeDocument/2006/relationships/tags" Target="../tags/tag620.xml"/><Relationship Id="rId223" Type="http://schemas.openxmlformats.org/officeDocument/2006/relationships/tags" Target="../tags/tag619.xml"/><Relationship Id="rId222" Type="http://schemas.openxmlformats.org/officeDocument/2006/relationships/tags" Target="../tags/tag618.xml"/><Relationship Id="rId221" Type="http://schemas.openxmlformats.org/officeDocument/2006/relationships/tags" Target="../tags/tag617.xml"/><Relationship Id="rId220" Type="http://schemas.openxmlformats.org/officeDocument/2006/relationships/tags" Target="../tags/tag616.xml"/><Relationship Id="rId22" Type="http://schemas.openxmlformats.org/officeDocument/2006/relationships/tags" Target="../tags/tag418.xml"/><Relationship Id="rId219" Type="http://schemas.openxmlformats.org/officeDocument/2006/relationships/tags" Target="../tags/tag615.xml"/><Relationship Id="rId218" Type="http://schemas.openxmlformats.org/officeDocument/2006/relationships/tags" Target="../tags/tag614.xml"/><Relationship Id="rId217" Type="http://schemas.openxmlformats.org/officeDocument/2006/relationships/tags" Target="../tags/tag613.xml"/><Relationship Id="rId216" Type="http://schemas.openxmlformats.org/officeDocument/2006/relationships/tags" Target="../tags/tag612.xml"/><Relationship Id="rId215" Type="http://schemas.openxmlformats.org/officeDocument/2006/relationships/tags" Target="../tags/tag611.xml"/><Relationship Id="rId214" Type="http://schemas.openxmlformats.org/officeDocument/2006/relationships/tags" Target="../tags/tag610.xml"/><Relationship Id="rId213" Type="http://schemas.openxmlformats.org/officeDocument/2006/relationships/tags" Target="../tags/tag609.xml"/><Relationship Id="rId212" Type="http://schemas.openxmlformats.org/officeDocument/2006/relationships/tags" Target="../tags/tag608.xml"/><Relationship Id="rId211" Type="http://schemas.openxmlformats.org/officeDocument/2006/relationships/tags" Target="../tags/tag607.xml"/><Relationship Id="rId210" Type="http://schemas.openxmlformats.org/officeDocument/2006/relationships/tags" Target="../tags/tag606.xml"/><Relationship Id="rId21" Type="http://schemas.openxmlformats.org/officeDocument/2006/relationships/tags" Target="../tags/tag417.xml"/><Relationship Id="rId209" Type="http://schemas.openxmlformats.org/officeDocument/2006/relationships/tags" Target="../tags/tag605.xml"/><Relationship Id="rId208" Type="http://schemas.openxmlformats.org/officeDocument/2006/relationships/tags" Target="../tags/tag604.xml"/><Relationship Id="rId207" Type="http://schemas.openxmlformats.org/officeDocument/2006/relationships/tags" Target="../tags/tag603.xml"/><Relationship Id="rId206" Type="http://schemas.openxmlformats.org/officeDocument/2006/relationships/tags" Target="../tags/tag602.xml"/><Relationship Id="rId205" Type="http://schemas.openxmlformats.org/officeDocument/2006/relationships/tags" Target="../tags/tag601.xml"/><Relationship Id="rId204" Type="http://schemas.openxmlformats.org/officeDocument/2006/relationships/tags" Target="../tags/tag600.xml"/><Relationship Id="rId203" Type="http://schemas.openxmlformats.org/officeDocument/2006/relationships/tags" Target="../tags/tag599.xml"/><Relationship Id="rId202" Type="http://schemas.openxmlformats.org/officeDocument/2006/relationships/tags" Target="../tags/tag598.xml"/><Relationship Id="rId201" Type="http://schemas.openxmlformats.org/officeDocument/2006/relationships/tags" Target="../tags/tag597.xml"/><Relationship Id="rId200" Type="http://schemas.openxmlformats.org/officeDocument/2006/relationships/tags" Target="../tags/tag596.xml"/><Relationship Id="rId20" Type="http://schemas.openxmlformats.org/officeDocument/2006/relationships/tags" Target="../tags/tag416.xml"/><Relationship Id="rId2" Type="http://schemas.openxmlformats.org/officeDocument/2006/relationships/tags" Target="../tags/tag398.xml"/><Relationship Id="rId199" Type="http://schemas.openxmlformats.org/officeDocument/2006/relationships/tags" Target="../tags/tag595.xml"/><Relationship Id="rId198" Type="http://schemas.openxmlformats.org/officeDocument/2006/relationships/tags" Target="../tags/tag594.xml"/><Relationship Id="rId197" Type="http://schemas.openxmlformats.org/officeDocument/2006/relationships/tags" Target="../tags/tag593.xml"/><Relationship Id="rId196" Type="http://schemas.openxmlformats.org/officeDocument/2006/relationships/tags" Target="../tags/tag592.xml"/><Relationship Id="rId195" Type="http://schemas.openxmlformats.org/officeDocument/2006/relationships/tags" Target="../tags/tag591.xml"/><Relationship Id="rId194" Type="http://schemas.openxmlformats.org/officeDocument/2006/relationships/tags" Target="../tags/tag590.xml"/><Relationship Id="rId193" Type="http://schemas.openxmlformats.org/officeDocument/2006/relationships/tags" Target="../tags/tag589.xml"/><Relationship Id="rId192" Type="http://schemas.openxmlformats.org/officeDocument/2006/relationships/tags" Target="../tags/tag588.xml"/><Relationship Id="rId191" Type="http://schemas.openxmlformats.org/officeDocument/2006/relationships/tags" Target="../tags/tag587.xml"/><Relationship Id="rId190" Type="http://schemas.openxmlformats.org/officeDocument/2006/relationships/tags" Target="../tags/tag586.xml"/><Relationship Id="rId19" Type="http://schemas.openxmlformats.org/officeDocument/2006/relationships/tags" Target="../tags/tag415.xml"/><Relationship Id="rId189" Type="http://schemas.openxmlformats.org/officeDocument/2006/relationships/tags" Target="../tags/tag585.xml"/><Relationship Id="rId188" Type="http://schemas.openxmlformats.org/officeDocument/2006/relationships/tags" Target="../tags/tag584.xml"/><Relationship Id="rId187" Type="http://schemas.openxmlformats.org/officeDocument/2006/relationships/tags" Target="../tags/tag583.xml"/><Relationship Id="rId186" Type="http://schemas.openxmlformats.org/officeDocument/2006/relationships/tags" Target="../tags/tag582.xml"/><Relationship Id="rId185" Type="http://schemas.openxmlformats.org/officeDocument/2006/relationships/tags" Target="../tags/tag581.xml"/><Relationship Id="rId184" Type="http://schemas.openxmlformats.org/officeDocument/2006/relationships/tags" Target="../tags/tag580.xml"/><Relationship Id="rId183" Type="http://schemas.openxmlformats.org/officeDocument/2006/relationships/tags" Target="../tags/tag579.xml"/><Relationship Id="rId182" Type="http://schemas.openxmlformats.org/officeDocument/2006/relationships/tags" Target="../tags/tag578.xml"/><Relationship Id="rId181" Type="http://schemas.openxmlformats.org/officeDocument/2006/relationships/tags" Target="../tags/tag577.xml"/><Relationship Id="rId180" Type="http://schemas.openxmlformats.org/officeDocument/2006/relationships/tags" Target="../tags/tag576.xml"/><Relationship Id="rId18" Type="http://schemas.openxmlformats.org/officeDocument/2006/relationships/tags" Target="../tags/tag414.xml"/><Relationship Id="rId179" Type="http://schemas.openxmlformats.org/officeDocument/2006/relationships/tags" Target="../tags/tag575.xml"/><Relationship Id="rId178" Type="http://schemas.openxmlformats.org/officeDocument/2006/relationships/tags" Target="../tags/tag574.xml"/><Relationship Id="rId177" Type="http://schemas.openxmlformats.org/officeDocument/2006/relationships/tags" Target="../tags/tag573.xml"/><Relationship Id="rId176" Type="http://schemas.openxmlformats.org/officeDocument/2006/relationships/tags" Target="../tags/tag572.xml"/><Relationship Id="rId175" Type="http://schemas.openxmlformats.org/officeDocument/2006/relationships/tags" Target="../tags/tag571.xml"/><Relationship Id="rId174" Type="http://schemas.openxmlformats.org/officeDocument/2006/relationships/tags" Target="../tags/tag570.xml"/><Relationship Id="rId173" Type="http://schemas.openxmlformats.org/officeDocument/2006/relationships/tags" Target="../tags/tag569.xml"/><Relationship Id="rId172" Type="http://schemas.openxmlformats.org/officeDocument/2006/relationships/tags" Target="../tags/tag568.xml"/><Relationship Id="rId171" Type="http://schemas.openxmlformats.org/officeDocument/2006/relationships/tags" Target="../tags/tag567.xml"/><Relationship Id="rId170" Type="http://schemas.openxmlformats.org/officeDocument/2006/relationships/tags" Target="../tags/tag566.xml"/><Relationship Id="rId17" Type="http://schemas.openxmlformats.org/officeDocument/2006/relationships/tags" Target="../tags/tag413.xml"/><Relationship Id="rId169" Type="http://schemas.openxmlformats.org/officeDocument/2006/relationships/tags" Target="../tags/tag565.xml"/><Relationship Id="rId168" Type="http://schemas.openxmlformats.org/officeDocument/2006/relationships/tags" Target="../tags/tag564.xml"/><Relationship Id="rId167" Type="http://schemas.openxmlformats.org/officeDocument/2006/relationships/tags" Target="../tags/tag563.xml"/><Relationship Id="rId166" Type="http://schemas.openxmlformats.org/officeDocument/2006/relationships/tags" Target="../tags/tag562.xml"/><Relationship Id="rId165" Type="http://schemas.openxmlformats.org/officeDocument/2006/relationships/tags" Target="../tags/tag561.xml"/><Relationship Id="rId164" Type="http://schemas.openxmlformats.org/officeDocument/2006/relationships/tags" Target="../tags/tag560.xml"/><Relationship Id="rId163" Type="http://schemas.openxmlformats.org/officeDocument/2006/relationships/tags" Target="../tags/tag559.xml"/><Relationship Id="rId162" Type="http://schemas.openxmlformats.org/officeDocument/2006/relationships/tags" Target="../tags/tag558.xml"/><Relationship Id="rId161" Type="http://schemas.openxmlformats.org/officeDocument/2006/relationships/tags" Target="../tags/tag557.xml"/><Relationship Id="rId160" Type="http://schemas.openxmlformats.org/officeDocument/2006/relationships/tags" Target="../tags/tag556.xml"/><Relationship Id="rId16" Type="http://schemas.openxmlformats.org/officeDocument/2006/relationships/tags" Target="../tags/tag412.xml"/><Relationship Id="rId159" Type="http://schemas.openxmlformats.org/officeDocument/2006/relationships/tags" Target="../tags/tag555.xml"/><Relationship Id="rId158" Type="http://schemas.openxmlformats.org/officeDocument/2006/relationships/tags" Target="../tags/tag554.xml"/><Relationship Id="rId157" Type="http://schemas.openxmlformats.org/officeDocument/2006/relationships/tags" Target="../tags/tag553.xml"/><Relationship Id="rId156" Type="http://schemas.openxmlformats.org/officeDocument/2006/relationships/tags" Target="../tags/tag552.xml"/><Relationship Id="rId155" Type="http://schemas.openxmlformats.org/officeDocument/2006/relationships/tags" Target="../tags/tag551.xml"/><Relationship Id="rId154" Type="http://schemas.openxmlformats.org/officeDocument/2006/relationships/tags" Target="../tags/tag550.xml"/><Relationship Id="rId153" Type="http://schemas.openxmlformats.org/officeDocument/2006/relationships/tags" Target="../tags/tag549.xml"/><Relationship Id="rId152" Type="http://schemas.openxmlformats.org/officeDocument/2006/relationships/tags" Target="../tags/tag548.xml"/><Relationship Id="rId151" Type="http://schemas.openxmlformats.org/officeDocument/2006/relationships/tags" Target="../tags/tag547.xml"/><Relationship Id="rId150" Type="http://schemas.openxmlformats.org/officeDocument/2006/relationships/tags" Target="../tags/tag546.xml"/><Relationship Id="rId15" Type="http://schemas.openxmlformats.org/officeDocument/2006/relationships/tags" Target="../tags/tag411.xml"/><Relationship Id="rId149" Type="http://schemas.openxmlformats.org/officeDocument/2006/relationships/tags" Target="../tags/tag545.xml"/><Relationship Id="rId148" Type="http://schemas.openxmlformats.org/officeDocument/2006/relationships/tags" Target="../tags/tag544.xml"/><Relationship Id="rId147" Type="http://schemas.openxmlformats.org/officeDocument/2006/relationships/tags" Target="../tags/tag543.xml"/><Relationship Id="rId146" Type="http://schemas.openxmlformats.org/officeDocument/2006/relationships/tags" Target="../tags/tag542.xml"/><Relationship Id="rId145" Type="http://schemas.openxmlformats.org/officeDocument/2006/relationships/tags" Target="../tags/tag541.xml"/><Relationship Id="rId144" Type="http://schemas.openxmlformats.org/officeDocument/2006/relationships/tags" Target="../tags/tag540.xml"/><Relationship Id="rId143" Type="http://schemas.openxmlformats.org/officeDocument/2006/relationships/tags" Target="../tags/tag539.xml"/><Relationship Id="rId142" Type="http://schemas.openxmlformats.org/officeDocument/2006/relationships/tags" Target="../tags/tag538.xml"/><Relationship Id="rId141" Type="http://schemas.openxmlformats.org/officeDocument/2006/relationships/tags" Target="../tags/tag537.xml"/><Relationship Id="rId140" Type="http://schemas.openxmlformats.org/officeDocument/2006/relationships/tags" Target="../tags/tag536.xml"/><Relationship Id="rId14" Type="http://schemas.openxmlformats.org/officeDocument/2006/relationships/tags" Target="../tags/tag410.xml"/><Relationship Id="rId139" Type="http://schemas.openxmlformats.org/officeDocument/2006/relationships/tags" Target="../tags/tag535.xml"/><Relationship Id="rId138" Type="http://schemas.openxmlformats.org/officeDocument/2006/relationships/tags" Target="../tags/tag534.xml"/><Relationship Id="rId137" Type="http://schemas.openxmlformats.org/officeDocument/2006/relationships/tags" Target="../tags/tag533.xml"/><Relationship Id="rId136" Type="http://schemas.openxmlformats.org/officeDocument/2006/relationships/tags" Target="../tags/tag532.xml"/><Relationship Id="rId135" Type="http://schemas.openxmlformats.org/officeDocument/2006/relationships/tags" Target="../tags/tag531.xml"/><Relationship Id="rId134" Type="http://schemas.openxmlformats.org/officeDocument/2006/relationships/tags" Target="../tags/tag530.xml"/><Relationship Id="rId133" Type="http://schemas.openxmlformats.org/officeDocument/2006/relationships/tags" Target="../tags/tag529.xml"/><Relationship Id="rId132" Type="http://schemas.openxmlformats.org/officeDocument/2006/relationships/tags" Target="../tags/tag528.xml"/><Relationship Id="rId131" Type="http://schemas.openxmlformats.org/officeDocument/2006/relationships/tags" Target="../tags/tag527.xml"/><Relationship Id="rId130" Type="http://schemas.openxmlformats.org/officeDocument/2006/relationships/tags" Target="../tags/tag526.xml"/><Relationship Id="rId13" Type="http://schemas.openxmlformats.org/officeDocument/2006/relationships/tags" Target="../tags/tag409.xml"/><Relationship Id="rId129" Type="http://schemas.openxmlformats.org/officeDocument/2006/relationships/tags" Target="../tags/tag525.xml"/><Relationship Id="rId128" Type="http://schemas.openxmlformats.org/officeDocument/2006/relationships/tags" Target="../tags/tag524.xml"/><Relationship Id="rId127" Type="http://schemas.openxmlformats.org/officeDocument/2006/relationships/tags" Target="../tags/tag523.xml"/><Relationship Id="rId126" Type="http://schemas.openxmlformats.org/officeDocument/2006/relationships/tags" Target="../tags/tag522.xml"/><Relationship Id="rId125" Type="http://schemas.openxmlformats.org/officeDocument/2006/relationships/tags" Target="../tags/tag521.xml"/><Relationship Id="rId124" Type="http://schemas.openxmlformats.org/officeDocument/2006/relationships/tags" Target="../tags/tag520.xml"/><Relationship Id="rId123" Type="http://schemas.openxmlformats.org/officeDocument/2006/relationships/tags" Target="../tags/tag519.xml"/><Relationship Id="rId122" Type="http://schemas.openxmlformats.org/officeDocument/2006/relationships/tags" Target="../tags/tag518.xml"/><Relationship Id="rId121" Type="http://schemas.openxmlformats.org/officeDocument/2006/relationships/tags" Target="../tags/tag517.xml"/><Relationship Id="rId120" Type="http://schemas.openxmlformats.org/officeDocument/2006/relationships/tags" Target="../tags/tag516.xml"/><Relationship Id="rId12" Type="http://schemas.openxmlformats.org/officeDocument/2006/relationships/tags" Target="../tags/tag408.xml"/><Relationship Id="rId119" Type="http://schemas.openxmlformats.org/officeDocument/2006/relationships/tags" Target="../tags/tag515.xml"/><Relationship Id="rId118" Type="http://schemas.openxmlformats.org/officeDocument/2006/relationships/tags" Target="../tags/tag514.xml"/><Relationship Id="rId117" Type="http://schemas.openxmlformats.org/officeDocument/2006/relationships/tags" Target="../tags/tag513.xml"/><Relationship Id="rId116" Type="http://schemas.openxmlformats.org/officeDocument/2006/relationships/tags" Target="../tags/tag512.xml"/><Relationship Id="rId115" Type="http://schemas.openxmlformats.org/officeDocument/2006/relationships/tags" Target="../tags/tag511.xml"/><Relationship Id="rId114" Type="http://schemas.openxmlformats.org/officeDocument/2006/relationships/tags" Target="../tags/tag510.xml"/><Relationship Id="rId113" Type="http://schemas.openxmlformats.org/officeDocument/2006/relationships/tags" Target="../tags/tag509.xml"/><Relationship Id="rId112" Type="http://schemas.openxmlformats.org/officeDocument/2006/relationships/tags" Target="../tags/tag508.xml"/><Relationship Id="rId111" Type="http://schemas.openxmlformats.org/officeDocument/2006/relationships/tags" Target="../tags/tag507.xml"/><Relationship Id="rId110" Type="http://schemas.openxmlformats.org/officeDocument/2006/relationships/tags" Target="../tags/tag506.xml"/><Relationship Id="rId11" Type="http://schemas.openxmlformats.org/officeDocument/2006/relationships/tags" Target="../tags/tag407.xml"/><Relationship Id="rId109" Type="http://schemas.openxmlformats.org/officeDocument/2006/relationships/tags" Target="../tags/tag505.xml"/><Relationship Id="rId108" Type="http://schemas.openxmlformats.org/officeDocument/2006/relationships/tags" Target="../tags/tag504.xml"/><Relationship Id="rId107" Type="http://schemas.openxmlformats.org/officeDocument/2006/relationships/tags" Target="../tags/tag503.xml"/><Relationship Id="rId106" Type="http://schemas.openxmlformats.org/officeDocument/2006/relationships/tags" Target="../tags/tag502.xml"/><Relationship Id="rId105" Type="http://schemas.openxmlformats.org/officeDocument/2006/relationships/tags" Target="../tags/tag501.xml"/><Relationship Id="rId104" Type="http://schemas.openxmlformats.org/officeDocument/2006/relationships/tags" Target="../tags/tag500.xml"/><Relationship Id="rId103" Type="http://schemas.openxmlformats.org/officeDocument/2006/relationships/tags" Target="../tags/tag499.xml"/><Relationship Id="rId102" Type="http://schemas.openxmlformats.org/officeDocument/2006/relationships/tags" Target="../tags/tag498.xml"/><Relationship Id="rId101" Type="http://schemas.openxmlformats.org/officeDocument/2006/relationships/tags" Target="../tags/tag497.xml"/><Relationship Id="rId100" Type="http://schemas.openxmlformats.org/officeDocument/2006/relationships/tags" Target="../tags/tag496.xml"/><Relationship Id="rId10" Type="http://schemas.openxmlformats.org/officeDocument/2006/relationships/tags" Target="../tags/tag406.xm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645.xml"/><Relationship Id="rId8" Type="http://schemas.openxmlformats.org/officeDocument/2006/relationships/tags" Target="../tags/tag644.xml"/><Relationship Id="rId7" Type="http://schemas.openxmlformats.org/officeDocument/2006/relationships/tags" Target="../tags/tag643.xml"/><Relationship Id="rId66" Type="http://schemas.openxmlformats.org/officeDocument/2006/relationships/tags" Target="../tags/tag702.xml"/><Relationship Id="rId65" Type="http://schemas.openxmlformats.org/officeDocument/2006/relationships/tags" Target="../tags/tag701.xml"/><Relationship Id="rId64" Type="http://schemas.openxmlformats.org/officeDocument/2006/relationships/tags" Target="../tags/tag700.xml"/><Relationship Id="rId63" Type="http://schemas.openxmlformats.org/officeDocument/2006/relationships/tags" Target="../tags/tag699.xml"/><Relationship Id="rId62" Type="http://schemas.openxmlformats.org/officeDocument/2006/relationships/tags" Target="../tags/tag698.xml"/><Relationship Id="rId61" Type="http://schemas.openxmlformats.org/officeDocument/2006/relationships/tags" Target="../tags/tag697.xml"/><Relationship Id="rId60" Type="http://schemas.openxmlformats.org/officeDocument/2006/relationships/tags" Target="../tags/tag696.xml"/><Relationship Id="rId6" Type="http://schemas.openxmlformats.org/officeDocument/2006/relationships/tags" Target="../tags/tag642.xml"/><Relationship Id="rId59" Type="http://schemas.openxmlformats.org/officeDocument/2006/relationships/tags" Target="../tags/tag695.xml"/><Relationship Id="rId58" Type="http://schemas.openxmlformats.org/officeDocument/2006/relationships/tags" Target="../tags/tag694.xml"/><Relationship Id="rId57" Type="http://schemas.openxmlformats.org/officeDocument/2006/relationships/tags" Target="../tags/tag693.xml"/><Relationship Id="rId56" Type="http://schemas.openxmlformats.org/officeDocument/2006/relationships/tags" Target="../tags/tag692.xml"/><Relationship Id="rId55" Type="http://schemas.openxmlformats.org/officeDocument/2006/relationships/tags" Target="../tags/tag691.xml"/><Relationship Id="rId54" Type="http://schemas.openxmlformats.org/officeDocument/2006/relationships/tags" Target="../tags/tag690.xml"/><Relationship Id="rId53" Type="http://schemas.openxmlformats.org/officeDocument/2006/relationships/tags" Target="../tags/tag689.xml"/><Relationship Id="rId52" Type="http://schemas.openxmlformats.org/officeDocument/2006/relationships/tags" Target="../tags/tag688.xml"/><Relationship Id="rId51" Type="http://schemas.openxmlformats.org/officeDocument/2006/relationships/tags" Target="../tags/tag687.xml"/><Relationship Id="rId50" Type="http://schemas.openxmlformats.org/officeDocument/2006/relationships/tags" Target="../tags/tag686.xml"/><Relationship Id="rId5" Type="http://schemas.openxmlformats.org/officeDocument/2006/relationships/tags" Target="../tags/tag641.xml"/><Relationship Id="rId49" Type="http://schemas.openxmlformats.org/officeDocument/2006/relationships/tags" Target="../tags/tag685.xml"/><Relationship Id="rId48" Type="http://schemas.openxmlformats.org/officeDocument/2006/relationships/tags" Target="../tags/tag684.xml"/><Relationship Id="rId47" Type="http://schemas.openxmlformats.org/officeDocument/2006/relationships/tags" Target="../tags/tag683.xml"/><Relationship Id="rId46" Type="http://schemas.openxmlformats.org/officeDocument/2006/relationships/tags" Target="../tags/tag682.xml"/><Relationship Id="rId45" Type="http://schemas.openxmlformats.org/officeDocument/2006/relationships/tags" Target="../tags/tag681.xml"/><Relationship Id="rId44" Type="http://schemas.openxmlformats.org/officeDocument/2006/relationships/tags" Target="../tags/tag680.xml"/><Relationship Id="rId43" Type="http://schemas.openxmlformats.org/officeDocument/2006/relationships/tags" Target="../tags/tag679.xml"/><Relationship Id="rId42" Type="http://schemas.openxmlformats.org/officeDocument/2006/relationships/tags" Target="../tags/tag678.xml"/><Relationship Id="rId41" Type="http://schemas.openxmlformats.org/officeDocument/2006/relationships/tags" Target="../tags/tag677.xml"/><Relationship Id="rId40" Type="http://schemas.openxmlformats.org/officeDocument/2006/relationships/tags" Target="../tags/tag676.xml"/><Relationship Id="rId4" Type="http://schemas.openxmlformats.org/officeDocument/2006/relationships/tags" Target="../tags/tag640.xml"/><Relationship Id="rId39" Type="http://schemas.openxmlformats.org/officeDocument/2006/relationships/tags" Target="../tags/tag675.xml"/><Relationship Id="rId38" Type="http://schemas.openxmlformats.org/officeDocument/2006/relationships/tags" Target="../tags/tag674.xml"/><Relationship Id="rId37" Type="http://schemas.openxmlformats.org/officeDocument/2006/relationships/tags" Target="../tags/tag673.xml"/><Relationship Id="rId36" Type="http://schemas.openxmlformats.org/officeDocument/2006/relationships/tags" Target="../tags/tag672.xml"/><Relationship Id="rId35" Type="http://schemas.openxmlformats.org/officeDocument/2006/relationships/tags" Target="../tags/tag671.xml"/><Relationship Id="rId34" Type="http://schemas.openxmlformats.org/officeDocument/2006/relationships/tags" Target="../tags/tag670.xml"/><Relationship Id="rId33" Type="http://schemas.openxmlformats.org/officeDocument/2006/relationships/tags" Target="../tags/tag669.xml"/><Relationship Id="rId32" Type="http://schemas.openxmlformats.org/officeDocument/2006/relationships/tags" Target="../tags/tag668.xml"/><Relationship Id="rId31" Type="http://schemas.openxmlformats.org/officeDocument/2006/relationships/tags" Target="../tags/tag667.xml"/><Relationship Id="rId30" Type="http://schemas.openxmlformats.org/officeDocument/2006/relationships/tags" Target="../tags/tag666.xml"/><Relationship Id="rId3" Type="http://schemas.openxmlformats.org/officeDocument/2006/relationships/tags" Target="../tags/tag639.xml"/><Relationship Id="rId29" Type="http://schemas.openxmlformats.org/officeDocument/2006/relationships/tags" Target="../tags/tag665.xml"/><Relationship Id="rId28" Type="http://schemas.openxmlformats.org/officeDocument/2006/relationships/tags" Target="../tags/tag664.xml"/><Relationship Id="rId27" Type="http://schemas.openxmlformats.org/officeDocument/2006/relationships/tags" Target="../tags/tag663.xml"/><Relationship Id="rId26" Type="http://schemas.openxmlformats.org/officeDocument/2006/relationships/tags" Target="../tags/tag662.xml"/><Relationship Id="rId25" Type="http://schemas.openxmlformats.org/officeDocument/2006/relationships/tags" Target="../tags/tag661.xml"/><Relationship Id="rId24" Type="http://schemas.openxmlformats.org/officeDocument/2006/relationships/tags" Target="../tags/tag660.xml"/><Relationship Id="rId23" Type="http://schemas.openxmlformats.org/officeDocument/2006/relationships/tags" Target="../tags/tag659.xml"/><Relationship Id="rId22" Type="http://schemas.openxmlformats.org/officeDocument/2006/relationships/tags" Target="../tags/tag658.xml"/><Relationship Id="rId21" Type="http://schemas.openxmlformats.org/officeDocument/2006/relationships/tags" Target="../tags/tag657.xml"/><Relationship Id="rId20" Type="http://schemas.openxmlformats.org/officeDocument/2006/relationships/tags" Target="../tags/tag656.xml"/><Relationship Id="rId2" Type="http://schemas.openxmlformats.org/officeDocument/2006/relationships/tags" Target="../tags/tag638.xml"/><Relationship Id="rId19" Type="http://schemas.openxmlformats.org/officeDocument/2006/relationships/tags" Target="../tags/tag655.xml"/><Relationship Id="rId18" Type="http://schemas.openxmlformats.org/officeDocument/2006/relationships/tags" Target="../tags/tag654.xml"/><Relationship Id="rId17" Type="http://schemas.openxmlformats.org/officeDocument/2006/relationships/tags" Target="../tags/tag653.xml"/><Relationship Id="rId16" Type="http://schemas.openxmlformats.org/officeDocument/2006/relationships/tags" Target="../tags/tag652.xml"/><Relationship Id="rId15" Type="http://schemas.openxmlformats.org/officeDocument/2006/relationships/tags" Target="../tags/tag651.xml"/><Relationship Id="rId14" Type="http://schemas.openxmlformats.org/officeDocument/2006/relationships/tags" Target="../tags/tag650.xml"/><Relationship Id="rId13" Type="http://schemas.openxmlformats.org/officeDocument/2006/relationships/tags" Target="../tags/tag649.xml"/><Relationship Id="rId12" Type="http://schemas.openxmlformats.org/officeDocument/2006/relationships/tags" Target="../tags/tag648.xml"/><Relationship Id="rId11" Type="http://schemas.openxmlformats.org/officeDocument/2006/relationships/tags" Target="../tags/tag647.xml"/><Relationship Id="rId10" Type="http://schemas.openxmlformats.org/officeDocument/2006/relationships/tags" Target="../tags/tag646.xm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710.xml"/><Relationship Id="rId8" Type="http://schemas.openxmlformats.org/officeDocument/2006/relationships/tags" Target="../tags/tag709.xml"/><Relationship Id="rId7" Type="http://schemas.openxmlformats.org/officeDocument/2006/relationships/tags" Target="../tags/tag708.xml"/><Relationship Id="rId68" Type="http://schemas.openxmlformats.org/officeDocument/2006/relationships/tags" Target="../tags/tag769.xml"/><Relationship Id="rId67" Type="http://schemas.openxmlformats.org/officeDocument/2006/relationships/tags" Target="../tags/tag768.xml"/><Relationship Id="rId66" Type="http://schemas.openxmlformats.org/officeDocument/2006/relationships/tags" Target="../tags/tag767.xml"/><Relationship Id="rId65" Type="http://schemas.openxmlformats.org/officeDocument/2006/relationships/tags" Target="../tags/tag766.xml"/><Relationship Id="rId64" Type="http://schemas.openxmlformats.org/officeDocument/2006/relationships/tags" Target="../tags/tag765.xml"/><Relationship Id="rId63" Type="http://schemas.openxmlformats.org/officeDocument/2006/relationships/tags" Target="../tags/tag764.xml"/><Relationship Id="rId62" Type="http://schemas.openxmlformats.org/officeDocument/2006/relationships/tags" Target="../tags/tag763.xml"/><Relationship Id="rId61" Type="http://schemas.openxmlformats.org/officeDocument/2006/relationships/tags" Target="../tags/tag762.xml"/><Relationship Id="rId60" Type="http://schemas.openxmlformats.org/officeDocument/2006/relationships/tags" Target="../tags/tag761.xml"/><Relationship Id="rId6" Type="http://schemas.openxmlformats.org/officeDocument/2006/relationships/tags" Target="../tags/tag707.xml"/><Relationship Id="rId59" Type="http://schemas.openxmlformats.org/officeDocument/2006/relationships/tags" Target="../tags/tag760.xml"/><Relationship Id="rId58" Type="http://schemas.openxmlformats.org/officeDocument/2006/relationships/tags" Target="../tags/tag759.xml"/><Relationship Id="rId57" Type="http://schemas.openxmlformats.org/officeDocument/2006/relationships/tags" Target="../tags/tag758.xml"/><Relationship Id="rId56" Type="http://schemas.openxmlformats.org/officeDocument/2006/relationships/tags" Target="../tags/tag757.xml"/><Relationship Id="rId55" Type="http://schemas.openxmlformats.org/officeDocument/2006/relationships/tags" Target="../tags/tag756.xml"/><Relationship Id="rId54" Type="http://schemas.openxmlformats.org/officeDocument/2006/relationships/tags" Target="../tags/tag755.xml"/><Relationship Id="rId53" Type="http://schemas.openxmlformats.org/officeDocument/2006/relationships/tags" Target="../tags/tag754.xml"/><Relationship Id="rId52" Type="http://schemas.openxmlformats.org/officeDocument/2006/relationships/tags" Target="../tags/tag753.xml"/><Relationship Id="rId51" Type="http://schemas.openxmlformats.org/officeDocument/2006/relationships/tags" Target="../tags/tag752.xml"/><Relationship Id="rId50" Type="http://schemas.openxmlformats.org/officeDocument/2006/relationships/tags" Target="../tags/tag751.xml"/><Relationship Id="rId5" Type="http://schemas.openxmlformats.org/officeDocument/2006/relationships/tags" Target="../tags/tag706.xml"/><Relationship Id="rId49" Type="http://schemas.openxmlformats.org/officeDocument/2006/relationships/tags" Target="../tags/tag750.xml"/><Relationship Id="rId48" Type="http://schemas.openxmlformats.org/officeDocument/2006/relationships/tags" Target="../tags/tag749.xml"/><Relationship Id="rId47" Type="http://schemas.openxmlformats.org/officeDocument/2006/relationships/tags" Target="../tags/tag748.xml"/><Relationship Id="rId46" Type="http://schemas.openxmlformats.org/officeDocument/2006/relationships/tags" Target="../tags/tag747.xml"/><Relationship Id="rId45" Type="http://schemas.openxmlformats.org/officeDocument/2006/relationships/tags" Target="../tags/tag746.xml"/><Relationship Id="rId44" Type="http://schemas.openxmlformats.org/officeDocument/2006/relationships/tags" Target="../tags/tag745.xml"/><Relationship Id="rId43" Type="http://schemas.openxmlformats.org/officeDocument/2006/relationships/tags" Target="../tags/tag744.xml"/><Relationship Id="rId42" Type="http://schemas.openxmlformats.org/officeDocument/2006/relationships/tags" Target="../tags/tag743.xml"/><Relationship Id="rId41" Type="http://schemas.openxmlformats.org/officeDocument/2006/relationships/tags" Target="../tags/tag742.xml"/><Relationship Id="rId40" Type="http://schemas.openxmlformats.org/officeDocument/2006/relationships/tags" Target="../tags/tag741.xml"/><Relationship Id="rId4" Type="http://schemas.openxmlformats.org/officeDocument/2006/relationships/tags" Target="../tags/tag705.xml"/><Relationship Id="rId39" Type="http://schemas.openxmlformats.org/officeDocument/2006/relationships/tags" Target="../tags/tag740.xml"/><Relationship Id="rId38" Type="http://schemas.openxmlformats.org/officeDocument/2006/relationships/tags" Target="../tags/tag739.xml"/><Relationship Id="rId37" Type="http://schemas.openxmlformats.org/officeDocument/2006/relationships/tags" Target="../tags/tag738.xml"/><Relationship Id="rId36" Type="http://schemas.openxmlformats.org/officeDocument/2006/relationships/tags" Target="../tags/tag737.xml"/><Relationship Id="rId35" Type="http://schemas.openxmlformats.org/officeDocument/2006/relationships/tags" Target="../tags/tag736.xml"/><Relationship Id="rId34" Type="http://schemas.openxmlformats.org/officeDocument/2006/relationships/tags" Target="../tags/tag735.xml"/><Relationship Id="rId33" Type="http://schemas.openxmlformats.org/officeDocument/2006/relationships/tags" Target="../tags/tag734.xml"/><Relationship Id="rId32" Type="http://schemas.openxmlformats.org/officeDocument/2006/relationships/tags" Target="../tags/tag733.xml"/><Relationship Id="rId31" Type="http://schemas.openxmlformats.org/officeDocument/2006/relationships/tags" Target="../tags/tag732.xml"/><Relationship Id="rId30" Type="http://schemas.openxmlformats.org/officeDocument/2006/relationships/tags" Target="../tags/tag731.xml"/><Relationship Id="rId3" Type="http://schemas.openxmlformats.org/officeDocument/2006/relationships/tags" Target="../tags/tag704.xml"/><Relationship Id="rId29" Type="http://schemas.openxmlformats.org/officeDocument/2006/relationships/tags" Target="../tags/tag730.xml"/><Relationship Id="rId28" Type="http://schemas.openxmlformats.org/officeDocument/2006/relationships/tags" Target="../tags/tag729.xml"/><Relationship Id="rId27" Type="http://schemas.openxmlformats.org/officeDocument/2006/relationships/tags" Target="../tags/tag728.xml"/><Relationship Id="rId26" Type="http://schemas.openxmlformats.org/officeDocument/2006/relationships/tags" Target="../tags/tag727.xml"/><Relationship Id="rId25" Type="http://schemas.openxmlformats.org/officeDocument/2006/relationships/tags" Target="../tags/tag726.xml"/><Relationship Id="rId24" Type="http://schemas.openxmlformats.org/officeDocument/2006/relationships/tags" Target="../tags/tag725.xml"/><Relationship Id="rId23" Type="http://schemas.openxmlformats.org/officeDocument/2006/relationships/tags" Target="../tags/tag724.xml"/><Relationship Id="rId22" Type="http://schemas.openxmlformats.org/officeDocument/2006/relationships/tags" Target="../tags/tag723.xml"/><Relationship Id="rId21" Type="http://schemas.openxmlformats.org/officeDocument/2006/relationships/tags" Target="../tags/tag722.xml"/><Relationship Id="rId20" Type="http://schemas.openxmlformats.org/officeDocument/2006/relationships/tags" Target="../tags/tag721.xml"/><Relationship Id="rId2" Type="http://schemas.openxmlformats.org/officeDocument/2006/relationships/tags" Target="../tags/tag703.xml"/><Relationship Id="rId19" Type="http://schemas.openxmlformats.org/officeDocument/2006/relationships/tags" Target="../tags/tag720.xml"/><Relationship Id="rId18" Type="http://schemas.openxmlformats.org/officeDocument/2006/relationships/tags" Target="../tags/tag719.xml"/><Relationship Id="rId17" Type="http://schemas.openxmlformats.org/officeDocument/2006/relationships/tags" Target="../tags/tag718.xml"/><Relationship Id="rId16" Type="http://schemas.openxmlformats.org/officeDocument/2006/relationships/tags" Target="../tags/tag717.xml"/><Relationship Id="rId15" Type="http://schemas.openxmlformats.org/officeDocument/2006/relationships/tags" Target="../tags/tag716.xml"/><Relationship Id="rId14" Type="http://schemas.openxmlformats.org/officeDocument/2006/relationships/tags" Target="../tags/tag715.xml"/><Relationship Id="rId13" Type="http://schemas.openxmlformats.org/officeDocument/2006/relationships/tags" Target="../tags/tag714.xml"/><Relationship Id="rId12" Type="http://schemas.openxmlformats.org/officeDocument/2006/relationships/tags" Target="../tags/tag713.xml"/><Relationship Id="rId11" Type="http://schemas.openxmlformats.org/officeDocument/2006/relationships/tags" Target="../tags/tag712.xml"/><Relationship Id="rId10" Type="http://schemas.openxmlformats.org/officeDocument/2006/relationships/tags" Target="../tags/tag711.xml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99" Type="http://schemas.openxmlformats.org/officeDocument/2006/relationships/tags" Target="../tags/tag867.xml"/><Relationship Id="rId98" Type="http://schemas.openxmlformats.org/officeDocument/2006/relationships/tags" Target="../tags/tag866.xml"/><Relationship Id="rId97" Type="http://schemas.openxmlformats.org/officeDocument/2006/relationships/tags" Target="../tags/tag865.xml"/><Relationship Id="rId96" Type="http://schemas.openxmlformats.org/officeDocument/2006/relationships/tags" Target="../tags/tag864.xml"/><Relationship Id="rId95" Type="http://schemas.openxmlformats.org/officeDocument/2006/relationships/tags" Target="../tags/tag863.xml"/><Relationship Id="rId94" Type="http://schemas.openxmlformats.org/officeDocument/2006/relationships/tags" Target="../tags/tag862.xml"/><Relationship Id="rId93" Type="http://schemas.openxmlformats.org/officeDocument/2006/relationships/tags" Target="../tags/tag861.xml"/><Relationship Id="rId92" Type="http://schemas.openxmlformats.org/officeDocument/2006/relationships/tags" Target="../tags/tag860.xml"/><Relationship Id="rId91" Type="http://schemas.openxmlformats.org/officeDocument/2006/relationships/tags" Target="../tags/tag859.xml"/><Relationship Id="rId90" Type="http://schemas.openxmlformats.org/officeDocument/2006/relationships/tags" Target="../tags/tag858.xml"/><Relationship Id="rId9" Type="http://schemas.openxmlformats.org/officeDocument/2006/relationships/tags" Target="../tags/tag777.xml"/><Relationship Id="rId89" Type="http://schemas.openxmlformats.org/officeDocument/2006/relationships/tags" Target="../tags/tag857.xml"/><Relationship Id="rId88" Type="http://schemas.openxmlformats.org/officeDocument/2006/relationships/tags" Target="../tags/tag856.xml"/><Relationship Id="rId87" Type="http://schemas.openxmlformats.org/officeDocument/2006/relationships/tags" Target="../tags/tag855.xml"/><Relationship Id="rId86" Type="http://schemas.openxmlformats.org/officeDocument/2006/relationships/tags" Target="../tags/tag854.xml"/><Relationship Id="rId85" Type="http://schemas.openxmlformats.org/officeDocument/2006/relationships/tags" Target="../tags/tag853.xml"/><Relationship Id="rId84" Type="http://schemas.openxmlformats.org/officeDocument/2006/relationships/tags" Target="../tags/tag852.xml"/><Relationship Id="rId83" Type="http://schemas.openxmlformats.org/officeDocument/2006/relationships/tags" Target="../tags/tag851.xml"/><Relationship Id="rId82" Type="http://schemas.openxmlformats.org/officeDocument/2006/relationships/tags" Target="../tags/tag850.xml"/><Relationship Id="rId81" Type="http://schemas.openxmlformats.org/officeDocument/2006/relationships/tags" Target="../tags/tag849.xml"/><Relationship Id="rId80" Type="http://schemas.openxmlformats.org/officeDocument/2006/relationships/tags" Target="../tags/tag848.xml"/><Relationship Id="rId8" Type="http://schemas.openxmlformats.org/officeDocument/2006/relationships/tags" Target="../tags/tag776.xml"/><Relationship Id="rId79" Type="http://schemas.openxmlformats.org/officeDocument/2006/relationships/tags" Target="../tags/tag847.xml"/><Relationship Id="rId78" Type="http://schemas.openxmlformats.org/officeDocument/2006/relationships/tags" Target="../tags/tag846.xml"/><Relationship Id="rId77" Type="http://schemas.openxmlformats.org/officeDocument/2006/relationships/tags" Target="../tags/tag845.xml"/><Relationship Id="rId76" Type="http://schemas.openxmlformats.org/officeDocument/2006/relationships/tags" Target="../tags/tag844.xml"/><Relationship Id="rId75" Type="http://schemas.openxmlformats.org/officeDocument/2006/relationships/tags" Target="../tags/tag843.xml"/><Relationship Id="rId74" Type="http://schemas.openxmlformats.org/officeDocument/2006/relationships/tags" Target="../tags/tag842.xml"/><Relationship Id="rId73" Type="http://schemas.openxmlformats.org/officeDocument/2006/relationships/tags" Target="../tags/tag841.xml"/><Relationship Id="rId72" Type="http://schemas.openxmlformats.org/officeDocument/2006/relationships/tags" Target="../tags/tag840.xml"/><Relationship Id="rId71" Type="http://schemas.openxmlformats.org/officeDocument/2006/relationships/tags" Target="../tags/tag839.xml"/><Relationship Id="rId70" Type="http://schemas.openxmlformats.org/officeDocument/2006/relationships/tags" Target="../tags/tag838.xml"/><Relationship Id="rId7" Type="http://schemas.openxmlformats.org/officeDocument/2006/relationships/tags" Target="../tags/tag775.xml"/><Relationship Id="rId69" Type="http://schemas.openxmlformats.org/officeDocument/2006/relationships/tags" Target="../tags/tag837.xml"/><Relationship Id="rId68" Type="http://schemas.openxmlformats.org/officeDocument/2006/relationships/tags" Target="../tags/tag836.xml"/><Relationship Id="rId67" Type="http://schemas.openxmlformats.org/officeDocument/2006/relationships/tags" Target="../tags/tag835.xml"/><Relationship Id="rId66" Type="http://schemas.openxmlformats.org/officeDocument/2006/relationships/tags" Target="../tags/tag834.xml"/><Relationship Id="rId65" Type="http://schemas.openxmlformats.org/officeDocument/2006/relationships/tags" Target="../tags/tag833.xml"/><Relationship Id="rId64" Type="http://schemas.openxmlformats.org/officeDocument/2006/relationships/tags" Target="../tags/tag832.xml"/><Relationship Id="rId63" Type="http://schemas.openxmlformats.org/officeDocument/2006/relationships/tags" Target="../tags/tag831.xml"/><Relationship Id="rId62" Type="http://schemas.openxmlformats.org/officeDocument/2006/relationships/tags" Target="../tags/tag830.xml"/><Relationship Id="rId61" Type="http://schemas.openxmlformats.org/officeDocument/2006/relationships/tags" Target="../tags/tag829.xml"/><Relationship Id="rId60" Type="http://schemas.openxmlformats.org/officeDocument/2006/relationships/tags" Target="../tags/tag828.xml"/><Relationship Id="rId6" Type="http://schemas.openxmlformats.org/officeDocument/2006/relationships/tags" Target="../tags/tag774.xml"/><Relationship Id="rId59" Type="http://schemas.openxmlformats.org/officeDocument/2006/relationships/tags" Target="../tags/tag827.xml"/><Relationship Id="rId58" Type="http://schemas.openxmlformats.org/officeDocument/2006/relationships/tags" Target="../tags/tag826.xml"/><Relationship Id="rId57" Type="http://schemas.openxmlformats.org/officeDocument/2006/relationships/tags" Target="../tags/tag825.xml"/><Relationship Id="rId56" Type="http://schemas.openxmlformats.org/officeDocument/2006/relationships/tags" Target="../tags/tag824.xml"/><Relationship Id="rId55" Type="http://schemas.openxmlformats.org/officeDocument/2006/relationships/tags" Target="../tags/tag823.xml"/><Relationship Id="rId54" Type="http://schemas.openxmlformats.org/officeDocument/2006/relationships/tags" Target="../tags/tag822.xml"/><Relationship Id="rId53" Type="http://schemas.openxmlformats.org/officeDocument/2006/relationships/tags" Target="../tags/tag821.xml"/><Relationship Id="rId52" Type="http://schemas.openxmlformats.org/officeDocument/2006/relationships/tags" Target="../tags/tag820.xml"/><Relationship Id="rId51" Type="http://schemas.openxmlformats.org/officeDocument/2006/relationships/tags" Target="../tags/tag819.xml"/><Relationship Id="rId50" Type="http://schemas.openxmlformats.org/officeDocument/2006/relationships/tags" Target="../tags/tag818.xml"/><Relationship Id="rId5" Type="http://schemas.openxmlformats.org/officeDocument/2006/relationships/tags" Target="../tags/tag773.xml"/><Relationship Id="rId49" Type="http://schemas.openxmlformats.org/officeDocument/2006/relationships/tags" Target="../tags/tag817.xml"/><Relationship Id="rId48" Type="http://schemas.openxmlformats.org/officeDocument/2006/relationships/tags" Target="../tags/tag816.xml"/><Relationship Id="rId47" Type="http://schemas.openxmlformats.org/officeDocument/2006/relationships/tags" Target="../tags/tag815.xml"/><Relationship Id="rId46" Type="http://schemas.openxmlformats.org/officeDocument/2006/relationships/tags" Target="../tags/tag814.xml"/><Relationship Id="rId45" Type="http://schemas.openxmlformats.org/officeDocument/2006/relationships/tags" Target="../tags/tag813.xml"/><Relationship Id="rId44" Type="http://schemas.openxmlformats.org/officeDocument/2006/relationships/tags" Target="../tags/tag812.xml"/><Relationship Id="rId43" Type="http://schemas.openxmlformats.org/officeDocument/2006/relationships/tags" Target="../tags/tag811.xml"/><Relationship Id="rId42" Type="http://schemas.openxmlformats.org/officeDocument/2006/relationships/tags" Target="../tags/tag810.xml"/><Relationship Id="rId41" Type="http://schemas.openxmlformats.org/officeDocument/2006/relationships/tags" Target="../tags/tag809.xml"/><Relationship Id="rId40" Type="http://schemas.openxmlformats.org/officeDocument/2006/relationships/tags" Target="../tags/tag808.xml"/><Relationship Id="rId4" Type="http://schemas.openxmlformats.org/officeDocument/2006/relationships/tags" Target="../tags/tag772.xml"/><Relationship Id="rId39" Type="http://schemas.openxmlformats.org/officeDocument/2006/relationships/tags" Target="../tags/tag807.xml"/><Relationship Id="rId38" Type="http://schemas.openxmlformats.org/officeDocument/2006/relationships/tags" Target="../tags/tag806.xml"/><Relationship Id="rId37" Type="http://schemas.openxmlformats.org/officeDocument/2006/relationships/tags" Target="../tags/tag805.xml"/><Relationship Id="rId36" Type="http://schemas.openxmlformats.org/officeDocument/2006/relationships/tags" Target="../tags/tag804.xml"/><Relationship Id="rId35" Type="http://schemas.openxmlformats.org/officeDocument/2006/relationships/tags" Target="../tags/tag803.xml"/><Relationship Id="rId34" Type="http://schemas.openxmlformats.org/officeDocument/2006/relationships/tags" Target="../tags/tag802.xml"/><Relationship Id="rId33" Type="http://schemas.openxmlformats.org/officeDocument/2006/relationships/tags" Target="../tags/tag801.xml"/><Relationship Id="rId32" Type="http://schemas.openxmlformats.org/officeDocument/2006/relationships/tags" Target="../tags/tag800.xml"/><Relationship Id="rId31" Type="http://schemas.openxmlformats.org/officeDocument/2006/relationships/tags" Target="../tags/tag799.xml"/><Relationship Id="rId30" Type="http://schemas.openxmlformats.org/officeDocument/2006/relationships/tags" Target="../tags/tag798.xml"/><Relationship Id="rId3" Type="http://schemas.openxmlformats.org/officeDocument/2006/relationships/tags" Target="../tags/tag771.xml"/><Relationship Id="rId29" Type="http://schemas.openxmlformats.org/officeDocument/2006/relationships/tags" Target="../tags/tag797.xml"/><Relationship Id="rId28" Type="http://schemas.openxmlformats.org/officeDocument/2006/relationships/tags" Target="../tags/tag796.xml"/><Relationship Id="rId27" Type="http://schemas.openxmlformats.org/officeDocument/2006/relationships/tags" Target="../tags/tag795.xml"/><Relationship Id="rId26" Type="http://schemas.openxmlformats.org/officeDocument/2006/relationships/tags" Target="../tags/tag794.xml"/><Relationship Id="rId25" Type="http://schemas.openxmlformats.org/officeDocument/2006/relationships/tags" Target="../tags/tag793.xml"/><Relationship Id="rId240" Type="http://schemas.openxmlformats.org/officeDocument/2006/relationships/tags" Target="../tags/tag1008.xml"/><Relationship Id="rId24" Type="http://schemas.openxmlformats.org/officeDocument/2006/relationships/tags" Target="../tags/tag792.xml"/><Relationship Id="rId239" Type="http://schemas.openxmlformats.org/officeDocument/2006/relationships/tags" Target="../tags/tag1007.xml"/><Relationship Id="rId238" Type="http://schemas.openxmlformats.org/officeDocument/2006/relationships/tags" Target="../tags/tag1006.xml"/><Relationship Id="rId237" Type="http://schemas.openxmlformats.org/officeDocument/2006/relationships/tags" Target="../tags/tag1005.xml"/><Relationship Id="rId236" Type="http://schemas.openxmlformats.org/officeDocument/2006/relationships/tags" Target="../tags/tag1004.xml"/><Relationship Id="rId235" Type="http://schemas.openxmlformats.org/officeDocument/2006/relationships/tags" Target="../tags/tag1003.xml"/><Relationship Id="rId234" Type="http://schemas.openxmlformats.org/officeDocument/2006/relationships/tags" Target="../tags/tag1002.xml"/><Relationship Id="rId233" Type="http://schemas.openxmlformats.org/officeDocument/2006/relationships/tags" Target="../tags/tag1001.xml"/><Relationship Id="rId232" Type="http://schemas.openxmlformats.org/officeDocument/2006/relationships/tags" Target="../tags/tag1000.xml"/><Relationship Id="rId231" Type="http://schemas.openxmlformats.org/officeDocument/2006/relationships/tags" Target="../tags/tag999.xml"/><Relationship Id="rId230" Type="http://schemas.openxmlformats.org/officeDocument/2006/relationships/tags" Target="../tags/tag998.xml"/><Relationship Id="rId23" Type="http://schemas.openxmlformats.org/officeDocument/2006/relationships/tags" Target="../tags/tag791.xml"/><Relationship Id="rId229" Type="http://schemas.openxmlformats.org/officeDocument/2006/relationships/tags" Target="../tags/tag997.xml"/><Relationship Id="rId228" Type="http://schemas.openxmlformats.org/officeDocument/2006/relationships/tags" Target="../tags/tag996.xml"/><Relationship Id="rId227" Type="http://schemas.openxmlformats.org/officeDocument/2006/relationships/tags" Target="../tags/tag995.xml"/><Relationship Id="rId226" Type="http://schemas.openxmlformats.org/officeDocument/2006/relationships/tags" Target="../tags/tag994.xml"/><Relationship Id="rId225" Type="http://schemas.openxmlformats.org/officeDocument/2006/relationships/tags" Target="../tags/tag993.xml"/><Relationship Id="rId224" Type="http://schemas.openxmlformats.org/officeDocument/2006/relationships/tags" Target="../tags/tag992.xml"/><Relationship Id="rId223" Type="http://schemas.openxmlformats.org/officeDocument/2006/relationships/tags" Target="../tags/tag991.xml"/><Relationship Id="rId222" Type="http://schemas.openxmlformats.org/officeDocument/2006/relationships/tags" Target="../tags/tag990.xml"/><Relationship Id="rId221" Type="http://schemas.openxmlformats.org/officeDocument/2006/relationships/tags" Target="../tags/tag989.xml"/><Relationship Id="rId220" Type="http://schemas.openxmlformats.org/officeDocument/2006/relationships/tags" Target="../tags/tag988.xml"/><Relationship Id="rId22" Type="http://schemas.openxmlformats.org/officeDocument/2006/relationships/tags" Target="../tags/tag790.xml"/><Relationship Id="rId219" Type="http://schemas.openxmlformats.org/officeDocument/2006/relationships/tags" Target="../tags/tag987.xml"/><Relationship Id="rId218" Type="http://schemas.openxmlformats.org/officeDocument/2006/relationships/tags" Target="../tags/tag986.xml"/><Relationship Id="rId217" Type="http://schemas.openxmlformats.org/officeDocument/2006/relationships/tags" Target="../tags/tag985.xml"/><Relationship Id="rId216" Type="http://schemas.openxmlformats.org/officeDocument/2006/relationships/tags" Target="../tags/tag984.xml"/><Relationship Id="rId215" Type="http://schemas.openxmlformats.org/officeDocument/2006/relationships/tags" Target="../tags/tag983.xml"/><Relationship Id="rId214" Type="http://schemas.openxmlformats.org/officeDocument/2006/relationships/tags" Target="../tags/tag982.xml"/><Relationship Id="rId213" Type="http://schemas.openxmlformats.org/officeDocument/2006/relationships/tags" Target="../tags/tag981.xml"/><Relationship Id="rId212" Type="http://schemas.openxmlformats.org/officeDocument/2006/relationships/tags" Target="../tags/tag980.xml"/><Relationship Id="rId211" Type="http://schemas.openxmlformats.org/officeDocument/2006/relationships/tags" Target="../tags/tag979.xml"/><Relationship Id="rId210" Type="http://schemas.openxmlformats.org/officeDocument/2006/relationships/tags" Target="../tags/tag978.xml"/><Relationship Id="rId21" Type="http://schemas.openxmlformats.org/officeDocument/2006/relationships/tags" Target="../tags/tag789.xml"/><Relationship Id="rId209" Type="http://schemas.openxmlformats.org/officeDocument/2006/relationships/tags" Target="../tags/tag977.xml"/><Relationship Id="rId208" Type="http://schemas.openxmlformats.org/officeDocument/2006/relationships/tags" Target="../tags/tag976.xml"/><Relationship Id="rId207" Type="http://schemas.openxmlformats.org/officeDocument/2006/relationships/tags" Target="../tags/tag975.xml"/><Relationship Id="rId206" Type="http://schemas.openxmlformats.org/officeDocument/2006/relationships/tags" Target="../tags/tag974.xml"/><Relationship Id="rId205" Type="http://schemas.openxmlformats.org/officeDocument/2006/relationships/tags" Target="../tags/tag973.xml"/><Relationship Id="rId204" Type="http://schemas.openxmlformats.org/officeDocument/2006/relationships/tags" Target="../tags/tag972.xml"/><Relationship Id="rId203" Type="http://schemas.openxmlformats.org/officeDocument/2006/relationships/tags" Target="../tags/tag971.xml"/><Relationship Id="rId202" Type="http://schemas.openxmlformats.org/officeDocument/2006/relationships/tags" Target="../tags/tag970.xml"/><Relationship Id="rId201" Type="http://schemas.openxmlformats.org/officeDocument/2006/relationships/tags" Target="../tags/tag969.xml"/><Relationship Id="rId200" Type="http://schemas.openxmlformats.org/officeDocument/2006/relationships/tags" Target="../tags/tag968.xml"/><Relationship Id="rId20" Type="http://schemas.openxmlformats.org/officeDocument/2006/relationships/tags" Target="../tags/tag788.xml"/><Relationship Id="rId2" Type="http://schemas.openxmlformats.org/officeDocument/2006/relationships/tags" Target="../tags/tag770.xml"/><Relationship Id="rId199" Type="http://schemas.openxmlformats.org/officeDocument/2006/relationships/tags" Target="../tags/tag967.xml"/><Relationship Id="rId198" Type="http://schemas.openxmlformats.org/officeDocument/2006/relationships/tags" Target="../tags/tag966.xml"/><Relationship Id="rId197" Type="http://schemas.openxmlformats.org/officeDocument/2006/relationships/tags" Target="../tags/tag965.xml"/><Relationship Id="rId196" Type="http://schemas.openxmlformats.org/officeDocument/2006/relationships/tags" Target="../tags/tag964.xml"/><Relationship Id="rId195" Type="http://schemas.openxmlformats.org/officeDocument/2006/relationships/tags" Target="../tags/tag963.xml"/><Relationship Id="rId194" Type="http://schemas.openxmlformats.org/officeDocument/2006/relationships/tags" Target="../tags/tag962.xml"/><Relationship Id="rId193" Type="http://schemas.openxmlformats.org/officeDocument/2006/relationships/tags" Target="../tags/tag961.xml"/><Relationship Id="rId192" Type="http://schemas.openxmlformats.org/officeDocument/2006/relationships/tags" Target="../tags/tag960.xml"/><Relationship Id="rId191" Type="http://schemas.openxmlformats.org/officeDocument/2006/relationships/tags" Target="../tags/tag959.xml"/><Relationship Id="rId190" Type="http://schemas.openxmlformats.org/officeDocument/2006/relationships/tags" Target="../tags/tag958.xml"/><Relationship Id="rId19" Type="http://schemas.openxmlformats.org/officeDocument/2006/relationships/tags" Target="../tags/tag787.xml"/><Relationship Id="rId189" Type="http://schemas.openxmlformats.org/officeDocument/2006/relationships/tags" Target="../tags/tag957.xml"/><Relationship Id="rId188" Type="http://schemas.openxmlformats.org/officeDocument/2006/relationships/tags" Target="../tags/tag956.xml"/><Relationship Id="rId187" Type="http://schemas.openxmlformats.org/officeDocument/2006/relationships/tags" Target="../tags/tag955.xml"/><Relationship Id="rId186" Type="http://schemas.openxmlformats.org/officeDocument/2006/relationships/tags" Target="../tags/tag954.xml"/><Relationship Id="rId185" Type="http://schemas.openxmlformats.org/officeDocument/2006/relationships/tags" Target="../tags/tag953.xml"/><Relationship Id="rId184" Type="http://schemas.openxmlformats.org/officeDocument/2006/relationships/tags" Target="../tags/tag952.xml"/><Relationship Id="rId183" Type="http://schemas.openxmlformats.org/officeDocument/2006/relationships/tags" Target="../tags/tag951.xml"/><Relationship Id="rId182" Type="http://schemas.openxmlformats.org/officeDocument/2006/relationships/tags" Target="../tags/tag950.xml"/><Relationship Id="rId181" Type="http://schemas.openxmlformats.org/officeDocument/2006/relationships/tags" Target="../tags/tag949.xml"/><Relationship Id="rId180" Type="http://schemas.openxmlformats.org/officeDocument/2006/relationships/tags" Target="../tags/tag948.xml"/><Relationship Id="rId18" Type="http://schemas.openxmlformats.org/officeDocument/2006/relationships/tags" Target="../tags/tag786.xml"/><Relationship Id="rId179" Type="http://schemas.openxmlformats.org/officeDocument/2006/relationships/tags" Target="../tags/tag947.xml"/><Relationship Id="rId178" Type="http://schemas.openxmlformats.org/officeDocument/2006/relationships/tags" Target="../tags/tag946.xml"/><Relationship Id="rId177" Type="http://schemas.openxmlformats.org/officeDocument/2006/relationships/tags" Target="../tags/tag945.xml"/><Relationship Id="rId176" Type="http://schemas.openxmlformats.org/officeDocument/2006/relationships/tags" Target="../tags/tag944.xml"/><Relationship Id="rId175" Type="http://schemas.openxmlformats.org/officeDocument/2006/relationships/tags" Target="../tags/tag943.xml"/><Relationship Id="rId174" Type="http://schemas.openxmlformats.org/officeDocument/2006/relationships/tags" Target="../tags/tag942.xml"/><Relationship Id="rId173" Type="http://schemas.openxmlformats.org/officeDocument/2006/relationships/tags" Target="../tags/tag941.xml"/><Relationship Id="rId172" Type="http://schemas.openxmlformats.org/officeDocument/2006/relationships/tags" Target="../tags/tag940.xml"/><Relationship Id="rId171" Type="http://schemas.openxmlformats.org/officeDocument/2006/relationships/tags" Target="../tags/tag939.xml"/><Relationship Id="rId170" Type="http://schemas.openxmlformats.org/officeDocument/2006/relationships/tags" Target="../tags/tag938.xml"/><Relationship Id="rId17" Type="http://schemas.openxmlformats.org/officeDocument/2006/relationships/tags" Target="../tags/tag785.xml"/><Relationship Id="rId169" Type="http://schemas.openxmlformats.org/officeDocument/2006/relationships/tags" Target="../tags/tag937.xml"/><Relationship Id="rId168" Type="http://schemas.openxmlformats.org/officeDocument/2006/relationships/tags" Target="../tags/tag936.xml"/><Relationship Id="rId167" Type="http://schemas.openxmlformats.org/officeDocument/2006/relationships/tags" Target="../tags/tag935.xml"/><Relationship Id="rId166" Type="http://schemas.openxmlformats.org/officeDocument/2006/relationships/tags" Target="../tags/tag934.xml"/><Relationship Id="rId165" Type="http://schemas.openxmlformats.org/officeDocument/2006/relationships/tags" Target="../tags/tag933.xml"/><Relationship Id="rId164" Type="http://schemas.openxmlformats.org/officeDocument/2006/relationships/tags" Target="../tags/tag932.xml"/><Relationship Id="rId163" Type="http://schemas.openxmlformats.org/officeDocument/2006/relationships/tags" Target="../tags/tag931.xml"/><Relationship Id="rId162" Type="http://schemas.openxmlformats.org/officeDocument/2006/relationships/tags" Target="../tags/tag930.xml"/><Relationship Id="rId161" Type="http://schemas.openxmlformats.org/officeDocument/2006/relationships/tags" Target="../tags/tag929.xml"/><Relationship Id="rId160" Type="http://schemas.openxmlformats.org/officeDocument/2006/relationships/tags" Target="../tags/tag928.xml"/><Relationship Id="rId16" Type="http://schemas.openxmlformats.org/officeDocument/2006/relationships/tags" Target="../tags/tag784.xml"/><Relationship Id="rId159" Type="http://schemas.openxmlformats.org/officeDocument/2006/relationships/tags" Target="../tags/tag927.xml"/><Relationship Id="rId158" Type="http://schemas.openxmlformats.org/officeDocument/2006/relationships/tags" Target="../tags/tag926.xml"/><Relationship Id="rId157" Type="http://schemas.openxmlformats.org/officeDocument/2006/relationships/tags" Target="../tags/tag925.xml"/><Relationship Id="rId156" Type="http://schemas.openxmlformats.org/officeDocument/2006/relationships/tags" Target="../tags/tag924.xml"/><Relationship Id="rId155" Type="http://schemas.openxmlformats.org/officeDocument/2006/relationships/tags" Target="../tags/tag923.xml"/><Relationship Id="rId154" Type="http://schemas.openxmlformats.org/officeDocument/2006/relationships/tags" Target="../tags/tag922.xml"/><Relationship Id="rId153" Type="http://schemas.openxmlformats.org/officeDocument/2006/relationships/tags" Target="../tags/tag921.xml"/><Relationship Id="rId152" Type="http://schemas.openxmlformats.org/officeDocument/2006/relationships/tags" Target="../tags/tag920.xml"/><Relationship Id="rId151" Type="http://schemas.openxmlformats.org/officeDocument/2006/relationships/tags" Target="../tags/tag919.xml"/><Relationship Id="rId150" Type="http://schemas.openxmlformats.org/officeDocument/2006/relationships/tags" Target="../tags/tag918.xml"/><Relationship Id="rId15" Type="http://schemas.openxmlformats.org/officeDocument/2006/relationships/tags" Target="../tags/tag783.xml"/><Relationship Id="rId149" Type="http://schemas.openxmlformats.org/officeDocument/2006/relationships/tags" Target="../tags/tag917.xml"/><Relationship Id="rId148" Type="http://schemas.openxmlformats.org/officeDocument/2006/relationships/tags" Target="../tags/tag916.xml"/><Relationship Id="rId147" Type="http://schemas.openxmlformats.org/officeDocument/2006/relationships/tags" Target="../tags/tag915.xml"/><Relationship Id="rId146" Type="http://schemas.openxmlformats.org/officeDocument/2006/relationships/tags" Target="../tags/tag914.xml"/><Relationship Id="rId145" Type="http://schemas.openxmlformats.org/officeDocument/2006/relationships/tags" Target="../tags/tag913.xml"/><Relationship Id="rId144" Type="http://schemas.openxmlformats.org/officeDocument/2006/relationships/tags" Target="../tags/tag912.xml"/><Relationship Id="rId143" Type="http://schemas.openxmlformats.org/officeDocument/2006/relationships/tags" Target="../tags/tag911.xml"/><Relationship Id="rId142" Type="http://schemas.openxmlformats.org/officeDocument/2006/relationships/tags" Target="../tags/tag910.xml"/><Relationship Id="rId141" Type="http://schemas.openxmlformats.org/officeDocument/2006/relationships/tags" Target="../tags/tag909.xml"/><Relationship Id="rId140" Type="http://schemas.openxmlformats.org/officeDocument/2006/relationships/tags" Target="../tags/tag908.xml"/><Relationship Id="rId14" Type="http://schemas.openxmlformats.org/officeDocument/2006/relationships/tags" Target="../tags/tag782.xml"/><Relationship Id="rId139" Type="http://schemas.openxmlformats.org/officeDocument/2006/relationships/tags" Target="../tags/tag907.xml"/><Relationship Id="rId138" Type="http://schemas.openxmlformats.org/officeDocument/2006/relationships/tags" Target="../tags/tag906.xml"/><Relationship Id="rId137" Type="http://schemas.openxmlformats.org/officeDocument/2006/relationships/tags" Target="../tags/tag905.xml"/><Relationship Id="rId136" Type="http://schemas.openxmlformats.org/officeDocument/2006/relationships/tags" Target="../tags/tag904.xml"/><Relationship Id="rId135" Type="http://schemas.openxmlformats.org/officeDocument/2006/relationships/tags" Target="../tags/tag903.xml"/><Relationship Id="rId134" Type="http://schemas.openxmlformats.org/officeDocument/2006/relationships/tags" Target="../tags/tag902.xml"/><Relationship Id="rId133" Type="http://schemas.openxmlformats.org/officeDocument/2006/relationships/tags" Target="../tags/tag901.xml"/><Relationship Id="rId132" Type="http://schemas.openxmlformats.org/officeDocument/2006/relationships/tags" Target="../tags/tag900.xml"/><Relationship Id="rId131" Type="http://schemas.openxmlformats.org/officeDocument/2006/relationships/tags" Target="../tags/tag899.xml"/><Relationship Id="rId130" Type="http://schemas.openxmlformats.org/officeDocument/2006/relationships/tags" Target="../tags/tag898.xml"/><Relationship Id="rId13" Type="http://schemas.openxmlformats.org/officeDocument/2006/relationships/tags" Target="../tags/tag781.xml"/><Relationship Id="rId129" Type="http://schemas.openxmlformats.org/officeDocument/2006/relationships/tags" Target="../tags/tag897.xml"/><Relationship Id="rId128" Type="http://schemas.openxmlformats.org/officeDocument/2006/relationships/tags" Target="../tags/tag896.xml"/><Relationship Id="rId127" Type="http://schemas.openxmlformats.org/officeDocument/2006/relationships/tags" Target="../tags/tag895.xml"/><Relationship Id="rId126" Type="http://schemas.openxmlformats.org/officeDocument/2006/relationships/tags" Target="../tags/tag894.xml"/><Relationship Id="rId125" Type="http://schemas.openxmlformats.org/officeDocument/2006/relationships/tags" Target="../tags/tag893.xml"/><Relationship Id="rId124" Type="http://schemas.openxmlformats.org/officeDocument/2006/relationships/tags" Target="../tags/tag892.xml"/><Relationship Id="rId123" Type="http://schemas.openxmlformats.org/officeDocument/2006/relationships/tags" Target="../tags/tag891.xml"/><Relationship Id="rId122" Type="http://schemas.openxmlformats.org/officeDocument/2006/relationships/tags" Target="../tags/tag890.xml"/><Relationship Id="rId121" Type="http://schemas.openxmlformats.org/officeDocument/2006/relationships/tags" Target="../tags/tag889.xml"/><Relationship Id="rId120" Type="http://schemas.openxmlformats.org/officeDocument/2006/relationships/tags" Target="../tags/tag888.xml"/><Relationship Id="rId12" Type="http://schemas.openxmlformats.org/officeDocument/2006/relationships/tags" Target="../tags/tag780.xml"/><Relationship Id="rId119" Type="http://schemas.openxmlformats.org/officeDocument/2006/relationships/tags" Target="../tags/tag887.xml"/><Relationship Id="rId118" Type="http://schemas.openxmlformats.org/officeDocument/2006/relationships/tags" Target="../tags/tag886.xml"/><Relationship Id="rId117" Type="http://schemas.openxmlformats.org/officeDocument/2006/relationships/tags" Target="../tags/tag885.xml"/><Relationship Id="rId116" Type="http://schemas.openxmlformats.org/officeDocument/2006/relationships/tags" Target="../tags/tag884.xml"/><Relationship Id="rId115" Type="http://schemas.openxmlformats.org/officeDocument/2006/relationships/tags" Target="../tags/tag883.xml"/><Relationship Id="rId114" Type="http://schemas.openxmlformats.org/officeDocument/2006/relationships/tags" Target="../tags/tag882.xml"/><Relationship Id="rId113" Type="http://schemas.openxmlformats.org/officeDocument/2006/relationships/tags" Target="../tags/tag881.xml"/><Relationship Id="rId112" Type="http://schemas.openxmlformats.org/officeDocument/2006/relationships/tags" Target="../tags/tag880.xml"/><Relationship Id="rId111" Type="http://schemas.openxmlformats.org/officeDocument/2006/relationships/tags" Target="../tags/tag879.xml"/><Relationship Id="rId110" Type="http://schemas.openxmlformats.org/officeDocument/2006/relationships/tags" Target="../tags/tag878.xml"/><Relationship Id="rId11" Type="http://schemas.openxmlformats.org/officeDocument/2006/relationships/tags" Target="../tags/tag779.xml"/><Relationship Id="rId109" Type="http://schemas.openxmlformats.org/officeDocument/2006/relationships/tags" Target="../tags/tag877.xml"/><Relationship Id="rId108" Type="http://schemas.openxmlformats.org/officeDocument/2006/relationships/tags" Target="../tags/tag876.xml"/><Relationship Id="rId107" Type="http://schemas.openxmlformats.org/officeDocument/2006/relationships/tags" Target="../tags/tag875.xml"/><Relationship Id="rId106" Type="http://schemas.openxmlformats.org/officeDocument/2006/relationships/tags" Target="../tags/tag874.xml"/><Relationship Id="rId105" Type="http://schemas.openxmlformats.org/officeDocument/2006/relationships/tags" Target="../tags/tag873.xml"/><Relationship Id="rId104" Type="http://schemas.openxmlformats.org/officeDocument/2006/relationships/tags" Target="../tags/tag872.xml"/><Relationship Id="rId103" Type="http://schemas.openxmlformats.org/officeDocument/2006/relationships/tags" Target="../tags/tag871.xml"/><Relationship Id="rId102" Type="http://schemas.openxmlformats.org/officeDocument/2006/relationships/tags" Target="../tags/tag870.xml"/><Relationship Id="rId101" Type="http://schemas.openxmlformats.org/officeDocument/2006/relationships/tags" Target="../tags/tag869.xml"/><Relationship Id="rId100" Type="http://schemas.openxmlformats.org/officeDocument/2006/relationships/tags" Target="../tags/tag868.xml"/><Relationship Id="rId10" Type="http://schemas.openxmlformats.org/officeDocument/2006/relationships/tags" Target="../tags/tag778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4" Type="http://schemas.openxmlformats.org/officeDocument/2006/relationships/tags" Target="../tags/tag1011.xml"/><Relationship Id="rId3" Type="http://schemas.openxmlformats.org/officeDocument/2006/relationships/tags" Target="../tags/tag1010.xml"/><Relationship Id="rId2" Type="http://schemas.openxmlformats.org/officeDocument/2006/relationships/tags" Target="../tags/tag1009.xm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1019.xml"/><Relationship Id="rId8" Type="http://schemas.openxmlformats.org/officeDocument/2006/relationships/tags" Target="../tags/tag1018.xml"/><Relationship Id="rId7" Type="http://schemas.openxmlformats.org/officeDocument/2006/relationships/tags" Target="../tags/tag1017.xml"/><Relationship Id="rId66" Type="http://schemas.openxmlformats.org/officeDocument/2006/relationships/tags" Target="../tags/tag1076.xml"/><Relationship Id="rId65" Type="http://schemas.openxmlformats.org/officeDocument/2006/relationships/tags" Target="../tags/tag1075.xml"/><Relationship Id="rId64" Type="http://schemas.openxmlformats.org/officeDocument/2006/relationships/tags" Target="../tags/tag1074.xml"/><Relationship Id="rId63" Type="http://schemas.openxmlformats.org/officeDocument/2006/relationships/tags" Target="../tags/tag1073.xml"/><Relationship Id="rId62" Type="http://schemas.openxmlformats.org/officeDocument/2006/relationships/tags" Target="../tags/tag1072.xml"/><Relationship Id="rId61" Type="http://schemas.openxmlformats.org/officeDocument/2006/relationships/tags" Target="../tags/tag1071.xml"/><Relationship Id="rId60" Type="http://schemas.openxmlformats.org/officeDocument/2006/relationships/tags" Target="../tags/tag1070.xml"/><Relationship Id="rId6" Type="http://schemas.openxmlformats.org/officeDocument/2006/relationships/tags" Target="../tags/tag1016.xml"/><Relationship Id="rId59" Type="http://schemas.openxmlformats.org/officeDocument/2006/relationships/tags" Target="../tags/tag1069.xml"/><Relationship Id="rId58" Type="http://schemas.openxmlformats.org/officeDocument/2006/relationships/tags" Target="../tags/tag1068.xml"/><Relationship Id="rId57" Type="http://schemas.openxmlformats.org/officeDocument/2006/relationships/tags" Target="../tags/tag1067.xml"/><Relationship Id="rId56" Type="http://schemas.openxmlformats.org/officeDocument/2006/relationships/tags" Target="../tags/tag1066.xml"/><Relationship Id="rId55" Type="http://schemas.openxmlformats.org/officeDocument/2006/relationships/tags" Target="../tags/tag1065.xml"/><Relationship Id="rId54" Type="http://schemas.openxmlformats.org/officeDocument/2006/relationships/tags" Target="../tags/tag1064.xml"/><Relationship Id="rId53" Type="http://schemas.openxmlformats.org/officeDocument/2006/relationships/tags" Target="../tags/tag1063.xml"/><Relationship Id="rId52" Type="http://schemas.openxmlformats.org/officeDocument/2006/relationships/tags" Target="../tags/tag1062.xml"/><Relationship Id="rId51" Type="http://schemas.openxmlformats.org/officeDocument/2006/relationships/tags" Target="../tags/tag1061.xml"/><Relationship Id="rId50" Type="http://schemas.openxmlformats.org/officeDocument/2006/relationships/tags" Target="../tags/tag1060.xml"/><Relationship Id="rId5" Type="http://schemas.openxmlformats.org/officeDocument/2006/relationships/tags" Target="../tags/tag1015.xml"/><Relationship Id="rId49" Type="http://schemas.openxmlformats.org/officeDocument/2006/relationships/tags" Target="../tags/tag1059.xml"/><Relationship Id="rId48" Type="http://schemas.openxmlformats.org/officeDocument/2006/relationships/tags" Target="../tags/tag1058.xml"/><Relationship Id="rId47" Type="http://schemas.openxmlformats.org/officeDocument/2006/relationships/tags" Target="../tags/tag1057.xml"/><Relationship Id="rId46" Type="http://schemas.openxmlformats.org/officeDocument/2006/relationships/tags" Target="../tags/tag1056.xml"/><Relationship Id="rId45" Type="http://schemas.openxmlformats.org/officeDocument/2006/relationships/tags" Target="../tags/tag1055.xml"/><Relationship Id="rId44" Type="http://schemas.openxmlformats.org/officeDocument/2006/relationships/tags" Target="../tags/tag1054.xml"/><Relationship Id="rId43" Type="http://schemas.openxmlformats.org/officeDocument/2006/relationships/tags" Target="../tags/tag1053.xml"/><Relationship Id="rId42" Type="http://schemas.openxmlformats.org/officeDocument/2006/relationships/tags" Target="../tags/tag1052.xml"/><Relationship Id="rId41" Type="http://schemas.openxmlformats.org/officeDocument/2006/relationships/tags" Target="../tags/tag1051.xml"/><Relationship Id="rId40" Type="http://schemas.openxmlformats.org/officeDocument/2006/relationships/tags" Target="../tags/tag1050.xml"/><Relationship Id="rId4" Type="http://schemas.openxmlformats.org/officeDocument/2006/relationships/tags" Target="../tags/tag1014.xml"/><Relationship Id="rId39" Type="http://schemas.openxmlformats.org/officeDocument/2006/relationships/tags" Target="../tags/tag1049.xml"/><Relationship Id="rId38" Type="http://schemas.openxmlformats.org/officeDocument/2006/relationships/tags" Target="../tags/tag1048.xml"/><Relationship Id="rId37" Type="http://schemas.openxmlformats.org/officeDocument/2006/relationships/tags" Target="../tags/tag1047.xml"/><Relationship Id="rId36" Type="http://schemas.openxmlformats.org/officeDocument/2006/relationships/tags" Target="../tags/tag1046.xml"/><Relationship Id="rId35" Type="http://schemas.openxmlformats.org/officeDocument/2006/relationships/tags" Target="../tags/tag1045.xml"/><Relationship Id="rId34" Type="http://schemas.openxmlformats.org/officeDocument/2006/relationships/tags" Target="../tags/tag1044.xml"/><Relationship Id="rId33" Type="http://schemas.openxmlformats.org/officeDocument/2006/relationships/tags" Target="../tags/tag1043.xml"/><Relationship Id="rId32" Type="http://schemas.openxmlformats.org/officeDocument/2006/relationships/tags" Target="../tags/tag1042.xml"/><Relationship Id="rId31" Type="http://schemas.openxmlformats.org/officeDocument/2006/relationships/tags" Target="../tags/tag1041.xml"/><Relationship Id="rId30" Type="http://schemas.openxmlformats.org/officeDocument/2006/relationships/tags" Target="../tags/tag1040.xml"/><Relationship Id="rId3" Type="http://schemas.openxmlformats.org/officeDocument/2006/relationships/tags" Target="../tags/tag1013.xml"/><Relationship Id="rId29" Type="http://schemas.openxmlformats.org/officeDocument/2006/relationships/tags" Target="../tags/tag1039.xml"/><Relationship Id="rId28" Type="http://schemas.openxmlformats.org/officeDocument/2006/relationships/tags" Target="../tags/tag1038.xml"/><Relationship Id="rId27" Type="http://schemas.openxmlformats.org/officeDocument/2006/relationships/tags" Target="../tags/tag1037.xml"/><Relationship Id="rId26" Type="http://schemas.openxmlformats.org/officeDocument/2006/relationships/tags" Target="../tags/tag1036.xml"/><Relationship Id="rId25" Type="http://schemas.openxmlformats.org/officeDocument/2006/relationships/tags" Target="../tags/tag1035.xml"/><Relationship Id="rId24" Type="http://schemas.openxmlformats.org/officeDocument/2006/relationships/tags" Target="../tags/tag1034.xml"/><Relationship Id="rId23" Type="http://schemas.openxmlformats.org/officeDocument/2006/relationships/tags" Target="../tags/tag1033.xml"/><Relationship Id="rId22" Type="http://schemas.openxmlformats.org/officeDocument/2006/relationships/tags" Target="../tags/tag1032.xml"/><Relationship Id="rId21" Type="http://schemas.openxmlformats.org/officeDocument/2006/relationships/tags" Target="../tags/tag1031.xml"/><Relationship Id="rId20" Type="http://schemas.openxmlformats.org/officeDocument/2006/relationships/tags" Target="../tags/tag1030.xml"/><Relationship Id="rId2" Type="http://schemas.openxmlformats.org/officeDocument/2006/relationships/tags" Target="../tags/tag1012.xml"/><Relationship Id="rId19" Type="http://schemas.openxmlformats.org/officeDocument/2006/relationships/tags" Target="../tags/tag1029.xml"/><Relationship Id="rId18" Type="http://schemas.openxmlformats.org/officeDocument/2006/relationships/tags" Target="../tags/tag1028.xml"/><Relationship Id="rId17" Type="http://schemas.openxmlformats.org/officeDocument/2006/relationships/tags" Target="../tags/tag1027.xml"/><Relationship Id="rId16" Type="http://schemas.openxmlformats.org/officeDocument/2006/relationships/tags" Target="../tags/tag1026.xml"/><Relationship Id="rId15" Type="http://schemas.openxmlformats.org/officeDocument/2006/relationships/tags" Target="../tags/tag1025.xml"/><Relationship Id="rId14" Type="http://schemas.openxmlformats.org/officeDocument/2006/relationships/tags" Target="../tags/tag1024.xml"/><Relationship Id="rId13" Type="http://schemas.openxmlformats.org/officeDocument/2006/relationships/tags" Target="../tags/tag1023.xml"/><Relationship Id="rId12" Type="http://schemas.openxmlformats.org/officeDocument/2006/relationships/tags" Target="../tags/tag1022.xml"/><Relationship Id="rId11" Type="http://schemas.openxmlformats.org/officeDocument/2006/relationships/tags" Target="../tags/tag1021.xml"/><Relationship Id="rId10" Type="http://schemas.openxmlformats.org/officeDocument/2006/relationships/tags" Target="../tags/tag1020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1084.xml"/><Relationship Id="rId8" Type="http://schemas.openxmlformats.org/officeDocument/2006/relationships/tags" Target="../tags/tag1083.xml"/><Relationship Id="rId7" Type="http://schemas.openxmlformats.org/officeDocument/2006/relationships/tags" Target="../tags/tag1082.xml"/><Relationship Id="rId65" Type="http://schemas.openxmlformats.org/officeDocument/2006/relationships/tags" Target="../tags/tag1140.xml"/><Relationship Id="rId64" Type="http://schemas.openxmlformats.org/officeDocument/2006/relationships/tags" Target="../tags/tag1139.xml"/><Relationship Id="rId63" Type="http://schemas.openxmlformats.org/officeDocument/2006/relationships/tags" Target="../tags/tag1138.xml"/><Relationship Id="rId62" Type="http://schemas.openxmlformats.org/officeDocument/2006/relationships/tags" Target="../tags/tag1137.xml"/><Relationship Id="rId61" Type="http://schemas.openxmlformats.org/officeDocument/2006/relationships/tags" Target="../tags/tag1136.xml"/><Relationship Id="rId60" Type="http://schemas.openxmlformats.org/officeDocument/2006/relationships/tags" Target="../tags/tag1135.xml"/><Relationship Id="rId6" Type="http://schemas.openxmlformats.org/officeDocument/2006/relationships/tags" Target="../tags/tag1081.xml"/><Relationship Id="rId59" Type="http://schemas.openxmlformats.org/officeDocument/2006/relationships/tags" Target="../tags/tag1134.xml"/><Relationship Id="rId58" Type="http://schemas.openxmlformats.org/officeDocument/2006/relationships/tags" Target="../tags/tag1133.xml"/><Relationship Id="rId57" Type="http://schemas.openxmlformats.org/officeDocument/2006/relationships/tags" Target="../tags/tag1132.xml"/><Relationship Id="rId56" Type="http://schemas.openxmlformats.org/officeDocument/2006/relationships/tags" Target="../tags/tag1131.xml"/><Relationship Id="rId55" Type="http://schemas.openxmlformats.org/officeDocument/2006/relationships/tags" Target="../tags/tag1130.xml"/><Relationship Id="rId54" Type="http://schemas.openxmlformats.org/officeDocument/2006/relationships/tags" Target="../tags/tag1129.xml"/><Relationship Id="rId53" Type="http://schemas.openxmlformats.org/officeDocument/2006/relationships/tags" Target="../tags/tag1128.xml"/><Relationship Id="rId52" Type="http://schemas.openxmlformats.org/officeDocument/2006/relationships/tags" Target="../tags/tag1127.xml"/><Relationship Id="rId51" Type="http://schemas.openxmlformats.org/officeDocument/2006/relationships/tags" Target="../tags/tag1126.xml"/><Relationship Id="rId50" Type="http://schemas.openxmlformats.org/officeDocument/2006/relationships/tags" Target="../tags/tag1125.xml"/><Relationship Id="rId5" Type="http://schemas.openxmlformats.org/officeDocument/2006/relationships/tags" Target="../tags/tag1080.xml"/><Relationship Id="rId49" Type="http://schemas.openxmlformats.org/officeDocument/2006/relationships/tags" Target="../tags/tag1124.xml"/><Relationship Id="rId48" Type="http://schemas.openxmlformats.org/officeDocument/2006/relationships/tags" Target="../tags/tag1123.xml"/><Relationship Id="rId47" Type="http://schemas.openxmlformats.org/officeDocument/2006/relationships/tags" Target="../tags/tag1122.xml"/><Relationship Id="rId46" Type="http://schemas.openxmlformats.org/officeDocument/2006/relationships/tags" Target="../tags/tag1121.xml"/><Relationship Id="rId45" Type="http://schemas.openxmlformats.org/officeDocument/2006/relationships/tags" Target="../tags/tag1120.xml"/><Relationship Id="rId44" Type="http://schemas.openxmlformats.org/officeDocument/2006/relationships/tags" Target="../tags/tag1119.xml"/><Relationship Id="rId43" Type="http://schemas.openxmlformats.org/officeDocument/2006/relationships/tags" Target="../tags/tag1118.xml"/><Relationship Id="rId42" Type="http://schemas.openxmlformats.org/officeDocument/2006/relationships/tags" Target="../tags/tag1117.xml"/><Relationship Id="rId41" Type="http://schemas.openxmlformats.org/officeDocument/2006/relationships/tags" Target="../tags/tag1116.xml"/><Relationship Id="rId40" Type="http://schemas.openxmlformats.org/officeDocument/2006/relationships/tags" Target="../tags/tag1115.xml"/><Relationship Id="rId4" Type="http://schemas.openxmlformats.org/officeDocument/2006/relationships/tags" Target="../tags/tag1079.xml"/><Relationship Id="rId39" Type="http://schemas.openxmlformats.org/officeDocument/2006/relationships/tags" Target="../tags/tag1114.xml"/><Relationship Id="rId38" Type="http://schemas.openxmlformats.org/officeDocument/2006/relationships/tags" Target="../tags/tag1113.xml"/><Relationship Id="rId37" Type="http://schemas.openxmlformats.org/officeDocument/2006/relationships/tags" Target="../tags/tag1112.xml"/><Relationship Id="rId36" Type="http://schemas.openxmlformats.org/officeDocument/2006/relationships/tags" Target="../tags/tag1111.xml"/><Relationship Id="rId35" Type="http://schemas.openxmlformats.org/officeDocument/2006/relationships/tags" Target="../tags/tag1110.xml"/><Relationship Id="rId34" Type="http://schemas.openxmlformats.org/officeDocument/2006/relationships/tags" Target="../tags/tag1109.xml"/><Relationship Id="rId33" Type="http://schemas.openxmlformats.org/officeDocument/2006/relationships/tags" Target="../tags/tag1108.xml"/><Relationship Id="rId32" Type="http://schemas.openxmlformats.org/officeDocument/2006/relationships/tags" Target="../tags/tag1107.xml"/><Relationship Id="rId31" Type="http://schemas.openxmlformats.org/officeDocument/2006/relationships/tags" Target="../tags/tag1106.xml"/><Relationship Id="rId30" Type="http://schemas.openxmlformats.org/officeDocument/2006/relationships/tags" Target="../tags/tag1105.xml"/><Relationship Id="rId3" Type="http://schemas.openxmlformats.org/officeDocument/2006/relationships/tags" Target="../tags/tag1078.xml"/><Relationship Id="rId29" Type="http://schemas.openxmlformats.org/officeDocument/2006/relationships/tags" Target="../tags/tag1104.xml"/><Relationship Id="rId28" Type="http://schemas.openxmlformats.org/officeDocument/2006/relationships/tags" Target="../tags/tag1103.xml"/><Relationship Id="rId27" Type="http://schemas.openxmlformats.org/officeDocument/2006/relationships/tags" Target="../tags/tag1102.xml"/><Relationship Id="rId26" Type="http://schemas.openxmlformats.org/officeDocument/2006/relationships/tags" Target="../tags/tag1101.xml"/><Relationship Id="rId25" Type="http://schemas.openxmlformats.org/officeDocument/2006/relationships/tags" Target="../tags/tag1100.xml"/><Relationship Id="rId24" Type="http://schemas.openxmlformats.org/officeDocument/2006/relationships/tags" Target="../tags/tag1099.xml"/><Relationship Id="rId23" Type="http://schemas.openxmlformats.org/officeDocument/2006/relationships/tags" Target="../tags/tag1098.xml"/><Relationship Id="rId22" Type="http://schemas.openxmlformats.org/officeDocument/2006/relationships/tags" Target="../tags/tag1097.xml"/><Relationship Id="rId21" Type="http://schemas.openxmlformats.org/officeDocument/2006/relationships/tags" Target="../tags/tag1096.xml"/><Relationship Id="rId20" Type="http://schemas.openxmlformats.org/officeDocument/2006/relationships/tags" Target="../tags/tag1095.xml"/><Relationship Id="rId2" Type="http://schemas.openxmlformats.org/officeDocument/2006/relationships/tags" Target="../tags/tag1077.xml"/><Relationship Id="rId19" Type="http://schemas.openxmlformats.org/officeDocument/2006/relationships/tags" Target="../tags/tag1094.xml"/><Relationship Id="rId18" Type="http://schemas.openxmlformats.org/officeDocument/2006/relationships/tags" Target="../tags/tag1093.xml"/><Relationship Id="rId17" Type="http://schemas.openxmlformats.org/officeDocument/2006/relationships/tags" Target="../tags/tag1092.xml"/><Relationship Id="rId16" Type="http://schemas.openxmlformats.org/officeDocument/2006/relationships/tags" Target="../tags/tag1091.xml"/><Relationship Id="rId15" Type="http://schemas.openxmlformats.org/officeDocument/2006/relationships/tags" Target="../tags/tag1090.xml"/><Relationship Id="rId14" Type="http://schemas.openxmlformats.org/officeDocument/2006/relationships/tags" Target="../tags/tag1089.xml"/><Relationship Id="rId13" Type="http://schemas.openxmlformats.org/officeDocument/2006/relationships/tags" Target="../tags/tag1088.xml"/><Relationship Id="rId12" Type="http://schemas.openxmlformats.org/officeDocument/2006/relationships/tags" Target="../tags/tag1087.xml"/><Relationship Id="rId11" Type="http://schemas.openxmlformats.org/officeDocument/2006/relationships/tags" Target="../tags/tag1086.xml"/><Relationship Id="rId10" Type="http://schemas.openxmlformats.org/officeDocument/2006/relationships/tags" Target="../tags/tag1085.xml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1148.xml"/><Relationship Id="rId8" Type="http://schemas.openxmlformats.org/officeDocument/2006/relationships/tags" Target="../tags/tag1147.xml"/><Relationship Id="rId7" Type="http://schemas.openxmlformats.org/officeDocument/2006/relationships/tags" Target="../tags/tag1146.xml"/><Relationship Id="rId64" Type="http://schemas.openxmlformats.org/officeDocument/2006/relationships/tags" Target="../tags/tag1203.xml"/><Relationship Id="rId63" Type="http://schemas.openxmlformats.org/officeDocument/2006/relationships/tags" Target="../tags/tag1202.xml"/><Relationship Id="rId62" Type="http://schemas.openxmlformats.org/officeDocument/2006/relationships/tags" Target="../tags/tag1201.xml"/><Relationship Id="rId61" Type="http://schemas.openxmlformats.org/officeDocument/2006/relationships/tags" Target="../tags/tag1200.xml"/><Relationship Id="rId60" Type="http://schemas.openxmlformats.org/officeDocument/2006/relationships/tags" Target="../tags/tag1199.xml"/><Relationship Id="rId6" Type="http://schemas.openxmlformats.org/officeDocument/2006/relationships/tags" Target="../tags/tag1145.xml"/><Relationship Id="rId59" Type="http://schemas.openxmlformats.org/officeDocument/2006/relationships/tags" Target="../tags/tag1198.xml"/><Relationship Id="rId58" Type="http://schemas.openxmlformats.org/officeDocument/2006/relationships/tags" Target="../tags/tag1197.xml"/><Relationship Id="rId57" Type="http://schemas.openxmlformats.org/officeDocument/2006/relationships/tags" Target="../tags/tag1196.xml"/><Relationship Id="rId56" Type="http://schemas.openxmlformats.org/officeDocument/2006/relationships/tags" Target="../tags/tag1195.xml"/><Relationship Id="rId55" Type="http://schemas.openxmlformats.org/officeDocument/2006/relationships/tags" Target="../tags/tag1194.xml"/><Relationship Id="rId54" Type="http://schemas.openxmlformats.org/officeDocument/2006/relationships/tags" Target="../tags/tag1193.xml"/><Relationship Id="rId53" Type="http://schemas.openxmlformats.org/officeDocument/2006/relationships/tags" Target="../tags/tag1192.xml"/><Relationship Id="rId52" Type="http://schemas.openxmlformats.org/officeDocument/2006/relationships/tags" Target="../tags/tag1191.xml"/><Relationship Id="rId51" Type="http://schemas.openxmlformats.org/officeDocument/2006/relationships/tags" Target="../tags/tag1190.xml"/><Relationship Id="rId50" Type="http://schemas.openxmlformats.org/officeDocument/2006/relationships/tags" Target="../tags/tag1189.xml"/><Relationship Id="rId5" Type="http://schemas.openxmlformats.org/officeDocument/2006/relationships/tags" Target="../tags/tag1144.xml"/><Relationship Id="rId49" Type="http://schemas.openxmlformats.org/officeDocument/2006/relationships/tags" Target="../tags/tag1188.xml"/><Relationship Id="rId48" Type="http://schemas.openxmlformats.org/officeDocument/2006/relationships/tags" Target="../tags/tag1187.xml"/><Relationship Id="rId47" Type="http://schemas.openxmlformats.org/officeDocument/2006/relationships/tags" Target="../tags/tag1186.xml"/><Relationship Id="rId46" Type="http://schemas.openxmlformats.org/officeDocument/2006/relationships/tags" Target="../tags/tag1185.xml"/><Relationship Id="rId45" Type="http://schemas.openxmlformats.org/officeDocument/2006/relationships/tags" Target="../tags/tag1184.xml"/><Relationship Id="rId44" Type="http://schemas.openxmlformats.org/officeDocument/2006/relationships/tags" Target="../tags/tag1183.xml"/><Relationship Id="rId43" Type="http://schemas.openxmlformats.org/officeDocument/2006/relationships/tags" Target="../tags/tag1182.xml"/><Relationship Id="rId42" Type="http://schemas.openxmlformats.org/officeDocument/2006/relationships/tags" Target="../tags/tag1181.xml"/><Relationship Id="rId41" Type="http://schemas.openxmlformats.org/officeDocument/2006/relationships/tags" Target="../tags/tag1180.xml"/><Relationship Id="rId40" Type="http://schemas.openxmlformats.org/officeDocument/2006/relationships/tags" Target="../tags/tag1179.xml"/><Relationship Id="rId4" Type="http://schemas.openxmlformats.org/officeDocument/2006/relationships/tags" Target="../tags/tag1143.xml"/><Relationship Id="rId39" Type="http://schemas.openxmlformats.org/officeDocument/2006/relationships/tags" Target="../tags/tag1178.xml"/><Relationship Id="rId38" Type="http://schemas.openxmlformats.org/officeDocument/2006/relationships/tags" Target="../tags/tag1177.xml"/><Relationship Id="rId37" Type="http://schemas.openxmlformats.org/officeDocument/2006/relationships/tags" Target="../tags/tag1176.xml"/><Relationship Id="rId36" Type="http://schemas.openxmlformats.org/officeDocument/2006/relationships/tags" Target="../tags/tag1175.xml"/><Relationship Id="rId35" Type="http://schemas.openxmlformats.org/officeDocument/2006/relationships/tags" Target="../tags/tag1174.xml"/><Relationship Id="rId34" Type="http://schemas.openxmlformats.org/officeDocument/2006/relationships/tags" Target="../tags/tag1173.xml"/><Relationship Id="rId33" Type="http://schemas.openxmlformats.org/officeDocument/2006/relationships/tags" Target="../tags/tag1172.xml"/><Relationship Id="rId32" Type="http://schemas.openxmlformats.org/officeDocument/2006/relationships/tags" Target="../tags/tag1171.xml"/><Relationship Id="rId31" Type="http://schemas.openxmlformats.org/officeDocument/2006/relationships/tags" Target="../tags/tag1170.xml"/><Relationship Id="rId30" Type="http://schemas.openxmlformats.org/officeDocument/2006/relationships/tags" Target="../tags/tag1169.xml"/><Relationship Id="rId3" Type="http://schemas.openxmlformats.org/officeDocument/2006/relationships/tags" Target="../tags/tag1142.xml"/><Relationship Id="rId29" Type="http://schemas.openxmlformats.org/officeDocument/2006/relationships/tags" Target="../tags/tag1168.xml"/><Relationship Id="rId28" Type="http://schemas.openxmlformats.org/officeDocument/2006/relationships/tags" Target="../tags/tag1167.xml"/><Relationship Id="rId27" Type="http://schemas.openxmlformats.org/officeDocument/2006/relationships/tags" Target="../tags/tag1166.xml"/><Relationship Id="rId26" Type="http://schemas.openxmlformats.org/officeDocument/2006/relationships/tags" Target="../tags/tag1165.xml"/><Relationship Id="rId25" Type="http://schemas.openxmlformats.org/officeDocument/2006/relationships/tags" Target="../tags/tag1164.xml"/><Relationship Id="rId24" Type="http://schemas.openxmlformats.org/officeDocument/2006/relationships/tags" Target="../tags/tag1163.xml"/><Relationship Id="rId23" Type="http://schemas.openxmlformats.org/officeDocument/2006/relationships/tags" Target="../tags/tag1162.xml"/><Relationship Id="rId22" Type="http://schemas.openxmlformats.org/officeDocument/2006/relationships/tags" Target="../tags/tag1161.xml"/><Relationship Id="rId21" Type="http://schemas.openxmlformats.org/officeDocument/2006/relationships/tags" Target="../tags/tag1160.xml"/><Relationship Id="rId20" Type="http://schemas.openxmlformats.org/officeDocument/2006/relationships/tags" Target="../tags/tag1159.xml"/><Relationship Id="rId2" Type="http://schemas.openxmlformats.org/officeDocument/2006/relationships/tags" Target="../tags/tag1141.xml"/><Relationship Id="rId19" Type="http://schemas.openxmlformats.org/officeDocument/2006/relationships/tags" Target="../tags/tag1158.xml"/><Relationship Id="rId18" Type="http://schemas.openxmlformats.org/officeDocument/2006/relationships/tags" Target="../tags/tag1157.xml"/><Relationship Id="rId17" Type="http://schemas.openxmlformats.org/officeDocument/2006/relationships/tags" Target="../tags/tag1156.xml"/><Relationship Id="rId16" Type="http://schemas.openxmlformats.org/officeDocument/2006/relationships/tags" Target="../tags/tag1155.xml"/><Relationship Id="rId15" Type="http://schemas.openxmlformats.org/officeDocument/2006/relationships/tags" Target="../tags/tag1154.xml"/><Relationship Id="rId14" Type="http://schemas.openxmlformats.org/officeDocument/2006/relationships/tags" Target="../tags/tag1153.xml"/><Relationship Id="rId13" Type="http://schemas.openxmlformats.org/officeDocument/2006/relationships/tags" Target="../tags/tag1152.xml"/><Relationship Id="rId12" Type="http://schemas.openxmlformats.org/officeDocument/2006/relationships/tags" Target="../tags/tag1151.xml"/><Relationship Id="rId11" Type="http://schemas.openxmlformats.org/officeDocument/2006/relationships/tags" Target="../tags/tag1150.xml"/><Relationship Id="rId10" Type="http://schemas.openxmlformats.org/officeDocument/2006/relationships/tags" Target="../tags/tag1149.xm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7" Type="http://schemas.openxmlformats.org/officeDocument/2006/relationships/tags" Target="../tags/tag1208.xml"/><Relationship Id="rId6" Type="http://schemas.openxmlformats.org/officeDocument/2006/relationships/tags" Target="../tags/tag1207.xml"/><Relationship Id="rId5" Type="http://schemas.openxmlformats.org/officeDocument/2006/relationships/tags" Target="../tags/tag1206.xml"/><Relationship Id="rId4" Type="http://schemas.openxmlformats.org/officeDocument/2006/relationships/tags" Target="../tags/tag1205.xml"/><Relationship Id="rId3" Type="http://schemas.openxmlformats.org/officeDocument/2006/relationships/image" Target="../media/image15.png"/><Relationship Id="rId2" Type="http://schemas.openxmlformats.org/officeDocument/2006/relationships/tags" Target="../tags/tag1204.xm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1214.xml"/><Relationship Id="rId8" Type="http://schemas.openxmlformats.org/officeDocument/2006/relationships/tags" Target="../tags/tag1213.xml"/><Relationship Id="rId7" Type="http://schemas.openxmlformats.org/officeDocument/2006/relationships/tags" Target="../tags/tag1212.xml"/><Relationship Id="rId6" Type="http://schemas.openxmlformats.org/officeDocument/2006/relationships/image" Target="../media/image17.png"/><Relationship Id="rId5" Type="http://schemas.openxmlformats.org/officeDocument/2006/relationships/tags" Target="../tags/tag1211.xml"/><Relationship Id="rId4" Type="http://schemas.openxmlformats.org/officeDocument/2006/relationships/image" Target="../media/image16.png"/><Relationship Id="rId3" Type="http://schemas.openxmlformats.org/officeDocument/2006/relationships/tags" Target="../tags/tag1210.xml"/><Relationship Id="rId2" Type="http://schemas.openxmlformats.org/officeDocument/2006/relationships/tags" Target="../tags/tag1209.xml"/><Relationship Id="rId10" Type="http://schemas.openxmlformats.org/officeDocument/2006/relationships/tags" Target="../tags/tag1215.xml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1222.xml"/><Relationship Id="rId8" Type="http://schemas.openxmlformats.org/officeDocument/2006/relationships/tags" Target="../tags/tag1221.xml"/><Relationship Id="rId7" Type="http://schemas.openxmlformats.org/officeDocument/2006/relationships/tags" Target="../tags/tag1220.xml"/><Relationship Id="rId6" Type="http://schemas.openxmlformats.org/officeDocument/2006/relationships/tags" Target="../tags/tag1219.xml"/><Relationship Id="rId5" Type="http://schemas.openxmlformats.org/officeDocument/2006/relationships/tags" Target="../tags/tag1218.xml"/><Relationship Id="rId4" Type="http://schemas.openxmlformats.org/officeDocument/2006/relationships/image" Target="../media/image18.png"/><Relationship Id="rId3" Type="http://schemas.openxmlformats.org/officeDocument/2006/relationships/tags" Target="../tags/tag1217.xml"/><Relationship Id="rId2" Type="http://schemas.openxmlformats.org/officeDocument/2006/relationships/tags" Target="../tags/tag1216.xml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9" Type="http://schemas.openxmlformats.org/officeDocument/2006/relationships/tags" Target="../tags/tag1229.xml"/><Relationship Id="rId8" Type="http://schemas.openxmlformats.org/officeDocument/2006/relationships/tags" Target="../tags/tag1228.xml"/><Relationship Id="rId7" Type="http://schemas.openxmlformats.org/officeDocument/2006/relationships/tags" Target="../tags/tag1227.xml"/><Relationship Id="rId6" Type="http://schemas.openxmlformats.org/officeDocument/2006/relationships/tags" Target="../tags/tag1226.xml"/><Relationship Id="rId5" Type="http://schemas.openxmlformats.org/officeDocument/2006/relationships/tags" Target="../tags/tag1225.xml"/><Relationship Id="rId4" Type="http://schemas.openxmlformats.org/officeDocument/2006/relationships/image" Target="../media/image18.png"/><Relationship Id="rId3" Type="http://schemas.openxmlformats.org/officeDocument/2006/relationships/tags" Target="../tags/tag1224.xml"/><Relationship Id="rId2" Type="http://schemas.openxmlformats.org/officeDocument/2006/relationships/tags" Target="../tags/tag1223.xml"/><Relationship Id="rId10" Type="http://schemas.openxmlformats.org/officeDocument/2006/relationships/tags" Target="../tags/tag1230.xml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9" Type="http://schemas.openxmlformats.org/officeDocument/2006/relationships/tags" Target="../tags/tag1237.xml"/><Relationship Id="rId8" Type="http://schemas.openxmlformats.org/officeDocument/2006/relationships/tags" Target="../tags/tag1236.xml"/><Relationship Id="rId7" Type="http://schemas.openxmlformats.org/officeDocument/2006/relationships/tags" Target="../tags/tag1235.xml"/><Relationship Id="rId6" Type="http://schemas.openxmlformats.org/officeDocument/2006/relationships/tags" Target="../tags/tag1234.xml"/><Relationship Id="rId5" Type="http://schemas.openxmlformats.org/officeDocument/2006/relationships/tags" Target="../tags/tag1233.xml"/><Relationship Id="rId4" Type="http://schemas.openxmlformats.org/officeDocument/2006/relationships/image" Target="../media/image18.png"/><Relationship Id="rId3" Type="http://schemas.openxmlformats.org/officeDocument/2006/relationships/tags" Target="../tags/tag1232.xml"/><Relationship Id="rId2" Type="http://schemas.openxmlformats.org/officeDocument/2006/relationships/tags" Target="../tags/tag1231.xml"/><Relationship Id="rId10" Type="http://schemas.openxmlformats.org/officeDocument/2006/relationships/tags" Target="../tags/tag1238.xml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9" Type="http://schemas.openxmlformats.org/officeDocument/2006/relationships/tags" Target="../tags/tag1245.xml"/><Relationship Id="rId8" Type="http://schemas.openxmlformats.org/officeDocument/2006/relationships/tags" Target="../tags/tag1244.xml"/><Relationship Id="rId7" Type="http://schemas.openxmlformats.org/officeDocument/2006/relationships/tags" Target="../tags/tag1243.xml"/><Relationship Id="rId6" Type="http://schemas.openxmlformats.org/officeDocument/2006/relationships/tags" Target="../tags/tag1242.xml"/><Relationship Id="rId5" Type="http://schemas.openxmlformats.org/officeDocument/2006/relationships/tags" Target="../tags/tag1241.xml"/><Relationship Id="rId4" Type="http://schemas.openxmlformats.org/officeDocument/2006/relationships/image" Target="../media/image18.png"/><Relationship Id="rId3" Type="http://schemas.openxmlformats.org/officeDocument/2006/relationships/tags" Target="../tags/tag1240.xml"/><Relationship Id="rId2" Type="http://schemas.openxmlformats.org/officeDocument/2006/relationships/tags" Target="../tags/tag1239.xml"/><Relationship Id="rId10" Type="http://schemas.openxmlformats.org/officeDocument/2006/relationships/tags" Target="../tags/tag1246.xm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9" Type="http://schemas.openxmlformats.org/officeDocument/2006/relationships/tags" Target="../tags/tag1253.xml"/><Relationship Id="rId8" Type="http://schemas.openxmlformats.org/officeDocument/2006/relationships/tags" Target="../tags/tag1252.xml"/><Relationship Id="rId7" Type="http://schemas.openxmlformats.org/officeDocument/2006/relationships/tags" Target="../tags/tag1251.xml"/><Relationship Id="rId6" Type="http://schemas.openxmlformats.org/officeDocument/2006/relationships/tags" Target="../tags/tag1250.xml"/><Relationship Id="rId5" Type="http://schemas.openxmlformats.org/officeDocument/2006/relationships/tags" Target="../tags/tag1249.xml"/><Relationship Id="rId4" Type="http://schemas.openxmlformats.org/officeDocument/2006/relationships/tags" Target="../tags/tag1248.xml"/><Relationship Id="rId3" Type="http://schemas.openxmlformats.org/officeDocument/2006/relationships/image" Target="../media/image18.png"/><Relationship Id="rId2" Type="http://schemas.openxmlformats.org/officeDocument/2006/relationships/tags" Target="../tags/tag1247.xml"/><Relationship Id="rId12" Type="http://schemas.openxmlformats.org/officeDocument/2006/relationships/tags" Target="../tags/tag1256.xml"/><Relationship Id="rId11" Type="http://schemas.openxmlformats.org/officeDocument/2006/relationships/tags" Target="../tags/tag1255.xml"/><Relationship Id="rId10" Type="http://schemas.openxmlformats.org/officeDocument/2006/relationships/tags" Target="../tags/tag1254.xml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9" Type="http://schemas.openxmlformats.org/officeDocument/2006/relationships/tags" Target="../tags/tag1264.xml"/><Relationship Id="rId8" Type="http://schemas.openxmlformats.org/officeDocument/2006/relationships/tags" Target="../tags/tag1263.xml"/><Relationship Id="rId7" Type="http://schemas.openxmlformats.org/officeDocument/2006/relationships/tags" Target="../tags/tag1262.xml"/><Relationship Id="rId6" Type="http://schemas.openxmlformats.org/officeDocument/2006/relationships/tags" Target="../tags/tag1261.xml"/><Relationship Id="rId5" Type="http://schemas.openxmlformats.org/officeDocument/2006/relationships/tags" Target="../tags/tag1260.xml"/><Relationship Id="rId4" Type="http://schemas.openxmlformats.org/officeDocument/2006/relationships/tags" Target="../tags/tag1259.xml"/><Relationship Id="rId3" Type="http://schemas.openxmlformats.org/officeDocument/2006/relationships/tags" Target="../tags/tag1258.xml"/><Relationship Id="rId2" Type="http://schemas.openxmlformats.org/officeDocument/2006/relationships/tags" Target="../tags/tag1257.xml"/><Relationship Id="rId12" Type="http://schemas.openxmlformats.org/officeDocument/2006/relationships/image" Target="../media/image18.png"/><Relationship Id="rId11" Type="http://schemas.openxmlformats.org/officeDocument/2006/relationships/tags" Target="../tags/tag1265.xml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/>
        </p:nvGrpSpPr>
        <p:grpSpPr>
          <a:xfrm>
            <a:off x="-80010" y="-15875"/>
            <a:ext cx="12973050" cy="7400925"/>
            <a:chOff x="-126" y="-25"/>
            <a:chExt cx="20430" cy="11655"/>
          </a:xfrm>
        </p:grpSpPr>
        <p:sp>
          <p:nvSpPr>
            <p:cNvPr id="25" name="矩形 24"/>
            <p:cNvSpPr/>
            <p:nvPr userDrawn="1">
              <p:custDataLst>
                <p:tags r:id="rId2"/>
              </p:custDataLst>
            </p:nvPr>
          </p:nvSpPr>
          <p:spPr>
            <a:xfrm>
              <a:off x="0" y="-25"/>
              <a:ext cx="19200" cy="56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26" name="矩形: 圆角 25"/>
            <p:cNvSpPr/>
            <p:nvPr userDrawn="1">
              <p:custDataLst>
                <p:tags r:id="rId3"/>
              </p:custDataLst>
            </p:nvPr>
          </p:nvSpPr>
          <p:spPr>
            <a:xfrm>
              <a:off x="1263" y="1108"/>
              <a:ext cx="16549" cy="89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Arial" panose="020B0604020202020204" pitchFamily="34" charset="0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9" y="7164"/>
              <a:ext cx="3229" cy="3948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5" y="6688"/>
              <a:ext cx="3324" cy="4728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8" y="6551"/>
              <a:ext cx="3768" cy="467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" y="6876"/>
              <a:ext cx="3886" cy="472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 userDrawn="1">
              <p:custDataLst>
                <p:tags r:id="rId1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8" y="6849"/>
              <a:ext cx="2269" cy="4262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 userDrawn="1">
              <p:custDataLst>
                <p:tags r:id="rId14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" y="6915"/>
              <a:ext cx="2971" cy="412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1" y="7190"/>
              <a:ext cx="3229" cy="394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8" y="6902"/>
              <a:ext cx="3886" cy="4728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0" y="6876"/>
              <a:ext cx="2269" cy="4262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6" y="6942"/>
              <a:ext cx="2971" cy="4122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0"/>
            </p:custDataLst>
          </p:nvPr>
        </p:nvSpPr>
        <p:spPr>
          <a:xfrm>
            <a:off x="1652263" y="1612133"/>
            <a:ext cx="8887473" cy="1643072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lnSpc>
                <a:spcPct val="100000"/>
              </a:lnSpc>
              <a:defRPr sz="9600" spc="0" baseline="0">
                <a:solidFill>
                  <a:schemeClr val="accent1"/>
                </a:solidFill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1"/>
            </p:custDataLst>
          </p:nvPr>
        </p:nvSpPr>
        <p:spPr>
          <a:xfrm>
            <a:off x="1652263" y="3317888"/>
            <a:ext cx="8887473" cy="570363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FontTx/>
              <a:buNone/>
              <a:defRPr sz="18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2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-84137" y="77018"/>
            <a:ext cx="12169774" cy="6960132"/>
            <a:chOff x="-84137" y="77018"/>
            <a:chExt cx="12169774" cy="6960132"/>
          </a:xfrm>
        </p:grpSpPr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732" y="5172654"/>
              <a:ext cx="1310905" cy="186449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137" y="77018"/>
              <a:ext cx="945996" cy="117438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 userDrawn="1"/>
        </p:nvGrpSpPr>
        <p:grpSpPr>
          <a:xfrm>
            <a:off x="0" y="10795"/>
            <a:ext cx="12192000" cy="7239635"/>
            <a:chOff x="0" y="0"/>
            <a:chExt cx="19200" cy="11401"/>
          </a:xfrm>
        </p:grpSpPr>
        <p:sp>
          <p:nvSpPr>
            <p:cNvPr id="9" name="矩形 8"/>
            <p:cNvSpPr/>
            <p:nvPr userDrawn="1">
              <p:custDataLst>
                <p:tags r:id="rId2"/>
              </p:custDataLst>
            </p:nvPr>
          </p:nvSpPr>
          <p:spPr>
            <a:xfrm>
              <a:off x="0" y="0"/>
              <a:ext cx="19200" cy="56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10" name="矩形: 圆角 9"/>
            <p:cNvSpPr/>
            <p:nvPr userDrawn="1">
              <p:custDataLst>
                <p:tags r:id="rId3"/>
              </p:custDataLst>
            </p:nvPr>
          </p:nvSpPr>
          <p:spPr>
            <a:xfrm>
              <a:off x="1263" y="1108"/>
              <a:ext cx="16549" cy="89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2" y="6653"/>
              <a:ext cx="2371" cy="445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" y="6726"/>
              <a:ext cx="3105" cy="430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9" y="6673"/>
              <a:ext cx="3886" cy="472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4116000" y="2546994"/>
            <a:ext cx="3960000" cy="553998"/>
          </a:xfrm>
        </p:spPr>
        <p:txBody>
          <a:bodyPr lIns="90000" tIns="46800" rIns="90000" bIns="46800" anchor="t" anchorCtr="0">
            <a:normAutofit/>
          </a:bodyPr>
          <a:lstStyle>
            <a:lvl1pPr algn="ctr">
              <a:defRPr sz="3600" b="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4116001" y="3179017"/>
            <a:ext cx="3960086" cy="446048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50000"/>
              </a:lnSpc>
              <a:buNone/>
              <a:defRPr kumimoji="0" lang="zh-CN" altLang="en-US" sz="14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-84137" y="77018"/>
            <a:ext cx="12169774" cy="6960132"/>
            <a:chOff x="-84137" y="77018"/>
            <a:chExt cx="12169774" cy="6960132"/>
          </a:xfrm>
        </p:grpSpPr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732" y="5172654"/>
              <a:ext cx="1310905" cy="186449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137" y="77018"/>
              <a:ext cx="945996" cy="117438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8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-84137" y="77018"/>
            <a:ext cx="12169774" cy="6960132"/>
            <a:chOff x="-84137" y="77018"/>
            <a:chExt cx="12169774" cy="6960132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732" y="5172654"/>
              <a:ext cx="1310905" cy="186449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137" y="77018"/>
              <a:ext cx="945996" cy="117438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0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1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: 圆角 6"/>
          <p:cNvSpPr/>
          <p:nvPr userDrawn="1">
            <p:custDataLst>
              <p:tags r:id="rId6"/>
            </p:custDataLst>
          </p:nvPr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974850" y="797793"/>
            <a:ext cx="8242300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-84137" y="77018"/>
            <a:ext cx="12169774" cy="6960132"/>
            <a:chOff x="-84137" y="77018"/>
            <a:chExt cx="12169774" cy="6960132"/>
          </a:xfrm>
        </p:grpSpPr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732" y="5172654"/>
              <a:ext cx="1310905" cy="186449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137" y="77018"/>
              <a:ext cx="945996" cy="117438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8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9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210325" y="149293"/>
            <a:ext cx="11875312" cy="6887857"/>
            <a:chOff x="210325" y="149293"/>
            <a:chExt cx="11875312" cy="6887857"/>
          </a:xfrm>
        </p:grpSpPr>
        <p:sp>
          <p:nvSpPr>
            <p:cNvPr id="16" name="矩形: 圆角 15"/>
            <p:cNvSpPr/>
            <p:nvPr userDrawn="1">
              <p:custDataLst>
                <p:tags r:id="rId3"/>
              </p:custDataLst>
            </p:nvPr>
          </p:nvSpPr>
          <p:spPr>
            <a:xfrm>
              <a:off x="212725" y="191367"/>
              <a:ext cx="11766550" cy="6475266"/>
            </a:xfrm>
            <a:prstGeom prst="roundRect">
              <a:avLst>
                <a:gd name="adj" fmla="val 4760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732" y="5172654"/>
              <a:ext cx="1310905" cy="186449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25" y="149293"/>
              <a:ext cx="943196" cy="130870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210325" y="149293"/>
            <a:ext cx="11875312" cy="6887857"/>
            <a:chOff x="210325" y="149293"/>
            <a:chExt cx="11875312" cy="6887857"/>
          </a:xfrm>
        </p:grpSpPr>
        <p:sp>
          <p:nvSpPr>
            <p:cNvPr id="16" name="矩形: 圆角 15"/>
            <p:cNvSpPr/>
            <p:nvPr userDrawn="1">
              <p:custDataLst>
                <p:tags r:id="rId3"/>
              </p:custDataLst>
            </p:nvPr>
          </p:nvSpPr>
          <p:spPr>
            <a:xfrm>
              <a:off x="212725" y="191367"/>
              <a:ext cx="11766550" cy="6475266"/>
            </a:xfrm>
            <a:prstGeom prst="roundRect">
              <a:avLst>
                <a:gd name="adj" fmla="val 4760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732" y="5172654"/>
              <a:ext cx="1310905" cy="186449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25" y="149293"/>
              <a:ext cx="943196" cy="130870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-80010" y="0"/>
            <a:ext cx="12973050" cy="7385050"/>
            <a:chOff x="-126" y="0"/>
            <a:chExt cx="20430" cy="11630"/>
          </a:xfrm>
        </p:grpSpPr>
        <p:sp>
          <p:nvSpPr>
            <p:cNvPr id="10" name="矩形 9"/>
            <p:cNvSpPr/>
            <p:nvPr userDrawn="1">
              <p:custDataLst>
                <p:tags r:id="rId2"/>
              </p:custDataLst>
            </p:nvPr>
          </p:nvSpPr>
          <p:spPr>
            <a:xfrm>
              <a:off x="0" y="0"/>
              <a:ext cx="19200" cy="56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11" name="矩形: 圆角 10"/>
            <p:cNvSpPr/>
            <p:nvPr userDrawn="1">
              <p:custDataLst>
                <p:tags r:id="rId3"/>
              </p:custDataLst>
            </p:nvPr>
          </p:nvSpPr>
          <p:spPr>
            <a:xfrm>
              <a:off x="1263" y="1108"/>
              <a:ext cx="16549" cy="89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9" y="7164"/>
              <a:ext cx="3229" cy="394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5" y="6688"/>
              <a:ext cx="3324" cy="472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8" y="6551"/>
              <a:ext cx="3768" cy="467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6" y="6876"/>
              <a:ext cx="3886" cy="472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>
              <p:custDataLst>
                <p:tags r:id="rId1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8" y="6849"/>
              <a:ext cx="2269" cy="426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>
              <p:custDataLst>
                <p:tags r:id="rId14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" y="6915"/>
              <a:ext cx="2971" cy="4122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1" y="7190"/>
              <a:ext cx="3229" cy="3948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8" y="6902"/>
              <a:ext cx="3886" cy="472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0" y="6876"/>
              <a:ext cx="2269" cy="426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6" y="6942"/>
              <a:ext cx="2971" cy="4122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0"/>
            </p:custDataLst>
          </p:nvPr>
        </p:nvSpPr>
        <p:spPr>
          <a:xfrm>
            <a:off x="2085976" y="1885950"/>
            <a:ext cx="7597012" cy="1298516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200" b="0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 hasCustomPrompt="1"/>
            <p:custDataLst>
              <p:tags r:id="rId24"/>
            </p:custDataLst>
          </p:nvPr>
        </p:nvSpPr>
        <p:spPr>
          <a:xfrm>
            <a:off x="3011271" y="3236078"/>
            <a:ext cx="6089741" cy="365036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spc="0"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 rot="0">
            <a:off x="-100012" y="77018"/>
            <a:ext cx="12169774" cy="6960132"/>
            <a:chOff x="-84137" y="77018"/>
            <a:chExt cx="12169774" cy="6960132"/>
          </a:xfrm>
        </p:grpSpPr>
        <p:pic>
          <p:nvPicPr>
            <p:cNvPr id="6" name="图片 5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732" y="5172654"/>
              <a:ext cx="1310905" cy="186449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137" y="77018"/>
              <a:ext cx="945996" cy="117438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>
            <p:custDataLst>
              <p:tags r:id="rId2"/>
            </p:custDataLst>
          </p:nvPr>
        </p:nvGrpSpPr>
        <p:grpSpPr>
          <a:xfrm>
            <a:off x="210325" y="149293"/>
            <a:ext cx="11875312" cy="6887857"/>
            <a:chOff x="210325" y="149293"/>
            <a:chExt cx="11875312" cy="6887857"/>
          </a:xfrm>
        </p:grpSpPr>
        <p:sp>
          <p:nvSpPr>
            <p:cNvPr id="9" name="矩形: 圆角 8"/>
            <p:cNvSpPr/>
            <p:nvPr userDrawn="1">
              <p:custDataLst>
                <p:tags r:id="rId3"/>
              </p:custDataLst>
            </p:nvPr>
          </p:nvSpPr>
          <p:spPr>
            <a:xfrm>
              <a:off x="212725" y="191367"/>
              <a:ext cx="11766550" cy="6475266"/>
            </a:xfrm>
            <a:prstGeom prst="roundRect">
              <a:avLst>
                <a:gd name="adj" fmla="val 4760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732" y="5172654"/>
              <a:ext cx="1310905" cy="186449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25" y="149293"/>
              <a:ext cx="943196" cy="130870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8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9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212725" y="191367"/>
            <a:ext cx="11872912" cy="6845783"/>
            <a:chOff x="212725" y="191367"/>
            <a:chExt cx="11872912" cy="6845783"/>
          </a:xfrm>
        </p:grpSpPr>
        <p:sp>
          <p:nvSpPr>
            <p:cNvPr id="13" name="矩形: 圆角 12"/>
            <p:cNvSpPr/>
            <p:nvPr userDrawn="1">
              <p:custDataLst>
                <p:tags r:id="rId3"/>
              </p:custDataLst>
            </p:nvPr>
          </p:nvSpPr>
          <p:spPr>
            <a:xfrm>
              <a:off x="212725" y="191367"/>
              <a:ext cx="11766550" cy="6475266"/>
            </a:xfrm>
            <a:prstGeom prst="roundRect">
              <a:avLst>
                <a:gd name="adj" fmla="val 4760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732" y="5172654"/>
              <a:ext cx="1310905" cy="1864496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/>
            <a:endParaRPr lang="en-US" altLang="zh-CN" baseline="0" dirty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159" y="27964"/>
            <a:ext cx="1065043" cy="12959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212725" y="191367"/>
            <a:ext cx="11872912" cy="6845783"/>
            <a:chOff x="212725" y="191367"/>
            <a:chExt cx="11872912" cy="6845783"/>
          </a:xfrm>
        </p:grpSpPr>
        <p:sp>
          <p:nvSpPr>
            <p:cNvPr id="12" name="矩形: 圆角 11"/>
            <p:cNvSpPr/>
            <p:nvPr userDrawn="1">
              <p:custDataLst>
                <p:tags r:id="rId3"/>
              </p:custDataLst>
            </p:nvPr>
          </p:nvSpPr>
          <p:spPr>
            <a:xfrm>
              <a:off x="212725" y="191367"/>
              <a:ext cx="11766550" cy="6475266"/>
            </a:xfrm>
            <a:prstGeom prst="roundRect">
              <a:avLst>
                <a:gd name="adj" fmla="val 4760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732" y="5172654"/>
              <a:ext cx="1310905" cy="1864496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159" y="27964"/>
            <a:ext cx="1065043" cy="12959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/>
          <p:cNvSpPr/>
          <p:nvPr userDrawn="1">
            <p:custDataLst>
              <p:tags r:id="rId2"/>
            </p:custDataLst>
          </p:nvPr>
        </p:nvSpPr>
        <p:spPr>
          <a:xfrm>
            <a:off x="212725" y="191367"/>
            <a:ext cx="11766550" cy="6475266"/>
          </a:xfrm>
          <a:prstGeom prst="roundRect">
            <a:avLst>
              <a:gd name="adj" fmla="val 476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baseline="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159" y="5641011"/>
            <a:ext cx="1065043" cy="12959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1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79" y="149293"/>
            <a:ext cx="943196" cy="1308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212725" y="191367"/>
            <a:ext cx="11872912" cy="6845783"/>
            <a:chOff x="212725" y="191367"/>
            <a:chExt cx="11872912" cy="6845783"/>
          </a:xfrm>
        </p:grpSpPr>
        <p:sp>
          <p:nvSpPr>
            <p:cNvPr id="14" name="矩形: 圆角 13"/>
            <p:cNvSpPr/>
            <p:nvPr userDrawn="1">
              <p:custDataLst>
                <p:tags r:id="rId3"/>
              </p:custDataLst>
            </p:nvPr>
          </p:nvSpPr>
          <p:spPr>
            <a:xfrm>
              <a:off x="212725" y="191367"/>
              <a:ext cx="11766550" cy="6475266"/>
            </a:xfrm>
            <a:prstGeom prst="roundRect">
              <a:avLst>
                <a:gd name="adj" fmla="val 4760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732" y="5172654"/>
              <a:ext cx="1310905" cy="1864496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grpSp>
        <p:nvGrpSpPr>
          <p:cNvPr id="6" name="组合 5"/>
          <p:cNvGrpSpPr/>
          <p:nvPr userDrawn="1">
            <p:custDataLst>
              <p:tags r:id="rId8"/>
            </p:custDataLst>
          </p:nvPr>
        </p:nvGrpSpPr>
        <p:grpSpPr>
          <a:xfrm>
            <a:off x="-316637" y="4159612"/>
            <a:ext cx="12570432" cy="2970442"/>
            <a:chOff x="-316637" y="4159612"/>
            <a:chExt cx="12570432" cy="2970442"/>
          </a:xfrm>
        </p:grpSpPr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637" y="4159612"/>
              <a:ext cx="2392757" cy="297044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7404" y="4391341"/>
              <a:ext cx="1886391" cy="261741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>
            <p:custDataLst>
              <p:tags r:id="rId2"/>
            </p:custDataLst>
          </p:nvPr>
        </p:nvSpPr>
        <p:spPr>
          <a:xfrm>
            <a:off x="3575824" y="902108"/>
            <a:ext cx="5040351" cy="5040351"/>
          </a:xfrm>
          <a:prstGeom prst="ellipse">
            <a:avLst/>
          </a:prstGeom>
          <a:noFill/>
          <a:ln w="1905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aseline="0">
              <a:latin typeface="Arial" panose="020B0604020202020204" pitchFamily="34" charset="0"/>
            </a:endParaRPr>
          </a:p>
        </p:txBody>
      </p:sp>
      <p:sp>
        <p:nvSpPr>
          <p:cNvPr id="24" name="椭圆 23"/>
          <p:cNvSpPr/>
          <p:nvPr>
            <p:custDataLst>
              <p:tags r:id="rId3"/>
            </p:custDataLst>
          </p:nvPr>
        </p:nvSpPr>
        <p:spPr>
          <a:xfrm>
            <a:off x="3702205" y="1028489"/>
            <a:ext cx="4792448" cy="479244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aseline="0">
              <a:latin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165"/>
          <a:stretch>
            <a:fillRect/>
          </a:stretch>
        </p:blipFill>
        <p:spPr>
          <a:xfrm rot="10800000">
            <a:off x="0" y="0"/>
            <a:ext cx="12192000" cy="5258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165"/>
          <a:stretch>
            <a:fillRect/>
          </a:stretch>
        </p:blipFill>
        <p:spPr>
          <a:xfrm>
            <a:off x="0" y="6343262"/>
            <a:ext cx="12192000" cy="5258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21394551">
            <a:off x="7589552" y="4130896"/>
            <a:ext cx="1247698" cy="13133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4996177" flipH="1">
            <a:off x="3704031" y="995206"/>
            <a:ext cx="1247698" cy="131336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0"/>
            </p:custDataLst>
          </p:nvPr>
        </p:nvSpPr>
        <p:spPr>
          <a:xfrm>
            <a:off x="4018921" y="1839185"/>
            <a:ext cx="4191225" cy="178814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800" b="0" spc="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1"/>
            </p:custDataLst>
          </p:nvPr>
        </p:nvSpPr>
        <p:spPr>
          <a:xfrm>
            <a:off x="4015662" y="3807186"/>
            <a:ext cx="4197739" cy="705834"/>
          </a:xfrm>
        </p:spPr>
        <p:txBody>
          <a:bodyPr lIns="90000" tIns="46800" rIns="90000" bIns="46800" anchor="t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400" u="none" strike="noStrike" kern="1200" cap="none" spc="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5196000" y="4801097"/>
            <a:ext cx="1800000" cy="432000"/>
          </a:xfrm>
        </p:spPr>
        <p:txBody>
          <a:bodyPr>
            <a:normAutofit/>
          </a:bodyPr>
          <a:lstStyle>
            <a:lvl1pPr marL="0" indent="0" algn="ctr">
              <a:buNone/>
              <a:defRPr sz="1400" spc="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4" hasCustomPrompt="1"/>
            <p:custDataLst>
              <p:tags r:id="rId16"/>
            </p:custDataLst>
          </p:nvPr>
        </p:nvSpPr>
        <p:spPr>
          <a:xfrm>
            <a:off x="5196000" y="5282728"/>
            <a:ext cx="1800000" cy="432000"/>
          </a:xfrm>
        </p:spPr>
        <p:txBody>
          <a:bodyPr>
            <a:normAutofit/>
          </a:bodyPr>
          <a:lstStyle>
            <a:lvl1pPr marL="0" indent="0" algn="ctr">
              <a:buNone/>
              <a:defRPr sz="1400" spc="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1" r="11483" b="51165"/>
          <a:stretch>
            <a:fillRect/>
          </a:stretch>
        </p:blipFill>
        <p:spPr>
          <a:xfrm rot="10800000" flipV="1">
            <a:off x="-12065" y="6238875"/>
            <a:ext cx="12208510" cy="6229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5086814" y="1766938"/>
            <a:ext cx="2018371" cy="2018371"/>
          </a:xfrm>
          <a:prstGeom prst="ellipse">
            <a:avLst/>
          </a:prstGeom>
          <a:pattFill prst="dkDnDiag">
            <a:fgClr>
              <a:schemeClr val="tx2"/>
            </a:fgClr>
            <a:bgClr>
              <a:schemeClr val="bg1"/>
            </a:bgClr>
          </a:patt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aseline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21394551">
            <a:off x="6250692" y="2662651"/>
            <a:ext cx="1247698" cy="1313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rot="4996177" flipH="1">
            <a:off x="4756923" y="1478464"/>
            <a:ext cx="1247698" cy="131336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3992271" y="4178958"/>
            <a:ext cx="4207458" cy="584775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3200" b="1" u="none" strike="noStrike" kern="1200" cap="none" spc="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3992271" y="4818461"/>
            <a:ext cx="4207458" cy="355675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400" b="0" i="0" u="none" strike="noStrike" kern="1200" cap="none" spc="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1" r="11483" b="51165"/>
          <a:stretch>
            <a:fillRect/>
          </a:stretch>
        </p:blipFill>
        <p:spPr>
          <a:xfrm rot="10800000" flipV="1">
            <a:off x="-12065" y="6238875"/>
            <a:ext cx="12208510" cy="6229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000" tIns="46800" rIns="90000" bIns="46800"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1" r="11483" b="51165"/>
          <a:stretch>
            <a:fillRect/>
          </a:stretch>
        </p:blipFill>
        <p:spPr>
          <a:xfrm rot="10800000" flipV="1">
            <a:off x="-12065" y="6238875"/>
            <a:ext cx="12208510" cy="6229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000" tIns="46800" rIns="90000" bIns="468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219307" y="221166"/>
            <a:ext cx="11753386" cy="64156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baseline="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1" r="11483" b="51165"/>
          <a:stretch>
            <a:fillRect/>
          </a:stretch>
        </p:blipFill>
        <p:spPr>
          <a:xfrm rot="10800000" flipV="1">
            <a:off x="-12065" y="6238875"/>
            <a:ext cx="12208510" cy="6229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742" y="6369733"/>
            <a:ext cx="2700000" cy="276999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69733"/>
            <a:ext cx="3960000" cy="276999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69733"/>
            <a:ext cx="2700000" cy="276999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1" r="11483" b="51165"/>
          <a:stretch>
            <a:fillRect/>
          </a:stretch>
        </p:blipFill>
        <p:spPr>
          <a:xfrm rot="10800000" flipV="1">
            <a:off x="-12065" y="6238875"/>
            <a:ext cx="12208510" cy="6229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219307" y="221166"/>
            <a:ext cx="11753386" cy="64156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baseline="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0000" tIns="46800" rIns="90000" bIns="46800">
            <a:normAutofit/>
          </a:bodyPr>
          <a:lstStyle>
            <a:lvl1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165"/>
          <a:stretch>
            <a:fillRect/>
          </a:stretch>
        </p:blipFill>
        <p:spPr>
          <a:xfrm rot="10800000">
            <a:off x="0" y="0"/>
            <a:ext cx="12192000" cy="5258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219307" y="221166"/>
            <a:ext cx="11753386" cy="64156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baseline="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lIns="90000" tIns="46800" rIns="90000" bIns="46800"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lIns="90000" tIns="46800" rIns="90000" bIns="46800"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lIns="90000" tIns="46800" rIns="90000" bIns="46800"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 lIns="90000" tIns="46800" rIns="90000" bIns="46800"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165"/>
          <a:stretch>
            <a:fillRect/>
          </a:stretch>
        </p:blipFill>
        <p:spPr>
          <a:xfrm rot="10800000">
            <a:off x="0" y="0"/>
            <a:ext cx="12192000" cy="5258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3796768" y="1164733"/>
            <a:ext cx="4547896" cy="4547896"/>
          </a:xfrm>
          <a:prstGeom prst="ellipse">
            <a:avLst/>
          </a:prstGeom>
          <a:noFill/>
          <a:ln w="1905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aseline="0">
              <a:latin typeface="Arial" panose="020B0604020202020204" pitchFamily="34" charset="0"/>
            </a:endParaRPr>
          </a:p>
        </p:txBody>
      </p:sp>
      <p:sp>
        <p:nvSpPr>
          <p:cNvPr id="8" name="椭圆 7"/>
          <p:cNvSpPr/>
          <p:nvPr>
            <p:custDataLst>
              <p:tags r:id="rId3"/>
            </p:custDataLst>
          </p:nvPr>
        </p:nvSpPr>
        <p:spPr>
          <a:xfrm>
            <a:off x="3898928" y="1266893"/>
            <a:ext cx="4324214" cy="432421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aseline="0">
              <a:latin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165"/>
          <a:stretch>
            <a:fillRect/>
          </a:stretch>
        </p:blipFill>
        <p:spPr>
          <a:xfrm rot="10800000">
            <a:off x="0" y="0"/>
            <a:ext cx="12192000" cy="5258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165"/>
          <a:stretch>
            <a:fillRect/>
          </a:stretch>
        </p:blipFill>
        <p:spPr>
          <a:xfrm>
            <a:off x="0" y="6343262"/>
            <a:ext cx="12192000" cy="5258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205449" flipH="1">
            <a:off x="3961505" y="4211896"/>
            <a:ext cx="1247698" cy="13133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16995451">
            <a:off x="7107917" y="1485640"/>
            <a:ext cx="1247698" cy="131336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3311543" y="2731821"/>
            <a:ext cx="5568914" cy="1448117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2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1" r="11483" b="51165"/>
          <a:stretch>
            <a:fillRect/>
          </a:stretch>
        </p:blipFill>
        <p:spPr>
          <a:xfrm rot="10800000" flipV="1">
            <a:off x="-12065" y="6238875"/>
            <a:ext cx="12208510" cy="6229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34928" y="5693150"/>
            <a:ext cx="1247698" cy="131336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4"/>
          <a:stretch>
            <a:fillRect/>
          </a:stretch>
        </p:blipFill>
        <p:spPr>
          <a:xfrm rot="4996177" flipH="1">
            <a:off x="-86304" y="-184665"/>
            <a:ext cx="1247698" cy="13133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 dirty="0"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1" r="11483" b="51165"/>
          <a:stretch>
            <a:fillRect/>
          </a:stretch>
        </p:blipFill>
        <p:spPr>
          <a:xfrm rot="10800000" flipV="1">
            <a:off x="-12065" y="6238875"/>
            <a:ext cx="12208510" cy="6229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1" r="11483" b="51165"/>
          <a:stretch>
            <a:fillRect/>
          </a:stretch>
        </p:blipFill>
        <p:spPr>
          <a:xfrm rot="10800000" flipV="1">
            <a:off x="-12065" y="6238875"/>
            <a:ext cx="12208510" cy="622935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1" r="11483" b="51165"/>
          <a:stretch>
            <a:fillRect/>
          </a:stretch>
        </p:blipFill>
        <p:spPr>
          <a:xfrm flipV="1">
            <a:off x="-17145" y="-1270"/>
            <a:ext cx="12208510" cy="62293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 marL="0" indent="0">
              <a:buNone/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1" r="11483" b="51165"/>
          <a:stretch>
            <a:fillRect/>
          </a:stretch>
        </p:blipFill>
        <p:spPr>
          <a:xfrm rot="10800000" flipV="1">
            <a:off x="-12065" y="6238875"/>
            <a:ext cx="12208510" cy="622935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marL="0" indent="0" algn="ctr">
              <a:buNone/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rot="18707372">
            <a:off x="11178019" y="2778668"/>
            <a:ext cx="1247698" cy="1313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rot="2781199" flipH="1">
            <a:off x="-233299" y="2772315"/>
            <a:ext cx="1247698" cy="13133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33536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801" name="副标题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920115" y="2786380"/>
            <a:ext cx="6283960" cy="650875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3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970915" y="1130935"/>
            <a:ext cx="6233160" cy="1591945"/>
          </a:xfrm>
        </p:spPr>
        <p:txBody>
          <a:bodyPr lIns="0" anchor="b" anchorCtr="0">
            <a:normAutofit/>
          </a:bodyPr>
          <a:lstStyle>
            <a:lvl1pPr algn="l">
              <a:lnSpc>
                <a:spcPct val="90000"/>
              </a:lnSpc>
              <a:defRPr sz="7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970915" y="4153535"/>
            <a:ext cx="1983600" cy="459105"/>
          </a:xfrm>
        </p:spPr>
        <p:txBody>
          <a:bodyPr>
            <a:normAutofit/>
          </a:bodyPr>
          <a:lstStyle>
            <a:lvl1pPr marL="0" indent="0"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  <p:custDataLst>
              <p:tags r:id="rId10"/>
            </p:custDataLst>
          </p:nvPr>
        </p:nvSpPr>
        <p:spPr>
          <a:xfrm>
            <a:off x="3126105" y="4153535"/>
            <a:ext cx="1983740" cy="459105"/>
          </a:xfrm>
        </p:spPr>
        <p:txBody>
          <a:bodyPr>
            <a:normAutofit/>
          </a:bodyPr>
          <a:lstStyle>
            <a:lvl1pPr marL="0" indent="0"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292800" y="304200"/>
            <a:ext cx="11899200" cy="6458869"/>
            <a:chOff x="292800" y="304200"/>
            <a:chExt cx="11899200" cy="6458869"/>
          </a:xfrm>
        </p:grpSpPr>
        <p:sp>
          <p:nvSpPr>
            <p:cNvPr id="10" name="矩形 9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" name="组合 10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11396081" y="5376880"/>
              <a:ext cx="795919" cy="1386189"/>
              <a:chOff x="11396080" y="5389580"/>
              <a:chExt cx="795919" cy="1386189"/>
            </a:xfrm>
          </p:grpSpPr>
          <p:sp>
            <p:nvSpPr>
              <p:cNvPr id="12" name="íslïḋé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1791260" y="5389580"/>
                <a:ext cx="16119" cy="220656"/>
              </a:xfrm>
              <a:custGeom>
                <a:avLst/>
                <a:gdLst>
                  <a:gd name="T0" fmla="*/ 7 w 14"/>
                  <a:gd name="T1" fmla="*/ 191 h 191"/>
                  <a:gd name="T2" fmla="*/ 0 w 14"/>
                  <a:gd name="T3" fmla="*/ 185 h 191"/>
                  <a:gd name="T4" fmla="*/ 0 w 14"/>
                  <a:gd name="T5" fmla="*/ 6 h 191"/>
                  <a:gd name="T6" fmla="*/ 7 w 14"/>
                  <a:gd name="T7" fmla="*/ 0 h 191"/>
                  <a:gd name="T8" fmla="*/ 14 w 14"/>
                  <a:gd name="T9" fmla="*/ 6 h 191"/>
                  <a:gd name="T10" fmla="*/ 14 w 14"/>
                  <a:gd name="T11" fmla="*/ 185 h 191"/>
                  <a:gd name="T12" fmla="*/ 7 w 14"/>
                  <a:gd name="T13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1">
                    <a:moveTo>
                      <a:pt x="7" y="191"/>
                    </a:moveTo>
                    <a:cubicBezTo>
                      <a:pt x="3" y="191"/>
                      <a:pt x="0" y="188"/>
                      <a:pt x="0" y="18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6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14" y="188"/>
                      <a:pt x="11" y="191"/>
                      <a:pt x="7" y="191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" name="îṥ1ïďê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1939106" y="5447384"/>
                <a:ext cx="124501" cy="191755"/>
              </a:xfrm>
              <a:custGeom>
                <a:avLst/>
                <a:gdLst>
                  <a:gd name="T0" fmla="*/ 7 w 108"/>
                  <a:gd name="T1" fmla="*/ 166 h 166"/>
                  <a:gd name="T2" fmla="*/ 4 w 108"/>
                  <a:gd name="T3" fmla="*/ 165 h 166"/>
                  <a:gd name="T4" fmla="*/ 1 w 108"/>
                  <a:gd name="T5" fmla="*/ 156 h 166"/>
                  <a:gd name="T6" fmla="*/ 95 w 108"/>
                  <a:gd name="T7" fmla="*/ 4 h 166"/>
                  <a:gd name="T8" fmla="*/ 104 w 108"/>
                  <a:gd name="T9" fmla="*/ 2 h 166"/>
                  <a:gd name="T10" fmla="*/ 106 w 108"/>
                  <a:gd name="T11" fmla="*/ 11 h 166"/>
                  <a:gd name="T12" fmla="*/ 13 w 108"/>
                  <a:gd name="T13" fmla="*/ 163 h 166"/>
                  <a:gd name="T14" fmla="*/ 7 w 108"/>
                  <a:gd name="T15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66">
                    <a:moveTo>
                      <a:pt x="7" y="166"/>
                    </a:moveTo>
                    <a:cubicBezTo>
                      <a:pt x="6" y="166"/>
                      <a:pt x="5" y="166"/>
                      <a:pt x="4" y="165"/>
                    </a:cubicBezTo>
                    <a:cubicBezTo>
                      <a:pt x="0" y="163"/>
                      <a:pt x="0" y="159"/>
                      <a:pt x="1" y="156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7" y="1"/>
                      <a:pt x="101" y="0"/>
                      <a:pt x="104" y="2"/>
                    </a:cubicBezTo>
                    <a:cubicBezTo>
                      <a:pt x="107" y="4"/>
                      <a:pt x="108" y="8"/>
                      <a:pt x="106" y="11"/>
                    </a:cubicBezTo>
                    <a:cubicBezTo>
                      <a:pt x="13" y="163"/>
                      <a:pt x="13" y="163"/>
                      <a:pt x="13" y="163"/>
                    </a:cubicBezTo>
                    <a:cubicBezTo>
                      <a:pt x="11" y="165"/>
                      <a:pt x="9" y="166"/>
                      <a:pt x="7" y="166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4" name="îṣḷíďê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1535032" y="5447384"/>
                <a:ext cx="124501" cy="191755"/>
              </a:xfrm>
              <a:custGeom>
                <a:avLst/>
                <a:gdLst>
                  <a:gd name="T0" fmla="*/ 101 w 108"/>
                  <a:gd name="T1" fmla="*/ 166 h 166"/>
                  <a:gd name="T2" fmla="*/ 95 w 108"/>
                  <a:gd name="T3" fmla="*/ 163 h 166"/>
                  <a:gd name="T4" fmla="*/ 2 w 108"/>
                  <a:gd name="T5" fmla="*/ 11 h 166"/>
                  <a:gd name="T6" fmla="*/ 4 w 108"/>
                  <a:gd name="T7" fmla="*/ 2 h 166"/>
                  <a:gd name="T8" fmla="*/ 13 w 108"/>
                  <a:gd name="T9" fmla="*/ 4 h 166"/>
                  <a:gd name="T10" fmla="*/ 107 w 108"/>
                  <a:gd name="T11" fmla="*/ 156 h 166"/>
                  <a:gd name="T12" fmla="*/ 104 w 108"/>
                  <a:gd name="T13" fmla="*/ 165 h 166"/>
                  <a:gd name="T14" fmla="*/ 101 w 108"/>
                  <a:gd name="T15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66">
                    <a:moveTo>
                      <a:pt x="101" y="166"/>
                    </a:moveTo>
                    <a:cubicBezTo>
                      <a:pt x="99" y="166"/>
                      <a:pt x="97" y="165"/>
                      <a:pt x="95" y="16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0" y="8"/>
                      <a:pt x="1" y="4"/>
                      <a:pt x="4" y="2"/>
                    </a:cubicBezTo>
                    <a:cubicBezTo>
                      <a:pt x="7" y="0"/>
                      <a:pt x="11" y="1"/>
                      <a:pt x="13" y="4"/>
                    </a:cubicBezTo>
                    <a:cubicBezTo>
                      <a:pt x="107" y="156"/>
                      <a:pt x="107" y="156"/>
                      <a:pt x="107" y="156"/>
                    </a:cubicBezTo>
                    <a:cubicBezTo>
                      <a:pt x="108" y="159"/>
                      <a:pt x="108" y="163"/>
                      <a:pt x="104" y="165"/>
                    </a:cubicBezTo>
                    <a:cubicBezTo>
                      <a:pt x="103" y="166"/>
                      <a:pt x="102" y="166"/>
                      <a:pt x="101" y="166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îṩḻiḓê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11555597" y="6724635"/>
                <a:ext cx="480220" cy="511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îşļïḋé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1931880" y="6717965"/>
                <a:ext cx="165076" cy="4001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îṥ1iḑe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1701219" y="6357800"/>
                <a:ext cx="175635" cy="170633"/>
              </a:xfrm>
              <a:custGeom>
                <a:avLst/>
                <a:gdLst>
                  <a:gd name="T0" fmla="*/ 149 w 152"/>
                  <a:gd name="T1" fmla="*/ 28 h 148"/>
                  <a:gd name="T2" fmla="*/ 149 w 152"/>
                  <a:gd name="T3" fmla="*/ 28 h 148"/>
                  <a:gd name="T4" fmla="*/ 152 w 152"/>
                  <a:gd name="T5" fmla="*/ 0 h 148"/>
                  <a:gd name="T6" fmla="*/ 0 w 152"/>
                  <a:gd name="T7" fmla="*/ 148 h 148"/>
                  <a:gd name="T8" fmla="*/ 149 w 152"/>
                  <a:gd name="T9" fmla="*/ 2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48">
                    <a:moveTo>
                      <a:pt x="149" y="28"/>
                    </a:moveTo>
                    <a:cubicBezTo>
                      <a:pt x="149" y="28"/>
                      <a:pt x="149" y="28"/>
                      <a:pt x="149" y="28"/>
                    </a:cubicBezTo>
                    <a:cubicBezTo>
                      <a:pt x="149" y="18"/>
                      <a:pt x="150" y="9"/>
                      <a:pt x="152" y="0"/>
                    </a:cubicBezTo>
                    <a:cubicBezTo>
                      <a:pt x="70" y="1"/>
                      <a:pt x="3" y="66"/>
                      <a:pt x="0" y="148"/>
                    </a:cubicBezTo>
                    <a:cubicBezTo>
                      <a:pt x="15" y="79"/>
                      <a:pt x="76" y="28"/>
                      <a:pt x="149" y="28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îśḻiḓe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1396080" y="5671376"/>
                <a:ext cx="795919" cy="805368"/>
              </a:xfrm>
              <a:custGeom>
                <a:avLst/>
                <a:gdLst>
                  <a:gd name="T0" fmla="*/ 346 w 689"/>
                  <a:gd name="T1" fmla="*/ 0 h 698"/>
                  <a:gd name="T2" fmla="*/ 178 w 689"/>
                  <a:gd name="T3" fmla="*/ 49 h 698"/>
                  <a:gd name="T4" fmla="*/ 123 w 689"/>
                  <a:gd name="T5" fmla="*/ 93 h 698"/>
                  <a:gd name="T6" fmla="*/ 123 w 689"/>
                  <a:gd name="T7" fmla="*/ 539 h 698"/>
                  <a:gd name="T8" fmla="*/ 185 w 689"/>
                  <a:gd name="T9" fmla="*/ 698 h 698"/>
                  <a:gd name="T10" fmla="*/ 508 w 689"/>
                  <a:gd name="T11" fmla="*/ 698 h 698"/>
                  <a:gd name="T12" fmla="*/ 570 w 689"/>
                  <a:gd name="T13" fmla="*/ 539 h 698"/>
                  <a:gd name="T14" fmla="*/ 626 w 689"/>
                  <a:gd name="T15" fmla="*/ 464 h 698"/>
                  <a:gd name="T16" fmla="*/ 570 w 689"/>
                  <a:gd name="T17" fmla="*/ 93 h 698"/>
                  <a:gd name="T18" fmla="*/ 346 w 689"/>
                  <a:gd name="T19" fmla="*/ 0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9" h="698">
                    <a:moveTo>
                      <a:pt x="346" y="0"/>
                    </a:moveTo>
                    <a:cubicBezTo>
                      <a:pt x="288" y="0"/>
                      <a:pt x="229" y="16"/>
                      <a:pt x="178" y="49"/>
                    </a:cubicBezTo>
                    <a:cubicBezTo>
                      <a:pt x="159" y="61"/>
                      <a:pt x="140" y="76"/>
                      <a:pt x="123" y="93"/>
                    </a:cubicBezTo>
                    <a:cubicBezTo>
                      <a:pt x="0" y="216"/>
                      <a:pt x="0" y="416"/>
                      <a:pt x="123" y="539"/>
                    </a:cubicBezTo>
                    <a:cubicBezTo>
                      <a:pt x="163" y="580"/>
                      <a:pt x="186" y="648"/>
                      <a:pt x="185" y="698"/>
                    </a:cubicBezTo>
                    <a:cubicBezTo>
                      <a:pt x="508" y="698"/>
                      <a:pt x="508" y="698"/>
                      <a:pt x="508" y="698"/>
                    </a:cubicBezTo>
                    <a:cubicBezTo>
                      <a:pt x="507" y="648"/>
                      <a:pt x="530" y="580"/>
                      <a:pt x="570" y="539"/>
                    </a:cubicBezTo>
                    <a:cubicBezTo>
                      <a:pt x="593" y="517"/>
                      <a:pt x="611" y="491"/>
                      <a:pt x="626" y="464"/>
                    </a:cubicBezTo>
                    <a:cubicBezTo>
                      <a:pt x="689" y="345"/>
                      <a:pt x="670" y="193"/>
                      <a:pt x="570" y="93"/>
                    </a:cubicBezTo>
                    <a:cubicBezTo>
                      <a:pt x="508" y="31"/>
                      <a:pt x="427" y="0"/>
                      <a:pt x="346" y="0"/>
                    </a:cubicBezTo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ïSľïḋê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1576162" y="6474520"/>
                <a:ext cx="439090" cy="272347"/>
              </a:xfrm>
              <a:custGeom>
                <a:avLst/>
                <a:gdLst>
                  <a:gd name="T0" fmla="*/ 354 w 380"/>
                  <a:gd name="T1" fmla="*/ 0 h 236"/>
                  <a:gd name="T2" fmla="*/ 26 w 380"/>
                  <a:gd name="T3" fmla="*/ 0 h 236"/>
                  <a:gd name="T4" fmla="*/ 0 w 380"/>
                  <a:gd name="T5" fmla="*/ 26 h 236"/>
                  <a:gd name="T6" fmla="*/ 0 w 380"/>
                  <a:gd name="T7" fmla="*/ 93 h 236"/>
                  <a:gd name="T8" fmla="*/ 143 w 380"/>
                  <a:gd name="T9" fmla="*/ 236 h 236"/>
                  <a:gd name="T10" fmla="*/ 237 w 380"/>
                  <a:gd name="T11" fmla="*/ 236 h 236"/>
                  <a:gd name="T12" fmla="*/ 380 w 380"/>
                  <a:gd name="T13" fmla="*/ 93 h 236"/>
                  <a:gd name="T14" fmla="*/ 380 w 380"/>
                  <a:gd name="T15" fmla="*/ 26 h 236"/>
                  <a:gd name="T16" fmla="*/ 354 w 380"/>
                  <a:gd name="T17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0" h="236">
                    <a:moveTo>
                      <a:pt x="354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72"/>
                      <a:pt x="64" y="236"/>
                      <a:pt x="143" y="236"/>
                    </a:cubicBezTo>
                    <a:cubicBezTo>
                      <a:pt x="237" y="236"/>
                      <a:pt x="237" y="236"/>
                      <a:pt x="237" y="236"/>
                    </a:cubicBezTo>
                    <a:cubicBezTo>
                      <a:pt x="316" y="236"/>
                      <a:pt x="380" y="172"/>
                      <a:pt x="380" y="93"/>
                    </a:cubicBezTo>
                    <a:cubicBezTo>
                      <a:pt x="380" y="26"/>
                      <a:pt x="380" y="26"/>
                      <a:pt x="380" y="26"/>
                    </a:cubicBezTo>
                    <a:cubicBezTo>
                      <a:pt x="380" y="11"/>
                      <a:pt x="368" y="0"/>
                      <a:pt x="35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îṧļïḍe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11790148" y="6050993"/>
                <a:ext cx="219545" cy="439645"/>
              </a:xfrm>
              <a:custGeom>
                <a:avLst/>
                <a:gdLst>
                  <a:gd name="T0" fmla="*/ 162 w 190"/>
                  <a:gd name="T1" fmla="*/ 5 h 381"/>
                  <a:gd name="T2" fmla="*/ 90 w 190"/>
                  <a:gd name="T3" fmla="*/ 42 h 381"/>
                  <a:gd name="T4" fmla="*/ 63 w 190"/>
                  <a:gd name="T5" fmla="*/ 87 h 381"/>
                  <a:gd name="T6" fmla="*/ 5 w 190"/>
                  <a:gd name="T7" fmla="*/ 79 h 381"/>
                  <a:gd name="T8" fmla="*/ 0 w 190"/>
                  <a:gd name="T9" fmla="*/ 103 h 381"/>
                  <a:gd name="T10" fmla="*/ 53 w 190"/>
                  <a:gd name="T11" fmla="*/ 110 h 381"/>
                  <a:gd name="T12" fmla="*/ 21 w 190"/>
                  <a:gd name="T13" fmla="*/ 381 h 381"/>
                  <a:gd name="T14" fmla="*/ 45 w 190"/>
                  <a:gd name="T15" fmla="*/ 380 h 381"/>
                  <a:gd name="T16" fmla="*/ 79 w 190"/>
                  <a:gd name="T17" fmla="*/ 112 h 381"/>
                  <a:gd name="T18" fmla="*/ 160 w 190"/>
                  <a:gd name="T19" fmla="*/ 102 h 381"/>
                  <a:gd name="T20" fmla="*/ 189 w 190"/>
                  <a:gd name="T21" fmla="*/ 45 h 381"/>
                  <a:gd name="T22" fmla="*/ 162 w 190"/>
                  <a:gd name="T23" fmla="*/ 5 h 381"/>
                  <a:gd name="T24" fmla="*/ 149 w 190"/>
                  <a:gd name="T25" fmla="*/ 80 h 381"/>
                  <a:gd name="T26" fmla="*/ 89 w 190"/>
                  <a:gd name="T27" fmla="*/ 88 h 381"/>
                  <a:gd name="T28" fmla="*/ 109 w 190"/>
                  <a:gd name="T29" fmla="*/ 58 h 381"/>
                  <a:gd name="T30" fmla="*/ 154 w 190"/>
                  <a:gd name="T31" fmla="*/ 28 h 381"/>
                  <a:gd name="T32" fmla="*/ 164 w 190"/>
                  <a:gd name="T33" fmla="*/ 47 h 381"/>
                  <a:gd name="T34" fmla="*/ 149 w 190"/>
                  <a:gd name="T35" fmla="*/ 8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0" h="381">
                    <a:moveTo>
                      <a:pt x="162" y="5"/>
                    </a:moveTo>
                    <a:cubicBezTo>
                      <a:pt x="148" y="0"/>
                      <a:pt x="124" y="3"/>
                      <a:pt x="90" y="42"/>
                    </a:cubicBezTo>
                    <a:cubicBezTo>
                      <a:pt x="79" y="55"/>
                      <a:pt x="70" y="70"/>
                      <a:pt x="63" y="87"/>
                    </a:cubicBezTo>
                    <a:cubicBezTo>
                      <a:pt x="39" y="85"/>
                      <a:pt x="17" y="81"/>
                      <a:pt x="5" y="79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" y="103"/>
                      <a:pt x="25" y="108"/>
                      <a:pt x="53" y="110"/>
                    </a:cubicBezTo>
                    <a:cubicBezTo>
                      <a:pt x="15" y="219"/>
                      <a:pt x="20" y="373"/>
                      <a:pt x="21" y="381"/>
                    </a:cubicBezTo>
                    <a:cubicBezTo>
                      <a:pt x="45" y="380"/>
                      <a:pt x="45" y="380"/>
                      <a:pt x="45" y="380"/>
                    </a:cubicBezTo>
                    <a:cubicBezTo>
                      <a:pt x="45" y="378"/>
                      <a:pt x="39" y="216"/>
                      <a:pt x="79" y="112"/>
                    </a:cubicBezTo>
                    <a:cubicBezTo>
                      <a:pt x="108" y="114"/>
                      <a:pt x="140" y="112"/>
                      <a:pt x="160" y="102"/>
                    </a:cubicBezTo>
                    <a:cubicBezTo>
                      <a:pt x="182" y="91"/>
                      <a:pt x="190" y="66"/>
                      <a:pt x="189" y="45"/>
                    </a:cubicBezTo>
                    <a:cubicBezTo>
                      <a:pt x="187" y="25"/>
                      <a:pt x="177" y="10"/>
                      <a:pt x="162" y="5"/>
                    </a:cubicBezTo>
                    <a:close/>
                    <a:moveTo>
                      <a:pt x="149" y="80"/>
                    </a:moveTo>
                    <a:cubicBezTo>
                      <a:pt x="135" y="87"/>
                      <a:pt x="113" y="89"/>
                      <a:pt x="89" y="88"/>
                    </a:cubicBezTo>
                    <a:cubicBezTo>
                      <a:pt x="95" y="77"/>
                      <a:pt x="101" y="67"/>
                      <a:pt x="109" y="58"/>
                    </a:cubicBezTo>
                    <a:cubicBezTo>
                      <a:pt x="131" y="32"/>
                      <a:pt x="147" y="25"/>
                      <a:pt x="154" y="28"/>
                    </a:cubicBezTo>
                    <a:cubicBezTo>
                      <a:pt x="160" y="30"/>
                      <a:pt x="164" y="37"/>
                      <a:pt x="164" y="47"/>
                    </a:cubicBezTo>
                    <a:cubicBezTo>
                      <a:pt x="165" y="59"/>
                      <a:pt x="161" y="74"/>
                      <a:pt x="149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ṩļíḋé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11583387" y="6050993"/>
                <a:ext cx="219545" cy="439645"/>
              </a:xfrm>
              <a:custGeom>
                <a:avLst/>
                <a:gdLst>
                  <a:gd name="T0" fmla="*/ 185 w 190"/>
                  <a:gd name="T1" fmla="*/ 79 h 381"/>
                  <a:gd name="T2" fmla="*/ 127 w 190"/>
                  <a:gd name="T3" fmla="*/ 87 h 381"/>
                  <a:gd name="T4" fmla="*/ 100 w 190"/>
                  <a:gd name="T5" fmla="*/ 42 h 381"/>
                  <a:gd name="T6" fmla="*/ 28 w 190"/>
                  <a:gd name="T7" fmla="*/ 5 h 381"/>
                  <a:gd name="T8" fmla="*/ 1 w 190"/>
                  <a:gd name="T9" fmla="*/ 45 h 381"/>
                  <a:gd name="T10" fmla="*/ 30 w 190"/>
                  <a:gd name="T11" fmla="*/ 102 h 381"/>
                  <a:gd name="T12" fmla="*/ 111 w 190"/>
                  <a:gd name="T13" fmla="*/ 112 h 381"/>
                  <a:gd name="T14" fmla="*/ 145 w 190"/>
                  <a:gd name="T15" fmla="*/ 380 h 381"/>
                  <a:gd name="T16" fmla="*/ 169 w 190"/>
                  <a:gd name="T17" fmla="*/ 381 h 381"/>
                  <a:gd name="T18" fmla="*/ 136 w 190"/>
                  <a:gd name="T19" fmla="*/ 110 h 381"/>
                  <a:gd name="T20" fmla="*/ 190 w 190"/>
                  <a:gd name="T21" fmla="*/ 103 h 381"/>
                  <a:gd name="T22" fmla="*/ 185 w 190"/>
                  <a:gd name="T23" fmla="*/ 79 h 381"/>
                  <a:gd name="T24" fmla="*/ 40 w 190"/>
                  <a:gd name="T25" fmla="*/ 80 h 381"/>
                  <a:gd name="T26" fmla="*/ 25 w 190"/>
                  <a:gd name="T27" fmla="*/ 47 h 381"/>
                  <a:gd name="T28" fmla="*/ 35 w 190"/>
                  <a:gd name="T29" fmla="*/ 28 h 381"/>
                  <a:gd name="T30" fmla="*/ 39 w 190"/>
                  <a:gd name="T31" fmla="*/ 27 h 381"/>
                  <a:gd name="T32" fmla="*/ 81 w 190"/>
                  <a:gd name="T33" fmla="*/ 58 h 381"/>
                  <a:gd name="T34" fmla="*/ 100 w 190"/>
                  <a:gd name="T35" fmla="*/ 88 h 381"/>
                  <a:gd name="T36" fmla="*/ 40 w 190"/>
                  <a:gd name="T37" fmla="*/ 8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0" h="381">
                    <a:moveTo>
                      <a:pt x="185" y="79"/>
                    </a:moveTo>
                    <a:cubicBezTo>
                      <a:pt x="173" y="81"/>
                      <a:pt x="151" y="85"/>
                      <a:pt x="127" y="87"/>
                    </a:cubicBezTo>
                    <a:cubicBezTo>
                      <a:pt x="119" y="70"/>
                      <a:pt x="110" y="55"/>
                      <a:pt x="100" y="42"/>
                    </a:cubicBezTo>
                    <a:cubicBezTo>
                      <a:pt x="66" y="3"/>
                      <a:pt x="42" y="0"/>
                      <a:pt x="28" y="5"/>
                    </a:cubicBezTo>
                    <a:cubicBezTo>
                      <a:pt x="13" y="10"/>
                      <a:pt x="2" y="25"/>
                      <a:pt x="1" y="45"/>
                    </a:cubicBezTo>
                    <a:cubicBezTo>
                      <a:pt x="0" y="66"/>
                      <a:pt x="8" y="91"/>
                      <a:pt x="30" y="102"/>
                    </a:cubicBezTo>
                    <a:cubicBezTo>
                      <a:pt x="50" y="112"/>
                      <a:pt x="81" y="114"/>
                      <a:pt x="111" y="112"/>
                    </a:cubicBezTo>
                    <a:cubicBezTo>
                      <a:pt x="150" y="216"/>
                      <a:pt x="145" y="378"/>
                      <a:pt x="145" y="380"/>
                    </a:cubicBezTo>
                    <a:cubicBezTo>
                      <a:pt x="169" y="381"/>
                      <a:pt x="169" y="381"/>
                      <a:pt x="169" y="381"/>
                    </a:cubicBezTo>
                    <a:cubicBezTo>
                      <a:pt x="169" y="373"/>
                      <a:pt x="175" y="219"/>
                      <a:pt x="136" y="110"/>
                    </a:cubicBezTo>
                    <a:cubicBezTo>
                      <a:pt x="165" y="108"/>
                      <a:pt x="188" y="103"/>
                      <a:pt x="190" y="103"/>
                    </a:cubicBezTo>
                    <a:lnTo>
                      <a:pt x="185" y="79"/>
                    </a:lnTo>
                    <a:close/>
                    <a:moveTo>
                      <a:pt x="40" y="80"/>
                    </a:moveTo>
                    <a:cubicBezTo>
                      <a:pt x="29" y="74"/>
                      <a:pt x="25" y="59"/>
                      <a:pt x="25" y="47"/>
                    </a:cubicBezTo>
                    <a:cubicBezTo>
                      <a:pt x="26" y="37"/>
                      <a:pt x="30" y="30"/>
                      <a:pt x="35" y="28"/>
                    </a:cubicBezTo>
                    <a:cubicBezTo>
                      <a:pt x="36" y="28"/>
                      <a:pt x="38" y="27"/>
                      <a:pt x="39" y="27"/>
                    </a:cubicBezTo>
                    <a:cubicBezTo>
                      <a:pt x="47" y="27"/>
                      <a:pt x="62" y="35"/>
                      <a:pt x="81" y="58"/>
                    </a:cubicBezTo>
                    <a:cubicBezTo>
                      <a:pt x="88" y="67"/>
                      <a:pt x="95" y="77"/>
                      <a:pt x="100" y="88"/>
                    </a:cubicBezTo>
                    <a:cubicBezTo>
                      <a:pt x="77" y="89"/>
                      <a:pt x="54" y="87"/>
                      <a:pt x="40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îšļiḓe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1576162" y="6474520"/>
                <a:ext cx="439090" cy="272347"/>
              </a:xfrm>
              <a:custGeom>
                <a:avLst/>
                <a:gdLst>
                  <a:gd name="T0" fmla="*/ 354 w 380"/>
                  <a:gd name="T1" fmla="*/ 0 h 236"/>
                  <a:gd name="T2" fmla="*/ 26 w 380"/>
                  <a:gd name="T3" fmla="*/ 0 h 236"/>
                  <a:gd name="T4" fmla="*/ 0 w 380"/>
                  <a:gd name="T5" fmla="*/ 26 h 236"/>
                  <a:gd name="T6" fmla="*/ 0 w 380"/>
                  <a:gd name="T7" fmla="*/ 53 h 236"/>
                  <a:gd name="T8" fmla="*/ 218 w 380"/>
                  <a:gd name="T9" fmla="*/ 53 h 236"/>
                  <a:gd name="T10" fmla="*/ 245 w 380"/>
                  <a:gd name="T11" fmla="*/ 80 h 236"/>
                  <a:gd name="T12" fmla="*/ 218 w 380"/>
                  <a:gd name="T13" fmla="*/ 107 h 236"/>
                  <a:gd name="T14" fmla="*/ 1 w 380"/>
                  <a:gd name="T15" fmla="*/ 107 h 236"/>
                  <a:gd name="T16" fmla="*/ 18 w 380"/>
                  <a:gd name="T17" fmla="*/ 161 h 236"/>
                  <a:gd name="T18" fmla="*/ 214 w 380"/>
                  <a:gd name="T19" fmla="*/ 161 h 236"/>
                  <a:gd name="T20" fmla="*/ 241 w 380"/>
                  <a:gd name="T21" fmla="*/ 188 h 236"/>
                  <a:gd name="T22" fmla="*/ 241 w 380"/>
                  <a:gd name="T23" fmla="*/ 236 h 236"/>
                  <a:gd name="T24" fmla="*/ 380 w 380"/>
                  <a:gd name="T25" fmla="*/ 93 h 236"/>
                  <a:gd name="T26" fmla="*/ 380 w 380"/>
                  <a:gd name="T27" fmla="*/ 26 h 236"/>
                  <a:gd name="T28" fmla="*/ 354 w 380"/>
                  <a:gd name="T2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0" h="236">
                    <a:moveTo>
                      <a:pt x="354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18" y="53"/>
                      <a:pt x="218" y="53"/>
                      <a:pt x="218" y="53"/>
                    </a:cubicBezTo>
                    <a:cubicBezTo>
                      <a:pt x="233" y="53"/>
                      <a:pt x="245" y="65"/>
                      <a:pt x="245" y="80"/>
                    </a:cubicBezTo>
                    <a:cubicBezTo>
                      <a:pt x="245" y="95"/>
                      <a:pt x="233" y="107"/>
                      <a:pt x="218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3" y="126"/>
                      <a:pt x="9" y="145"/>
                      <a:pt x="18" y="161"/>
                    </a:cubicBezTo>
                    <a:cubicBezTo>
                      <a:pt x="214" y="161"/>
                      <a:pt x="214" y="161"/>
                      <a:pt x="214" y="161"/>
                    </a:cubicBezTo>
                    <a:cubicBezTo>
                      <a:pt x="229" y="161"/>
                      <a:pt x="241" y="173"/>
                      <a:pt x="241" y="188"/>
                    </a:cubicBezTo>
                    <a:cubicBezTo>
                      <a:pt x="241" y="236"/>
                      <a:pt x="241" y="236"/>
                      <a:pt x="241" y="236"/>
                    </a:cubicBezTo>
                    <a:cubicBezTo>
                      <a:pt x="318" y="234"/>
                      <a:pt x="380" y="171"/>
                      <a:pt x="380" y="93"/>
                    </a:cubicBezTo>
                    <a:cubicBezTo>
                      <a:pt x="380" y="26"/>
                      <a:pt x="380" y="26"/>
                      <a:pt x="380" y="26"/>
                    </a:cubicBezTo>
                    <a:cubicBezTo>
                      <a:pt x="380" y="11"/>
                      <a:pt x="368" y="0"/>
                      <a:pt x="354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ïS1iḑè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1495570" y="6249417"/>
                <a:ext cx="169522" cy="226214"/>
              </a:xfrm>
              <a:custGeom>
                <a:avLst/>
                <a:gdLst>
                  <a:gd name="T0" fmla="*/ 73 w 147"/>
                  <a:gd name="T1" fmla="*/ 41 h 196"/>
                  <a:gd name="T2" fmla="*/ 37 w 147"/>
                  <a:gd name="T3" fmla="*/ 38 h 196"/>
                  <a:gd name="T4" fmla="*/ 99 w 147"/>
                  <a:gd name="T5" fmla="*/ 196 h 196"/>
                  <a:gd name="T6" fmla="*/ 132 w 147"/>
                  <a:gd name="T7" fmla="*/ 196 h 196"/>
                  <a:gd name="T8" fmla="*/ 73 w 147"/>
                  <a:gd name="T9" fmla="*/ 41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96">
                    <a:moveTo>
                      <a:pt x="73" y="41"/>
                    </a:moveTo>
                    <a:cubicBezTo>
                      <a:pt x="49" y="19"/>
                      <a:pt x="0" y="0"/>
                      <a:pt x="37" y="38"/>
                    </a:cubicBezTo>
                    <a:cubicBezTo>
                      <a:pt x="76" y="79"/>
                      <a:pt x="100" y="146"/>
                      <a:pt x="99" y="196"/>
                    </a:cubicBez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32" y="175"/>
                      <a:pt x="147" y="106"/>
                      <a:pt x="73" y="41"/>
                    </a:cubicBezTo>
                    <a:close/>
                  </a:path>
                </a:pathLst>
              </a:custGeom>
              <a:solidFill>
                <a:srgbClr val="FF9D1F">
                  <a:alpha val="5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ísḻîḓê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1494458" y="5670264"/>
                <a:ext cx="697541" cy="805368"/>
              </a:xfrm>
              <a:custGeom>
                <a:avLst/>
                <a:gdLst>
                  <a:gd name="T0" fmla="*/ 261 w 604"/>
                  <a:gd name="T1" fmla="*/ 1 h 698"/>
                  <a:gd name="T2" fmla="*/ 93 w 604"/>
                  <a:gd name="T3" fmla="*/ 50 h 698"/>
                  <a:gd name="T4" fmla="*/ 38 w 604"/>
                  <a:gd name="T5" fmla="*/ 94 h 698"/>
                  <a:gd name="T6" fmla="*/ 0 w 604"/>
                  <a:gd name="T7" fmla="*/ 139 h 698"/>
                  <a:gd name="T8" fmla="*/ 365 w 604"/>
                  <a:gd name="T9" fmla="*/ 87 h 698"/>
                  <a:gd name="T10" fmla="*/ 419 w 604"/>
                  <a:gd name="T11" fmla="*/ 142 h 698"/>
                  <a:gd name="T12" fmla="*/ 337 w 604"/>
                  <a:gd name="T13" fmla="*/ 525 h 698"/>
                  <a:gd name="T14" fmla="*/ 269 w 604"/>
                  <a:gd name="T15" fmla="*/ 698 h 698"/>
                  <a:gd name="T16" fmla="*/ 423 w 604"/>
                  <a:gd name="T17" fmla="*/ 698 h 698"/>
                  <a:gd name="T18" fmla="*/ 485 w 604"/>
                  <a:gd name="T19" fmla="*/ 540 h 698"/>
                  <a:gd name="T20" fmla="*/ 541 w 604"/>
                  <a:gd name="T21" fmla="*/ 465 h 698"/>
                  <a:gd name="T22" fmla="*/ 485 w 604"/>
                  <a:gd name="T23" fmla="*/ 94 h 698"/>
                  <a:gd name="T24" fmla="*/ 261 w 604"/>
                  <a:gd name="T25" fmla="*/ 1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4" h="698">
                    <a:moveTo>
                      <a:pt x="261" y="1"/>
                    </a:moveTo>
                    <a:cubicBezTo>
                      <a:pt x="203" y="1"/>
                      <a:pt x="144" y="17"/>
                      <a:pt x="93" y="50"/>
                    </a:cubicBezTo>
                    <a:cubicBezTo>
                      <a:pt x="74" y="62"/>
                      <a:pt x="55" y="77"/>
                      <a:pt x="38" y="94"/>
                    </a:cubicBezTo>
                    <a:cubicBezTo>
                      <a:pt x="24" y="108"/>
                      <a:pt x="11" y="123"/>
                      <a:pt x="0" y="139"/>
                    </a:cubicBezTo>
                    <a:cubicBezTo>
                      <a:pt x="77" y="41"/>
                      <a:pt x="223" y="0"/>
                      <a:pt x="365" y="87"/>
                    </a:cubicBezTo>
                    <a:cubicBezTo>
                      <a:pt x="387" y="101"/>
                      <a:pt x="406" y="120"/>
                      <a:pt x="419" y="142"/>
                    </a:cubicBezTo>
                    <a:cubicBezTo>
                      <a:pt x="518" y="302"/>
                      <a:pt x="463" y="460"/>
                      <a:pt x="337" y="525"/>
                    </a:cubicBezTo>
                    <a:cubicBezTo>
                      <a:pt x="280" y="555"/>
                      <a:pt x="246" y="636"/>
                      <a:pt x="269" y="698"/>
                    </a:cubicBezTo>
                    <a:cubicBezTo>
                      <a:pt x="423" y="698"/>
                      <a:pt x="423" y="698"/>
                      <a:pt x="423" y="698"/>
                    </a:cubicBezTo>
                    <a:cubicBezTo>
                      <a:pt x="422" y="648"/>
                      <a:pt x="445" y="580"/>
                      <a:pt x="485" y="540"/>
                    </a:cubicBezTo>
                    <a:cubicBezTo>
                      <a:pt x="508" y="518"/>
                      <a:pt x="526" y="492"/>
                      <a:pt x="541" y="465"/>
                    </a:cubicBezTo>
                    <a:cubicBezTo>
                      <a:pt x="604" y="346"/>
                      <a:pt x="585" y="194"/>
                      <a:pt x="485" y="94"/>
                    </a:cubicBezTo>
                    <a:cubicBezTo>
                      <a:pt x="423" y="32"/>
                      <a:pt x="342" y="1"/>
                      <a:pt x="261" y="1"/>
                    </a:cubicBezTo>
                  </a:path>
                </a:pathLst>
              </a:custGeom>
              <a:solidFill>
                <a:srgbClr val="FF9D1F">
                  <a:alpha val="5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îšľíḓè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11472226" y="5865353"/>
                <a:ext cx="113385" cy="146178"/>
              </a:xfrm>
              <a:custGeom>
                <a:avLst/>
                <a:gdLst>
                  <a:gd name="T0" fmla="*/ 0 w 98"/>
                  <a:gd name="T1" fmla="*/ 122 h 127"/>
                  <a:gd name="T2" fmla="*/ 59 w 98"/>
                  <a:gd name="T3" fmla="*/ 127 h 127"/>
                  <a:gd name="T4" fmla="*/ 98 w 98"/>
                  <a:gd name="T5" fmla="*/ 32 h 127"/>
                  <a:gd name="T6" fmla="*/ 51 w 98"/>
                  <a:gd name="T7" fmla="*/ 0 h 127"/>
                  <a:gd name="T8" fmla="*/ 0 w 98"/>
                  <a:gd name="T9" fmla="*/ 12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27">
                    <a:moveTo>
                      <a:pt x="0" y="122"/>
                    </a:moveTo>
                    <a:cubicBezTo>
                      <a:pt x="20" y="124"/>
                      <a:pt x="40" y="125"/>
                      <a:pt x="59" y="127"/>
                    </a:cubicBezTo>
                    <a:cubicBezTo>
                      <a:pt x="65" y="93"/>
                      <a:pt x="79" y="61"/>
                      <a:pt x="98" y="32"/>
                    </a:cubicBezTo>
                    <a:cubicBezTo>
                      <a:pt x="83" y="22"/>
                      <a:pt x="67" y="11"/>
                      <a:pt x="51" y="0"/>
                    </a:cubicBezTo>
                    <a:cubicBezTo>
                      <a:pt x="25" y="37"/>
                      <a:pt x="8" y="78"/>
                      <a:pt x="0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iş1îḑe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11554485" y="5909818"/>
                <a:ext cx="98378" cy="107827"/>
              </a:xfrm>
              <a:custGeom>
                <a:avLst/>
                <a:gdLst>
                  <a:gd name="T0" fmla="*/ 0 w 85"/>
                  <a:gd name="T1" fmla="*/ 89 h 93"/>
                  <a:gd name="T2" fmla="*/ 59 w 85"/>
                  <a:gd name="T3" fmla="*/ 93 h 93"/>
                  <a:gd name="T4" fmla="*/ 85 w 85"/>
                  <a:gd name="T5" fmla="*/ 32 h 93"/>
                  <a:gd name="T6" fmla="*/ 37 w 85"/>
                  <a:gd name="T7" fmla="*/ 0 h 93"/>
                  <a:gd name="T8" fmla="*/ 0 w 85"/>
                  <a:gd name="T9" fmla="*/ 8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0" y="89"/>
                    </a:moveTo>
                    <a:cubicBezTo>
                      <a:pt x="20" y="90"/>
                      <a:pt x="40" y="92"/>
                      <a:pt x="59" y="93"/>
                    </a:cubicBezTo>
                    <a:cubicBezTo>
                      <a:pt x="63" y="71"/>
                      <a:pt x="72" y="50"/>
                      <a:pt x="85" y="32"/>
                    </a:cubicBezTo>
                    <a:cubicBezTo>
                      <a:pt x="69" y="21"/>
                      <a:pt x="53" y="11"/>
                      <a:pt x="37" y="0"/>
                    </a:cubicBezTo>
                    <a:cubicBezTo>
                      <a:pt x="19" y="26"/>
                      <a:pt x="6" y="57"/>
                      <a:pt x="0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í$ḻiḋê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1550039" y="5745299"/>
                <a:ext cx="142843" cy="138397"/>
              </a:xfrm>
              <a:custGeom>
                <a:avLst/>
                <a:gdLst>
                  <a:gd name="T0" fmla="*/ 0 w 124"/>
                  <a:gd name="T1" fmla="*/ 82 h 120"/>
                  <a:gd name="T2" fmla="*/ 44 w 124"/>
                  <a:gd name="T3" fmla="*/ 120 h 120"/>
                  <a:gd name="T4" fmla="*/ 124 w 124"/>
                  <a:gd name="T5" fmla="*/ 56 h 120"/>
                  <a:gd name="T6" fmla="*/ 104 w 124"/>
                  <a:gd name="T7" fmla="*/ 0 h 120"/>
                  <a:gd name="T8" fmla="*/ 0 w 124"/>
                  <a:gd name="T9" fmla="*/ 8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0">
                    <a:moveTo>
                      <a:pt x="0" y="82"/>
                    </a:moveTo>
                    <a:cubicBezTo>
                      <a:pt x="15" y="95"/>
                      <a:pt x="29" y="107"/>
                      <a:pt x="44" y="120"/>
                    </a:cubicBezTo>
                    <a:cubicBezTo>
                      <a:pt x="66" y="93"/>
                      <a:pt x="93" y="71"/>
                      <a:pt x="124" y="56"/>
                    </a:cubicBezTo>
                    <a:cubicBezTo>
                      <a:pt x="117" y="37"/>
                      <a:pt x="110" y="19"/>
                      <a:pt x="104" y="0"/>
                    </a:cubicBezTo>
                    <a:cubicBezTo>
                      <a:pt x="63" y="20"/>
                      <a:pt x="28" y="48"/>
                      <a:pt x="0" y="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" name="îṧlíde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11611178" y="5822556"/>
                <a:ext cx="110606" cy="111718"/>
              </a:xfrm>
              <a:custGeom>
                <a:avLst/>
                <a:gdLst>
                  <a:gd name="T0" fmla="*/ 0 w 96"/>
                  <a:gd name="T1" fmla="*/ 60 h 97"/>
                  <a:gd name="T2" fmla="*/ 44 w 96"/>
                  <a:gd name="T3" fmla="*/ 97 h 97"/>
                  <a:gd name="T4" fmla="*/ 96 w 96"/>
                  <a:gd name="T5" fmla="*/ 56 h 97"/>
                  <a:gd name="T6" fmla="*/ 75 w 96"/>
                  <a:gd name="T7" fmla="*/ 0 h 97"/>
                  <a:gd name="T8" fmla="*/ 0 w 96"/>
                  <a:gd name="T9" fmla="*/ 6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0" y="60"/>
                    </a:moveTo>
                    <a:cubicBezTo>
                      <a:pt x="15" y="72"/>
                      <a:pt x="29" y="85"/>
                      <a:pt x="44" y="97"/>
                    </a:cubicBezTo>
                    <a:cubicBezTo>
                      <a:pt x="58" y="80"/>
                      <a:pt x="76" y="66"/>
                      <a:pt x="96" y="56"/>
                    </a:cubicBezTo>
                    <a:cubicBezTo>
                      <a:pt x="89" y="37"/>
                      <a:pt x="82" y="19"/>
                      <a:pt x="75" y="0"/>
                    </a:cubicBezTo>
                    <a:cubicBezTo>
                      <a:pt x="46" y="14"/>
                      <a:pt x="20" y="35"/>
                      <a:pt x="0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îş1iḍe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11866295" y="6248306"/>
                <a:ext cx="35572" cy="30014"/>
              </a:xfrm>
              <a:custGeom>
                <a:avLst/>
                <a:gdLst>
                  <a:gd name="T0" fmla="*/ 9 w 31"/>
                  <a:gd name="T1" fmla="*/ 17 h 26"/>
                  <a:gd name="T2" fmla="*/ 9 w 31"/>
                  <a:gd name="T3" fmla="*/ 16 h 26"/>
                  <a:gd name="T4" fmla="*/ 9 w 31"/>
                  <a:gd name="T5" fmla="*/ 16 h 26"/>
                  <a:gd name="T6" fmla="*/ 9 w 31"/>
                  <a:gd name="T7" fmla="*/ 17 h 26"/>
                  <a:gd name="T8" fmla="*/ 23 w 31"/>
                  <a:gd name="T9" fmla="*/ 16 h 26"/>
                  <a:gd name="T10" fmla="*/ 27 w 31"/>
                  <a:gd name="T11" fmla="*/ 12 h 26"/>
                  <a:gd name="T12" fmla="*/ 23 w 31"/>
                  <a:gd name="T13" fmla="*/ 16 h 26"/>
                  <a:gd name="T14" fmla="*/ 22 w 31"/>
                  <a:gd name="T15" fmla="*/ 0 h 26"/>
                  <a:gd name="T16" fmla="*/ 20 w 31"/>
                  <a:gd name="T17" fmla="*/ 1 h 26"/>
                  <a:gd name="T18" fmla="*/ 20 w 31"/>
                  <a:gd name="T19" fmla="*/ 0 h 26"/>
                  <a:gd name="T20" fmla="*/ 19 w 31"/>
                  <a:gd name="T21" fmla="*/ 0 h 26"/>
                  <a:gd name="T22" fmla="*/ 19 w 31"/>
                  <a:gd name="T23" fmla="*/ 0 h 26"/>
                  <a:gd name="T24" fmla="*/ 9 w 31"/>
                  <a:gd name="T25" fmla="*/ 6 h 26"/>
                  <a:gd name="T26" fmla="*/ 0 w 31"/>
                  <a:gd name="T27" fmla="*/ 15 h 26"/>
                  <a:gd name="T28" fmla="*/ 0 w 31"/>
                  <a:gd name="T29" fmla="*/ 17 h 26"/>
                  <a:gd name="T30" fmla="*/ 0 w 31"/>
                  <a:gd name="T31" fmla="*/ 18 h 26"/>
                  <a:gd name="T32" fmla="*/ 1 w 31"/>
                  <a:gd name="T33" fmla="*/ 18 h 26"/>
                  <a:gd name="T34" fmla="*/ 2 w 31"/>
                  <a:gd name="T35" fmla="*/ 18 h 26"/>
                  <a:gd name="T36" fmla="*/ 2 w 31"/>
                  <a:gd name="T37" fmla="*/ 18 h 26"/>
                  <a:gd name="T38" fmla="*/ 2 w 31"/>
                  <a:gd name="T39" fmla="*/ 18 h 26"/>
                  <a:gd name="T40" fmla="*/ 10 w 31"/>
                  <a:gd name="T41" fmla="*/ 26 h 26"/>
                  <a:gd name="T42" fmla="*/ 11 w 31"/>
                  <a:gd name="T43" fmla="*/ 26 h 26"/>
                  <a:gd name="T44" fmla="*/ 15 w 31"/>
                  <a:gd name="T45" fmla="*/ 24 h 26"/>
                  <a:gd name="T46" fmla="*/ 31 w 31"/>
                  <a:gd name="T47" fmla="*/ 15 h 26"/>
                  <a:gd name="T48" fmla="*/ 31 w 31"/>
                  <a:gd name="T49" fmla="*/ 15 h 26"/>
                  <a:gd name="T50" fmla="*/ 31 w 31"/>
                  <a:gd name="T51" fmla="*/ 15 h 26"/>
                  <a:gd name="T52" fmla="*/ 28 w 31"/>
                  <a:gd name="T53" fmla="*/ 11 h 26"/>
                  <a:gd name="T54" fmla="*/ 22 w 31"/>
                  <a:gd name="T5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" h="26">
                    <a:moveTo>
                      <a:pt x="9" y="17"/>
                    </a:move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moveTo>
                      <a:pt x="23" y="16"/>
                    </a:moveTo>
                    <a:cubicBezTo>
                      <a:pt x="25" y="14"/>
                      <a:pt x="26" y="13"/>
                      <a:pt x="27" y="12"/>
                    </a:cubicBezTo>
                    <a:cubicBezTo>
                      <a:pt x="23" y="16"/>
                      <a:pt x="23" y="16"/>
                      <a:pt x="23" y="16"/>
                    </a:cubicBezTo>
                    <a:moveTo>
                      <a:pt x="22" y="0"/>
                    </a:moveTo>
                    <a:cubicBezTo>
                      <a:pt x="22" y="0"/>
                      <a:pt x="21" y="0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5" y="1"/>
                      <a:pt x="12" y="4"/>
                      <a:pt x="9" y="6"/>
                    </a:cubicBezTo>
                    <a:cubicBezTo>
                      <a:pt x="6" y="9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9"/>
                      <a:pt x="8" y="23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6"/>
                      <a:pt x="13" y="25"/>
                      <a:pt x="15" y="24"/>
                    </a:cubicBezTo>
                    <a:cubicBezTo>
                      <a:pt x="20" y="22"/>
                      <a:pt x="26" y="18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5" y="7"/>
                      <a:pt x="22" y="0"/>
                      <a:pt x="22" y="0"/>
                    </a:cubicBezTo>
                  </a:path>
                </a:pathLst>
              </a:custGeom>
              <a:solidFill>
                <a:srgbClr val="9576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" name="ï$lïdè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11879078" y="6265536"/>
                <a:ext cx="138397" cy="147845"/>
              </a:xfrm>
              <a:custGeom>
                <a:avLst/>
                <a:gdLst>
                  <a:gd name="T0" fmla="*/ 33 w 120"/>
                  <a:gd name="T1" fmla="*/ 36 h 128"/>
                  <a:gd name="T2" fmla="*/ 33 w 120"/>
                  <a:gd name="T3" fmla="*/ 36 h 128"/>
                  <a:gd name="T4" fmla="*/ 32 w 120"/>
                  <a:gd name="T5" fmla="*/ 35 h 128"/>
                  <a:gd name="T6" fmla="*/ 32 w 120"/>
                  <a:gd name="T7" fmla="*/ 35 h 128"/>
                  <a:gd name="T8" fmla="*/ 25 w 120"/>
                  <a:gd name="T9" fmla="*/ 30 h 128"/>
                  <a:gd name="T10" fmla="*/ 25 w 120"/>
                  <a:gd name="T11" fmla="*/ 30 h 128"/>
                  <a:gd name="T12" fmla="*/ 20 w 120"/>
                  <a:gd name="T13" fmla="*/ 0 h 128"/>
                  <a:gd name="T14" fmla="*/ 0 w 120"/>
                  <a:gd name="T15" fmla="*/ 11 h 128"/>
                  <a:gd name="T16" fmla="*/ 5 w 120"/>
                  <a:gd name="T17" fmla="*/ 18 h 128"/>
                  <a:gd name="T18" fmla="*/ 7 w 120"/>
                  <a:gd name="T19" fmla="*/ 18 h 128"/>
                  <a:gd name="T20" fmla="*/ 16 w 120"/>
                  <a:gd name="T21" fmla="*/ 16 h 128"/>
                  <a:gd name="T22" fmla="*/ 15 w 120"/>
                  <a:gd name="T23" fmla="*/ 31 h 128"/>
                  <a:gd name="T24" fmla="*/ 20 w 120"/>
                  <a:gd name="T25" fmla="*/ 40 h 128"/>
                  <a:gd name="T26" fmla="*/ 33 w 120"/>
                  <a:gd name="T27" fmla="*/ 90 h 128"/>
                  <a:gd name="T28" fmla="*/ 43 w 120"/>
                  <a:gd name="T29" fmla="*/ 102 h 128"/>
                  <a:gd name="T30" fmla="*/ 56 w 120"/>
                  <a:gd name="T31" fmla="*/ 102 h 128"/>
                  <a:gd name="T32" fmla="*/ 92 w 120"/>
                  <a:gd name="T33" fmla="*/ 98 h 128"/>
                  <a:gd name="T34" fmla="*/ 91 w 120"/>
                  <a:gd name="T35" fmla="*/ 98 h 128"/>
                  <a:gd name="T36" fmla="*/ 92 w 120"/>
                  <a:gd name="T37" fmla="*/ 102 h 128"/>
                  <a:gd name="T38" fmla="*/ 92 w 120"/>
                  <a:gd name="T39" fmla="*/ 109 h 128"/>
                  <a:gd name="T40" fmla="*/ 93 w 120"/>
                  <a:gd name="T41" fmla="*/ 117 h 128"/>
                  <a:gd name="T42" fmla="*/ 94 w 120"/>
                  <a:gd name="T43" fmla="*/ 125 h 128"/>
                  <a:gd name="T44" fmla="*/ 96 w 120"/>
                  <a:gd name="T45" fmla="*/ 121 h 128"/>
                  <a:gd name="T46" fmla="*/ 99 w 120"/>
                  <a:gd name="T47" fmla="*/ 110 h 128"/>
                  <a:gd name="T48" fmla="*/ 103 w 120"/>
                  <a:gd name="T49" fmla="*/ 99 h 128"/>
                  <a:gd name="T50" fmla="*/ 107 w 120"/>
                  <a:gd name="T51" fmla="*/ 89 h 128"/>
                  <a:gd name="T52" fmla="*/ 112 w 120"/>
                  <a:gd name="T53" fmla="*/ 79 h 128"/>
                  <a:gd name="T54" fmla="*/ 117 w 120"/>
                  <a:gd name="T55" fmla="*/ 69 h 128"/>
                  <a:gd name="T56" fmla="*/ 120 w 120"/>
                  <a:gd name="T57" fmla="*/ 64 h 128"/>
                  <a:gd name="T58" fmla="*/ 113 w 120"/>
                  <a:gd name="T59" fmla="*/ 69 h 128"/>
                  <a:gd name="T60" fmla="*/ 56 w 120"/>
                  <a:gd name="T61" fmla="*/ 81 h 128"/>
                  <a:gd name="T62" fmla="*/ 53 w 120"/>
                  <a:gd name="T63" fmla="*/ 81 h 128"/>
                  <a:gd name="T64" fmla="*/ 48 w 120"/>
                  <a:gd name="T65" fmla="*/ 72 h 128"/>
                  <a:gd name="T66" fmla="*/ 27 w 120"/>
                  <a:gd name="T67" fmla="*/ 37 h 128"/>
                  <a:gd name="T68" fmla="*/ 28 w 120"/>
                  <a:gd name="T69" fmla="*/ 34 h 128"/>
                  <a:gd name="T70" fmla="*/ 33 w 120"/>
                  <a:gd name="T71" fmla="*/ 38 h 128"/>
                  <a:gd name="T72" fmla="*/ 35 w 120"/>
                  <a:gd name="T73" fmla="*/ 37 h 128"/>
                  <a:gd name="T74" fmla="*/ 19 w 120"/>
                  <a:gd name="T75" fmla="*/ 13 h 128"/>
                  <a:gd name="T76" fmla="*/ 23 w 120"/>
                  <a:gd name="T77" fmla="*/ 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0" h="128">
                    <a:moveTo>
                      <a:pt x="33" y="36"/>
                    </a:moveTo>
                    <a:cubicBezTo>
                      <a:pt x="33" y="36"/>
                      <a:pt x="33" y="36"/>
                      <a:pt x="33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3" y="36"/>
                      <a:pt x="33" y="36"/>
                      <a:pt x="33" y="36"/>
                    </a:cubicBezTo>
                    <a:moveTo>
                      <a:pt x="32" y="35"/>
                    </a:move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moveTo>
                      <a:pt x="25" y="30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moveTo>
                      <a:pt x="20" y="0"/>
                    </a:moveTo>
                    <a:cubicBezTo>
                      <a:pt x="15" y="3"/>
                      <a:pt x="9" y="7"/>
                      <a:pt x="4" y="9"/>
                    </a:cubicBezTo>
                    <a:cubicBezTo>
                      <a:pt x="2" y="10"/>
                      <a:pt x="1" y="11"/>
                      <a:pt x="0" y="1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6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10" y="18"/>
                      <a:pt x="14" y="17"/>
                      <a:pt x="15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6" y="16"/>
                      <a:pt x="16" y="17"/>
                      <a:pt x="17" y="17"/>
                    </a:cubicBezTo>
                    <a:cubicBezTo>
                      <a:pt x="13" y="21"/>
                      <a:pt x="14" y="28"/>
                      <a:pt x="15" y="31"/>
                    </a:cubicBezTo>
                    <a:cubicBezTo>
                      <a:pt x="16" y="34"/>
                      <a:pt x="18" y="37"/>
                      <a:pt x="21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2" y="53"/>
                      <a:pt x="25" y="64"/>
                    </a:cubicBezTo>
                    <a:cubicBezTo>
                      <a:pt x="27" y="73"/>
                      <a:pt x="29" y="82"/>
                      <a:pt x="33" y="90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5" y="95"/>
                      <a:pt x="40" y="101"/>
                      <a:pt x="43" y="102"/>
                    </a:cubicBezTo>
                    <a:cubicBezTo>
                      <a:pt x="43" y="102"/>
                      <a:pt x="45" y="102"/>
                      <a:pt x="47" y="102"/>
                    </a:cubicBezTo>
                    <a:cubicBezTo>
                      <a:pt x="51" y="102"/>
                      <a:pt x="56" y="102"/>
                      <a:pt x="56" y="102"/>
                    </a:cubicBezTo>
                    <a:cubicBezTo>
                      <a:pt x="56" y="102"/>
                      <a:pt x="57" y="102"/>
                      <a:pt x="57" y="102"/>
                    </a:cubicBezTo>
                    <a:cubicBezTo>
                      <a:pt x="65" y="102"/>
                      <a:pt x="79" y="100"/>
                      <a:pt x="92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1" y="99"/>
                      <a:pt x="91" y="99"/>
                      <a:pt x="91" y="100"/>
                    </a:cubicBezTo>
                    <a:cubicBezTo>
                      <a:pt x="91" y="101"/>
                      <a:pt x="92" y="102"/>
                      <a:pt x="92" y="102"/>
                    </a:cubicBezTo>
                    <a:cubicBezTo>
                      <a:pt x="92" y="104"/>
                      <a:pt x="92" y="105"/>
                      <a:pt x="92" y="107"/>
                    </a:cubicBezTo>
                    <a:cubicBezTo>
                      <a:pt x="92" y="108"/>
                      <a:pt x="92" y="108"/>
                      <a:pt x="92" y="109"/>
                    </a:cubicBezTo>
                    <a:cubicBezTo>
                      <a:pt x="92" y="111"/>
                      <a:pt x="92" y="113"/>
                      <a:pt x="92" y="114"/>
                    </a:cubicBezTo>
                    <a:cubicBezTo>
                      <a:pt x="92" y="115"/>
                      <a:pt x="93" y="116"/>
                      <a:pt x="93" y="117"/>
                    </a:cubicBezTo>
                    <a:cubicBezTo>
                      <a:pt x="93" y="119"/>
                      <a:pt x="93" y="120"/>
                      <a:pt x="93" y="122"/>
                    </a:cubicBezTo>
                    <a:cubicBezTo>
                      <a:pt x="93" y="123"/>
                      <a:pt x="93" y="124"/>
                      <a:pt x="94" y="125"/>
                    </a:cubicBezTo>
                    <a:cubicBezTo>
                      <a:pt x="94" y="126"/>
                      <a:pt x="94" y="127"/>
                      <a:pt x="94" y="128"/>
                    </a:cubicBezTo>
                    <a:cubicBezTo>
                      <a:pt x="95" y="126"/>
                      <a:pt x="95" y="123"/>
                      <a:pt x="96" y="121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7" y="117"/>
                      <a:pt x="98" y="113"/>
                      <a:pt x="99" y="110"/>
                    </a:cubicBezTo>
                    <a:cubicBezTo>
                      <a:pt x="99" y="110"/>
                      <a:pt x="100" y="109"/>
                      <a:pt x="100" y="109"/>
                    </a:cubicBezTo>
                    <a:cubicBezTo>
                      <a:pt x="101" y="106"/>
                      <a:pt x="102" y="103"/>
                      <a:pt x="103" y="99"/>
                    </a:cubicBezTo>
                    <a:cubicBezTo>
                      <a:pt x="103" y="99"/>
                      <a:pt x="103" y="98"/>
                      <a:pt x="104" y="98"/>
                    </a:cubicBezTo>
                    <a:cubicBezTo>
                      <a:pt x="105" y="95"/>
                      <a:pt x="106" y="92"/>
                      <a:pt x="107" y="89"/>
                    </a:cubicBezTo>
                    <a:cubicBezTo>
                      <a:pt x="108" y="88"/>
                      <a:pt x="108" y="87"/>
                      <a:pt x="108" y="86"/>
                    </a:cubicBezTo>
                    <a:cubicBezTo>
                      <a:pt x="110" y="84"/>
                      <a:pt x="111" y="81"/>
                      <a:pt x="112" y="79"/>
                    </a:cubicBezTo>
                    <a:cubicBezTo>
                      <a:pt x="112" y="77"/>
                      <a:pt x="113" y="76"/>
                      <a:pt x="114" y="75"/>
                    </a:cubicBezTo>
                    <a:cubicBezTo>
                      <a:pt x="115" y="73"/>
                      <a:pt x="116" y="71"/>
                      <a:pt x="117" y="69"/>
                    </a:cubicBezTo>
                    <a:cubicBezTo>
                      <a:pt x="118" y="67"/>
                      <a:pt x="119" y="66"/>
                      <a:pt x="119" y="64"/>
                    </a:cubicBezTo>
                    <a:cubicBezTo>
                      <a:pt x="120" y="64"/>
                      <a:pt x="120" y="64"/>
                      <a:pt x="120" y="64"/>
                    </a:cubicBezTo>
                    <a:cubicBezTo>
                      <a:pt x="116" y="65"/>
                      <a:pt x="114" y="67"/>
                      <a:pt x="113" y="67"/>
                    </a:cubicBezTo>
                    <a:cubicBezTo>
                      <a:pt x="113" y="68"/>
                      <a:pt x="113" y="68"/>
                      <a:pt x="113" y="69"/>
                    </a:cubicBezTo>
                    <a:cubicBezTo>
                      <a:pt x="108" y="69"/>
                      <a:pt x="103" y="70"/>
                      <a:pt x="99" y="70"/>
                    </a:cubicBezTo>
                    <a:cubicBezTo>
                      <a:pt x="94" y="70"/>
                      <a:pt x="60" y="79"/>
                      <a:pt x="56" y="81"/>
                    </a:cubicBezTo>
                    <a:cubicBezTo>
                      <a:pt x="55" y="81"/>
                      <a:pt x="55" y="81"/>
                      <a:pt x="55" y="81"/>
                    </a:cubicBezTo>
                    <a:cubicBezTo>
                      <a:pt x="55" y="81"/>
                      <a:pt x="54" y="81"/>
                      <a:pt x="53" y="81"/>
                    </a:cubicBezTo>
                    <a:cubicBezTo>
                      <a:pt x="53" y="81"/>
                      <a:pt x="53" y="81"/>
                      <a:pt x="53" y="81"/>
                    </a:cubicBezTo>
                    <a:cubicBezTo>
                      <a:pt x="51" y="78"/>
                      <a:pt x="50" y="75"/>
                      <a:pt x="48" y="72"/>
                    </a:cubicBezTo>
                    <a:cubicBezTo>
                      <a:pt x="40" y="62"/>
                      <a:pt x="28" y="37"/>
                      <a:pt x="28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6"/>
                    </a:cubicBezTo>
                    <a:cubicBezTo>
                      <a:pt x="27" y="36"/>
                      <a:pt x="28" y="35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0" y="37"/>
                      <a:pt x="32" y="38"/>
                      <a:pt x="33" y="38"/>
                    </a:cubicBezTo>
                    <a:cubicBezTo>
                      <a:pt x="34" y="38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6"/>
                      <a:pt x="37" y="34"/>
                      <a:pt x="33" y="28"/>
                    </a:cubicBezTo>
                    <a:cubicBezTo>
                      <a:pt x="27" y="22"/>
                      <a:pt x="19" y="15"/>
                      <a:pt x="19" y="13"/>
                    </a:cubicBezTo>
                    <a:cubicBezTo>
                      <a:pt x="20" y="12"/>
                      <a:pt x="22" y="8"/>
                      <a:pt x="23" y="6"/>
                    </a:cubicBezTo>
                    <a:cubicBezTo>
                      <a:pt x="23" y="5"/>
                      <a:pt x="23" y="4"/>
                      <a:pt x="23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A66614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ïšḷîḋè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11960782" y="6475632"/>
                <a:ext cx="51134" cy="202871"/>
              </a:xfrm>
              <a:custGeom>
                <a:avLst/>
                <a:gdLst>
                  <a:gd name="T0" fmla="*/ 24 w 44"/>
                  <a:gd name="T1" fmla="*/ 0 h 176"/>
                  <a:gd name="T2" fmla="*/ 25 w 44"/>
                  <a:gd name="T3" fmla="*/ 4 h 176"/>
                  <a:gd name="T4" fmla="*/ 4 w 44"/>
                  <a:gd name="T5" fmla="*/ 111 h 176"/>
                  <a:gd name="T6" fmla="*/ 1 w 44"/>
                  <a:gd name="T7" fmla="*/ 132 h 176"/>
                  <a:gd name="T8" fmla="*/ 16 w 44"/>
                  <a:gd name="T9" fmla="*/ 176 h 176"/>
                  <a:gd name="T10" fmla="*/ 20 w 44"/>
                  <a:gd name="T11" fmla="*/ 171 h 176"/>
                  <a:gd name="T12" fmla="*/ 23 w 44"/>
                  <a:gd name="T13" fmla="*/ 166 h 176"/>
                  <a:gd name="T14" fmla="*/ 27 w 44"/>
                  <a:gd name="T15" fmla="*/ 160 h 176"/>
                  <a:gd name="T16" fmla="*/ 30 w 44"/>
                  <a:gd name="T17" fmla="*/ 153 h 176"/>
                  <a:gd name="T18" fmla="*/ 33 w 44"/>
                  <a:gd name="T19" fmla="*/ 147 h 176"/>
                  <a:gd name="T20" fmla="*/ 34 w 44"/>
                  <a:gd name="T21" fmla="*/ 146 h 176"/>
                  <a:gd name="T22" fmla="*/ 31 w 44"/>
                  <a:gd name="T23" fmla="*/ 140 h 176"/>
                  <a:gd name="T24" fmla="*/ 31 w 44"/>
                  <a:gd name="T25" fmla="*/ 140 h 176"/>
                  <a:gd name="T26" fmla="*/ 34 w 44"/>
                  <a:gd name="T27" fmla="*/ 114 h 176"/>
                  <a:gd name="T28" fmla="*/ 34 w 44"/>
                  <a:gd name="T29" fmla="*/ 113 h 176"/>
                  <a:gd name="T30" fmla="*/ 35 w 44"/>
                  <a:gd name="T31" fmla="*/ 113 h 176"/>
                  <a:gd name="T32" fmla="*/ 35 w 44"/>
                  <a:gd name="T33" fmla="*/ 113 h 176"/>
                  <a:gd name="T34" fmla="*/ 44 w 44"/>
                  <a:gd name="T35" fmla="*/ 93 h 176"/>
                  <a:gd name="T36" fmla="*/ 44 w 44"/>
                  <a:gd name="T37" fmla="*/ 92 h 176"/>
                  <a:gd name="T38" fmla="*/ 44 w 44"/>
                  <a:gd name="T39" fmla="*/ 25 h 176"/>
                  <a:gd name="T40" fmla="*/ 24 w 44"/>
                  <a:gd name="T4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176">
                    <a:moveTo>
                      <a:pt x="24" y="0"/>
                    </a:moveTo>
                    <a:cubicBezTo>
                      <a:pt x="24" y="2"/>
                      <a:pt x="24" y="3"/>
                      <a:pt x="25" y="4"/>
                    </a:cubicBezTo>
                    <a:cubicBezTo>
                      <a:pt x="21" y="21"/>
                      <a:pt x="7" y="89"/>
                      <a:pt x="4" y="111"/>
                    </a:cubicBezTo>
                    <a:cubicBezTo>
                      <a:pt x="2" y="119"/>
                      <a:pt x="0" y="128"/>
                      <a:pt x="1" y="132"/>
                    </a:cubicBezTo>
                    <a:cubicBezTo>
                      <a:pt x="2" y="136"/>
                      <a:pt x="9" y="156"/>
                      <a:pt x="16" y="176"/>
                    </a:cubicBezTo>
                    <a:cubicBezTo>
                      <a:pt x="18" y="175"/>
                      <a:pt x="19" y="173"/>
                      <a:pt x="20" y="171"/>
                    </a:cubicBezTo>
                    <a:cubicBezTo>
                      <a:pt x="21" y="169"/>
                      <a:pt x="22" y="168"/>
                      <a:pt x="23" y="166"/>
                    </a:cubicBezTo>
                    <a:cubicBezTo>
                      <a:pt x="25" y="164"/>
                      <a:pt x="26" y="162"/>
                      <a:pt x="27" y="160"/>
                    </a:cubicBezTo>
                    <a:cubicBezTo>
                      <a:pt x="28" y="158"/>
                      <a:pt x="29" y="156"/>
                      <a:pt x="30" y="153"/>
                    </a:cubicBezTo>
                    <a:cubicBezTo>
                      <a:pt x="31" y="151"/>
                      <a:pt x="32" y="149"/>
                      <a:pt x="33" y="147"/>
                    </a:cubicBezTo>
                    <a:cubicBezTo>
                      <a:pt x="33" y="147"/>
                      <a:pt x="33" y="146"/>
                      <a:pt x="34" y="146"/>
                    </a:cubicBezTo>
                    <a:cubicBezTo>
                      <a:pt x="33" y="144"/>
                      <a:pt x="32" y="141"/>
                      <a:pt x="31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27" y="130"/>
                      <a:pt x="31" y="119"/>
                      <a:pt x="34" y="114"/>
                    </a:cubicBezTo>
                    <a:cubicBezTo>
                      <a:pt x="34" y="114"/>
                      <a:pt x="34" y="113"/>
                      <a:pt x="34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8" y="107"/>
                      <a:pt x="41" y="100"/>
                      <a:pt x="44" y="93"/>
                    </a:cubicBezTo>
                    <a:cubicBezTo>
                      <a:pt x="44" y="93"/>
                      <a:pt x="44" y="93"/>
                      <a:pt x="44" y="92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4" y="13"/>
                      <a:pt x="36" y="2"/>
                      <a:pt x="24" y="0"/>
                    </a:cubicBezTo>
                  </a:path>
                </a:pathLst>
              </a:custGeom>
              <a:solidFill>
                <a:srgbClr val="5E5E8A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" name="îśliďê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12000245" y="6258311"/>
                <a:ext cx="57804" cy="78925"/>
              </a:xfrm>
              <a:custGeom>
                <a:avLst/>
                <a:gdLst>
                  <a:gd name="T0" fmla="*/ 9 w 50"/>
                  <a:gd name="T1" fmla="*/ 0 h 68"/>
                  <a:gd name="T2" fmla="*/ 5 w 50"/>
                  <a:gd name="T3" fmla="*/ 16 h 68"/>
                  <a:gd name="T4" fmla="*/ 7 w 50"/>
                  <a:gd name="T5" fmla="*/ 20 h 68"/>
                  <a:gd name="T6" fmla="*/ 2 w 50"/>
                  <a:gd name="T7" fmla="*/ 31 h 68"/>
                  <a:gd name="T8" fmla="*/ 0 w 50"/>
                  <a:gd name="T9" fmla="*/ 52 h 68"/>
                  <a:gd name="T10" fmla="*/ 4 w 50"/>
                  <a:gd name="T11" fmla="*/ 62 h 68"/>
                  <a:gd name="T12" fmla="*/ 15 w 50"/>
                  <a:gd name="T13" fmla="*/ 64 h 68"/>
                  <a:gd name="T14" fmla="*/ 16 w 50"/>
                  <a:gd name="T15" fmla="*/ 68 h 68"/>
                  <a:gd name="T16" fmla="*/ 17 w 50"/>
                  <a:gd name="T17" fmla="*/ 65 h 68"/>
                  <a:gd name="T18" fmla="*/ 21 w 50"/>
                  <a:gd name="T19" fmla="*/ 60 h 68"/>
                  <a:gd name="T20" fmla="*/ 23 w 50"/>
                  <a:gd name="T21" fmla="*/ 56 h 68"/>
                  <a:gd name="T22" fmla="*/ 28 w 50"/>
                  <a:gd name="T23" fmla="*/ 50 h 68"/>
                  <a:gd name="T24" fmla="*/ 30 w 50"/>
                  <a:gd name="T25" fmla="*/ 47 h 68"/>
                  <a:gd name="T26" fmla="*/ 35 w 50"/>
                  <a:gd name="T27" fmla="*/ 40 h 68"/>
                  <a:gd name="T28" fmla="*/ 37 w 50"/>
                  <a:gd name="T29" fmla="*/ 38 h 68"/>
                  <a:gd name="T30" fmla="*/ 44 w 50"/>
                  <a:gd name="T31" fmla="*/ 30 h 68"/>
                  <a:gd name="T32" fmla="*/ 50 w 50"/>
                  <a:gd name="T33" fmla="*/ 24 h 68"/>
                  <a:gd name="T34" fmla="*/ 45 w 50"/>
                  <a:gd name="T35" fmla="*/ 19 h 68"/>
                  <a:gd name="T36" fmla="*/ 45 w 50"/>
                  <a:gd name="T37" fmla="*/ 19 h 68"/>
                  <a:gd name="T38" fmla="*/ 41 w 50"/>
                  <a:gd name="T39" fmla="*/ 11 h 68"/>
                  <a:gd name="T40" fmla="*/ 14 w 50"/>
                  <a:gd name="T41" fmla="*/ 6 h 68"/>
                  <a:gd name="T42" fmla="*/ 9 w 50"/>
                  <a:gd name="T4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0" h="68">
                    <a:moveTo>
                      <a:pt x="9" y="0"/>
                    </a:moveTo>
                    <a:cubicBezTo>
                      <a:pt x="2" y="5"/>
                      <a:pt x="2" y="11"/>
                      <a:pt x="5" y="16"/>
                    </a:cubicBezTo>
                    <a:cubicBezTo>
                      <a:pt x="6" y="18"/>
                      <a:pt x="7" y="19"/>
                      <a:pt x="7" y="20"/>
                    </a:cubicBezTo>
                    <a:cubicBezTo>
                      <a:pt x="5" y="23"/>
                      <a:pt x="3" y="28"/>
                      <a:pt x="2" y="31"/>
                    </a:cubicBezTo>
                    <a:cubicBezTo>
                      <a:pt x="0" y="37"/>
                      <a:pt x="0" y="47"/>
                      <a:pt x="0" y="52"/>
                    </a:cubicBezTo>
                    <a:cubicBezTo>
                      <a:pt x="0" y="57"/>
                      <a:pt x="3" y="61"/>
                      <a:pt x="4" y="62"/>
                    </a:cubicBezTo>
                    <a:cubicBezTo>
                      <a:pt x="6" y="63"/>
                      <a:pt x="13" y="62"/>
                      <a:pt x="15" y="64"/>
                    </a:cubicBezTo>
                    <a:cubicBezTo>
                      <a:pt x="15" y="64"/>
                      <a:pt x="15" y="66"/>
                      <a:pt x="16" y="68"/>
                    </a:cubicBezTo>
                    <a:cubicBezTo>
                      <a:pt x="16" y="67"/>
                      <a:pt x="17" y="66"/>
                      <a:pt x="17" y="65"/>
                    </a:cubicBezTo>
                    <a:cubicBezTo>
                      <a:pt x="18" y="63"/>
                      <a:pt x="20" y="62"/>
                      <a:pt x="21" y="60"/>
                    </a:cubicBezTo>
                    <a:cubicBezTo>
                      <a:pt x="22" y="58"/>
                      <a:pt x="23" y="57"/>
                      <a:pt x="23" y="56"/>
                    </a:cubicBezTo>
                    <a:cubicBezTo>
                      <a:pt x="25" y="54"/>
                      <a:pt x="26" y="52"/>
                      <a:pt x="28" y="50"/>
                    </a:cubicBezTo>
                    <a:cubicBezTo>
                      <a:pt x="28" y="49"/>
                      <a:pt x="29" y="48"/>
                      <a:pt x="30" y="47"/>
                    </a:cubicBezTo>
                    <a:cubicBezTo>
                      <a:pt x="32" y="44"/>
                      <a:pt x="33" y="42"/>
                      <a:pt x="35" y="40"/>
                    </a:cubicBezTo>
                    <a:cubicBezTo>
                      <a:pt x="36" y="40"/>
                      <a:pt x="36" y="39"/>
                      <a:pt x="37" y="38"/>
                    </a:cubicBezTo>
                    <a:cubicBezTo>
                      <a:pt x="39" y="36"/>
                      <a:pt x="42" y="33"/>
                      <a:pt x="44" y="30"/>
                    </a:cubicBezTo>
                    <a:cubicBezTo>
                      <a:pt x="46" y="29"/>
                      <a:pt x="48" y="26"/>
                      <a:pt x="50" y="24"/>
                    </a:cubicBezTo>
                    <a:cubicBezTo>
                      <a:pt x="48" y="20"/>
                      <a:pt x="46" y="19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7"/>
                      <a:pt x="44" y="13"/>
                      <a:pt x="41" y="11"/>
                    </a:cubicBezTo>
                    <a:cubicBezTo>
                      <a:pt x="35" y="7"/>
                      <a:pt x="22" y="8"/>
                      <a:pt x="14" y="6"/>
                    </a:cubicBezTo>
                    <a:cubicBezTo>
                      <a:pt x="11" y="5"/>
                      <a:pt x="9" y="2"/>
                      <a:pt x="9" y="0"/>
                    </a:cubicBezTo>
                  </a:path>
                </a:pathLst>
              </a:custGeom>
              <a:solidFill>
                <a:srgbClr val="A66614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iṣḻïḓè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12048600" y="6337236"/>
                <a:ext cx="31125" cy="128948"/>
              </a:xfrm>
              <a:custGeom>
                <a:avLst/>
                <a:gdLst>
                  <a:gd name="T0" fmla="*/ 0 w 27"/>
                  <a:gd name="T1" fmla="*/ 112 h 112"/>
                  <a:gd name="T2" fmla="*/ 10 w 27"/>
                  <a:gd name="T3" fmla="*/ 105 h 112"/>
                  <a:gd name="T4" fmla="*/ 25 w 27"/>
                  <a:gd name="T5" fmla="*/ 86 h 112"/>
                  <a:gd name="T6" fmla="*/ 25 w 27"/>
                  <a:gd name="T7" fmla="*/ 27 h 112"/>
                  <a:gd name="T8" fmla="*/ 25 w 27"/>
                  <a:gd name="T9" fmla="*/ 24 h 112"/>
                  <a:gd name="T10" fmla="*/ 12 w 27"/>
                  <a:gd name="T11" fmla="*/ 0 h 112"/>
                  <a:gd name="T12" fmla="*/ 5 w 27"/>
                  <a:gd name="T13" fmla="*/ 65 h 112"/>
                  <a:gd name="T14" fmla="*/ 0 w 27"/>
                  <a:gd name="T1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12">
                    <a:moveTo>
                      <a:pt x="0" y="112"/>
                    </a:moveTo>
                    <a:cubicBezTo>
                      <a:pt x="4" y="110"/>
                      <a:pt x="7" y="107"/>
                      <a:pt x="10" y="105"/>
                    </a:cubicBezTo>
                    <a:cubicBezTo>
                      <a:pt x="18" y="98"/>
                      <a:pt x="25" y="91"/>
                      <a:pt x="25" y="86"/>
                    </a:cubicBezTo>
                    <a:cubicBezTo>
                      <a:pt x="27" y="75"/>
                      <a:pt x="26" y="42"/>
                      <a:pt x="25" y="27"/>
                    </a:cubicBezTo>
                    <a:cubicBezTo>
                      <a:pt x="25" y="26"/>
                      <a:pt x="25" y="25"/>
                      <a:pt x="25" y="24"/>
                    </a:cubicBezTo>
                    <a:cubicBezTo>
                      <a:pt x="24" y="9"/>
                      <a:pt x="16" y="3"/>
                      <a:pt x="12" y="0"/>
                    </a:cubicBezTo>
                    <a:cubicBezTo>
                      <a:pt x="10" y="19"/>
                      <a:pt x="5" y="63"/>
                      <a:pt x="5" y="65"/>
                    </a:cubicBezTo>
                    <a:cubicBezTo>
                      <a:pt x="4" y="68"/>
                      <a:pt x="0" y="112"/>
                      <a:pt x="0" y="1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îŝḻïďe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11889083" y="6271094"/>
                <a:ext cx="17786" cy="31125"/>
              </a:xfrm>
              <a:custGeom>
                <a:avLst/>
                <a:gdLst>
                  <a:gd name="T0" fmla="*/ 14 w 15"/>
                  <a:gd name="T1" fmla="*/ 24 h 27"/>
                  <a:gd name="T2" fmla="*/ 4 w 15"/>
                  <a:gd name="T3" fmla="*/ 2 h 27"/>
                  <a:gd name="T4" fmla="*/ 2 w 15"/>
                  <a:gd name="T5" fmla="*/ 16 h 27"/>
                  <a:gd name="T6" fmla="*/ 11 w 15"/>
                  <a:gd name="T7" fmla="*/ 27 h 27"/>
                  <a:gd name="T8" fmla="*/ 14 w 15"/>
                  <a:gd name="T9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7">
                    <a:moveTo>
                      <a:pt x="14" y="24"/>
                    </a:moveTo>
                    <a:cubicBezTo>
                      <a:pt x="13" y="21"/>
                      <a:pt x="7" y="0"/>
                      <a:pt x="4" y="2"/>
                    </a:cubicBezTo>
                    <a:cubicBezTo>
                      <a:pt x="0" y="5"/>
                      <a:pt x="1" y="14"/>
                      <a:pt x="2" y="16"/>
                    </a:cubicBezTo>
                    <a:cubicBezTo>
                      <a:pt x="3" y="21"/>
                      <a:pt x="8" y="27"/>
                      <a:pt x="11" y="27"/>
                    </a:cubicBezTo>
                    <a:cubicBezTo>
                      <a:pt x="14" y="27"/>
                      <a:pt x="15" y="26"/>
                      <a:pt x="14" y="24"/>
                    </a:cubicBezTo>
                    <a:close/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" name="íşḷiḍê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11944664" y="6736307"/>
                <a:ext cx="130615" cy="11673"/>
              </a:xfrm>
              <a:prstGeom prst="ellipse">
                <a:avLst/>
              </a:prstGeom>
              <a:solidFill>
                <a:srgbClr val="E4E7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" name="iṩḷiḑe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12030258" y="6716854"/>
                <a:ext cx="12784" cy="17231"/>
              </a:xfrm>
              <a:custGeom>
                <a:avLst/>
                <a:gdLst>
                  <a:gd name="T0" fmla="*/ 0 w 11"/>
                  <a:gd name="T1" fmla="*/ 0 h 15"/>
                  <a:gd name="T2" fmla="*/ 1 w 11"/>
                  <a:gd name="T3" fmla="*/ 12 h 15"/>
                  <a:gd name="T4" fmla="*/ 9 w 11"/>
                  <a:gd name="T5" fmla="*/ 13 h 15"/>
                  <a:gd name="T6" fmla="*/ 11 w 11"/>
                  <a:gd name="T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0" y="0"/>
                    </a:moveTo>
                    <a:cubicBezTo>
                      <a:pt x="0" y="0"/>
                      <a:pt x="1" y="10"/>
                      <a:pt x="1" y="12"/>
                    </a:cubicBezTo>
                    <a:cubicBezTo>
                      <a:pt x="1" y="14"/>
                      <a:pt x="9" y="15"/>
                      <a:pt x="9" y="13"/>
                    </a:cubicBezTo>
                    <a:cubicBezTo>
                      <a:pt x="10" y="12"/>
                      <a:pt x="11" y="1"/>
                      <a:pt x="11" y="1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" name="iṣľïḑè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12006914" y="6727970"/>
                <a:ext cx="36128" cy="13895"/>
              </a:xfrm>
              <a:custGeom>
                <a:avLst/>
                <a:gdLst>
                  <a:gd name="T0" fmla="*/ 31 w 31"/>
                  <a:gd name="T1" fmla="*/ 5 h 12"/>
                  <a:gd name="T2" fmla="*/ 31 w 31"/>
                  <a:gd name="T3" fmla="*/ 12 h 12"/>
                  <a:gd name="T4" fmla="*/ 22 w 31"/>
                  <a:gd name="T5" fmla="*/ 12 h 12"/>
                  <a:gd name="T6" fmla="*/ 21 w 31"/>
                  <a:gd name="T7" fmla="*/ 11 h 12"/>
                  <a:gd name="T8" fmla="*/ 16 w 31"/>
                  <a:gd name="T9" fmla="*/ 12 h 12"/>
                  <a:gd name="T10" fmla="*/ 9 w 31"/>
                  <a:gd name="T11" fmla="*/ 12 h 12"/>
                  <a:gd name="T12" fmla="*/ 0 w 31"/>
                  <a:gd name="T13" fmla="*/ 10 h 12"/>
                  <a:gd name="T14" fmla="*/ 8 w 31"/>
                  <a:gd name="T15" fmla="*/ 7 h 12"/>
                  <a:gd name="T16" fmla="*/ 19 w 31"/>
                  <a:gd name="T17" fmla="*/ 2 h 12"/>
                  <a:gd name="T18" fmla="*/ 21 w 31"/>
                  <a:gd name="T19" fmla="*/ 0 h 12"/>
                  <a:gd name="T20" fmla="*/ 22 w 31"/>
                  <a:gd name="T21" fmla="*/ 1 h 12"/>
                  <a:gd name="T22" fmla="*/ 27 w 31"/>
                  <a:gd name="T23" fmla="*/ 4 h 12"/>
                  <a:gd name="T24" fmla="*/ 30 w 31"/>
                  <a:gd name="T25" fmla="*/ 2 h 12"/>
                  <a:gd name="T26" fmla="*/ 31 w 31"/>
                  <a:gd name="T2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12">
                    <a:moveTo>
                      <a:pt x="31" y="5"/>
                    </a:moveTo>
                    <a:cubicBezTo>
                      <a:pt x="31" y="8"/>
                      <a:pt x="31" y="12"/>
                      <a:pt x="31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19" y="12"/>
                      <a:pt x="16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3" y="12"/>
                      <a:pt x="0" y="11"/>
                      <a:pt x="0" y="10"/>
                    </a:cubicBezTo>
                    <a:cubicBezTo>
                      <a:pt x="0" y="6"/>
                      <a:pt x="6" y="7"/>
                      <a:pt x="8" y="7"/>
                    </a:cubicBezTo>
                    <a:cubicBezTo>
                      <a:pt x="13" y="7"/>
                      <a:pt x="18" y="4"/>
                      <a:pt x="19" y="2"/>
                    </a:cubicBezTo>
                    <a:cubicBezTo>
                      <a:pt x="20" y="0"/>
                      <a:pt x="20" y="0"/>
                      <a:pt x="21" y="0"/>
                    </a:cubicBezTo>
                    <a:cubicBezTo>
                      <a:pt x="21" y="0"/>
                      <a:pt x="22" y="0"/>
                      <a:pt x="22" y="1"/>
                    </a:cubicBezTo>
                    <a:cubicBezTo>
                      <a:pt x="23" y="3"/>
                      <a:pt x="25" y="4"/>
                      <a:pt x="27" y="4"/>
                    </a:cubicBezTo>
                    <a:cubicBezTo>
                      <a:pt x="28" y="4"/>
                      <a:pt x="29" y="3"/>
                      <a:pt x="30" y="2"/>
                    </a:cubicBezTo>
                    <a:cubicBezTo>
                      <a:pt x="30" y="2"/>
                      <a:pt x="31" y="3"/>
                      <a:pt x="31" y="5"/>
                    </a:cubicBezTo>
                    <a:close/>
                  </a:path>
                </a:pathLst>
              </a:custGeom>
              <a:solidFill>
                <a:srgbClr val="1F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" name="îṥ1idê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11994687" y="6707405"/>
                <a:ext cx="13339" cy="18342"/>
              </a:xfrm>
              <a:custGeom>
                <a:avLst/>
                <a:gdLst>
                  <a:gd name="T0" fmla="*/ 0 w 12"/>
                  <a:gd name="T1" fmla="*/ 6 h 16"/>
                  <a:gd name="T2" fmla="*/ 3 w 12"/>
                  <a:gd name="T3" fmla="*/ 14 h 16"/>
                  <a:gd name="T4" fmla="*/ 12 w 12"/>
                  <a:gd name="T5" fmla="*/ 12 h 16"/>
                  <a:gd name="T6" fmla="*/ 8 w 12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6">
                    <a:moveTo>
                      <a:pt x="0" y="6"/>
                    </a:moveTo>
                    <a:cubicBezTo>
                      <a:pt x="0" y="6"/>
                      <a:pt x="2" y="12"/>
                      <a:pt x="3" y="14"/>
                    </a:cubicBezTo>
                    <a:cubicBezTo>
                      <a:pt x="4" y="16"/>
                      <a:pt x="11" y="14"/>
                      <a:pt x="12" y="12"/>
                    </a:cubicBezTo>
                    <a:cubicBezTo>
                      <a:pt x="12" y="11"/>
                      <a:pt x="8" y="0"/>
                      <a:pt x="8" y="0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íşľïḋè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11976900" y="6720188"/>
                <a:ext cx="37239" cy="22788"/>
              </a:xfrm>
              <a:custGeom>
                <a:avLst/>
                <a:gdLst>
                  <a:gd name="T0" fmla="*/ 29 w 32"/>
                  <a:gd name="T1" fmla="*/ 3 h 20"/>
                  <a:gd name="T2" fmla="*/ 32 w 32"/>
                  <a:gd name="T3" fmla="*/ 9 h 20"/>
                  <a:gd name="T4" fmla="*/ 25 w 32"/>
                  <a:gd name="T5" fmla="*/ 13 h 20"/>
                  <a:gd name="T6" fmla="*/ 24 w 32"/>
                  <a:gd name="T7" fmla="*/ 12 h 20"/>
                  <a:gd name="T8" fmla="*/ 20 w 32"/>
                  <a:gd name="T9" fmla="*/ 16 h 20"/>
                  <a:gd name="T10" fmla="*/ 13 w 32"/>
                  <a:gd name="T11" fmla="*/ 19 h 20"/>
                  <a:gd name="T12" fmla="*/ 2 w 32"/>
                  <a:gd name="T13" fmla="*/ 19 h 20"/>
                  <a:gd name="T14" fmla="*/ 10 w 32"/>
                  <a:gd name="T15" fmla="*/ 13 h 20"/>
                  <a:gd name="T16" fmla="*/ 17 w 32"/>
                  <a:gd name="T17" fmla="*/ 4 h 20"/>
                  <a:gd name="T18" fmla="*/ 17 w 32"/>
                  <a:gd name="T19" fmla="*/ 1 h 20"/>
                  <a:gd name="T20" fmla="*/ 19 w 32"/>
                  <a:gd name="T21" fmla="*/ 2 h 20"/>
                  <a:gd name="T22" fmla="*/ 24 w 32"/>
                  <a:gd name="T23" fmla="*/ 3 h 20"/>
                  <a:gd name="T24" fmla="*/ 27 w 32"/>
                  <a:gd name="T25" fmla="*/ 0 h 20"/>
                  <a:gd name="T26" fmla="*/ 29 w 32"/>
                  <a:gd name="T2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0">
                    <a:moveTo>
                      <a:pt x="29" y="3"/>
                    </a:moveTo>
                    <a:cubicBezTo>
                      <a:pt x="30" y="5"/>
                      <a:pt x="32" y="9"/>
                      <a:pt x="32" y="9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2" y="15"/>
                      <a:pt x="20" y="16"/>
                    </a:cubicBezTo>
                    <a:cubicBezTo>
                      <a:pt x="19" y="17"/>
                      <a:pt x="15" y="18"/>
                      <a:pt x="13" y="19"/>
                    </a:cubicBezTo>
                    <a:cubicBezTo>
                      <a:pt x="7" y="20"/>
                      <a:pt x="3" y="19"/>
                      <a:pt x="2" y="19"/>
                    </a:cubicBezTo>
                    <a:cubicBezTo>
                      <a:pt x="0" y="15"/>
                      <a:pt x="8" y="13"/>
                      <a:pt x="10" y="13"/>
                    </a:cubicBezTo>
                    <a:cubicBezTo>
                      <a:pt x="14" y="11"/>
                      <a:pt x="16" y="6"/>
                      <a:pt x="17" y="4"/>
                    </a:cubicBezTo>
                    <a:cubicBezTo>
                      <a:pt x="17" y="2"/>
                      <a:pt x="16" y="1"/>
                      <a:pt x="17" y="1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21" y="3"/>
                      <a:pt x="23" y="4"/>
                      <a:pt x="24" y="3"/>
                    </a:cubicBezTo>
                    <a:cubicBezTo>
                      <a:pt x="25" y="2"/>
                      <a:pt x="26" y="1"/>
                      <a:pt x="27" y="0"/>
                    </a:cubicBezTo>
                    <a:cubicBezTo>
                      <a:pt x="27" y="0"/>
                      <a:pt x="28" y="0"/>
                      <a:pt x="29" y="3"/>
                    </a:cubicBezTo>
                    <a:close/>
                  </a:path>
                </a:pathLst>
              </a:custGeom>
              <a:solidFill>
                <a:srgbClr val="1F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" name="íşḻîḋè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12048600" y="6362247"/>
                <a:ext cx="28902" cy="103937"/>
              </a:xfrm>
              <a:custGeom>
                <a:avLst/>
                <a:gdLst>
                  <a:gd name="T0" fmla="*/ 0 w 25"/>
                  <a:gd name="T1" fmla="*/ 90 h 90"/>
                  <a:gd name="T2" fmla="*/ 10 w 25"/>
                  <a:gd name="T3" fmla="*/ 83 h 90"/>
                  <a:gd name="T4" fmla="*/ 19 w 25"/>
                  <a:gd name="T5" fmla="*/ 32 h 90"/>
                  <a:gd name="T6" fmla="*/ 22 w 25"/>
                  <a:gd name="T7" fmla="*/ 0 h 90"/>
                  <a:gd name="T8" fmla="*/ 9 w 25"/>
                  <a:gd name="T9" fmla="*/ 2 h 90"/>
                  <a:gd name="T10" fmla="*/ 5 w 25"/>
                  <a:gd name="T11" fmla="*/ 43 h 90"/>
                  <a:gd name="T12" fmla="*/ 0 w 25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90">
                    <a:moveTo>
                      <a:pt x="0" y="90"/>
                    </a:moveTo>
                    <a:cubicBezTo>
                      <a:pt x="4" y="88"/>
                      <a:pt x="7" y="85"/>
                      <a:pt x="10" y="83"/>
                    </a:cubicBezTo>
                    <a:cubicBezTo>
                      <a:pt x="11" y="70"/>
                      <a:pt x="14" y="53"/>
                      <a:pt x="19" y="32"/>
                    </a:cubicBezTo>
                    <a:cubicBezTo>
                      <a:pt x="25" y="5"/>
                      <a:pt x="22" y="0"/>
                      <a:pt x="22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21"/>
                      <a:pt x="5" y="41"/>
                      <a:pt x="5" y="43"/>
                    </a:cubicBezTo>
                    <a:cubicBezTo>
                      <a:pt x="4" y="46"/>
                      <a:pt x="0" y="90"/>
                      <a:pt x="0" y="90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" name="îṩḷíďè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12014140" y="6463960"/>
                <a:ext cx="52802" cy="173969"/>
              </a:xfrm>
              <a:custGeom>
                <a:avLst/>
                <a:gdLst>
                  <a:gd name="T0" fmla="*/ 1 w 46"/>
                  <a:gd name="T1" fmla="*/ 103 h 151"/>
                  <a:gd name="T2" fmla="*/ 5 w 46"/>
                  <a:gd name="T3" fmla="*/ 141 h 151"/>
                  <a:gd name="T4" fmla="*/ 29 w 46"/>
                  <a:gd name="T5" fmla="*/ 144 h 151"/>
                  <a:gd name="T6" fmla="*/ 37 w 46"/>
                  <a:gd name="T7" fmla="*/ 56 h 151"/>
                  <a:gd name="T8" fmla="*/ 43 w 46"/>
                  <a:gd name="T9" fmla="*/ 32 h 151"/>
                  <a:gd name="T10" fmla="*/ 37 w 46"/>
                  <a:gd name="T11" fmla="*/ 3 h 151"/>
                  <a:gd name="T12" fmla="*/ 1 w 46"/>
                  <a:gd name="T13" fmla="*/ 0 h 151"/>
                  <a:gd name="T14" fmla="*/ 0 w 46"/>
                  <a:gd name="T15" fmla="*/ 45 h 151"/>
                  <a:gd name="T16" fmla="*/ 0 w 46"/>
                  <a:gd name="T17" fmla="*/ 60 h 151"/>
                  <a:gd name="T18" fmla="*/ 1 w 46"/>
                  <a:gd name="T19" fmla="*/ 10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51">
                    <a:moveTo>
                      <a:pt x="1" y="103"/>
                    </a:moveTo>
                    <a:cubicBezTo>
                      <a:pt x="2" y="117"/>
                      <a:pt x="3" y="131"/>
                      <a:pt x="5" y="141"/>
                    </a:cubicBezTo>
                    <a:cubicBezTo>
                      <a:pt x="7" y="149"/>
                      <a:pt x="33" y="151"/>
                      <a:pt x="29" y="144"/>
                    </a:cubicBezTo>
                    <a:cubicBezTo>
                      <a:pt x="24" y="135"/>
                      <a:pt x="33" y="106"/>
                      <a:pt x="37" y="56"/>
                    </a:cubicBezTo>
                    <a:cubicBezTo>
                      <a:pt x="38" y="48"/>
                      <a:pt x="41" y="48"/>
                      <a:pt x="43" y="32"/>
                    </a:cubicBezTo>
                    <a:cubicBezTo>
                      <a:pt x="46" y="17"/>
                      <a:pt x="37" y="3"/>
                      <a:pt x="3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81"/>
                      <a:pt x="1" y="10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2" name="iš1ïďe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12018586" y="6600133"/>
                <a:ext cx="33348" cy="126725"/>
              </a:xfrm>
              <a:custGeom>
                <a:avLst/>
                <a:gdLst>
                  <a:gd name="T0" fmla="*/ 22 w 29"/>
                  <a:gd name="T1" fmla="*/ 21 h 110"/>
                  <a:gd name="T2" fmla="*/ 28 w 29"/>
                  <a:gd name="T3" fmla="*/ 45 h 110"/>
                  <a:gd name="T4" fmla="*/ 22 w 29"/>
                  <a:gd name="T5" fmla="*/ 109 h 110"/>
                  <a:gd name="T6" fmla="*/ 9 w 29"/>
                  <a:gd name="T7" fmla="*/ 108 h 110"/>
                  <a:gd name="T8" fmla="*/ 0 w 29"/>
                  <a:gd name="T9" fmla="*/ 10 h 110"/>
                  <a:gd name="T10" fmla="*/ 22 w 29"/>
                  <a:gd name="T11" fmla="*/ 2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10">
                    <a:moveTo>
                      <a:pt x="22" y="21"/>
                    </a:moveTo>
                    <a:cubicBezTo>
                      <a:pt x="22" y="21"/>
                      <a:pt x="29" y="29"/>
                      <a:pt x="28" y="45"/>
                    </a:cubicBezTo>
                    <a:cubicBezTo>
                      <a:pt x="27" y="61"/>
                      <a:pt x="22" y="109"/>
                      <a:pt x="22" y="109"/>
                    </a:cubicBezTo>
                    <a:cubicBezTo>
                      <a:pt x="22" y="109"/>
                      <a:pt x="13" y="110"/>
                      <a:pt x="9" y="108"/>
                    </a:cubicBezTo>
                    <a:cubicBezTo>
                      <a:pt x="9" y="108"/>
                      <a:pt x="0" y="20"/>
                      <a:pt x="0" y="10"/>
                    </a:cubicBezTo>
                    <a:cubicBezTo>
                      <a:pt x="0" y="0"/>
                      <a:pt x="22" y="21"/>
                      <a:pt x="2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3" name="ïš1ídè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12014140" y="6480079"/>
                <a:ext cx="46132" cy="102825"/>
              </a:xfrm>
              <a:custGeom>
                <a:avLst/>
                <a:gdLst>
                  <a:gd name="T0" fmla="*/ 1 w 40"/>
                  <a:gd name="T1" fmla="*/ 89 h 89"/>
                  <a:gd name="T2" fmla="*/ 12 w 40"/>
                  <a:gd name="T3" fmla="*/ 60 h 89"/>
                  <a:gd name="T4" fmla="*/ 22 w 40"/>
                  <a:gd name="T5" fmla="*/ 44 h 89"/>
                  <a:gd name="T6" fmla="*/ 28 w 40"/>
                  <a:gd name="T7" fmla="*/ 0 h 89"/>
                  <a:gd name="T8" fmla="*/ 12 w 40"/>
                  <a:gd name="T9" fmla="*/ 13 h 89"/>
                  <a:gd name="T10" fmla="*/ 0 w 40"/>
                  <a:gd name="T11" fmla="*/ 31 h 89"/>
                  <a:gd name="T12" fmla="*/ 0 w 40"/>
                  <a:gd name="T13" fmla="*/ 46 h 89"/>
                  <a:gd name="T14" fmla="*/ 1 w 40"/>
                  <a:gd name="T15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89">
                    <a:moveTo>
                      <a:pt x="1" y="89"/>
                    </a:moveTo>
                    <a:cubicBezTo>
                      <a:pt x="3" y="82"/>
                      <a:pt x="8" y="68"/>
                      <a:pt x="12" y="60"/>
                    </a:cubicBezTo>
                    <a:cubicBezTo>
                      <a:pt x="17" y="49"/>
                      <a:pt x="22" y="44"/>
                      <a:pt x="22" y="44"/>
                    </a:cubicBezTo>
                    <a:cubicBezTo>
                      <a:pt x="40" y="25"/>
                      <a:pt x="28" y="0"/>
                      <a:pt x="28" y="0"/>
                    </a:cubicBezTo>
                    <a:cubicBezTo>
                      <a:pt x="28" y="0"/>
                      <a:pt x="13" y="12"/>
                      <a:pt x="12" y="13"/>
                    </a:cubicBezTo>
                    <a:cubicBezTo>
                      <a:pt x="11" y="15"/>
                      <a:pt x="5" y="25"/>
                      <a:pt x="0" y="31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67"/>
                      <a:pt x="1" y="89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" name="i$ḻïďé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1956336" y="6575678"/>
                <a:ext cx="51690" cy="143399"/>
              </a:xfrm>
              <a:custGeom>
                <a:avLst/>
                <a:gdLst>
                  <a:gd name="T0" fmla="*/ 8 w 45"/>
                  <a:gd name="T1" fmla="*/ 0 h 124"/>
                  <a:gd name="T2" fmla="*/ 1 w 45"/>
                  <a:gd name="T3" fmla="*/ 36 h 124"/>
                  <a:gd name="T4" fmla="*/ 33 w 45"/>
                  <a:gd name="T5" fmla="*/ 124 h 124"/>
                  <a:gd name="T6" fmla="*/ 45 w 45"/>
                  <a:gd name="T7" fmla="*/ 121 h 124"/>
                  <a:gd name="T8" fmla="*/ 38 w 45"/>
                  <a:gd name="T9" fmla="*/ 64 h 124"/>
                  <a:gd name="T10" fmla="*/ 19 w 45"/>
                  <a:gd name="T11" fmla="*/ 27 h 124"/>
                  <a:gd name="T12" fmla="*/ 8 w 45"/>
                  <a:gd name="T13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24">
                    <a:moveTo>
                      <a:pt x="8" y="0"/>
                    </a:moveTo>
                    <a:cubicBezTo>
                      <a:pt x="8" y="0"/>
                      <a:pt x="0" y="28"/>
                      <a:pt x="1" y="36"/>
                    </a:cubicBezTo>
                    <a:cubicBezTo>
                      <a:pt x="2" y="45"/>
                      <a:pt x="33" y="124"/>
                      <a:pt x="33" y="124"/>
                    </a:cubicBezTo>
                    <a:cubicBezTo>
                      <a:pt x="33" y="124"/>
                      <a:pt x="38" y="124"/>
                      <a:pt x="45" y="121"/>
                    </a:cubicBezTo>
                    <a:cubicBezTo>
                      <a:pt x="45" y="121"/>
                      <a:pt x="44" y="86"/>
                      <a:pt x="38" y="64"/>
                    </a:cubicBezTo>
                    <a:cubicBezTo>
                      <a:pt x="32" y="42"/>
                      <a:pt x="25" y="29"/>
                      <a:pt x="19" y="27"/>
                    </a:cubicBezTo>
                    <a:cubicBezTo>
                      <a:pt x="14" y="25"/>
                      <a:pt x="10" y="5"/>
                      <a:pt x="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" name="íś1íďé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11973566" y="6595687"/>
                <a:ext cx="25567" cy="45021"/>
              </a:xfrm>
              <a:custGeom>
                <a:avLst/>
                <a:gdLst>
                  <a:gd name="T0" fmla="*/ 20 w 22"/>
                  <a:gd name="T1" fmla="*/ 0 h 39"/>
                  <a:gd name="T2" fmla="*/ 16 w 22"/>
                  <a:gd name="T3" fmla="*/ 27 h 39"/>
                  <a:gd name="T4" fmla="*/ 7 w 22"/>
                  <a:gd name="T5" fmla="*/ 37 h 39"/>
                  <a:gd name="T6" fmla="*/ 1 w 22"/>
                  <a:gd name="T7" fmla="*/ 13 h 39"/>
                  <a:gd name="T8" fmla="*/ 11 w 22"/>
                  <a:gd name="T9" fmla="*/ 0 h 39"/>
                  <a:gd name="T10" fmla="*/ 20 w 22"/>
                  <a:gd name="T1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9">
                    <a:moveTo>
                      <a:pt x="20" y="0"/>
                    </a:moveTo>
                    <a:cubicBezTo>
                      <a:pt x="20" y="0"/>
                      <a:pt x="11" y="14"/>
                      <a:pt x="16" y="27"/>
                    </a:cubicBezTo>
                    <a:cubicBezTo>
                      <a:pt x="22" y="39"/>
                      <a:pt x="7" y="37"/>
                      <a:pt x="7" y="37"/>
                    </a:cubicBezTo>
                    <a:cubicBezTo>
                      <a:pt x="7" y="37"/>
                      <a:pt x="0" y="16"/>
                      <a:pt x="1" y="13"/>
                    </a:cubicBezTo>
                    <a:cubicBezTo>
                      <a:pt x="3" y="10"/>
                      <a:pt x="9" y="1"/>
                      <a:pt x="11" y="0"/>
                    </a:cubicBezTo>
                    <a:cubicBezTo>
                      <a:pt x="13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" name="iṡľiḋe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11959671" y="6462849"/>
                <a:ext cx="98378" cy="162853"/>
              </a:xfrm>
              <a:custGeom>
                <a:avLst/>
                <a:gdLst>
                  <a:gd name="T0" fmla="*/ 23 w 85"/>
                  <a:gd name="T1" fmla="*/ 1 h 141"/>
                  <a:gd name="T2" fmla="*/ 1 w 85"/>
                  <a:gd name="T3" fmla="*/ 114 h 141"/>
                  <a:gd name="T4" fmla="*/ 20 w 85"/>
                  <a:gd name="T5" fmla="*/ 131 h 141"/>
                  <a:gd name="T6" fmla="*/ 57 w 85"/>
                  <a:gd name="T7" fmla="*/ 62 h 141"/>
                  <a:gd name="T8" fmla="*/ 70 w 85"/>
                  <a:gd name="T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41">
                    <a:moveTo>
                      <a:pt x="23" y="1"/>
                    </a:moveTo>
                    <a:cubicBezTo>
                      <a:pt x="23" y="1"/>
                      <a:pt x="4" y="90"/>
                      <a:pt x="1" y="114"/>
                    </a:cubicBezTo>
                    <a:cubicBezTo>
                      <a:pt x="0" y="124"/>
                      <a:pt x="11" y="141"/>
                      <a:pt x="20" y="131"/>
                    </a:cubicBezTo>
                    <a:cubicBezTo>
                      <a:pt x="32" y="120"/>
                      <a:pt x="51" y="71"/>
                      <a:pt x="57" y="62"/>
                    </a:cubicBezTo>
                    <a:cubicBezTo>
                      <a:pt x="63" y="53"/>
                      <a:pt x="85" y="45"/>
                      <a:pt x="70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" name="îṡļîde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11897420" y="6297773"/>
                <a:ext cx="114497" cy="75035"/>
              </a:xfrm>
              <a:custGeom>
                <a:avLst/>
                <a:gdLst>
                  <a:gd name="T0" fmla="*/ 0 w 99"/>
                  <a:gd name="T1" fmla="*/ 2 h 65"/>
                  <a:gd name="T2" fmla="*/ 5 w 99"/>
                  <a:gd name="T3" fmla="*/ 27 h 65"/>
                  <a:gd name="T4" fmla="*/ 13 w 99"/>
                  <a:gd name="T5" fmla="*/ 53 h 65"/>
                  <a:gd name="T6" fmla="*/ 13 w 99"/>
                  <a:gd name="T7" fmla="*/ 53 h 65"/>
                  <a:gd name="T8" fmla="*/ 23 w 99"/>
                  <a:gd name="T9" fmla="*/ 65 h 65"/>
                  <a:gd name="T10" fmla="*/ 36 w 99"/>
                  <a:gd name="T11" fmla="*/ 65 h 65"/>
                  <a:gd name="T12" fmla="*/ 72 w 99"/>
                  <a:gd name="T13" fmla="*/ 61 h 65"/>
                  <a:gd name="T14" fmla="*/ 73 w 99"/>
                  <a:gd name="T15" fmla="*/ 61 h 65"/>
                  <a:gd name="T16" fmla="*/ 89 w 99"/>
                  <a:gd name="T17" fmla="*/ 59 h 65"/>
                  <a:gd name="T18" fmla="*/ 94 w 99"/>
                  <a:gd name="T19" fmla="*/ 57 h 65"/>
                  <a:gd name="T20" fmla="*/ 96 w 99"/>
                  <a:gd name="T21" fmla="*/ 52 h 65"/>
                  <a:gd name="T22" fmla="*/ 96 w 99"/>
                  <a:gd name="T23" fmla="*/ 52 h 65"/>
                  <a:gd name="T24" fmla="*/ 90 w 99"/>
                  <a:gd name="T25" fmla="*/ 42 h 65"/>
                  <a:gd name="T26" fmla="*/ 90 w 99"/>
                  <a:gd name="T27" fmla="*/ 41 h 65"/>
                  <a:gd name="T28" fmla="*/ 99 w 99"/>
                  <a:gd name="T29" fmla="*/ 32 h 65"/>
                  <a:gd name="T30" fmla="*/ 79 w 99"/>
                  <a:gd name="T31" fmla="*/ 33 h 65"/>
                  <a:gd name="T32" fmla="*/ 36 w 99"/>
                  <a:gd name="T33" fmla="*/ 44 h 65"/>
                  <a:gd name="T34" fmla="*/ 35 w 99"/>
                  <a:gd name="T35" fmla="*/ 44 h 65"/>
                  <a:gd name="T36" fmla="*/ 33 w 99"/>
                  <a:gd name="T37" fmla="*/ 44 h 65"/>
                  <a:gd name="T38" fmla="*/ 33 w 99"/>
                  <a:gd name="T39" fmla="*/ 44 h 65"/>
                  <a:gd name="T40" fmla="*/ 28 w 99"/>
                  <a:gd name="T41" fmla="*/ 35 h 65"/>
                  <a:gd name="T42" fmla="*/ 8 w 99"/>
                  <a:gd name="T43" fmla="*/ 0 h 65"/>
                  <a:gd name="T44" fmla="*/ 2 w 99"/>
                  <a:gd name="T45" fmla="*/ 2 h 65"/>
                  <a:gd name="T46" fmla="*/ 2 w 99"/>
                  <a:gd name="T47" fmla="*/ 2 h 65"/>
                  <a:gd name="T48" fmla="*/ 2 w 99"/>
                  <a:gd name="T49" fmla="*/ 2 h 65"/>
                  <a:gd name="T50" fmla="*/ 0 w 99"/>
                  <a:gd name="T51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9" h="65">
                    <a:moveTo>
                      <a:pt x="0" y="2"/>
                    </a:moveTo>
                    <a:cubicBezTo>
                      <a:pt x="0" y="2"/>
                      <a:pt x="2" y="16"/>
                      <a:pt x="5" y="27"/>
                    </a:cubicBezTo>
                    <a:cubicBezTo>
                      <a:pt x="7" y="36"/>
                      <a:pt x="9" y="45"/>
                      <a:pt x="13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5" y="58"/>
                      <a:pt x="20" y="64"/>
                      <a:pt x="23" y="65"/>
                    </a:cubicBezTo>
                    <a:cubicBezTo>
                      <a:pt x="25" y="65"/>
                      <a:pt x="36" y="65"/>
                      <a:pt x="36" y="65"/>
                    </a:cubicBezTo>
                    <a:cubicBezTo>
                      <a:pt x="42" y="65"/>
                      <a:pt x="58" y="63"/>
                      <a:pt x="72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9" y="60"/>
                      <a:pt x="85" y="59"/>
                      <a:pt x="89" y="59"/>
                    </a:cubicBezTo>
                    <a:cubicBezTo>
                      <a:pt x="91" y="59"/>
                      <a:pt x="92" y="58"/>
                      <a:pt x="94" y="57"/>
                    </a:cubicBezTo>
                    <a:cubicBezTo>
                      <a:pt x="95" y="56"/>
                      <a:pt x="96" y="54"/>
                      <a:pt x="96" y="52"/>
                    </a:cubicBezTo>
                    <a:cubicBezTo>
                      <a:pt x="96" y="52"/>
                      <a:pt x="96" y="52"/>
                      <a:pt x="96" y="52"/>
                    </a:cubicBezTo>
                    <a:cubicBezTo>
                      <a:pt x="97" y="48"/>
                      <a:pt x="94" y="44"/>
                      <a:pt x="90" y="42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95" y="37"/>
                      <a:pt x="99" y="32"/>
                      <a:pt x="99" y="32"/>
                    </a:cubicBezTo>
                    <a:cubicBezTo>
                      <a:pt x="99" y="32"/>
                      <a:pt x="86" y="32"/>
                      <a:pt x="79" y="33"/>
                    </a:cubicBezTo>
                    <a:cubicBezTo>
                      <a:pt x="74" y="33"/>
                      <a:pt x="40" y="42"/>
                      <a:pt x="36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4"/>
                      <a:pt x="34" y="44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1" y="41"/>
                      <a:pt x="30" y="38"/>
                      <a:pt x="28" y="35"/>
                    </a:cubicBezTo>
                    <a:cubicBezTo>
                      <a:pt x="20" y="25"/>
                      <a:pt x="8" y="0"/>
                      <a:pt x="8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8" name="ïṩ1íďè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11876855" y="6254976"/>
                <a:ext cx="40018" cy="46132"/>
              </a:xfrm>
              <a:custGeom>
                <a:avLst/>
                <a:gdLst>
                  <a:gd name="T0" fmla="*/ 33 w 35"/>
                  <a:gd name="T1" fmla="*/ 37 h 40"/>
                  <a:gd name="T2" fmla="*/ 33 w 35"/>
                  <a:gd name="T3" fmla="*/ 37 h 40"/>
                  <a:gd name="T4" fmla="*/ 31 w 35"/>
                  <a:gd name="T5" fmla="*/ 28 h 40"/>
                  <a:gd name="T6" fmla="*/ 17 w 35"/>
                  <a:gd name="T7" fmla="*/ 13 h 40"/>
                  <a:gd name="T8" fmla="*/ 21 w 35"/>
                  <a:gd name="T9" fmla="*/ 6 h 40"/>
                  <a:gd name="T10" fmla="*/ 21 w 35"/>
                  <a:gd name="T11" fmla="*/ 3 h 40"/>
                  <a:gd name="T12" fmla="*/ 18 w 35"/>
                  <a:gd name="T13" fmla="*/ 0 h 40"/>
                  <a:gd name="T14" fmla="*/ 1 w 35"/>
                  <a:gd name="T15" fmla="*/ 13 h 40"/>
                  <a:gd name="T16" fmla="*/ 0 w 35"/>
                  <a:gd name="T17" fmla="*/ 14 h 40"/>
                  <a:gd name="T18" fmla="*/ 3 w 35"/>
                  <a:gd name="T19" fmla="*/ 17 h 40"/>
                  <a:gd name="T20" fmla="*/ 5 w 35"/>
                  <a:gd name="T21" fmla="*/ 18 h 40"/>
                  <a:gd name="T22" fmla="*/ 13 w 35"/>
                  <a:gd name="T23" fmla="*/ 16 h 40"/>
                  <a:gd name="T24" fmla="*/ 25 w 35"/>
                  <a:gd name="T25" fmla="*/ 33 h 40"/>
                  <a:gd name="T26" fmla="*/ 33 w 35"/>
                  <a:gd name="T27" fmla="*/ 37 h 40"/>
                  <a:gd name="T28" fmla="*/ 31 w 35"/>
                  <a:gd name="T29" fmla="*/ 36 h 40"/>
                  <a:gd name="T30" fmla="*/ 30 w 35"/>
                  <a:gd name="T31" fmla="*/ 35 h 40"/>
                  <a:gd name="T32" fmla="*/ 29 w 35"/>
                  <a:gd name="T33" fmla="*/ 35 h 40"/>
                  <a:gd name="T34" fmla="*/ 30 w 35"/>
                  <a:gd name="T35" fmla="*/ 33 h 40"/>
                  <a:gd name="T36" fmla="*/ 32 w 35"/>
                  <a:gd name="T37" fmla="*/ 34 h 40"/>
                  <a:gd name="T38" fmla="*/ 32 w 35"/>
                  <a:gd name="T39" fmla="*/ 36 h 40"/>
                  <a:gd name="T40" fmla="*/ 31 w 35"/>
                  <a:gd name="T41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40">
                    <a:moveTo>
                      <a:pt x="33" y="37"/>
                    </a:moveTo>
                    <a:cubicBezTo>
                      <a:pt x="33" y="37"/>
                      <a:pt x="33" y="37"/>
                      <a:pt x="33" y="37"/>
                    </a:cubicBezTo>
                    <a:cubicBezTo>
                      <a:pt x="34" y="36"/>
                      <a:pt x="35" y="34"/>
                      <a:pt x="31" y="28"/>
                    </a:cubicBezTo>
                    <a:cubicBezTo>
                      <a:pt x="25" y="22"/>
                      <a:pt x="17" y="15"/>
                      <a:pt x="17" y="13"/>
                    </a:cubicBezTo>
                    <a:cubicBezTo>
                      <a:pt x="18" y="12"/>
                      <a:pt x="20" y="8"/>
                      <a:pt x="21" y="6"/>
                    </a:cubicBezTo>
                    <a:cubicBezTo>
                      <a:pt x="21" y="5"/>
                      <a:pt x="21" y="4"/>
                      <a:pt x="21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4" y="19"/>
                      <a:pt x="5" y="18"/>
                    </a:cubicBezTo>
                    <a:cubicBezTo>
                      <a:pt x="8" y="18"/>
                      <a:pt x="12" y="17"/>
                      <a:pt x="13" y="16"/>
                    </a:cubicBezTo>
                    <a:cubicBezTo>
                      <a:pt x="15" y="16"/>
                      <a:pt x="20" y="26"/>
                      <a:pt x="25" y="33"/>
                    </a:cubicBezTo>
                    <a:cubicBezTo>
                      <a:pt x="30" y="40"/>
                      <a:pt x="33" y="37"/>
                      <a:pt x="33" y="37"/>
                    </a:cubicBezTo>
                    <a:close/>
                    <a:moveTo>
                      <a:pt x="31" y="36"/>
                    </a:moveTo>
                    <a:cubicBezTo>
                      <a:pt x="31" y="36"/>
                      <a:pt x="30" y="36"/>
                      <a:pt x="30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4"/>
                      <a:pt x="30" y="34"/>
                      <a:pt x="30" y="33"/>
                    </a:cubicBezTo>
                    <a:cubicBezTo>
                      <a:pt x="31" y="33"/>
                      <a:pt x="31" y="33"/>
                      <a:pt x="32" y="34"/>
                    </a:cubicBezTo>
                    <a:cubicBezTo>
                      <a:pt x="32" y="34"/>
                      <a:pt x="32" y="35"/>
                      <a:pt x="32" y="36"/>
                    </a:cubicBezTo>
                    <a:lnTo>
                      <a:pt x="31" y="36"/>
                    </a:lnTo>
                    <a:close/>
                  </a:path>
                </a:pathLst>
              </a:custGeom>
              <a:solidFill>
                <a:srgbClr val="4F6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9" name="išḷîḓê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11872965" y="6250529"/>
                <a:ext cx="24455" cy="20566"/>
              </a:xfrm>
              <a:custGeom>
                <a:avLst/>
                <a:gdLst>
                  <a:gd name="T0" fmla="*/ 38 w 44"/>
                  <a:gd name="T1" fmla="*/ 0 h 37"/>
                  <a:gd name="T2" fmla="*/ 0 w 44"/>
                  <a:gd name="T3" fmla="*/ 31 h 37"/>
                  <a:gd name="T4" fmla="*/ 7 w 44"/>
                  <a:gd name="T5" fmla="*/ 37 h 37"/>
                  <a:gd name="T6" fmla="*/ 44 w 44"/>
                  <a:gd name="T7" fmla="*/ 8 h 37"/>
                  <a:gd name="T8" fmla="*/ 38 w 44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7">
                    <a:moveTo>
                      <a:pt x="38" y="0"/>
                    </a:moveTo>
                    <a:lnTo>
                      <a:pt x="0" y="31"/>
                    </a:lnTo>
                    <a:lnTo>
                      <a:pt x="7" y="37"/>
                    </a:lnTo>
                    <a:lnTo>
                      <a:pt x="44" y="8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D5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0" name="îṣļídé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11864072" y="6254976"/>
                <a:ext cx="7781" cy="7226"/>
              </a:xfrm>
              <a:custGeom>
                <a:avLst/>
                <a:gdLst>
                  <a:gd name="T0" fmla="*/ 7 w 7"/>
                  <a:gd name="T1" fmla="*/ 6 h 6"/>
                  <a:gd name="T2" fmla="*/ 0 w 7"/>
                  <a:gd name="T3" fmla="*/ 1 h 6"/>
                  <a:gd name="T4" fmla="*/ 1 w 7"/>
                  <a:gd name="T5" fmla="*/ 0 h 6"/>
                  <a:gd name="T6" fmla="*/ 7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cubicBezTo>
                      <a:pt x="5" y="4"/>
                      <a:pt x="3" y="2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2"/>
                      <a:pt x="6" y="4"/>
                      <a:pt x="7" y="6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" name="íŝ1íḓé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11862960" y="6236634"/>
                <a:ext cx="31125" cy="31125"/>
              </a:xfrm>
              <a:custGeom>
                <a:avLst/>
                <a:gdLst>
                  <a:gd name="T0" fmla="*/ 1 w 27"/>
                  <a:gd name="T1" fmla="*/ 17 h 27"/>
                  <a:gd name="T2" fmla="*/ 8 w 27"/>
                  <a:gd name="T3" fmla="*/ 22 h 27"/>
                  <a:gd name="T4" fmla="*/ 2 w 27"/>
                  <a:gd name="T5" fmla="*/ 16 h 27"/>
                  <a:gd name="T6" fmla="*/ 3 w 27"/>
                  <a:gd name="T7" fmla="*/ 14 h 27"/>
                  <a:gd name="T8" fmla="*/ 8 w 27"/>
                  <a:gd name="T9" fmla="*/ 18 h 27"/>
                  <a:gd name="T10" fmla="*/ 5 w 27"/>
                  <a:gd name="T11" fmla="*/ 13 h 27"/>
                  <a:gd name="T12" fmla="*/ 8 w 27"/>
                  <a:gd name="T13" fmla="*/ 10 h 27"/>
                  <a:gd name="T14" fmla="*/ 15 w 27"/>
                  <a:gd name="T15" fmla="*/ 15 h 27"/>
                  <a:gd name="T16" fmla="*/ 9 w 27"/>
                  <a:gd name="T17" fmla="*/ 9 h 27"/>
                  <a:gd name="T18" fmla="*/ 13 w 27"/>
                  <a:gd name="T19" fmla="*/ 5 h 27"/>
                  <a:gd name="T20" fmla="*/ 17 w 27"/>
                  <a:gd name="T21" fmla="*/ 10 h 27"/>
                  <a:gd name="T22" fmla="*/ 15 w 27"/>
                  <a:gd name="T23" fmla="*/ 4 h 27"/>
                  <a:gd name="T24" fmla="*/ 17 w 27"/>
                  <a:gd name="T25" fmla="*/ 2 h 27"/>
                  <a:gd name="T26" fmla="*/ 22 w 27"/>
                  <a:gd name="T27" fmla="*/ 12 h 27"/>
                  <a:gd name="T28" fmla="*/ 19 w 27"/>
                  <a:gd name="T29" fmla="*/ 2 h 27"/>
                  <a:gd name="T30" fmla="*/ 21 w 27"/>
                  <a:gd name="T31" fmla="*/ 0 h 27"/>
                  <a:gd name="T32" fmla="*/ 27 w 27"/>
                  <a:gd name="T33" fmla="*/ 12 h 27"/>
                  <a:gd name="T34" fmla="*/ 9 w 27"/>
                  <a:gd name="T35" fmla="*/ 27 h 27"/>
                  <a:gd name="T36" fmla="*/ 0 w 27"/>
                  <a:gd name="T37" fmla="*/ 18 h 27"/>
                  <a:gd name="T38" fmla="*/ 1 w 27"/>
                  <a:gd name="T39" fmla="*/ 1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27">
                    <a:moveTo>
                      <a:pt x="1" y="17"/>
                    </a:moveTo>
                    <a:cubicBezTo>
                      <a:pt x="4" y="18"/>
                      <a:pt x="6" y="20"/>
                      <a:pt x="8" y="22"/>
                    </a:cubicBezTo>
                    <a:cubicBezTo>
                      <a:pt x="7" y="20"/>
                      <a:pt x="5" y="18"/>
                      <a:pt x="2" y="16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8" y="17"/>
                      <a:pt x="8" y="18"/>
                    </a:cubicBezTo>
                    <a:cubicBezTo>
                      <a:pt x="9" y="18"/>
                      <a:pt x="5" y="13"/>
                      <a:pt x="5" y="13"/>
                    </a:cubicBezTo>
                    <a:cubicBezTo>
                      <a:pt x="5" y="13"/>
                      <a:pt x="6" y="12"/>
                      <a:pt x="8" y="10"/>
                    </a:cubicBezTo>
                    <a:cubicBezTo>
                      <a:pt x="10" y="11"/>
                      <a:pt x="12" y="13"/>
                      <a:pt x="15" y="15"/>
                    </a:cubicBezTo>
                    <a:cubicBezTo>
                      <a:pt x="13" y="13"/>
                      <a:pt x="11" y="11"/>
                      <a:pt x="9" y="9"/>
                    </a:cubicBezTo>
                    <a:cubicBezTo>
                      <a:pt x="10" y="8"/>
                      <a:pt x="12" y="7"/>
                      <a:pt x="13" y="5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6" y="8"/>
                      <a:pt x="15" y="4"/>
                    </a:cubicBezTo>
                    <a:cubicBezTo>
                      <a:pt x="16" y="4"/>
                      <a:pt x="17" y="3"/>
                      <a:pt x="17" y="2"/>
                    </a:cubicBezTo>
                    <a:cubicBezTo>
                      <a:pt x="18" y="6"/>
                      <a:pt x="20" y="9"/>
                      <a:pt x="22" y="12"/>
                    </a:cubicBezTo>
                    <a:cubicBezTo>
                      <a:pt x="21" y="9"/>
                      <a:pt x="19" y="5"/>
                      <a:pt x="19" y="2"/>
                    </a:cubicBezTo>
                    <a:cubicBezTo>
                      <a:pt x="20" y="1"/>
                      <a:pt x="21" y="0"/>
                      <a:pt x="21" y="0"/>
                    </a:cubicBezTo>
                    <a:cubicBezTo>
                      <a:pt x="21" y="0"/>
                      <a:pt x="24" y="8"/>
                      <a:pt x="27" y="12"/>
                    </a:cubicBezTo>
                    <a:cubicBezTo>
                      <a:pt x="27" y="12"/>
                      <a:pt x="14" y="22"/>
                      <a:pt x="9" y="27"/>
                    </a:cubicBezTo>
                    <a:cubicBezTo>
                      <a:pt x="6" y="22"/>
                      <a:pt x="0" y="18"/>
                      <a:pt x="0" y="18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BBA3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" name="ïšļiḓê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11882413" y="6238857"/>
                <a:ext cx="5558" cy="11673"/>
              </a:xfrm>
              <a:custGeom>
                <a:avLst/>
                <a:gdLst>
                  <a:gd name="T0" fmla="*/ 0 w 5"/>
                  <a:gd name="T1" fmla="*/ 0 h 10"/>
                  <a:gd name="T2" fmla="*/ 2 w 5"/>
                  <a:gd name="T3" fmla="*/ 0 h 10"/>
                  <a:gd name="T4" fmla="*/ 5 w 5"/>
                  <a:gd name="T5" fmla="*/ 10 h 10"/>
                  <a:gd name="T6" fmla="*/ 0 w 5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3"/>
                      <a:pt x="4" y="7"/>
                      <a:pt x="5" y="10"/>
                    </a:cubicBezTo>
                    <a:cubicBezTo>
                      <a:pt x="3" y="7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" name="ïṩlïḋè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11871853" y="6247194"/>
                <a:ext cx="8338" cy="6670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0 h 6"/>
                  <a:gd name="T4" fmla="*/ 7 w 7"/>
                  <a:gd name="T5" fmla="*/ 6 h 6"/>
                  <a:gd name="T6" fmla="*/ 0 w 7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2"/>
                      <a:pt x="5" y="4"/>
                      <a:pt x="7" y="6"/>
                    </a:cubicBezTo>
                    <a:cubicBezTo>
                      <a:pt x="4" y="4"/>
                      <a:pt x="2" y="2"/>
                      <a:pt x="0" y="1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" name="íSľîḋe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11861848" y="6237745"/>
                <a:ext cx="22788" cy="20566"/>
              </a:xfrm>
              <a:custGeom>
                <a:avLst/>
                <a:gdLst>
                  <a:gd name="T0" fmla="*/ 0 w 20"/>
                  <a:gd name="T1" fmla="*/ 18 h 18"/>
                  <a:gd name="T2" fmla="*/ 2 w 20"/>
                  <a:gd name="T3" fmla="*/ 18 h 18"/>
                  <a:gd name="T4" fmla="*/ 2 w 20"/>
                  <a:gd name="T5" fmla="*/ 17 h 18"/>
                  <a:gd name="T6" fmla="*/ 4 w 20"/>
                  <a:gd name="T7" fmla="*/ 12 h 18"/>
                  <a:gd name="T8" fmla="*/ 11 w 20"/>
                  <a:gd name="T9" fmla="*/ 5 h 18"/>
                  <a:gd name="T10" fmla="*/ 18 w 20"/>
                  <a:gd name="T11" fmla="*/ 1 h 18"/>
                  <a:gd name="T12" fmla="*/ 20 w 20"/>
                  <a:gd name="T13" fmla="*/ 2 h 18"/>
                  <a:gd name="T14" fmla="*/ 20 w 20"/>
                  <a:gd name="T15" fmla="*/ 3 h 18"/>
                  <a:gd name="T16" fmla="*/ 20 w 20"/>
                  <a:gd name="T17" fmla="*/ 1 h 18"/>
                  <a:gd name="T18" fmla="*/ 20 w 20"/>
                  <a:gd name="T19" fmla="*/ 0 h 18"/>
                  <a:gd name="T20" fmla="*/ 19 w 20"/>
                  <a:gd name="T21" fmla="*/ 0 h 18"/>
                  <a:gd name="T22" fmla="*/ 9 w 20"/>
                  <a:gd name="T23" fmla="*/ 6 h 18"/>
                  <a:gd name="T24" fmla="*/ 0 w 20"/>
                  <a:gd name="T25" fmla="*/ 15 h 18"/>
                  <a:gd name="T26" fmla="*/ 0 w 20"/>
                  <a:gd name="T27" fmla="*/ 17 h 18"/>
                  <a:gd name="T28" fmla="*/ 0 w 20"/>
                  <a:gd name="T2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18">
                    <a:moveTo>
                      <a:pt x="0" y="18"/>
                    </a:moveTo>
                    <a:cubicBezTo>
                      <a:pt x="1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5"/>
                      <a:pt x="2" y="13"/>
                      <a:pt x="4" y="12"/>
                    </a:cubicBezTo>
                    <a:cubicBezTo>
                      <a:pt x="6" y="10"/>
                      <a:pt x="8" y="7"/>
                      <a:pt x="11" y="5"/>
                    </a:cubicBezTo>
                    <a:cubicBezTo>
                      <a:pt x="13" y="3"/>
                      <a:pt x="15" y="2"/>
                      <a:pt x="18" y="1"/>
                    </a:cubicBezTo>
                    <a:cubicBezTo>
                      <a:pt x="19" y="1"/>
                      <a:pt x="20" y="1"/>
                      <a:pt x="20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  <a:cubicBezTo>
                      <a:pt x="15" y="1"/>
                      <a:pt x="12" y="4"/>
                      <a:pt x="9" y="6"/>
                    </a:cubicBezTo>
                    <a:cubicBezTo>
                      <a:pt x="5" y="9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" name="ïṩļíḑé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11881301" y="6244971"/>
                <a:ext cx="2223" cy="4446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1 w 2"/>
                  <a:gd name="T5" fmla="*/ 0 h 4"/>
                  <a:gd name="T6" fmla="*/ 1 w 2"/>
                  <a:gd name="T7" fmla="*/ 0 h 4"/>
                  <a:gd name="T8" fmla="*/ 0 w 2"/>
                  <a:gd name="T9" fmla="*/ 2 h 4"/>
                  <a:gd name="T10" fmla="*/ 1 w 2"/>
                  <a:gd name="T11" fmla="*/ 3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" name="îṡľïḋè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11876855" y="6253864"/>
                <a:ext cx="3335" cy="7226"/>
              </a:xfrm>
              <a:custGeom>
                <a:avLst/>
                <a:gdLst>
                  <a:gd name="T0" fmla="*/ 3 w 3"/>
                  <a:gd name="T1" fmla="*/ 6 h 6"/>
                  <a:gd name="T2" fmla="*/ 3 w 3"/>
                  <a:gd name="T3" fmla="*/ 4 h 6"/>
                  <a:gd name="T4" fmla="*/ 2 w 3"/>
                  <a:gd name="T5" fmla="*/ 2 h 6"/>
                  <a:gd name="T6" fmla="*/ 0 w 3"/>
                  <a:gd name="T7" fmla="*/ 0 h 6"/>
                  <a:gd name="T8" fmla="*/ 2 w 3"/>
                  <a:gd name="T9" fmla="*/ 2 h 6"/>
                  <a:gd name="T10" fmla="*/ 3 w 3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5"/>
                      <a:pt x="3" y="4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3"/>
                      <a:pt x="3" y="5"/>
                      <a:pt x="3" y="6"/>
                    </a:cubicBez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" name="iśḷîḍê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11862960" y="6238857"/>
                <a:ext cx="21676" cy="22232"/>
              </a:xfrm>
              <a:custGeom>
                <a:avLst/>
                <a:gdLst>
                  <a:gd name="T0" fmla="*/ 1 w 19"/>
                  <a:gd name="T1" fmla="*/ 17 h 19"/>
                  <a:gd name="T2" fmla="*/ 1 w 19"/>
                  <a:gd name="T3" fmla="*/ 17 h 19"/>
                  <a:gd name="T4" fmla="*/ 3 w 19"/>
                  <a:gd name="T5" fmla="*/ 16 h 19"/>
                  <a:gd name="T6" fmla="*/ 5 w 19"/>
                  <a:gd name="T7" fmla="*/ 16 h 19"/>
                  <a:gd name="T8" fmla="*/ 8 w 19"/>
                  <a:gd name="T9" fmla="*/ 15 h 19"/>
                  <a:gd name="T10" fmla="*/ 9 w 19"/>
                  <a:gd name="T11" fmla="*/ 15 h 19"/>
                  <a:gd name="T12" fmla="*/ 10 w 19"/>
                  <a:gd name="T13" fmla="*/ 15 h 19"/>
                  <a:gd name="T14" fmla="*/ 11 w 19"/>
                  <a:gd name="T15" fmla="*/ 17 h 19"/>
                  <a:gd name="T16" fmla="*/ 13 w 19"/>
                  <a:gd name="T17" fmla="*/ 19 h 19"/>
                  <a:gd name="T18" fmla="*/ 14 w 19"/>
                  <a:gd name="T19" fmla="*/ 19 h 19"/>
                  <a:gd name="T20" fmla="*/ 15 w 19"/>
                  <a:gd name="T21" fmla="*/ 19 h 19"/>
                  <a:gd name="T22" fmla="*/ 14 w 19"/>
                  <a:gd name="T23" fmla="*/ 15 h 19"/>
                  <a:gd name="T24" fmla="*/ 12 w 19"/>
                  <a:gd name="T25" fmla="*/ 13 h 19"/>
                  <a:gd name="T26" fmla="*/ 12 w 19"/>
                  <a:gd name="T27" fmla="*/ 13 h 19"/>
                  <a:gd name="T28" fmla="*/ 12 w 19"/>
                  <a:gd name="T29" fmla="*/ 13 h 19"/>
                  <a:gd name="T30" fmla="*/ 12 w 19"/>
                  <a:gd name="T31" fmla="*/ 10 h 19"/>
                  <a:gd name="T32" fmla="*/ 15 w 19"/>
                  <a:gd name="T33" fmla="*/ 9 h 19"/>
                  <a:gd name="T34" fmla="*/ 17 w 19"/>
                  <a:gd name="T35" fmla="*/ 9 h 19"/>
                  <a:gd name="T36" fmla="*/ 17 w 19"/>
                  <a:gd name="T37" fmla="*/ 8 h 19"/>
                  <a:gd name="T38" fmla="*/ 16 w 19"/>
                  <a:gd name="T39" fmla="*/ 7 h 19"/>
                  <a:gd name="T40" fmla="*/ 17 w 19"/>
                  <a:gd name="T41" fmla="*/ 5 h 19"/>
                  <a:gd name="T42" fmla="*/ 18 w 19"/>
                  <a:gd name="T43" fmla="*/ 2 h 19"/>
                  <a:gd name="T44" fmla="*/ 19 w 19"/>
                  <a:gd name="T45" fmla="*/ 2 h 19"/>
                  <a:gd name="T46" fmla="*/ 19 w 19"/>
                  <a:gd name="T47" fmla="*/ 1 h 19"/>
                  <a:gd name="T48" fmla="*/ 17 w 19"/>
                  <a:gd name="T49" fmla="*/ 0 h 19"/>
                  <a:gd name="T50" fmla="*/ 10 w 19"/>
                  <a:gd name="T51" fmla="*/ 4 h 19"/>
                  <a:gd name="T52" fmla="*/ 3 w 19"/>
                  <a:gd name="T53" fmla="*/ 11 h 19"/>
                  <a:gd name="T54" fmla="*/ 1 w 19"/>
                  <a:gd name="T55" fmla="*/ 16 h 19"/>
                  <a:gd name="T56" fmla="*/ 1 w 19"/>
                  <a:gd name="T57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19">
                    <a:moveTo>
                      <a:pt x="1" y="17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3" y="15"/>
                      <a:pt x="4" y="15"/>
                      <a:pt x="5" y="16"/>
                    </a:cubicBezTo>
                    <a:cubicBezTo>
                      <a:pt x="6" y="17"/>
                      <a:pt x="7" y="17"/>
                      <a:pt x="8" y="15"/>
                    </a:cubicBezTo>
                    <a:cubicBezTo>
                      <a:pt x="8" y="15"/>
                      <a:pt x="9" y="14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1" y="17"/>
                      <a:pt x="11" y="17"/>
                    </a:cubicBezTo>
                    <a:cubicBezTo>
                      <a:pt x="12" y="18"/>
                      <a:pt x="12" y="18"/>
                      <a:pt x="13" y="19"/>
                    </a:cubicBezTo>
                    <a:cubicBezTo>
                      <a:pt x="13" y="19"/>
                      <a:pt x="14" y="19"/>
                      <a:pt x="14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8"/>
                      <a:pt x="14" y="16"/>
                      <a:pt x="14" y="15"/>
                    </a:cubicBezTo>
                    <a:cubicBezTo>
                      <a:pt x="13" y="15"/>
                      <a:pt x="12" y="14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2"/>
                      <a:pt x="11" y="10"/>
                      <a:pt x="12" y="10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7" y="7"/>
                      <a:pt x="16" y="7"/>
                    </a:cubicBezTo>
                    <a:cubicBezTo>
                      <a:pt x="16" y="6"/>
                      <a:pt x="16" y="5"/>
                      <a:pt x="17" y="5"/>
                    </a:cubicBezTo>
                    <a:cubicBezTo>
                      <a:pt x="17" y="4"/>
                      <a:pt x="17" y="3"/>
                      <a:pt x="18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8" y="0"/>
                      <a:pt x="17" y="0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7" y="6"/>
                      <a:pt x="5" y="9"/>
                      <a:pt x="3" y="11"/>
                    </a:cubicBezTo>
                    <a:cubicBezTo>
                      <a:pt x="1" y="12"/>
                      <a:pt x="0" y="14"/>
                      <a:pt x="1" y="16"/>
                    </a:cubicBezTo>
                    <a:cubicBezTo>
                      <a:pt x="1" y="16"/>
                      <a:pt x="1" y="16"/>
                      <a:pt x="1" y="17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" name="ïs1iḓè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11876855" y="6269983"/>
                <a:ext cx="37795" cy="31125"/>
              </a:xfrm>
              <a:custGeom>
                <a:avLst/>
                <a:gdLst>
                  <a:gd name="T0" fmla="*/ 33 w 33"/>
                  <a:gd name="T1" fmla="*/ 24 h 27"/>
                  <a:gd name="T2" fmla="*/ 33 w 33"/>
                  <a:gd name="T3" fmla="*/ 24 h 27"/>
                  <a:gd name="T4" fmla="*/ 31 w 33"/>
                  <a:gd name="T5" fmla="*/ 23 h 27"/>
                  <a:gd name="T6" fmla="*/ 30 w 33"/>
                  <a:gd name="T7" fmla="*/ 22 h 27"/>
                  <a:gd name="T8" fmla="*/ 29 w 33"/>
                  <a:gd name="T9" fmla="*/ 22 h 27"/>
                  <a:gd name="T10" fmla="*/ 28 w 33"/>
                  <a:gd name="T11" fmla="*/ 20 h 27"/>
                  <a:gd name="T12" fmla="*/ 16 w 33"/>
                  <a:gd name="T13" fmla="*/ 3 h 27"/>
                  <a:gd name="T14" fmla="*/ 13 w 33"/>
                  <a:gd name="T15" fmla="*/ 2 h 27"/>
                  <a:gd name="T16" fmla="*/ 6 w 33"/>
                  <a:gd name="T17" fmla="*/ 3 h 27"/>
                  <a:gd name="T18" fmla="*/ 4 w 33"/>
                  <a:gd name="T19" fmla="*/ 3 h 27"/>
                  <a:gd name="T20" fmla="*/ 1 w 33"/>
                  <a:gd name="T21" fmla="*/ 0 h 27"/>
                  <a:gd name="T22" fmla="*/ 0 w 33"/>
                  <a:gd name="T23" fmla="*/ 1 h 27"/>
                  <a:gd name="T24" fmla="*/ 3 w 33"/>
                  <a:gd name="T25" fmla="*/ 4 h 27"/>
                  <a:gd name="T26" fmla="*/ 5 w 33"/>
                  <a:gd name="T27" fmla="*/ 5 h 27"/>
                  <a:gd name="T28" fmla="*/ 13 w 33"/>
                  <a:gd name="T29" fmla="*/ 3 h 27"/>
                  <a:gd name="T30" fmla="*/ 25 w 33"/>
                  <a:gd name="T31" fmla="*/ 20 h 27"/>
                  <a:gd name="T32" fmla="*/ 33 w 33"/>
                  <a:gd name="T33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27">
                    <a:moveTo>
                      <a:pt x="33" y="24"/>
                    </a:move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2" y="23"/>
                      <a:pt x="31" y="23"/>
                    </a:cubicBezTo>
                    <a:cubicBezTo>
                      <a:pt x="31" y="23"/>
                      <a:pt x="30" y="23"/>
                      <a:pt x="30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1"/>
                      <a:pt x="29" y="21"/>
                      <a:pt x="28" y="20"/>
                    </a:cubicBezTo>
                    <a:cubicBezTo>
                      <a:pt x="24" y="17"/>
                      <a:pt x="17" y="6"/>
                      <a:pt x="16" y="3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8" y="5"/>
                      <a:pt x="12" y="4"/>
                      <a:pt x="13" y="3"/>
                    </a:cubicBezTo>
                    <a:cubicBezTo>
                      <a:pt x="15" y="3"/>
                      <a:pt x="20" y="13"/>
                      <a:pt x="25" y="20"/>
                    </a:cubicBezTo>
                    <a:cubicBezTo>
                      <a:pt x="30" y="27"/>
                      <a:pt x="33" y="24"/>
                      <a:pt x="33" y="24"/>
                    </a:cubicBezTo>
                    <a:close/>
                  </a:path>
                </a:pathLst>
              </a:custGeom>
              <a:solidFill>
                <a:srgbClr val="637E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" name="ïṧľiḓê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11901866" y="6283878"/>
                <a:ext cx="6114" cy="13895"/>
              </a:xfrm>
              <a:custGeom>
                <a:avLst/>
                <a:gdLst>
                  <a:gd name="T0" fmla="*/ 4 w 5"/>
                  <a:gd name="T1" fmla="*/ 9 h 12"/>
                  <a:gd name="T2" fmla="*/ 4 w 5"/>
                  <a:gd name="T3" fmla="*/ 1 h 12"/>
                  <a:gd name="T4" fmla="*/ 0 w 5"/>
                  <a:gd name="T5" fmla="*/ 8 h 12"/>
                  <a:gd name="T6" fmla="*/ 2 w 5"/>
                  <a:gd name="T7" fmla="*/ 12 h 12"/>
                  <a:gd name="T8" fmla="*/ 4 w 5"/>
                  <a:gd name="T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2">
                    <a:moveTo>
                      <a:pt x="4" y="9"/>
                    </a:moveTo>
                    <a:cubicBezTo>
                      <a:pt x="4" y="8"/>
                      <a:pt x="5" y="1"/>
                      <a:pt x="4" y="1"/>
                    </a:cubicBezTo>
                    <a:cubicBezTo>
                      <a:pt x="2" y="0"/>
                      <a:pt x="1" y="5"/>
                      <a:pt x="0" y="8"/>
                    </a:cubicBezTo>
                    <a:cubicBezTo>
                      <a:pt x="0" y="9"/>
                      <a:pt x="0" y="12"/>
                      <a:pt x="2" y="12"/>
                    </a:cubicBezTo>
                    <a:cubicBezTo>
                      <a:pt x="3" y="12"/>
                      <a:pt x="3" y="11"/>
                      <a:pt x="4" y="9"/>
                    </a:cubicBezTo>
                    <a:close/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" name="iṣľiḓè"/>
              <p:cNvSpPr/>
              <p:nvPr>
                <p:custDataLst>
                  <p:tags r:id="rId53"/>
                </p:custDataLst>
              </p:nvPr>
            </p:nvSpPr>
            <p:spPr bwMode="auto">
              <a:xfrm>
                <a:off x="11995798" y="6263313"/>
                <a:ext cx="49468" cy="68920"/>
              </a:xfrm>
              <a:custGeom>
                <a:avLst/>
                <a:gdLst>
                  <a:gd name="T0" fmla="*/ 38 w 43"/>
                  <a:gd name="T1" fmla="*/ 56 h 60"/>
                  <a:gd name="T2" fmla="*/ 37 w 43"/>
                  <a:gd name="T3" fmla="*/ 42 h 60"/>
                  <a:gd name="T4" fmla="*/ 42 w 43"/>
                  <a:gd name="T5" fmla="*/ 16 h 60"/>
                  <a:gd name="T6" fmla="*/ 19 w 43"/>
                  <a:gd name="T7" fmla="*/ 0 h 60"/>
                  <a:gd name="T8" fmla="*/ 2 w 43"/>
                  <a:gd name="T9" fmla="*/ 18 h 60"/>
                  <a:gd name="T10" fmla="*/ 0 w 43"/>
                  <a:gd name="T11" fmla="*/ 39 h 60"/>
                  <a:gd name="T12" fmla="*/ 4 w 43"/>
                  <a:gd name="T13" fmla="*/ 49 h 60"/>
                  <a:gd name="T14" fmla="*/ 15 w 43"/>
                  <a:gd name="T15" fmla="*/ 51 h 60"/>
                  <a:gd name="T16" fmla="*/ 16 w 43"/>
                  <a:gd name="T1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60">
                    <a:moveTo>
                      <a:pt x="38" y="56"/>
                    </a:moveTo>
                    <a:cubicBezTo>
                      <a:pt x="38" y="56"/>
                      <a:pt x="36" y="48"/>
                      <a:pt x="37" y="42"/>
                    </a:cubicBezTo>
                    <a:cubicBezTo>
                      <a:pt x="38" y="35"/>
                      <a:pt x="43" y="24"/>
                      <a:pt x="42" y="16"/>
                    </a:cubicBezTo>
                    <a:cubicBezTo>
                      <a:pt x="41" y="7"/>
                      <a:pt x="30" y="0"/>
                      <a:pt x="19" y="0"/>
                    </a:cubicBezTo>
                    <a:cubicBezTo>
                      <a:pt x="8" y="1"/>
                      <a:pt x="4" y="12"/>
                      <a:pt x="2" y="18"/>
                    </a:cubicBezTo>
                    <a:cubicBezTo>
                      <a:pt x="0" y="24"/>
                      <a:pt x="0" y="33"/>
                      <a:pt x="0" y="39"/>
                    </a:cubicBezTo>
                    <a:cubicBezTo>
                      <a:pt x="0" y="44"/>
                      <a:pt x="3" y="48"/>
                      <a:pt x="4" y="49"/>
                    </a:cubicBezTo>
                    <a:cubicBezTo>
                      <a:pt x="6" y="50"/>
                      <a:pt x="13" y="49"/>
                      <a:pt x="15" y="51"/>
                    </a:cubicBezTo>
                    <a:cubicBezTo>
                      <a:pt x="16" y="52"/>
                      <a:pt x="16" y="60"/>
                      <a:pt x="16" y="60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" name="ïṡliḑè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11998021" y="6248306"/>
                <a:ext cx="55581" cy="68920"/>
              </a:xfrm>
              <a:custGeom>
                <a:avLst/>
                <a:gdLst>
                  <a:gd name="T0" fmla="*/ 38 w 48"/>
                  <a:gd name="T1" fmla="*/ 60 h 60"/>
                  <a:gd name="T2" fmla="*/ 18 w 48"/>
                  <a:gd name="T3" fmla="*/ 59 h 60"/>
                  <a:gd name="T4" fmla="*/ 8 w 48"/>
                  <a:gd name="T5" fmla="*/ 49 h 60"/>
                  <a:gd name="T6" fmla="*/ 10 w 48"/>
                  <a:gd name="T7" fmla="*/ 37 h 60"/>
                  <a:gd name="T8" fmla="*/ 5 w 48"/>
                  <a:gd name="T9" fmla="*/ 38 h 60"/>
                  <a:gd name="T10" fmla="*/ 4 w 48"/>
                  <a:gd name="T11" fmla="*/ 41 h 60"/>
                  <a:gd name="T12" fmla="*/ 2 w 48"/>
                  <a:gd name="T13" fmla="*/ 35 h 60"/>
                  <a:gd name="T14" fmla="*/ 5 w 48"/>
                  <a:gd name="T15" fmla="*/ 26 h 60"/>
                  <a:gd name="T16" fmla="*/ 9 w 48"/>
                  <a:gd name="T17" fmla="*/ 22 h 60"/>
                  <a:gd name="T18" fmla="*/ 3 w 48"/>
                  <a:gd name="T19" fmla="*/ 16 h 60"/>
                  <a:gd name="T20" fmla="*/ 7 w 48"/>
                  <a:gd name="T21" fmla="*/ 0 h 60"/>
                  <a:gd name="T22" fmla="*/ 12 w 48"/>
                  <a:gd name="T23" fmla="*/ 6 h 60"/>
                  <a:gd name="T24" fmla="*/ 39 w 48"/>
                  <a:gd name="T25" fmla="*/ 11 h 60"/>
                  <a:gd name="T26" fmla="*/ 43 w 48"/>
                  <a:gd name="T27" fmla="*/ 19 h 60"/>
                  <a:gd name="T28" fmla="*/ 48 w 48"/>
                  <a:gd name="T29" fmla="*/ 29 h 60"/>
                  <a:gd name="T30" fmla="*/ 40 w 48"/>
                  <a:gd name="T31" fmla="*/ 56 h 60"/>
                  <a:gd name="T32" fmla="*/ 38 w 48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60">
                    <a:moveTo>
                      <a:pt x="38" y="60"/>
                    </a:moveTo>
                    <a:cubicBezTo>
                      <a:pt x="38" y="60"/>
                      <a:pt x="22" y="60"/>
                      <a:pt x="18" y="59"/>
                    </a:cubicBezTo>
                    <a:cubicBezTo>
                      <a:pt x="13" y="58"/>
                      <a:pt x="8" y="54"/>
                      <a:pt x="8" y="49"/>
                    </a:cubicBezTo>
                    <a:cubicBezTo>
                      <a:pt x="12" y="49"/>
                      <a:pt x="12" y="40"/>
                      <a:pt x="10" y="37"/>
                    </a:cubicBezTo>
                    <a:cubicBezTo>
                      <a:pt x="8" y="34"/>
                      <a:pt x="5" y="35"/>
                      <a:pt x="5" y="38"/>
                    </a:cubicBezTo>
                    <a:cubicBezTo>
                      <a:pt x="4" y="41"/>
                      <a:pt x="5" y="40"/>
                      <a:pt x="4" y="41"/>
                    </a:cubicBezTo>
                    <a:cubicBezTo>
                      <a:pt x="3" y="41"/>
                      <a:pt x="1" y="41"/>
                      <a:pt x="2" y="35"/>
                    </a:cubicBezTo>
                    <a:cubicBezTo>
                      <a:pt x="3" y="30"/>
                      <a:pt x="3" y="29"/>
                      <a:pt x="5" y="26"/>
                    </a:cubicBezTo>
                    <a:cubicBezTo>
                      <a:pt x="6" y="22"/>
                      <a:pt x="7" y="23"/>
                      <a:pt x="9" y="22"/>
                    </a:cubicBezTo>
                    <a:cubicBezTo>
                      <a:pt x="7" y="21"/>
                      <a:pt x="6" y="21"/>
                      <a:pt x="3" y="16"/>
                    </a:cubicBezTo>
                    <a:cubicBezTo>
                      <a:pt x="0" y="11"/>
                      <a:pt x="0" y="5"/>
                      <a:pt x="7" y="0"/>
                    </a:cubicBezTo>
                    <a:cubicBezTo>
                      <a:pt x="7" y="2"/>
                      <a:pt x="9" y="5"/>
                      <a:pt x="12" y="6"/>
                    </a:cubicBezTo>
                    <a:cubicBezTo>
                      <a:pt x="20" y="8"/>
                      <a:pt x="33" y="7"/>
                      <a:pt x="39" y="11"/>
                    </a:cubicBezTo>
                    <a:cubicBezTo>
                      <a:pt x="42" y="13"/>
                      <a:pt x="44" y="17"/>
                      <a:pt x="43" y="19"/>
                    </a:cubicBezTo>
                    <a:cubicBezTo>
                      <a:pt x="43" y="19"/>
                      <a:pt x="48" y="19"/>
                      <a:pt x="48" y="29"/>
                    </a:cubicBezTo>
                    <a:cubicBezTo>
                      <a:pt x="48" y="51"/>
                      <a:pt x="40" y="52"/>
                      <a:pt x="40" y="56"/>
                    </a:cubicBezTo>
                    <a:cubicBezTo>
                      <a:pt x="39" y="59"/>
                      <a:pt x="40" y="59"/>
                      <a:pt x="38" y="6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" name="íṧ1ïḓê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12003580" y="6325563"/>
                <a:ext cx="42797" cy="13895"/>
              </a:xfrm>
              <a:custGeom>
                <a:avLst/>
                <a:gdLst>
                  <a:gd name="T0" fmla="*/ 37 w 37"/>
                  <a:gd name="T1" fmla="*/ 9 h 12"/>
                  <a:gd name="T2" fmla="*/ 35 w 37"/>
                  <a:gd name="T3" fmla="*/ 2 h 12"/>
                  <a:gd name="T4" fmla="*/ 16 w 37"/>
                  <a:gd name="T5" fmla="*/ 0 h 12"/>
                  <a:gd name="T6" fmla="*/ 1 w 37"/>
                  <a:gd name="T7" fmla="*/ 6 h 12"/>
                  <a:gd name="T8" fmla="*/ 2 w 37"/>
                  <a:gd name="T9" fmla="*/ 12 h 12"/>
                  <a:gd name="T10" fmla="*/ 37 w 37"/>
                  <a:gd name="T11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2">
                    <a:moveTo>
                      <a:pt x="37" y="9"/>
                    </a:moveTo>
                    <a:cubicBezTo>
                      <a:pt x="37" y="9"/>
                      <a:pt x="37" y="3"/>
                      <a:pt x="35" y="2"/>
                    </a:cubicBezTo>
                    <a:cubicBezTo>
                      <a:pt x="33" y="0"/>
                      <a:pt x="20" y="0"/>
                      <a:pt x="16" y="0"/>
                    </a:cubicBezTo>
                    <a:cubicBezTo>
                      <a:pt x="12" y="1"/>
                      <a:pt x="2" y="5"/>
                      <a:pt x="1" y="6"/>
                    </a:cubicBezTo>
                    <a:cubicBezTo>
                      <a:pt x="0" y="7"/>
                      <a:pt x="2" y="12"/>
                      <a:pt x="2" y="12"/>
                    </a:cubicBezTo>
                    <a:lnTo>
                      <a:pt x="37" y="9"/>
                    </a:ln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" name="ïşļîďe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11979680" y="6330010"/>
                <a:ext cx="95599" cy="140620"/>
              </a:xfrm>
              <a:custGeom>
                <a:avLst/>
                <a:gdLst>
                  <a:gd name="T0" fmla="*/ 7 w 83"/>
                  <a:gd name="T1" fmla="*/ 106 h 122"/>
                  <a:gd name="T2" fmla="*/ 5 w 83"/>
                  <a:gd name="T3" fmla="*/ 121 h 122"/>
                  <a:gd name="T4" fmla="*/ 17 w 83"/>
                  <a:gd name="T5" fmla="*/ 120 h 122"/>
                  <a:gd name="T6" fmla="*/ 17 w 83"/>
                  <a:gd name="T7" fmla="*/ 120 h 122"/>
                  <a:gd name="T8" fmla="*/ 18 w 83"/>
                  <a:gd name="T9" fmla="*/ 120 h 122"/>
                  <a:gd name="T10" fmla="*/ 35 w 83"/>
                  <a:gd name="T11" fmla="*/ 119 h 122"/>
                  <a:gd name="T12" fmla="*/ 68 w 83"/>
                  <a:gd name="T13" fmla="*/ 121 h 122"/>
                  <a:gd name="T14" fmla="*/ 69 w 83"/>
                  <a:gd name="T15" fmla="*/ 117 h 122"/>
                  <a:gd name="T16" fmla="*/ 68 w 83"/>
                  <a:gd name="T17" fmla="*/ 103 h 122"/>
                  <a:gd name="T18" fmla="*/ 71 w 83"/>
                  <a:gd name="T19" fmla="*/ 89 h 122"/>
                  <a:gd name="T20" fmla="*/ 82 w 83"/>
                  <a:gd name="T21" fmla="*/ 26 h 122"/>
                  <a:gd name="T22" fmla="*/ 55 w 83"/>
                  <a:gd name="T23" fmla="*/ 3 h 122"/>
                  <a:gd name="T24" fmla="*/ 1 w 83"/>
                  <a:gd name="T25" fmla="*/ 26 h 122"/>
                  <a:gd name="T26" fmla="*/ 1 w 83"/>
                  <a:gd name="T27" fmla="*/ 30 h 122"/>
                  <a:gd name="T28" fmla="*/ 7 w 83"/>
                  <a:gd name="T29" fmla="*/ 90 h 122"/>
                  <a:gd name="T30" fmla="*/ 7 w 83"/>
                  <a:gd name="T31" fmla="*/ 10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3" h="122">
                    <a:moveTo>
                      <a:pt x="7" y="106"/>
                    </a:moveTo>
                    <a:cubicBezTo>
                      <a:pt x="6" y="112"/>
                      <a:pt x="2" y="120"/>
                      <a:pt x="5" y="121"/>
                    </a:cubicBezTo>
                    <a:cubicBezTo>
                      <a:pt x="6" y="121"/>
                      <a:pt x="11" y="121"/>
                      <a:pt x="17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8" y="120"/>
                      <a:pt x="18" y="120"/>
                      <a:pt x="18" y="120"/>
                    </a:cubicBezTo>
                    <a:cubicBezTo>
                      <a:pt x="23" y="120"/>
                      <a:pt x="29" y="119"/>
                      <a:pt x="35" y="119"/>
                    </a:cubicBezTo>
                    <a:cubicBezTo>
                      <a:pt x="55" y="118"/>
                      <a:pt x="66" y="122"/>
                      <a:pt x="68" y="121"/>
                    </a:cubicBezTo>
                    <a:cubicBezTo>
                      <a:pt x="69" y="120"/>
                      <a:pt x="69" y="118"/>
                      <a:pt x="69" y="117"/>
                    </a:cubicBezTo>
                    <a:cubicBezTo>
                      <a:pt x="68" y="112"/>
                      <a:pt x="68" y="107"/>
                      <a:pt x="68" y="103"/>
                    </a:cubicBezTo>
                    <a:cubicBezTo>
                      <a:pt x="69" y="99"/>
                      <a:pt x="70" y="94"/>
                      <a:pt x="71" y="89"/>
                    </a:cubicBezTo>
                    <a:cubicBezTo>
                      <a:pt x="74" y="71"/>
                      <a:pt x="81" y="43"/>
                      <a:pt x="82" y="26"/>
                    </a:cubicBezTo>
                    <a:cubicBezTo>
                      <a:pt x="83" y="0"/>
                      <a:pt x="55" y="3"/>
                      <a:pt x="55" y="3"/>
                    </a:cubicBezTo>
                    <a:cubicBezTo>
                      <a:pt x="20" y="0"/>
                      <a:pt x="3" y="11"/>
                      <a:pt x="1" y="26"/>
                    </a:cubicBezTo>
                    <a:cubicBezTo>
                      <a:pt x="1" y="27"/>
                      <a:pt x="1" y="28"/>
                      <a:pt x="1" y="30"/>
                    </a:cubicBezTo>
                    <a:cubicBezTo>
                      <a:pt x="0" y="45"/>
                      <a:pt x="4" y="71"/>
                      <a:pt x="7" y="90"/>
                    </a:cubicBezTo>
                    <a:cubicBezTo>
                      <a:pt x="7" y="95"/>
                      <a:pt x="7" y="101"/>
                      <a:pt x="7" y="1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4" name="ïŝḷíḑê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11979680" y="6361135"/>
                <a:ext cx="19454" cy="108383"/>
              </a:xfrm>
              <a:custGeom>
                <a:avLst/>
                <a:gdLst>
                  <a:gd name="T0" fmla="*/ 7 w 17"/>
                  <a:gd name="T1" fmla="*/ 79 h 94"/>
                  <a:gd name="T2" fmla="*/ 5 w 17"/>
                  <a:gd name="T3" fmla="*/ 94 h 94"/>
                  <a:gd name="T4" fmla="*/ 17 w 17"/>
                  <a:gd name="T5" fmla="*/ 93 h 94"/>
                  <a:gd name="T6" fmla="*/ 12 w 17"/>
                  <a:gd name="T7" fmla="*/ 87 h 94"/>
                  <a:gd name="T8" fmla="*/ 15 w 17"/>
                  <a:gd name="T9" fmla="*/ 70 h 94"/>
                  <a:gd name="T10" fmla="*/ 11 w 17"/>
                  <a:gd name="T11" fmla="*/ 29 h 94"/>
                  <a:gd name="T12" fmla="*/ 11 w 17"/>
                  <a:gd name="T13" fmla="*/ 0 h 94"/>
                  <a:gd name="T14" fmla="*/ 0 w 17"/>
                  <a:gd name="T15" fmla="*/ 6 h 94"/>
                  <a:gd name="T16" fmla="*/ 7 w 17"/>
                  <a:gd name="T17" fmla="*/ 63 h 94"/>
                  <a:gd name="T18" fmla="*/ 7 w 17"/>
                  <a:gd name="T19" fmla="*/ 7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94">
                    <a:moveTo>
                      <a:pt x="7" y="79"/>
                    </a:moveTo>
                    <a:cubicBezTo>
                      <a:pt x="6" y="85"/>
                      <a:pt x="2" y="93"/>
                      <a:pt x="5" y="94"/>
                    </a:cubicBezTo>
                    <a:cubicBezTo>
                      <a:pt x="6" y="94"/>
                      <a:pt x="11" y="94"/>
                      <a:pt x="17" y="93"/>
                    </a:cubicBezTo>
                    <a:cubicBezTo>
                      <a:pt x="12" y="94"/>
                      <a:pt x="11" y="89"/>
                      <a:pt x="12" y="87"/>
                    </a:cubicBezTo>
                    <a:cubicBezTo>
                      <a:pt x="13" y="84"/>
                      <a:pt x="16" y="77"/>
                      <a:pt x="15" y="70"/>
                    </a:cubicBezTo>
                    <a:cubicBezTo>
                      <a:pt x="15" y="62"/>
                      <a:pt x="12" y="45"/>
                      <a:pt x="11" y="29"/>
                    </a:cubicBezTo>
                    <a:cubicBezTo>
                      <a:pt x="9" y="14"/>
                      <a:pt x="10" y="2"/>
                      <a:pt x="11" y="0"/>
                    </a:cubicBezTo>
                    <a:cubicBezTo>
                      <a:pt x="10" y="2"/>
                      <a:pt x="7" y="4"/>
                      <a:pt x="0" y="6"/>
                    </a:cubicBezTo>
                    <a:cubicBezTo>
                      <a:pt x="0" y="22"/>
                      <a:pt x="5" y="45"/>
                      <a:pt x="7" y="63"/>
                    </a:cubicBezTo>
                    <a:cubicBezTo>
                      <a:pt x="7" y="68"/>
                      <a:pt x="7" y="74"/>
                      <a:pt x="7" y="79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5" name="ïṡlîḓe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11576162" y="6510093"/>
                <a:ext cx="159518" cy="231773"/>
              </a:xfrm>
              <a:custGeom>
                <a:avLst/>
                <a:gdLst>
                  <a:gd name="T0" fmla="*/ 82 w 138"/>
                  <a:gd name="T1" fmla="*/ 63 h 201"/>
                  <a:gd name="T2" fmla="*/ 58 w 138"/>
                  <a:gd name="T3" fmla="*/ 59 h 201"/>
                  <a:gd name="T4" fmla="*/ 49 w 138"/>
                  <a:gd name="T5" fmla="*/ 60 h 201"/>
                  <a:gd name="T6" fmla="*/ 32 w 138"/>
                  <a:gd name="T7" fmla="*/ 64 h 201"/>
                  <a:gd name="T8" fmla="*/ 24 w 138"/>
                  <a:gd name="T9" fmla="*/ 67 h 201"/>
                  <a:gd name="T10" fmla="*/ 12 w 138"/>
                  <a:gd name="T11" fmla="*/ 20 h 201"/>
                  <a:gd name="T12" fmla="*/ 0 w 138"/>
                  <a:gd name="T13" fmla="*/ 0 h 201"/>
                  <a:gd name="T14" fmla="*/ 0 w 138"/>
                  <a:gd name="T15" fmla="*/ 22 h 201"/>
                  <a:gd name="T16" fmla="*/ 0 w 138"/>
                  <a:gd name="T17" fmla="*/ 62 h 201"/>
                  <a:gd name="T18" fmla="*/ 109 w 138"/>
                  <a:gd name="T19" fmla="*/ 201 h 201"/>
                  <a:gd name="T20" fmla="*/ 118 w 138"/>
                  <a:gd name="T21" fmla="*/ 192 h 201"/>
                  <a:gd name="T22" fmla="*/ 119 w 138"/>
                  <a:gd name="T23" fmla="*/ 191 h 201"/>
                  <a:gd name="T24" fmla="*/ 125 w 138"/>
                  <a:gd name="T25" fmla="*/ 183 h 201"/>
                  <a:gd name="T26" fmla="*/ 125 w 138"/>
                  <a:gd name="T27" fmla="*/ 183 h 201"/>
                  <a:gd name="T28" fmla="*/ 130 w 138"/>
                  <a:gd name="T29" fmla="*/ 174 h 201"/>
                  <a:gd name="T30" fmla="*/ 131 w 138"/>
                  <a:gd name="T31" fmla="*/ 172 h 201"/>
                  <a:gd name="T32" fmla="*/ 135 w 138"/>
                  <a:gd name="T33" fmla="*/ 162 h 201"/>
                  <a:gd name="T34" fmla="*/ 135 w 138"/>
                  <a:gd name="T35" fmla="*/ 162 h 201"/>
                  <a:gd name="T36" fmla="*/ 137 w 138"/>
                  <a:gd name="T37" fmla="*/ 152 h 201"/>
                  <a:gd name="T38" fmla="*/ 138 w 138"/>
                  <a:gd name="T39" fmla="*/ 150 h 201"/>
                  <a:gd name="T40" fmla="*/ 138 w 138"/>
                  <a:gd name="T41" fmla="*/ 139 h 201"/>
                  <a:gd name="T42" fmla="*/ 115 w 138"/>
                  <a:gd name="T43" fmla="*/ 82 h 201"/>
                  <a:gd name="T44" fmla="*/ 82 w 138"/>
                  <a:gd name="T45" fmla="*/ 6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8" h="201">
                    <a:moveTo>
                      <a:pt x="82" y="63"/>
                    </a:moveTo>
                    <a:cubicBezTo>
                      <a:pt x="75" y="60"/>
                      <a:pt x="67" y="59"/>
                      <a:pt x="58" y="59"/>
                    </a:cubicBezTo>
                    <a:cubicBezTo>
                      <a:pt x="55" y="59"/>
                      <a:pt x="52" y="59"/>
                      <a:pt x="49" y="60"/>
                    </a:cubicBezTo>
                    <a:cubicBezTo>
                      <a:pt x="43" y="60"/>
                      <a:pt x="38" y="62"/>
                      <a:pt x="32" y="64"/>
                    </a:cubicBezTo>
                    <a:cubicBezTo>
                      <a:pt x="29" y="64"/>
                      <a:pt x="27" y="66"/>
                      <a:pt x="24" y="67"/>
                    </a:cubicBezTo>
                    <a:cubicBezTo>
                      <a:pt x="23" y="50"/>
                      <a:pt x="19" y="34"/>
                      <a:pt x="12" y="20"/>
                    </a:cubicBezTo>
                    <a:cubicBezTo>
                      <a:pt x="9" y="13"/>
                      <a:pt x="5" y="7"/>
                      <a:pt x="0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129"/>
                      <a:pt x="47" y="185"/>
                      <a:pt x="109" y="201"/>
                    </a:cubicBezTo>
                    <a:cubicBezTo>
                      <a:pt x="112" y="198"/>
                      <a:pt x="115" y="195"/>
                      <a:pt x="118" y="192"/>
                    </a:cubicBezTo>
                    <a:cubicBezTo>
                      <a:pt x="119" y="191"/>
                      <a:pt x="119" y="191"/>
                      <a:pt x="119" y="191"/>
                    </a:cubicBezTo>
                    <a:cubicBezTo>
                      <a:pt x="121" y="189"/>
                      <a:pt x="123" y="186"/>
                      <a:pt x="125" y="183"/>
                    </a:cubicBezTo>
                    <a:cubicBezTo>
                      <a:pt x="125" y="183"/>
                      <a:pt x="125" y="183"/>
                      <a:pt x="125" y="183"/>
                    </a:cubicBezTo>
                    <a:cubicBezTo>
                      <a:pt x="127" y="180"/>
                      <a:pt x="129" y="177"/>
                      <a:pt x="130" y="174"/>
                    </a:cubicBezTo>
                    <a:cubicBezTo>
                      <a:pt x="130" y="173"/>
                      <a:pt x="131" y="173"/>
                      <a:pt x="131" y="172"/>
                    </a:cubicBezTo>
                    <a:cubicBezTo>
                      <a:pt x="133" y="169"/>
                      <a:pt x="134" y="166"/>
                      <a:pt x="135" y="162"/>
                    </a:cubicBezTo>
                    <a:cubicBezTo>
                      <a:pt x="135" y="162"/>
                      <a:pt x="135" y="162"/>
                      <a:pt x="135" y="162"/>
                    </a:cubicBezTo>
                    <a:cubicBezTo>
                      <a:pt x="136" y="159"/>
                      <a:pt x="137" y="155"/>
                      <a:pt x="137" y="152"/>
                    </a:cubicBezTo>
                    <a:cubicBezTo>
                      <a:pt x="137" y="151"/>
                      <a:pt x="137" y="150"/>
                      <a:pt x="138" y="150"/>
                    </a:cubicBezTo>
                    <a:cubicBezTo>
                      <a:pt x="138" y="146"/>
                      <a:pt x="138" y="143"/>
                      <a:pt x="138" y="139"/>
                    </a:cubicBezTo>
                    <a:cubicBezTo>
                      <a:pt x="138" y="117"/>
                      <a:pt x="129" y="97"/>
                      <a:pt x="115" y="82"/>
                    </a:cubicBezTo>
                    <a:cubicBezTo>
                      <a:pt x="106" y="73"/>
                      <a:pt x="95" y="67"/>
                      <a:pt x="82" y="63"/>
                    </a:cubicBezTo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6" name="îṧľiḍe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11601729" y="6567896"/>
                <a:ext cx="72811" cy="15007"/>
              </a:xfrm>
              <a:custGeom>
                <a:avLst/>
                <a:gdLst>
                  <a:gd name="T0" fmla="*/ 18 w 63"/>
                  <a:gd name="T1" fmla="*/ 0 h 13"/>
                  <a:gd name="T2" fmla="*/ 0 w 63"/>
                  <a:gd name="T3" fmla="*/ 2 h 13"/>
                  <a:gd name="T4" fmla="*/ 0 w 63"/>
                  <a:gd name="T5" fmla="*/ 2 h 13"/>
                  <a:gd name="T6" fmla="*/ 18 w 63"/>
                  <a:gd name="T7" fmla="*/ 0 h 13"/>
                  <a:gd name="T8" fmla="*/ 63 w 63"/>
                  <a:gd name="T9" fmla="*/ 13 h 13"/>
                  <a:gd name="T10" fmla="*/ 63 w 63"/>
                  <a:gd name="T11" fmla="*/ 13 h 13"/>
                  <a:gd name="T12" fmla="*/ 18 w 63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3">
                    <a:moveTo>
                      <a:pt x="18" y="0"/>
                    </a:moveTo>
                    <a:cubicBezTo>
                      <a:pt x="12" y="0"/>
                      <a:pt x="6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6" y="1"/>
                      <a:pt x="12" y="0"/>
                      <a:pt x="18" y="0"/>
                    </a:cubicBezTo>
                    <a:cubicBezTo>
                      <a:pt x="35" y="0"/>
                      <a:pt x="50" y="5"/>
                      <a:pt x="63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5"/>
                      <a:pt x="35" y="0"/>
                      <a:pt x="18" y="0"/>
                    </a:cubicBezTo>
                  </a:path>
                </a:pathLst>
              </a:custGeom>
              <a:solidFill>
                <a:srgbClr val="AEA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7" name="ïṧḷíďe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11576162" y="6541218"/>
                <a:ext cx="138953" cy="122278"/>
              </a:xfrm>
              <a:custGeom>
                <a:avLst/>
                <a:gdLst>
                  <a:gd name="T0" fmla="*/ 120 w 120"/>
                  <a:gd name="T1" fmla="*/ 106 h 106"/>
                  <a:gd name="T2" fmla="*/ 120 w 120"/>
                  <a:gd name="T3" fmla="*/ 106 h 106"/>
                  <a:gd name="T4" fmla="*/ 120 w 120"/>
                  <a:gd name="T5" fmla="*/ 106 h 106"/>
                  <a:gd name="T6" fmla="*/ 120 w 120"/>
                  <a:gd name="T7" fmla="*/ 105 h 106"/>
                  <a:gd name="T8" fmla="*/ 120 w 120"/>
                  <a:gd name="T9" fmla="*/ 105 h 106"/>
                  <a:gd name="T10" fmla="*/ 120 w 120"/>
                  <a:gd name="T11" fmla="*/ 105 h 106"/>
                  <a:gd name="T12" fmla="*/ 120 w 120"/>
                  <a:gd name="T13" fmla="*/ 105 h 106"/>
                  <a:gd name="T14" fmla="*/ 120 w 120"/>
                  <a:gd name="T15" fmla="*/ 105 h 106"/>
                  <a:gd name="T16" fmla="*/ 120 w 120"/>
                  <a:gd name="T17" fmla="*/ 105 h 106"/>
                  <a:gd name="T18" fmla="*/ 120 w 120"/>
                  <a:gd name="T19" fmla="*/ 104 h 106"/>
                  <a:gd name="T20" fmla="*/ 120 w 120"/>
                  <a:gd name="T21" fmla="*/ 105 h 106"/>
                  <a:gd name="T22" fmla="*/ 120 w 120"/>
                  <a:gd name="T23" fmla="*/ 104 h 106"/>
                  <a:gd name="T24" fmla="*/ 120 w 120"/>
                  <a:gd name="T25" fmla="*/ 104 h 106"/>
                  <a:gd name="T26" fmla="*/ 120 w 120"/>
                  <a:gd name="T27" fmla="*/ 104 h 106"/>
                  <a:gd name="T28" fmla="*/ 120 w 120"/>
                  <a:gd name="T29" fmla="*/ 104 h 106"/>
                  <a:gd name="T30" fmla="*/ 120 w 120"/>
                  <a:gd name="T31" fmla="*/ 104 h 106"/>
                  <a:gd name="T32" fmla="*/ 120 w 120"/>
                  <a:gd name="T33" fmla="*/ 104 h 106"/>
                  <a:gd name="T34" fmla="*/ 120 w 120"/>
                  <a:gd name="T35" fmla="*/ 104 h 106"/>
                  <a:gd name="T36" fmla="*/ 120 w 120"/>
                  <a:gd name="T37" fmla="*/ 104 h 106"/>
                  <a:gd name="T38" fmla="*/ 120 w 120"/>
                  <a:gd name="T39" fmla="*/ 104 h 106"/>
                  <a:gd name="T40" fmla="*/ 120 w 120"/>
                  <a:gd name="T41" fmla="*/ 104 h 106"/>
                  <a:gd name="T42" fmla="*/ 120 w 120"/>
                  <a:gd name="T43" fmla="*/ 103 h 106"/>
                  <a:gd name="T44" fmla="*/ 120 w 120"/>
                  <a:gd name="T45" fmla="*/ 104 h 106"/>
                  <a:gd name="T46" fmla="*/ 120 w 120"/>
                  <a:gd name="T47" fmla="*/ 103 h 106"/>
                  <a:gd name="T48" fmla="*/ 120 w 120"/>
                  <a:gd name="T49" fmla="*/ 103 h 106"/>
                  <a:gd name="T50" fmla="*/ 120 w 120"/>
                  <a:gd name="T51" fmla="*/ 103 h 106"/>
                  <a:gd name="T52" fmla="*/ 120 w 120"/>
                  <a:gd name="T53" fmla="*/ 103 h 106"/>
                  <a:gd name="T54" fmla="*/ 120 w 120"/>
                  <a:gd name="T55" fmla="*/ 103 h 106"/>
                  <a:gd name="T56" fmla="*/ 120 w 120"/>
                  <a:gd name="T57" fmla="*/ 103 h 106"/>
                  <a:gd name="T58" fmla="*/ 120 w 120"/>
                  <a:gd name="T59" fmla="*/ 103 h 106"/>
                  <a:gd name="T60" fmla="*/ 85 w 120"/>
                  <a:gd name="T61" fmla="*/ 36 h 106"/>
                  <a:gd name="T62" fmla="*/ 120 w 120"/>
                  <a:gd name="T63" fmla="*/ 103 h 106"/>
                  <a:gd name="T64" fmla="*/ 120 w 120"/>
                  <a:gd name="T65" fmla="*/ 103 h 106"/>
                  <a:gd name="T66" fmla="*/ 85 w 120"/>
                  <a:gd name="T67" fmla="*/ 36 h 106"/>
                  <a:gd name="T68" fmla="*/ 85 w 120"/>
                  <a:gd name="T69" fmla="*/ 36 h 106"/>
                  <a:gd name="T70" fmla="*/ 0 w 120"/>
                  <a:gd name="T71" fmla="*/ 0 h 106"/>
                  <a:gd name="T72" fmla="*/ 0 w 120"/>
                  <a:gd name="T73" fmla="*/ 0 h 106"/>
                  <a:gd name="T74" fmla="*/ 6 w 120"/>
                  <a:gd name="T75" fmla="*/ 31 h 106"/>
                  <a:gd name="T76" fmla="*/ 22 w 120"/>
                  <a:gd name="T77" fmla="*/ 25 h 106"/>
                  <a:gd name="T78" fmla="*/ 22 w 120"/>
                  <a:gd name="T79" fmla="*/ 25 h 106"/>
                  <a:gd name="T80" fmla="*/ 6 w 120"/>
                  <a:gd name="T81" fmla="*/ 31 h 106"/>
                  <a:gd name="T82" fmla="*/ 0 w 120"/>
                  <a:gd name="T83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0" h="106">
                    <a:moveTo>
                      <a:pt x="120" y="106"/>
                    </a:moveTo>
                    <a:cubicBezTo>
                      <a:pt x="120" y="106"/>
                      <a:pt x="120" y="106"/>
                      <a:pt x="120" y="106"/>
                    </a:cubicBezTo>
                    <a:cubicBezTo>
                      <a:pt x="120" y="106"/>
                      <a:pt x="120" y="106"/>
                      <a:pt x="120" y="106"/>
                    </a:cubicBezTo>
                    <a:moveTo>
                      <a:pt x="120" y="105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5"/>
                    </a:cubicBezTo>
                    <a:moveTo>
                      <a:pt x="120" y="105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5"/>
                    </a:cubicBezTo>
                    <a:moveTo>
                      <a:pt x="120" y="104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3"/>
                    </a:moveTo>
                    <a:cubicBezTo>
                      <a:pt x="120" y="103"/>
                      <a:pt x="120" y="104"/>
                      <a:pt x="120" y="104"/>
                    </a:cubicBezTo>
                    <a:cubicBezTo>
                      <a:pt x="120" y="104"/>
                      <a:pt x="120" y="103"/>
                      <a:pt x="120" y="103"/>
                    </a:cubicBezTo>
                    <a:moveTo>
                      <a:pt x="120" y="103"/>
                    </a:move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moveTo>
                      <a:pt x="120" y="103"/>
                    </a:move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moveTo>
                      <a:pt x="85" y="36"/>
                    </a:moveTo>
                    <a:cubicBezTo>
                      <a:pt x="106" y="51"/>
                      <a:pt x="120" y="75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75"/>
                      <a:pt x="106" y="51"/>
                      <a:pt x="85" y="36"/>
                    </a:cubicBezTo>
                    <a:cubicBezTo>
                      <a:pt x="85" y="36"/>
                      <a:pt x="85" y="36"/>
                      <a:pt x="85" y="36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5" y="20"/>
                      <a:pt x="6" y="31"/>
                    </a:cubicBezTo>
                    <a:cubicBezTo>
                      <a:pt x="11" y="28"/>
                      <a:pt x="17" y="26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7" y="26"/>
                      <a:pt x="11" y="28"/>
                      <a:pt x="6" y="31"/>
                    </a:cubicBezTo>
                    <a:cubicBezTo>
                      <a:pt x="5" y="20"/>
                      <a:pt x="3" y="10"/>
                      <a:pt x="0" y="0"/>
                    </a:cubicBezTo>
                  </a:path>
                </a:pathLst>
              </a:custGeom>
              <a:solidFill>
                <a:srgbClr val="4A46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矩形 213"/>
          <p:cNvSpPr/>
          <p:nvPr userDrawn="1">
            <p:custDataLst>
              <p:tags r:id="rId2"/>
            </p:custDataLst>
          </p:nvPr>
        </p:nvSpPr>
        <p:spPr>
          <a:xfrm>
            <a:off x="0" y="2877841"/>
            <a:ext cx="12192000" cy="1488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6449695" y="2986405"/>
            <a:ext cx="4968875" cy="744220"/>
          </a:xfrm>
        </p:spPr>
        <p:txBody>
          <a:bodyPr anchor="ctr">
            <a:normAutofit/>
          </a:bodyPr>
          <a:lstStyle>
            <a:lvl1pPr algn="l">
              <a:defRPr sz="40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513830" y="3804285"/>
            <a:ext cx="4909820" cy="56197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240" name="组合 239"/>
          <p:cNvGrpSpPr/>
          <p:nvPr userDrawn="1">
            <p:custDataLst>
              <p:tags r:id="rId8"/>
            </p:custDataLst>
          </p:nvPr>
        </p:nvGrpSpPr>
        <p:grpSpPr>
          <a:xfrm>
            <a:off x="318135" y="1222375"/>
            <a:ext cx="4247515" cy="2840355"/>
            <a:chOff x="10976" y="446"/>
            <a:chExt cx="7209" cy="4659"/>
          </a:xfrm>
        </p:grpSpPr>
        <p:sp>
          <p:nvSpPr>
            <p:cNvPr id="7" name="išḷïḑê"/>
            <p:cNvSpPr/>
            <p:nvPr>
              <p:custDataLst>
                <p:tags r:id="rId9"/>
              </p:custDataLst>
            </p:nvPr>
          </p:nvSpPr>
          <p:spPr bwMode="auto">
            <a:xfrm>
              <a:off x="11416" y="3062"/>
              <a:ext cx="1027" cy="470"/>
            </a:xfrm>
            <a:custGeom>
              <a:avLst/>
              <a:gdLst>
                <a:gd name="T0" fmla="*/ 0 w 233"/>
                <a:gd name="T1" fmla="*/ 95 h 122"/>
                <a:gd name="T2" fmla="*/ 28 w 233"/>
                <a:gd name="T3" fmla="*/ 122 h 122"/>
                <a:gd name="T4" fmla="*/ 195 w 233"/>
                <a:gd name="T5" fmla="*/ 122 h 122"/>
                <a:gd name="T6" fmla="*/ 233 w 233"/>
                <a:gd name="T7" fmla="*/ 85 h 122"/>
                <a:gd name="T8" fmla="*/ 195 w 233"/>
                <a:gd name="T9" fmla="*/ 48 h 122"/>
                <a:gd name="T10" fmla="*/ 195 w 233"/>
                <a:gd name="T11" fmla="*/ 48 h 122"/>
                <a:gd name="T12" fmla="*/ 146 w 233"/>
                <a:gd name="T13" fmla="*/ 0 h 122"/>
                <a:gd name="T14" fmla="*/ 99 w 233"/>
                <a:gd name="T15" fmla="*/ 32 h 122"/>
                <a:gd name="T16" fmla="*/ 83 w 233"/>
                <a:gd name="T17" fmla="*/ 29 h 122"/>
                <a:gd name="T18" fmla="*/ 40 w 233"/>
                <a:gd name="T19" fmla="*/ 70 h 122"/>
                <a:gd name="T20" fmla="*/ 28 w 233"/>
                <a:gd name="T21" fmla="*/ 67 h 122"/>
                <a:gd name="T22" fmla="*/ 0 w 233"/>
                <a:gd name="T23" fmla="*/ 9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3" h="122">
                  <a:moveTo>
                    <a:pt x="0" y="95"/>
                  </a:moveTo>
                  <a:cubicBezTo>
                    <a:pt x="0" y="110"/>
                    <a:pt x="13" y="122"/>
                    <a:pt x="28" y="122"/>
                  </a:cubicBezTo>
                  <a:cubicBezTo>
                    <a:pt x="195" y="122"/>
                    <a:pt x="195" y="122"/>
                    <a:pt x="195" y="122"/>
                  </a:cubicBezTo>
                  <a:cubicBezTo>
                    <a:pt x="216" y="122"/>
                    <a:pt x="233" y="106"/>
                    <a:pt x="233" y="85"/>
                  </a:cubicBezTo>
                  <a:cubicBezTo>
                    <a:pt x="233" y="65"/>
                    <a:pt x="216" y="48"/>
                    <a:pt x="195" y="48"/>
                  </a:cubicBezTo>
                  <a:cubicBezTo>
                    <a:pt x="195" y="48"/>
                    <a:pt x="195" y="48"/>
                    <a:pt x="195" y="48"/>
                  </a:cubicBezTo>
                  <a:cubicBezTo>
                    <a:pt x="194" y="22"/>
                    <a:pt x="173" y="0"/>
                    <a:pt x="146" y="0"/>
                  </a:cubicBezTo>
                  <a:cubicBezTo>
                    <a:pt x="125" y="0"/>
                    <a:pt x="107" y="13"/>
                    <a:pt x="99" y="32"/>
                  </a:cubicBezTo>
                  <a:cubicBezTo>
                    <a:pt x="94" y="30"/>
                    <a:pt x="89" y="29"/>
                    <a:pt x="83" y="29"/>
                  </a:cubicBezTo>
                  <a:cubicBezTo>
                    <a:pt x="60" y="29"/>
                    <a:pt x="41" y="47"/>
                    <a:pt x="40" y="70"/>
                  </a:cubicBezTo>
                  <a:cubicBezTo>
                    <a:pt x="36" y="68"/>
                    <a:pt x="32" y="67"/>
                    <a:pt x="28" y="67"/>
                  </a:cubicBezTo>
                  <a:cubicBezTo>
                    <a:pt x="13" y="67"/>
                    <a:pt x="0" y="80"/>
                    <a:pt x="0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íslïḋé"/>
            <p:cNvSpPr/>
            <p:nvPr>
              <p:custDataLst>
                <p:tags r:id="rId10"/>
              </p:custDataLst>
            </p:nvPr>
          </p:nvSpPr>
          <p:spPr bwMode="auto">
            <a:xfrm>
              <a:off x="14134" y="446"/>
              <a:ext cx="120" cy="738"/>
            </a:xfrm>
            <a:custGeom>
              <a:avLst/>
              <a:gdLst>
                <a:gd name="T0" fmla="*/ 7 w 14"/>
                <a:gd name="T1" fmla="*/ 191 h 191"/>
                <a:gd name="T2" fmla="*/ 0 w 14"/>
                <a:gd name="T3" fmla="*/ 185 h 191"/>
                <a:gd name="T4" fmla="*/ 0 w 14"/>
                <a:gd name="T5" fmla="*/ 6 h 191"/>
                <a:gd name="T6" fmla="*/ 7 w 14"/>
                <a:gd name="T7" fmla="*/ 0 h 191"/>
                <a:gd name="T8" fmla="*/ 14 w 14"/>
                <a:gd name="T9" fmla="*/ 6 h 191"/>
                <a:gd name="T10" fmla="*/ 14 w 14"/>
                <a:gd name="T11" fmla="*/ 185 h 191"/>
                <a:gd name="T12" fmla="*/ 7 w 14"/>
                <a:gd name="T13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91">
                  <a:moveTo>
                    <a:pt x="7" y="191"/>
                  </a:moveTo>
                  <a:cubicBezTo>
                    <a:pt x="3" y="191"/>
                    <a:pt x="0" y="188"/>
                    <a:pt x="0" y="18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6"/>
                  </a:cubicBezTo>
                  <a:cubicBezTo>
                    <a:pt x="14" y="185"/>
                    <a:pt x="14" y="185"/>
                    <a:pt x="14" y="185"/>
                  </a:cubicBezTo>
                  <a:cubicBezTo>
                    <a:pt x="14" y="188"/>
                    <a:pt x="11" y="191"/>
                    <a:pt x="7" y="191"/>
                  </a:cubicBezTo>
                  <a:close/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îṥ1ïďê"/>
            <p:cNvSpPr/>
            <p:nvPr>
              <p:custDataLst>
                <p:tags r:id="rId11"/>
              </p:custDataLst>
            </p:nvPr>
          </p:nvSpPr>
          <p:spPr bwMode="auto">
            <a:xfrm>
              <a:off x="14629" y="639"/>
              <a:ext cx="475" cy="641"/>
            </a:xfrm>
            <a:custGeom>
              <a:avLst/>
              <a:gdLst>
                <a:gd name="T0" fmla="*/ 7 w 108"/>
                <a:gd name="T1" fmla="*/ 166 h 166"/>
                <a:gd name="T2" fmla="*/ 4 w 108"/>
                <a:gd name="T3" fmla="*/ 165 h 166"/>
                <a:gd name="T4" fmla="*/ 1 w 108"/>
                <a:gd name="T5" fmla="*/ 156 h 166"/>
                <a:gd name="T6" fmla="*/ 95 w 108"/>
                <a:gd name="T7" fmla="*/ 4 h 166"/>
                <a:gd name="T8" fmla="*/ 104 w 108"/>
                <a:gd name="T9" fmla="*/ 2 h 166"/>
                <a:gd name="T10" fmla="*/ 106 w 108"/>
                <a:gd name="T11" fmla="*/ 11 h 166"/>
                <a:gd name="T12" fmla="*/ 13 w 108"/>
                <a:gd name="T13" fmla="*/ 163 h 166"/>
                <a:gd name="T14" fmla="*/ 7 w 108"/>
                <a:gd name="T15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166">
                  <a:moveTo>
                    <a:pt x="7" y="166"/>
                  </a:moveTo>
                  <a:cubicBezTo>
                    <a:pt x="6" y="166"/>
                    <a:pt x="5" y="166"/>
                    <a:pt x="4" y="165"/>
                  </a:cubicBezTo>
                  <a:cubicBezTo>
                    <a:pt x="0" y="163"/>
                    <a:pt x="0" y="159"/>
                    <a:pt x="1" y="156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7" y="1"/>
                    <a:pt x="101" y="0"/>
                    <a:pt x="104" y="2"/>
                  </a:cubicBezTo>
                  <a:cubicBezTo>
                    <a:pt x="107" y="4"/>
                    <a:pt x="108" y="8"/>
                    <a:pt x="106" y="11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1" y="165"/>
                    <a:pt x="9" y="166"/>
                    <a:pt x="7" y="166"/>
                  </a:cubicBezTo>
                  <a:close/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îṣḷíďê"/>
            <p:cNvSpPr/>
            <p:nvPr>
              <p:custDataLst>
                <p:tags r:id="rId12"/>
              </p:custDataLst>
            </p:nvPr>
          </p:nvSpPr>
          <p:spPr bwMode="auto">
            <a:xfrm>
              <a:off x="13278" y="639"/>
              <a:ext cx="475" cy="641"/>
            </a:xfrm>
            <a:custGeom>
              <a:avLst/>
              <a:gdLst>
                <a:gd name="T0" fmla="*/ 101 w 108"/>
                <a:gd name="T1" fmla="*/ 166 h 166"/>
                <a:gd name="T2" fmla="*/ 95 w 108"/>
                <a:gd name="T3" fmla="*/ 163 h 166"/>
                <a:gd name="T4" fmla="*/ 2 w 108"/>
                <a:gd name="T5" fmla="*/ 11 h 166"/>
                <a:gd name="T6" fmla="*/ 4 w 108"/>
                <a:gd name="T7" fmla="*/ 2 h 166"/>
                <a:gd name="T8" fmla="*/ 13 w 108"/>
                <a:gd name="T9" fmla="*/ 4 h 166"/>
                <a:gd name="T10" fmla="*/ 107 w 108"/>
                <a:gd name="T11" fmla="*/ 156 h 166"/>
                <a:gd name="T12" fmla="*/ 104 w 108"/>
                <a:gd name="T13" fmla="*/ 165 h 166"/>
                <a:gd name="T14" fmla="*/ 101 w 108"/>
                <a:gd name="T15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166">
                  <a:moveTo>
                    <a:pt x="101" y="166"/>
                  </a:moveTo>
                  <a:cubicBezTo>
                    <a:pt x="99" y="166"/>
                    <a:pt x="97" y="165"/>
                    <a:pt x="95" y="163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8"/>
                    <a:pt x="1" y="4"/>
                    <a:pt x="4" y="2"/>
                  </a:cubicBezTo>
                  <a:cubicBezTo>
                    <a:pt x="7" y="0"/>
                    <a:pt x="11" y="1"/>
                    <a:pt x="13" y="4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08" y="159"/>
                    <a:pt x="108" y="163"/>
                    <a:pt x="104" y="165"/>
                  </a:cubicBezTo>
                  <a:cubicBezTo>
                    <a:pt x="103" y="166"/>
                    <a:pt x="102" y="166"/>
                    <a:pt x="101" y="166"/>
                  </a:cubicBezTo>
                  <a:close/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ïṣḷïḓê"/>
            <p:cNvSpPr/>
            <p:nvPr>
              <p:custDataLst>
                <p:tags r:id="rId13"/>
              </p:custDataLst>
            </p:nvPr>
          </p:nvSpPr>
          <p:spPr bwMode="auto">
            <a:xfrm>
              <a:off x="15141" y="1665"/>
              <a:ext cx="1448" cy="667"/>
            </a:xfrm>
            <a:custGeom>
              <a:avLst/>
              <a:gdLst>
                <a:gd name="T0" fmla="*/ 289 w 328"/>
                <a:gd name="T1" fmla="*/ 94 h 173"/>
                <a:gd name="T2" fmla="*/ 273 w 328"/>
                <a:gd name="T3" fmla="*/ 98 h 173"/>
                <a:gd name="T4" fmla="*/ 211 w 328"/>
                <a:gd name="T5" fmla="*/ 40 h 173"/>
                <a:gd name="T6" fmla="*/ 188 w 328"/>
                <a:gd name="T7" fmla="*/ 44 h 173"/>
                <a:gd name="T8" fmla="*/ 123 w 328"/>
                <a:gd name="T9" fmla="*/ 0 h 173"/>
                <a:gd name="T10" fmla="*/ 52 w 328"/>
                <a:gd name="T11" fmla="*/ 68 h 173"/>
                <a:gd name="T12" fmla="*/ 52 w 328"/>
                <a:gd name="T13" fmla="*/ 68 h 173"/>
                <a:gd name="T14" fmla="*/ 0 w 328"/>
                <a:gd name="T15" fmla="*/ 120 h 173"/>
                <a:gd name="T16" fmla="*/ 52 w 328"/>
                <a:gd name="T17" fmla="*/ 173 h 173"/>
                <a:gd name="T18" fmla="*/ 289 w 328"/>
                <a:gd name="T19" fmla="*/ 173 h 173"/>
                <a:gd name="T20" fmla="*/ 328 w 328"/>
                <a:gd name="T21" fmla="*/ 134 h 173"/>
                <a:gd name="T22" fmla="*/ 289 w 328"/>
                <a:gd name="T23" fmla="*/ 9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173">
                  <a:moveTo>
                    <a:pt x="289" y="94"/>
                  </a:moveTo>
                  <a:cubicBezTo>
                    <a:pt x="283" y="94"/>
                    <a:pt x="278" y="96"/>
                    <a:pt x="273" y="98"/>
                  </a:cubicBezTo>
                  <a:cubicBezTo>
                    <a:pt x="271" y="66"/>
                    <a:pt x="244" y="40"/>
                    <a:pt x="211" y="40"/>
                  </a:cubicBezTo>
                  <a:cubicBezTo>
                    <a:pt x="203" y="40"/>
                    <a:pt x="195" y="42"/>
                    <a:pt x="188" y="44"/>
                  </a:cubicBezTo>
                  <a:cubicBezTo>
                    <a:pt x="178" y="18"/>
                    <a:pt x="152" y="0"/>
                    <a:pt x="123" y="0"/>
                  </a:cubicBezTo>
                  <a:cubicBezTo>
                    <a:pt x="85" y="0"/>
                    <a:pt x="54" y="30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23" y="68"/>
                    <a:pt x="0" y="91"/>
                    <a:pt x="0" y="120"/>
                  </a:cubicBezTo>
                  <a:cubicBezTo>
                    <a:pt x="0" y="149"/>
                    <a:pt x="23" y="173"/>
                    <a:pt x="52" y="173"/>
                  </a:cubicBezTo>
                  <a:cubicBezTo>
                    <a:pt x="289" y="173"/>
                    <a:pt x="289" y="173"/>
                    <a:pt x="289" y="173"/>
                  </a:cubicBezTo>
                  <a:cubicBezTo>
                    <a:pt x="311" y="173"/>
                    <a:pt x="328" y="155"/>
                    <a:pt x="328" y="134"/>
                  </a:cubicBezTo>
                  <a:cubicBezTo>
                    <a:pt x="328" y="112"/>
                    <a:pt x="311" y="94"/>
                    <a:pt x="289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iṩlíḓé"/>
            <p:cNvSpPr/>
            <p:nvPr>
              <p:custDataLst>
                <p:tags r:id="rId14"/>
              </p:custDataLst>
            </p:nvPr>
          </p:nvSpPr>
          <p:spPr bwMode="auto">
            <a:xfrm>
              <a:off x="11996" y="1604"/>
              <a:ext cx="732" cy="340"/>
            </a:xfrm>
            <a:custGeom>
              <a:avLst/>
              <a:gdLst>
                <a:gd name="T0" fmla="*/ 147 w 166"/>
                <a:gd name="T1" fmla="*/ 48 h 88"/>
                <a:gd name="T2" fmla="*/ 138 w 166"/>
                <a:gd name="T3" fmla="*/ 50 h 88"/>
                <a:gd name="T4" fmla="*/ 107 w 166"/>
                <a:gd name="T5" fmla="*/ 21 h 88"/>
                <a:gd name="T6" fmla="*/ 95 w 166"/>
                <a:gd name="T7" fmla="*/ 23 h 88"/>
                <a:gd name="T8" fmla="*/ 62 w 166"/>
                <a:gd name="T9" fmla="*/ 0 h 88"/>
                <a:gd name="T10" fmla="*/ 27 w 166"/>
                <a:gd name="T11" fmla="*/ 35 h 88"/>
                <a:gd name="T12" fmla="*/ 27 w 166"/>
                <a:gd name="T13" fmla="*/ 35 h 88"/>
                <a:gd name="T14" fmla="*/ 0 w 166"/>
                <a:gd name="T15" fmla="*/ 61 h 88"/>
                <a:gd name="T16" fmla="*/ 27 w 166"/>
                <a:gd name="T17" fmla="*/ 88 h 88"/>
                <a:gd name="T18" fmla="*/ 147 w 166"/>
                <a:gd name="T19" fmla="*/ 88 h 88"/>
                <a:gd name="T20" fmla="*/ 166 w 166"/>
                <a:gd name="T21" fmla="*/ 68 h 88"/>
                <a:gd name="T22" fmla="*/ 147 w 166"/>
                <a:gd name="T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6" h="88">
                  <a:moveTo>
                    <a:pt x="147" y="48"/>
                  </a:moveTo>
                  <a:cubicBezTo>
                    <a:pt x="143" y="48"/>
                    <a:pt x="141" y="49"/>
                    <a:pt x="138" y="50"/>
                  </a:cubicBezTo>
                  <a:cubicBezTo>
                    <a:pt x="137" y="34"/>
                    <a:pt x="123" y="21"/>
                    <a:pt x="107" y="21"/>
                  </a:cubicBezTo>
                  <a:cubicBezTo>
                    <a:pt x="103" y="21"/>
                    <a:pt x="99" y="21"/>
                    <a:pt x="95" y="23"/>
                  </a:cubicBezTo>
                  <a:cubicBezTo>
                    <a:pt x="90" y="10"/>
                    <a:pt x="77" y="0"/>
                    <a:pt x="62" y="0"/>
                  </a:cubicBezTo>
                  <a:cubicBezTo>
                    <a:pt x="43" y="0"/>
                    <a:pt x="27" y="15"/>
                    <a:pt x="27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2" y="35"/>
                    <a:pt x="0" y="46"/>
                    <a:pt x="0" y="61"/>
                  </a:cubicBezTo>
                  <a:cubicBezTo>
                    <a:pt x="0" y="76"/>
                    <a:pt x="12" y="88"/>
                    <a:pt x="27" y="88"/>
                  </a:cubicBezTo>
                  <a:cubicBezTo>
                    <a:pt x="147" y="88"/>
                    <a:pt x="147" y="88"/>
                    <a:pt x="147" y="88"/>
                  </a:cubicBezTo>
                  <a:cubicBezTo>
                    <a:pt x="157" y="88"/>
                    <a:pt x="166" y="79"/>
                    <a:pt x="166" y="68"/>
                  </a:cubicBezTo>
                  <a:cubicBezTo>
                    <a:pt x="166" y="57"/>
                    <a:pt x="157" y="48"/>
                    <a:pt x="147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îṡḷîde"/>
            <p:cNvSpPr/>
            <p:nvPr>
              <p:custDataLst>
                <p:tags r:id="rId15"/>
              </p:custDataLst>
            </p:nvPr>
          </p:nvSpPr>
          <p:spPr bwMode="auto">
            <a:xfrm>
              <a:off x="13014" y="1842"/>
              <a:ext cx="120" cy="120"/>
            </a:xfrm>
            <a:custGeom>
              <a:avLst/>
              <a:gdLst>
                <a:gd name="T0" fmla="*/ 2 w 12"/>
                <a:gd name="T1" fmla="*/ 10 h 12"/>
                <a:gd name="T2" fmla="*/ 10 w 12"/>
                <a:gd name="T3" fmla="*/ 10 h 12"/>
                <a:gd name="T4" fmla="*/ 10 w 12"/>
                <a:gd name="T5" fmla="*/ 3 h 12"/>
                <a:gd name="T6" fmla="*/ 3 w 12"/>
                <a:gd name="T7" fmla="*/ 2 h 12"/>
                <a:gd name="T8" fmla="*/ 2 w 12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2" y="10"/>
                  </a:moveTo>
                  <a:cubicBezTo>
                    <a:pt x="4" y="12"/>
                    <a:pt x="7" y="12"/>
                    <a:pt x="10" y="10"/>
                  </a:cubicBezTo>
                  <a:cubicBezTo>
                    <a:pt x="12" y="8"/>
                    <a:pt x="12" y="5"/>
                    <a:pt x="10" y="3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4"/>
                    <a:pt x="0" y="8"/>
                    <a:pt x="2" y="10"/>
                  </a:cubicBezTo>
                  <a:close/>
                </a:path>
              </a:pathLst>
            </a:custGeom>
            <a:solidFill>
              <a:srgbClr val="B7B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îş1îdè"/>
            <p:cNvSpPr/>
            <p:nvPr>
              <p:custDataLst>
                <p:tags r:id="rId16"/>
              </p:custDataLst>
            </p:nvPr>
          </p:nvSpPr>
          <p:spPr bwMode="auto">
            <a:xfrm>
              <a:off x="13621" y="4669"/>
              <a:ext cx="4565" cy="3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îṩḻiḓê"/>
            <p:cNvSpPr/>
            <p:nvPr>
              <p:custDataLst>
                <p:tags r:id="rId17"/>
              </p:custDataLst>
            </p:nvPr>
          </p:nvSpPr>
          <p:spPr bwMode="auto">
            <a:xfrm>
              <a:off x="13347" y="4909"/>
              <a:ext cx="1834" cy="17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ïŝlíḑe"/>
            <p:cNvSpPr/>
            <p:nvPr>
              <p:custDataLst>
                <p:tags r:id="rId18"/>
              </p:custDataLst>
            </p:nvPr>
          </p:nvSpPr>
          <p:spPr bwMode="auto">
            <a:xfrm>
              <a:off x="11169" y="4937"/>
              <a:ext cx="3140" cy="16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í$ḻïdé"/>
            <p:cNvSpPr/>
            <p:nvPr>
              <p:custDataLst>
                <p:tags r:id="rId19"/>
              </p:custDataLst>
            </p:nvPr>
          </p:nvSpPr>
          <p:spPr bwMode="auto">
            <a:xfrm>
              <a:off x="10976" y="4920"/>
              <a:ext cx="635" cy="1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îşļïḋé"/>
            <p:cNvSpPr/>
            <p:nvPr>
              <p:custDataLst>
                <p:tags r:id="rId20"/>
              </p:custDataLst>
            </p:nvPr>
          </p:nvSpPr>
          <p:spPr bwMode="auto">
            <a:xfrm>
              <a:off x="14604" y="4887"/>
              <a:ext cx="630" cy="1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ïs1íďê"/>
            <p:cNvSpPr/>
            <p:nvPr>
              <p:custDataLst>
                <p:tags r:id="rId21"/>
              </p:custDataLst>
            </p:nvPr>
          </p:nvSpPr>
          <p:spPr bwMode="auto">
            <a:xfrm>
              <a:off x="13830" y="2912"/>
              <a:ext cx="4269" cy="1962"/>
            </a:xfrm>
            <a:custGeom>
              <a:avLst/>
              <a:gdLst>
                <a:gd name="T0" fmla="*/ 853 w 968"/>
                <a:gd name="T1" fmla="*/ 279 h 509"/>
                <a:gd name="T2" fmla="*/ 804 w 968"/>
                <a:gd name="T3" fmla="*/ 290 h 509"/>
                <a:gd name="T4" fmla="*/ 621 w 968"/>
                <a:gd name="T5" fmla="*/ 119 h 509"/>
                <a:gd name="T6" fmla="*/ 555 w 968"/>
                <a:gd name="T7" fmla="*/ 131 h 509"/>
                <a:gd name="T8" fmla="*/ 362 w 968"/>
                <a:gd name="T9" fmla="*/ 0 h 509"/>
                <a:gd name="T10" fmla="*/ 155 w 968"/>
                <a:gd name="T11" fmla="*/ 200 h 509"/>
                <a:gd name="T12" fmla="*/ 155 w 968"/>
                <a:gd name="T13" fmla="*/ 200 h 509"/>
                <a:gd name="T14" fmla="*/ 0 w 968"/>
                <a:gd name="T15" fmla="*/ 354 h 509"/>
                <a:gd name="T16" fmla="*/ 155 w 968"/>
                <a:gd name="T17" fmla="*/ 509 h 509"/>
                <a:gd name="T18" fmla="*/ 853 w 968"/>
                <a:gd name="T19" fmla="*/ 509 h 509"/>
                <a:gd name="T20" fmla="*/ 968 w 968"/>
                <a:gd name="T21" fmla="*/ 394 h 509"/>
                <a:gd name="T22" fmla="*/ 853 w 968"/>
                <a:gd name="T23" fmla="*/ 27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8" h="509">
                  <a:moveTo>
                    <a:pt x="853" y="279"/>
                  </a:moveTo>
                  <a:cubicBezTo>
                    <a:pt x="835" y="279"/>
                    <a:pt x="819" y="283"/>
                    <a:pt x="804" y="290"/>
                  </a:cubicBezTo>
                  <a:cubicBezTo>
                    <a:pt x="798" y="195"/>
                    <a:pt x="718" y="119"/>
                    <a:pt x="621" y="119"/>
                  </a:cubicBezTo>
                  <a:cubicBezTo>
                    <a:pt x="598" y="119"/>
                    <a:pt x="575" y="123"/>
                    <a:pt x="555" y="131"/>
                  </a:cubicBezTo>
                  <a:cubicBezTo>
                    <a:pt x="525" y="54"/>
                    <a:pt x="450" y="0"/>
                    <a:pt x="362" y="0"/>
                  </a:cubicBezTo>
                  <a:cubicBezTo>
                    <a:pt x="250" y="0"/>
                    <a:pt x="159" y="89"/>
                    <a:pt x="155" y="200"/>
                  </a:cubicBezTo>
                  <a:cubicBezTo>
                    <a:pt x="155" y="200"/>
                    <a:pt x="155" y="200"/>
                    <a:pt x="155" y="200"/>
                  </a:cubicBezTo>
                  <a:cubicBezTo>
                    <a:pt x="69" y="200"/>
                    <a:pt x="0" y="269"/>
                    <a:pt x="0" y="354"/>
                  </a:cubicBezTo>
                  <a:cubicBezTo>
                    <a:pt x="0" y="440"/>
                    <a:pt x="69" y="509"/>
                    <a:pt x="155" y="509"/>
                  </a:cubicBezTo>
                  <a:cubicBezTo>
                    <a:pt x="853" y="509"/>
                    <a:pt x="853" y="509"/>
                    <a:pt x="853" y="509"/>
                  </a:cubicBezTo>
                  <a:cubicBezTo>
                    <a:pt x="917" y="509"/>
                    <a:pt x="968" y="457"/>
                    <a:pt x="968" y="394"/>
                  </a:cubicBezTo>
                  <a:cubicBezTo>
                    <a:pt x="968" y="330"/>
                    <a:pt x="917" y="279"/>
                    <a:pt x="853" y="279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ïṣľiḍê"/>
            <p:cNvSpPr/>
            <p:nvPr>
              <p:custDataLst>
                <p:tags r:id="rId22"/>
              </p:custDataLst>
            </p:nvPr>
          </p:nvSpPr>
          <p:spPr bwMode="auto">
            <a:xfrm>
              <a:off x="15331" y="2919"/>
              <a:ext cx="2554" cy="1516"/>
            </a:xfrm>
            <a:custGeom>
              <a:avLst/>
              <a:gdLst>
                <a:gd name="T0" fmla="*/ 579 w 579"/>
                <a:gd name="T1" fmla="*/ 393 h 393"/>
                <a:gd name="T2" fmla="*/ 579 w 579"/>
                <a:gd name="T3" fmla="*/ 393 h 393"/>
                <a:gd name="T4" fmla="*/ 579 w 579"/>
                <a:gd name="T5" fmla="*/ 393 h 393"/>
                <a:gd name="T6" fmla="*/ 579 w 579"/>
                <a:gd name="T7" fmla="*/ 392 h 393"/>
                <a:gd name="T8" fmla="*/ 579 w 579"/>
                <a:gd name="T9" fmla="*/ 392 h 393"/>
                <a:gd name="T10" fmla="*/ 579 w 579"/>
                <a:gd name="T11" fmla="*/ 392 h 393"/>
                <a:gd name="T12" fmla="*/ 464 w 579"/>
                <a:gd name="T13" fmla="*/ 277 h 393"/>
                <a:gd name="T14" fmla="*/ 464 w 579"/>
                <a:gd name="T15" fmla="*/ 277 h 393"/>
                <a:gd name="T16" fmla="*/ 579 w 579"/>
                <a:gd name="T17" fmla="*/ 392 h 393"/>
                <a:gd name="T18" fmla="*/ 579 w 579"/>
                <a:gd name="T19" fmla="*/ 392 h 393"/>
                <a:gd name="T20" fmla="*/ 464 w 579"/>
                <a:gd name="T21" fmla="*/ 277 h 393"/>
                <a:gd name="T22" fmla="*/ 306 w 579"/>
                <a:gd name="T23" fmla="*/ 132 h 393"/>
                <a:gd name="T24" fmla="*/ 306 w 579"/>
                <a:gd name="T25" fmla="*/ 132 h 393"/>
                <a:gd name="T26" fmla="*/ 415 w 579"/>
                <a:gd name="T27" fmla="*/ 288 h 393"/>
                <a:gd name="T28" fmla="*/ 419 w 579"/>
                <a:gd name="T29" fmla="*/ 286 h 393"/>
                <a:gd name="T30" fmla="*/ 415 w 579"/>
                <a:gd name="T31" fmla="*/ 288 h 393"/>
                <a:gd name="T32" fmla="*/ 306 w 579"/>
                <a:gd name="T33" fmla="*/ 132 h 393"/>
                <a:gd name="T34" fmla="*/ 0 w 579"/>
                <a:gd name="T35" fmla="*/ 0 h 393"/>
                <a:gd name="T36" fmla="*/ 0 w 579"/>
                <a:gd name="T37" fmla="*/ 0 h 393"/>
                <a:gd name="T38" fmla="*/ 166 w 579"/>
                <a:gd name="T39" fmla="*/ 129 h 393"/>
                <a:gd name="T40" fmla="*/ 173 w 579"/>
                <a:gd name="T41" fmla="*/ 127 h 393"/>
                <a:gd name="T42" fmla="*/ 173 w 579"/>
                <a:gd name="T43" fmla="*/ 127 h 393"/>
                <a:gd name="T44" fmla="*/ 166 w 579"/>
                <a:gd name="T45" fmla="*/ 129 h 393"/>
                <a:gd name="T46" fmla="*/ 0 w 579"/>
                <a:gd name="T47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9" h="393">
                  <a:moveTo>
                    <a:pt x="579" y="393"/>
                  </a:moveTo>
                  <a:cubicBezTo>
                    <a:pt x="579" y="393"/>
                    <a:pt x="579" y="393"/>
                    <a:pt x="579" y="393"/>
                  </a:cubicBezTo>
                  <a:cubicBezTo>
                    <a:pt x="579" y="393"/>
                    <a:pt x="579" y="393"/>
                    <a:pt x="579" y="393"/>
                  </a:cubicBezTo>
                  <a:moveTo>
                    <a:pt x="579" y="392"/>
                  </a:moveTo>
                  <a:cubicBezTo>
                    <a:pt x="579" y="392"/>
                    <a:pt x="579" y="392"/>
                    <a:pt x="579" y="392"/>
                  </a:cubicBezTo>
                  <a:cubicBezTo>
                    <a:pt x="579" y="392"/>
                    <a:pt x="579" y="392"/>
                    <a:pt x="579" y="392"/>
                  </a:cubicBezTo>
                  <a:moveTo>
                    <a:pt x="464" y="277"/>
                  </a:moveTo>
                  <a:cubicBezTo>
                    <a:pt x="464" y="277"/>
                    <a:pt x="464" y="277"/>
                    <a:pt x="464" y="277"/>
                  </a:cubicBezTo>
                  <a:cubicBezTo>
                    <a:pt x="528" y="277"/>
                    <a:pt x="579" y="328"/>
                    <a:pt x="579" y="392"/>
                  </a:cubicBezTo>
                  <a:cubicBezTo>
                    <a:pt x="579" y="392"/>
                    <a:pt x="579" y="392"/>
                    <a:pt x="579" y="392"/>
                  </a:cubicBezTo>
                  <a:cubicBezTo>
                    <a:pt x="579" y="328"/>
                    <a:pt x="528" y="277"/>
                    <a:pt x="464" y="277"/>
                  </a:cubicBezTo>
                  <a:moveTo>
                    <a:pt x="306" y="132"/>
                  </a:moveTo>
                  <a:cubicBezTo>
                    <a:pt x="306" y="132"/>
                    <a:pt x="306" y="132"/>
                    <a:pt x="306" y="132"/>
                  </a:cubicBezTo>
                  <a:cubicBezTo>
                    <a:pt x="367" y="159"/>
                    <a:pt x="410" y="218"/>
                    <a:pt x="415" y="288"/>
                  </a:cubicBezTo>
                  <a:cubicBezTo>
                    <a:pt x="416" y="288"/>
                    <a:pt x="417" y="287"/>
                    <a:pt x="419" y="286"/>
                  </a:cubicBezTo>
                  <a:cubicBezTo>
                    <a:pt x="417" y="287"/>
                    <a:pt x="416" y="288"/>
                    <a:pt x="415" y="288"/>
                  </a:cubicBezTo>
                  <a:cubicBezTo>
                    <a:pt x="410" y="218"/>
                    <a:pt x="367" y="159"/>
                    <a:pt x="306" y="13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6" y="10"/>
                    <a:pt x="139" y="60"/>
                    <a:pt x="166" y="129"/>
                  </a:cubicBezTo>
                  <a:cubicBezTo>
                    <a:pt x="168" y="128"/>
                    <a:pt x="170" y="128"/>
                    <a:pt x="173" y="127"/>
                  </a:cubicBezTo>
                  <a:cubicBezTo>
                    <a:pt x="173" y="127"/>
                    <a:pt x="173" y="127"/>
                    <a:pt x="173" y="127"/>
                  </a:cubicBezTo>
                  <a:cubicBezTo>
                    <a:pt x="170" y="128"/>
                    <a:pt x="168" y="128"/>
                    <a:pt x="166" y="129"/>
                  </a:cubicBezTo>
                  <a:cubicBezTo>
                    <a:pt x="139" y="60"/>
                    <a:pt x="76" y="10"/>
                    <a:pt x="0" y="0"/>
                  </a:cubicBezTo>
                </a:path>
              </a:pathLst>
            </a:custGeom>
            <a:solidFill>
              <a:srgbClr val="CCCC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išḷíḑé"/>
            <p:cNvSpPr/>
            <p:nvPr>
              <p:custDataLst>
                <p:tags r:id="rId23"/>
              </p:custDataLst>
            </p:nvPr>
          </p:nvSpPr>
          <p:spPr bwMode="auto">
            <a:xfrm>
              <a:off x="15331" y="2919"/>
              <a:ext cx="2554" cy="1782"/>
            </a:xfrm>
            <a:custGeom>
              <a:avLst/>
              <a:gdLst>
                <a:gd name="T0" fmla="*/ 306 w 579"/>
                <a:gd name="T1" fmla="*/ 132 h 462"/>
                <a:gd name="T2" fmla="*/ 306 w 579"/>
                <a:gd name="T3" fmla="*/ 132 h 462"/>
                <a:gd name="T4" fmla="*/ 279 w 579"/>
                <a:gd name="T5" fmla="*/ 136 h 462"/>
                <a:gd name="T6" fmla="*/ 244 w 579"/>
                <a:gd name="T7" fmla="*/ 133 h 462"/>
                <a:gd name="T8" fmla="*/ 247 w 579"/>
                <a:gd name="T9" fmla="*/ 147 h 462"/>
                <a:gd name="T10" fmla="*/ 402 w 579"/>
                <a:gd name="T11" fmla="*/ 315 h 462"/>
                <a:gd name="T12" fmla="*/ 451 w 579"/>
                <a:gd name="T13" fmla="*/ 304 h 462"/>
                <a:gd name="T14" fmla="*/ 564 w 579"/>
                <a:gd name="T15" fmla="*/ 417 h 462"/>
                <a:gd name="T16" fmla="*/ 555 w 579"/>
                <a:gd name="T17" fmla="*/ 462 h 462"/>
                <a:gd name="T18" fmla="*/ 579 w 579"/>
                <a:gd name="T19" fmla="*/ 393 h 462"/>
                <a:gd name="T20" fmla="*/ 579 w 579"/>
                <a:gd name="T21" fmla="*/ 393 h 462"/>
                <a:gd name="T22" fmla="*/ 579 w 579"/>
                <a:gd name="T23" fmla="*/ 392 h 462"/>
                <a:gd name="T24" fmla="*/ 579 w 579"/>
                <a:gd name="T25" fmla="*/ 392 h 462"/>
                <a:gd name="T26" fmla="*/ 579 w 579"/>
                <a:gd name="T27" fmla="*/ 392 h 462"/>
                <a:gd name="T28" fmla="*/ 464 w 579"/>
                <a:gd name="T29" fmla="*/ 277 h 462"/>
                <a:gd name="T30" fmla="*/ 419 w 579"/>
                <a:gd name="T31" fmla="*/ 286 h 462"/>
                <a:gd name="T32" fmla="*/ 415 w 579"/>
                <a:gd name="T33" fmla="*/ 288 h 462"/>
                <a:gd name="T34" fmla="*/ 306 w 579"/>
                <a:gd name="T35" fmla="*/ 132 h 462"/>
                <a:gd name="T36" fmla="*/ 200 w 579"/>
                <a:gd name="T37" fmla="*/ 131 h 462"/>
                <a:gd name="T38" fmla="*/ 206 w 579"/>
                <a:gd name="T39" fmla="*/ 146 h 462"/>
                <a:gd name="T40" fmla="*/ 219 w 579"/>
                <a:gd name="T41" fmla="*/ 146 h 462"/>
                <a:gd name="T42" fmla="*/ 218 w 579"/>
                <a:gd name="T43" fmla="*/ 132 h 462"/>
                <a:gd name="T44" fmla="*/ 217 w 579"/>
                <a:gd name="T45" fmla="*/ 132 h 462"/>
                <a:gd name="T46" fmla="*/ 200 w 579"/>
                <a:gd name="T47" fmla="*/ 131 h 462"/>
                <a:gd name="T48" fmla="*/ 0 w 579"/>
                <a:gd name="T49" fmla="*/ 0 h 462"/>
                <a:gd name="T50" fmla="*/ 0 w 579"/>
                <a:gd name="T51" fmla="*/ 0 h 462"/>
                <a:gd name="T52" fmla="*/ 13 w 579"/>
                <a:gd name="T53" fmla="*/ 2 h 462"/>
                <a:gd name="T54" fmla="*/ 4 w 579"/>
                <a:gd name="T55" fmla="*/ 32 h 462"/>
                <a:gd name="T56" fmla="*/ 156 w 579"/>
                <a:gd name="T57" fmla="*/ 158 h 462"/>
                <a:gd name="T58" fmla="*/ 179 w 579"/>
                <a:gd name="T59" fmla="*/ 151 h 462"/>
                <a:gd name="T60" fmla="*/ 173 w 579"/>
                <a:gd name="T61" fmla="*/ 127 h 462"/>
                <a:gd name="T62" fmla="*/ 166 w 579"/>
                <a:gd name="T63" fmla="*/ 129 h 462"/>
                <a:gd name="T64" fmla="*/ 0 w 579"/>
                <a:gd name="T65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9" h="462">
                  <a:moveTo>
                    <a:pt x="306" y="132"/>
                  </a:moveTo>
                  <a:cubicBezTo>
                    <a:pt x="306" y="132"/>
                    <a:pt x="306" y="132"/>
                    <a:pt x="306" y="132"/>
                  </a:cubicBezTo>
                  <a:cubicBezTo>
                    <a:pt x="296" y="135"/>
                    <a:pt x="288" y="136"/>
                    <a:pt x="279" y="136"/>
                  </a:cubicBezTo>
                  <a:cubicBezTo>
                    <a:pt x="268" y="136"/>
                    <a:pt x="256" y="135"/>
                    <a:pt x="244" y="133"/>
                  </a:cubicBezTo>
                  <a:cubicBezTo>
                    <a:pt x="245" y="137"/>
                    <a:pt x="246" y="142"/>
                    <a:pt x="247" y="147"/>
                  </a:cubicBezTo>
                  <a:cubicBezTo>
                    <a:pt x="331" y="159"/>
                    <a:pt x="396" y="229"/>
                    <a:pt x="402" y="315"/>
                  </a:cubicBezTo>
                  <a:cubicBezTo>
                    <a:pt x="417" y="308"/>
                    <a:pt x="433" y="304"/>
                    <a:pt x="451" y="304"/>
                  </a:cubicBezTo>
                  <a:cubicBezTo>
                    <a:pt x="513" y="304"/>
                    <a:pt x="564" y="355"/>
                    <a:pt x="564" y="417"/>
                  </a:cubicBezTo>
                  <a:cubicBezTo>
                    <a:pt x="564" y="433"/>
                    <a:pt x="561" y="448"/>
                    <a:pt x="555" y="462"/>
                  </a:cubicBezTo>
                  <a:cubicBezTo>
                    <a:pt x="570" y="443"/>
                    <a:pt x="579" y="419"/>
                    <a:pt x="579" y="393"/>
                  </a:cubicBezTo>
                  <a:cubicBezTo>
                    <a:pt x="579" y="393"/>
                    <a:pt x="579" y="393"/>
                    <a:pt x="579" y="393"/>
                  </a:cubicBezTo>
                  <a:cubicBezTo>
                    <a:pt x="579" y="392"/>
                    <a:pt x="579" y="392"/>
                    <a:pt x="579" y="392"/>
                  </a:cubicBezTo>
                  <a:cubicBezTo>
                    <a:pt x="579" y="392"/>
                    <a:pt x="579" y="392"/>
                    <a:pt x="579" y="392"/>
                  </a:cubicBezTo>
                  <a:cubicBezTo>
                    <a:pt x="579" y="392"/>
                    <a:pt x="579" y="392"/>
                    <a:pt x="579" y="392"/>
                  </a:cubicBezTo>
                  <a:cubicBezTo>
                    <a:pt x="579" y="328"/>
                    <a:pt x="528" y="277"/>
                    <a:pt x="464" y="277"/>
                  </a:cubicBezTo>
                  <a:cubicBezTo>
                    <a:pt x="448" y="277"/>
                    <a:pt x="433" y="280"/>
                    <a:pt x="419" y="286"/>
                  </a:cubicBezTo>
                  <a:cubicBezTo>
                    <a:pt x="417" y="287"/>
                    <a:pt x="416" y="288"/>
                    <a:pt x="415" y="288"/>
                  </a:cubicBezTo>
                  <a:cubicBezTo>
                    <a:pt x="410" y="218"/>
                    <a:pt x="367" y="159"/>
                    <a:pt x="306" y="132"/>
                  </a:cubicBezTo>
                  <a:moveTo>
                    <a:pt x="200" y="131"/>
                  </a:moveTo>
                  <a:cubicBezTo>
                    <a:pt x="201" y="135"/>
                    <a:pt x="204" y="140"/>
                    <a:pt x="206" y="146"/>
                  </a:cubicBezTo>
                  <a:cubicBezTo>
                    <a:pt x="210" y="146"/>
                    <a:pt x="215" y="146"/>
                    <a:pt x="219" y="146"/>
                  </a:cubicBezTo>
                  <a:cubicBezTo>
                    <a:pt x="219" y="141"/>
                    <a:pt x="218" y="136"/>
                    <a:pt x="218" y="132"/>
                  </a:cubicBezTo>
                  <a:cubicBezTo>
                    <a:pt x="218" y="132"/>
                    <a:pt x="217" y="132"/>
                    <a:pt x="217" y="132"/>
                  </a:cubicBezTo>
                  <a:cubicBezTo>
                    <a:pt x="211" y="132"/>
                    <a:pt x="205" y="132"/>
                    <a:pt x="200" y="13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1"/>
                    <a:pt x="13" y="2"/>
                  </a:cubicBezTo>
                  <a:cubicBezTo>
                    <a:pt x="11" y="12"/>
                    <a:pt x="8" y="22"/>
                    <a:pt x="4" y="32"/>
                  </a:cubicBezTo>
                  <a:cubicBezTo>
                    <a:pt x="74" y="45"/>
                    <a:pt x="131" y="94"/>
                    <a:pt x="156" y="158"/>
                  </a:cubicBezTo>
                  <a:cubicBezTo>
                    <a:pt x="164" y="155"/>
                    <a:pt x="171" y="152"/>
                    <a:pt x="179" y="151"/>
                  </a:cubicBezTo>
                  <a:cubicBezTo>
                    <a:pt x="176" y="141"/>
                    <a:pt x="174" y="133"/>
                    <a:pt x="173" y="127"/>
                  </a:cubicBezTo>
                  <a:cubicBezTo>
                    <a:pt x="170" y="128"/>
                    <a:pt x="168" y="128"/>
                    <a:pt x="166" y="129"/>
                  </a:cubicBezTo>
                  <a:cubicBezTo>
                    <a:pt x="139" y="60"/>
                    <a:pt x="76" y="10"/>
                    <a:pt x="0" y="0"/>
                  </a:cubicBezTo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îṥ1iḑe"/>
            <p:cNvSpPr/>
            <p:nvPr>
              <p:custDataLst>
                <p:tags r:id="rId24"/>
              </p:custDataLst>
            </p:nvPr>
          </p:nvSpPr>
          <p:spPr bwMode="auto">
            <a:xfrm>
              <a:off x="13833" y="3683"/>
              <a:ext cx="670" cy="570"/>
            </a:xfrm>
            <a:custGeom>
              <a:avLst/>
              <a:gdLst>
                <a:gd name="T0" fmla="*/ 149 w 152"/>
                <a:gd name="T1" fmla="*/ 28 h 148"/>
                <a:gd name="T2" fmla="*/ 149 w 152"/>
                <a:gd name="T3" fmla="*/ 28 h 148"/>
                <a:gd name="T4" fmla="*/ 152 w 152"/>
                <a:gd name="T5" fmla="*/ 0 h 148"/>
                <a:gd name="T6" fmla="*/ 0 w 152"/>
                <a:gd name="T7" fmla="*/ 148 h 148"/>
                <a:gd name="T8" fmla="*/ 149 w 152"/>
                <a:gd name="T9" fmla="*/ 2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8">
                  <a:moveTo>
                    <a:pt x="149" y="28"/>
                  </a:moveTo>
                  <a:cubicBezTo>
                    <a:pt x="149" y="28"/>
                    <a:pt x="149" y="28"/>
                    <a:pt x="149" y="28"/>
                  </a:cubicBezTo>
                  <a:cubicBezTo>
                    <a:pt x="149" y="18"/>
                    <a:pt x="150" y="9"/>
                    <a:pt x="152" y="0"/>
                  </a:cubicBezTo>
                  <a:cubicBezTo>
                    <a:pt x="70" y="1"/>
                    <a:pt x="3" y="66"/>
                    <a:pt x="0" y="148"/>
                  </a:cubicBezTo>
                  <a:cubicBezTo>
                    <a:pt x="15" y="79"/>
                    <a:pt x="76" y="28"/>
                    <a:pt x="149" y="2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ïṡḻíḍê"/>
            <p:cNvSpPr/>
            <p:nvPr>
              <p:custDataLst>
                <p:tags r:id="rId25"/>
              </p:custDataLst>
            </p:nvPr>
          </p:nvSpPr>
          <p:spPr bwMode="auto">
            <a:xfrm>
              <a:off x="13830" y="2912"/>
              <a:ext cx="1772" cy="1962"/>
            </a:xfrm>
            <a:custGeom>
              <a:avLst/>
              <a:gdLst>
                <a:gd name="T0" fmla="*/ 239 w 402"/>
                <a:gd name="T1" fmla="*/ 507 h 509"/>
                <a:gd name="T2" fmla="*/ 244 w 402"/>
                <a:gd name="T3" fmla="*/ 502 h 509"/>
                <a:gd name="T4" fmla="*/ 249 w 402"/>
                <a:gd name="T5" fmla="*/ 497 h 509"/>
                <a:gd name="T6" fmla="*/ 253 w 402"/>
                <a:gd name="T7" fmla="*/ 492 h 509"/>
                <a:gd name="T8" fmla="*/ 257 w 402"/>
                <a:gd name="T9" fmla="*/ 487 h 509"/>
                <a:gd name="T10" fmla="*/ 280 w 402"/>
                <a:gd name="T11" fmla="*/ 509 h 509"/>
                <a:gd name="T12" fmla="*/ 275 w 402"/>
                <a:gd name="T13" fmla="*/ 454 h 509"/>
                <a:gd name="T14" fmla="*/ 277 w 402"/>
                <a:gd name="T15" fmla="*/ 448 h 509"/>
                <a:gd name="T16" fmla="*/ 279 w 402"/>
                <a:gd name="T17" fmla="*/ 441 h 509"/>
                <a:gd name="T18" fmla="*/ 281 w 402"/>
                <a:gd name="T19" fmla="*/ 434 h 509"/>
                <a:gd name="T20" fmla="*/ 283 w 402"/>
                <a:gd name="T21" fmla="*/ 427 h 509"/>
                <a:gd name="T22" fmla="*/ 284 w 402"/>
                <a:gd name="T23" fmla="*/ 420 h 509"/>
                <a:gd name="T24" fmla="*/ 284 w 402"/>
                <a:gd name="T25" fmla="*/ 412 h 509"/>
                <a:gd name="T26" fmla="*/ 285 w 402"/>
                <a:gd name="T27" fmla="*/ 402 h 509"/>
                <a:gd name="T28" fmla="*/ 286 w 402"/>
                <a:gd name="T29" fmla="*/ 376 h 509"/>
                <a:gd name="T30" fmla="*/ 290 w 402"/>
                <a:gd name="T31" fmla="*/ 436 h 509"/>
                <a:gd name="T32" fmla="*/ 313 w 402"/>
                <a:gd name="T33" fmla="*/ 509 h 509"/>
                <a:gd name="T34" fmla="*/ 315 w 402"/>
                <a:gd name="T35" fmla="*/ 439 h 509"/>
                <a:gd name="T36" fmla="*/ 323 w 402"/>
                <a:gd name="T37" fmla="*/ 351 h 509"/>
                <a:gd name="T38" fmla="*/ 323 w 402"/>
                <a:gd name="T39" fmla="*/ 300 h 509"/>
                <a:gd name="T40" fmla="*/ 324 w 402"/>
                <a:gd name="T41" fmla="*/ 291 h 509"/>
                <a:gd name="T42" fmla="*/ 341 w 402"/>
                <a:gd name="T43" fmla="*/ 272 h 509"/>
                <a:gd name="T44" fmla="*/ 340 w 402"/>
                <a:gd name="T45" fmla="*/ 209 h 509"/>
                <a:gd name="T46" fmla="*/ 313 w 402"/>
                <a:gd name="T47" fmla="*/ 182 h 509"/>
                <a:gd name="T48" fmla="*/ 307 w 402"/>
                <a:gd name="T49" fmla="*/ 175 h 509"/>
                <a:gd name="T50" fmla="*/ 310 w 402"/>
                <a:gd name="T51" fmla="*/ 168 h 509"/>
                <a:gd name="T52" fmla="*/ 317 w 402"/>
                <a:gd name="T53" fmla="*/ 154 h 509"/>
                <a:gd name="T54" fmla="*/ 375 w 402"/>
                <a:gd name="T55" fmla="*/ 77 h 509"/>
                <a:gd name="T56" fmla="*/ 402 w 402"/>
                <a:gd name="T57" fmla="*/ 4 h 509"/>
                <a:gd name="T58" fmla="*/ 352 w 402"/>
                <a:gd name="T59" fmla="*/ 0 h 509"/>
                <a:gd name="T60" fmla="*/ 342 w 402"/>
                <a:gd name="T61" fmla="*/ 1 h 509"/>
                <a:gd name="T62" fmla="*/ 332 w 402"/>
                <a:gd name="T63" fmla="*/ 2 h 509"/>
                <a:gd name="T64" fmla="*/ 322 w 402"/>
                <a:gd name="T65" fmla="*/ 4 h 509"/>
                <a:gd name="T66" fmla="*/ 313 w 402"/>
                <a:gd name="T67" fmla="*/ 6 h 509"/>
                <a:gd name="T68" fmla="*/ 303 w 402"/>
                <a:gd name="T69" fmla="*/ 9 h 509"/>
                <a:gd name="T70" fmla="*/ 294 w 402"/>
                <a:gd name="T71" fmla="*/ 12 h 509"/>
                <a:gd name="T72" fmla="*/ 285 w 402"/>
                <a:gd name="T73" fmla="*/ 15 h 509"/>
                <a:gd name="T74" fmla="*/ 276 w 402"/>
                <a:gd name="T75" fmla="*/ 19 h 509"/>
                <a:gd name="T76" fmla="*/ 268 w 402"/>
                <a:gd name="T77" fmla="*/ 23 h 509"/>
                <a:gd name="T78" fmla="*/ 259 w 402"/>
                <a:gd name="T79" fmla="*/ 27 h 509"/>
                <a:gd name="T80" fmla="*/ 251 w 402"/>
                <a:gd name="T81" fmla="*/ 32 h 509"/>
                <a:gd name="T82" fmla="*/ 244 w 402"/>
                <a:gd name="T83" fmla="*/ 37 h 509"/>
                <a:gd name="T84" fmla="*/ 236 w 402"/>
                <a:gd name="T85" fmla="*/ 43 h 509"/>
                <a:gd name="T86" fmla="*/ 229 w 402"/>
                <a:gd name="T87" fmla="*/ 48 h 509"/>
                <a:gd name="T88" fmla="*/ 223 w 402"/>
                <a:gd name="T89" fmla="*/ 54 h 509"/>
                <a:gd name="T90" fmla="*/ 216 w 402"/>
                <a:gd name="T91" fmla="*/ 60 h 509"/>
                <a:gd name="T92" fmla="*/ 155 w 402"/>
                <a:gd name="T93" fmla="*/ 200 h 509"/>
                <a:gd name="T94" fmla="*/ 155 w 402"/>
                <a:gd name="T95" fmla="*/ 509 h 509"/>
                <a:gd name="T96" fmla="*/ 257 w 402"/>
                <a:gd name="T97" fmla="*/ 300 h 509"/>
                <a:gd name="T98" fmla="*/ 258 w 402"/>
                <a:gd name="T99" fmla="*/ 290 h 509"/>
                <a:gd name="T100" fmla="*/ 262 w 402"/>
                <a:gd name="T101" fmla="*/ 265 h 509"/>
                <a:gd name="T102" fmla="*/ 262 w 402"/>
                <a:gd name="T103" fmla="*/ 286 h 509"/>
                <a:gd name="T104" fmla="*/ 258 w 402"/>
                <a:gd name="T105" fmla="*/ 309 h 509"/>
                <a:gd name="T106" fmla="*/ 257 w 402"/>
                <a:gd name="T107" fmla="*/ 30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2" h="509">
                  <a:moveTo>
                    <a:pt x="237" y="509"/>
                  </a:moveTo>
                  <a:cubicBezTo>
                    <a:pt x="238" y="508"/>
                    <a:pt x="238" y="507"/>
                    <a:pt x="239" y="507"/>
                  </a:cubicBezTo>
                  <a:cubicBezTo>
                    <a:pt x="240" y="506"/>
                    <a:pt x="240" y="506"/>
                    <a:pt x="240" y="506"/>
                  </a:cubicBezTo>
                  <a:cubicBezTo>
                    <a:pt x="241" y="504"/>
                    <a:pt x="243" y="503"/>
                    <a:pt x="244" y="502"/>
                  </a:cubicBezTo>
                  <a:cubicBezTo>
                    <a:pt x="245" y="501"/>
                    <a:pt x="245" y="501"/>
                    <a:pt x="245" y="501"/>
                  </a:cubicBezTo>
                  <a:cubicBezTo>
                    <a:pt x="246" y="500"/>
                    <a:pt x="247" y="498"/>
                    <a:pt x="249" y="497"/>
                  </a:cubicBezTo>
                  <a:cubicBezTo>
                    <a:pt x="249" y="497"/>
                    <a:pt x="249" y="496"/>
                    <a:pt x="250" y="496"/>
                  </a:cubicBezTo>
                  <a:cubicBezTo>
                    <a:pt x="251" y="495"/>
                    <a:pt x="252" y="493"/>
                    <a:pt x="253" y="492"/>
                  </a:cubicBezTo>
                  <a:cubicBezTo>
                    <a:pt x="253" y="491"/>
                    <a:pt x="254" y="491"/>
                    <a:pt x="254" y="490"/>
                  </a:cubicBezTo>
                  <a:cubicBezTo>
                    <a:pt x="255" y="489"/>
                    <a:pt x="256" y="488"/>
                    <a:pt x="257" y="487"/>
                  </a:cubicBezTo>
                  <a:cubicBezTo>
                    <a:pt x="260" y="496"/>
                    <a:pt x="263" y="503"/>
                    <a:pt x="265" y="509"/>
                  </a:cubicBezTo>
                  <a:cubicBezTo>
                    <a:pt x="280" y="509"/>
                    <a:pt x="280" y="509"/>
                    <a:pt x="280" y="509"/>
                  </a:cubicBezTo>
                  <a:cubicBezTo>
                    <a:pt x="280" y="499"/>
                    <a:pt x="278" y="474"/>
                    <a:pt x="274" y="457"/>
                  </a:cubicBezTo>
                  <a:cubicBezTo>
                    <a:pt x="274" y="456"/>
                    <a:pt x="275" y="455"/>
                    <a:pt x="275" y="454"/>
                  </a:cubicBezTo>
                  <a:cubicBezTo>
                    <a:pt x="275" y="453"/>
                    <a:pt x="276" y="452"/>
                    <a:pt x="276" y="451"/>
                  </a:cubicBezTo>
                  <a:cubicBezTo>
                    <a:pt x="277" y="450"/>
                    <a:pt x="277" y="449"/>
                    <a:pt x="277" y="448"/>
                  </a:cubicBezTo>
                  <a:cubicBezTo>
                    <a:pt x="278" y="447"/>
                    <a:pt x="278" y="445"/>
                    <a:pt x="278" y="444"/>
                  </a:cubicBezTo>
                  <a:cubicBezTo>
                    <a:pt x="279" y="443"/>
                    <a:pt x="279" y="442"/>
                    <a:pt x="279" y="441"/>
                  </a:cubicBezTo>
                  <a:cubicBezTo>
                    <a:pt x="280" y="440"/>
                    <a:pt x="280" y="439"/>
                    <a:pt x="280" y="438"/>
                  </a:cubicBezTo>
                  <a:cubicBezTo>
                    <a:pt x="281" y="436"/>
                    <a:pt x="281" y="435"/>
                    <a:pt x="281" y="434"/>
                  </a:cubicBezTo>
                  <a:cubicBezTo>
                    <a:pt x="281" y="433"/>
                    <a:pt x="282" y="432"/>
                    <a:pt x="282" y="431"/>
                  </a:cubicBezTo>
                  <a:cubicBezTo>
                    <a:pt x="282" y="429"/>
                    <a:pt x="282" y="428"/>
                    <a:pt x="283" y="427"/>
                  </a:cubicBezTo>
                  <a:cubicBezTo>
                    <a:pt x="283" y="426"/>
                    <a:pt x="283" y="425"/>
                    <a:pt x="283" y="424"/>
                  </a:cubicBezTo>
                  <a:cubicBezTo>
                    <a:pt x="283" y="422"/>
                    <a:pt x="283" y="421"/>
                    <a:pt x="284" y="420"/>
                  </a:cubicBezTo>
                  <a:cubicBezTo>
                    <a:pt x="284" y="419"/>
                    <a:pt x="284" y="418"/>
                    <a:pt x="284" y="417"/>
                  </a:cubicBezTo>
                  <a:cubicBezTo>
                    <a:pt x="284" y="415"/>
                    <a:pt x="284" y="414"/>
                    <a:pt x="284" y="412"/>
                  </a:cubicBezTo>
                  <a:cubicBezTo>
                    <a:pt x="284" y="411"/>
                    <a:pt x="285" y="410"/>
                    <a:pt x="285" y="410"/>
                  </a:cubicBezTo>
                  <a:cubicBezTo>
                    <a:pt x="285" y="407"/>
                    <a:pt x="285" y="405"/>
                    <a:pt x="285" y="402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285" y="377"/>
                    <a:pt x="285" y="376"/>
                    <a:pt x="286" y="376"/>
                  </a:cubicBezTo>
                  <a:cubicBezTo>
                    <a:pt x="286" y="382"/>
                    <a:pt x="286" y="390"/>
                    <a:pt x="287" y="398"/>
                  </a:cubicBezTo>
                  <a:cubicBezTo>
                    <a:pt x="287" y="412"/>
                    <a:pt x="288" y="426"/>
                    <a:pt x="290" y="436"/>
                  </a:cubicBezTo>
                  <a:cubicBezTo>
                    <a:pt x="292" y="455"/>
                    <a:pt x="295" y="490"/>
                    <a:pt x="297" y="509"/>
                  </a:cubicBezTo>
                  <a:cubicBezTo>
                    <a:pt x="313" y="509"/>
                    <a:pt x="313" y="509"/>
                    <a:pt x="313" y="509"/>
                  </a:cubicBezTo>
                  <a:cubicBezTo>
                    <a:pt x="314" y="494"/>
                    <a:pt x="317" y="469"/>
                    <a:pt x="318" y="458"/>
                  </a:cubicBezTo>
                  <a:cubicBezTo>
                    <a:pt x="318" y="450"/>
                    <a:pt x="317" y="444"/>
                    <a:pt x="315" y="439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310" y="430"/>
                    <a:pt x="318" y="401"/>
                    <a:pt x="323" y="351"/>
                  </a:cubicBezTo>
                  <a:cubicBezTo>
                    <a:pt x="323" y="344"/>
                    <a:pt x="327" y="343"/>
                    <a:pt x="329" y="327"/>
                  </a:cubicBezTo>
                  <a:cubicBezTo>
                    <a:pt x="331" y="315"/>
                    <a:pt x="326" y="304"/>
                    <a:pt x="323" y="300"/>
                  </a:cubicBezTo>
                  <a:cubicBezTo>
                    <a:pt x="324" y="299"/>
                    <a:pt x="325" y="298"/>
                    <a:pt x="324" y="296"/>
                  </a:cubicBezTo>
                  <a:cubicBezTo>
                    <a:pt x="324" y="294"/>
                    <a:pt x="324" y="293"/>
                    <a:pt x="324" y="291"/>
                  </a:cubicBezTo>
                  <a:cubicBezTo>
                    <a:pt x="324" y="291"/>
                    <a:pt x="325" y="290"/>
                    <a:pt x="326" y="290"/>
                  </a:cubicBezTo>
                  <a:cubicBezTo>
                    <a:pt x="333" y="283"/>
                    <a:pt x="340" y="276"/>
                    <a:pt x="341" y="272"/>
                  </a:cubicBezTo>
                  <a:cubicBezTo>
                    <a:pt x="343" y="260"/>
                    <a:pt x="341" y="227"/>
                    <a:pt x="340" y="212"/>
                  </a:cubicBezTo>
                  <a:cubicBezTo>
                    <a:pt x="340" y="211"/>
                    <a:pt x="340" y="210"/>
                    <a:pt x="340" y="209"/>
                  </a:cubicBezTo>
                  <a:cubicBezTo>
                    <a:pt x="340" y="201"/>
                    <a:pt x="337" y="195"/>
                    <a:pt x="334" y="192"/>
                  </a:cubicBezTo>
                  <a:cubicBezTo>
                    <a:pt x="329" y="183"/>
                    <a:pt x="318" y="182"/>
                    <a:pt x="313" y="182"/>
                  </a:cubicBezTo>
                  <a:cubicBezTo>
                    <a:pt x="313" y="180"/>
                    <a:pt x="312" y="178"/>
                    <a:pt x="311" y="177"/>
                  </a:cubicBezTo>
                  <a:cubicBezTo>
                    <a:pt x="311" y="176"/>
                    <a:pt x="309" y="176"/>
                    <a:pt x="307" y="175"/>
                  </a:cubicBezTo>
                  <a:cubicBezTo>
                    <a:pt x="306" y="174"/>
                    <a:pt x="306" y="171"/>
                    <a:pt x="306" y="168"/>
                  </a:cubicBezTo>
                  <a:cubicBezTo>
                    <a:pt x="308" y="168"/>
                    <a:pt x="310" y="168"/>
                    <a:pt x="310" y="168"/>
                  </a:cubicBezTo>
                  <a:cubicBezTo>
                    <a:pt x="312" y="167"/>
                    <a:pt x="311" y="167"/>
                    <a:pt x="311" y="164"/>
                  </a:cubicBezTo>
                  <a:cubicBezTo>
                    <a:pt x="312" y="162"/>
                    <a:pt x="315" y="160"/>
                    <a:pt x="317" y="154"/>
                  </a:cubicBezTo>
                  <a:cubicBezTo>
                    <a:pt x="318" y="154"/>
                    <a:pt x="318" y="153"/>
                    <a:pt x="319" y="152"/>
                  </a:cubicBezTo>
                  <a:cubicBezTo>
                    <a:pt x="342" y="130"/>
                    <a:pt x="360" y="104"/>
                    <a:pt x="375" y="77"/>
                  </a:cubicBezTo>
                  <a:cubicBezTo>
                    <a:pt x="377" y="73"/>
                    <a:pt x="378" y="70"/>
                    <a:pt x="380" y="66"/>
                  </a:cubicBezTo>
                  <a:cubicBezTo>
                    <a:pt x="390" y="46"/>
                    <a:pt x="397" y="25"/>
                    <a:pt x="402" y="4"/>
                  </a:cubicBezTo>
                  <a:cubicBezTo>
                    <a:pt x="389" y="1"/>
                    <a:pt x="376" y="0"/>
                    <a:pt x="362" y="0"/>
                  </a:cubicBezTo>
                  <a:cubicBezTo>
                    <a:pt x="359" y="0"/>
                    <a:pt x="355" y="0"/>
                    <a:pt x="352" y="0"/>
                  </a:cubicBezTo>
                  <a:cubicBezTo>
                    <a:pt x="351" y="0"/>
                    <a:pt x="350" y="0"/>
                    <a:pt x="349" y="1"/>
                  </a:cubicBezTo>
                  <a:cubicBezTo>
                    <a:pt x="346" y="1"/>
                    <a:pt x="344" y="1"/>
                    <a:pt x="342" y="1"/>
                  </a:cubicBezTo>
                  <a:cubicBezTo>
                    <a:pt x="341" y="1"/>
                    <a:pt x="339" y="1"/>
                    <a:pt x="338" y="2"/>
                  </a:cubicBezTo>
                  <a:cubicBezTo>
                    <a:pt x="336" y="2"/>
                    <a:pt x="334" y="2"/>
                    <a:pt x="332" y="2"/>
                  </a:cubicBezTo>
                  <a:cubicBezTo>
                    <a:pt x="331" y="2"/>
                    <a:pt x="329" y="3"/>
                    <a:pt x="328" y="3"/>
                  </a:cubicBezTo>
                  <a:cubicBezTo>
                    <a:pt x="326" y="3"/>
                    <a:pt x="324" y="4"/>
                    <a:pt x="322" y="4"/>
                  </a:cubicBezTo>
                  <a:cubicBezTo>
                    <a:pt x="321" y="4"/>
                    <a:pt x="319" y="5"/>
                    <a:pt x="318" y="5"/>
                  </a:cubicBezTo>
                  <a:cubicBezTo>
                    <a:pt x="316" y="5"/>
                    <a:pt x="314" y="6"/>
                    <a:pt x="313" y="6"/>
                  </a:cubicBezTo>
                  <a:cubicBezTo>
                    <a:pt x="311" y="6"/>
                    <a:pt x="310" y="7"/>
                    <a:pt x="308" y="7"/>
                  </a:cubicBezTo>
                  <a:cubicBezTo>
                    <a:pt x="306" y="8"/>
                    <a:pt x="305" y="8"/>
                    <a:pt x="303" y="9"/>
                  </a:cubicBezTo>
                  <a:cubicBezTo>
                    <a:pt x="302" y="9"/>
                    <a:pt x="300" y="10"/>
                    <a:pt x="299" y="10"/>
                  </a:cubicBezTo>
                  <a:cubicBezTo>
                    <a:pt x="297" y="11"/>
                    <a:pt x="296" y="11"/>
                    <a:pt x="294" y="12"/>
                  </a:cubicBezTo>
                  <a:cubicBezTo>
                    <a:pt x="292" y="12"/>
                    <a:pt x="291" y="13"/>
                    <a:pt x="289" y="13"/>
                  </a:cubicBezTo>
                  <a:cubicBezTo>
                    <a:pt x="288" y="14"/>
                    <a:pt x="286" y="14"/>
                    <a:pt x="285" y="15"/>
                  </a:cubicBezTo>
                  <a:cubicBezTo>
                    <a:pt x="283" y="16"/>
                    <a:pt x="282" y="16"/>
                    <a:pt x="280" y="17"/>
                  </a:cubicBezTo>
                  <a:cubicBezTo>
                    <a:pt x="279" y="17"/>
                    <a:pt x="278" y="18"/>
                    <a:pt x="276" y="19"/>
                  </a:cubicBezTo>
                  <a:cubicBezTo>
                    <a:pt x="275" y="19"/>
                    <a:pt x="273" y="20"/>
                    <a:pt x="272" y="21"/>
                  </a:cubicBezTo>
                  <a:cubicBezTo>
                    <a:pt x="270" y="22"/>
                    <a:pt x="269" y="22"/>
                    <a:pt x="268" y="23"/>
                  </a:cubicBezTo>
                  <a:cubicBezTo>
                    <a:pt x="266" y="24"/>
                    <a:pt x="264" y="25"/>
                    <a:pt x="263" y="25"/>
                  </a:cubicBezTo>
                  <a:cubicBezTo>
                    <a:pt x="262" y="26"/>
                    <a:pt x="261" y="27"/>
                    <a:pt x="259" y="27"/>
                  </a:cubicBezTo>
                  <a:cubicBezTo>
                    <a:pt x="258" y="28"/>
                    <a:pt x="256" y="29"/>
                    <a:pt x="255" y="30"/>
                  </a:cubicBezTo>
                  <a:cubicBezTo>
                    <a:pt x="253" y="31"/>
                    <a:pt x="252" y="32"/>
                    <a:pt x="251" y="32"/>
                  </a:cubicBezTo>
                  <a:cubicBezTo>
                    <a:pt x="250" y="33"/>
                    <a:pt x="248" y="34"/>
                    <a:pt x="246" y="35"/>
                  </a:cubicBezTo>
                  <a:cubicBezTo>
                    <a:pt x="246" y="36"/>
                    <a:pt x="245" y="37"/>
                    <a:pt x="244" y="37"/>
                  </a:cubicBezTo>
                  <a:cubicBezTo>
                    <a:pt x="242" y="38"/>
                    <a:pt x="240" y="40"/>
                    <a:pt x="239" y="41"/>
                  </a:cubicBezTo>
                  <a:cubicBezTo>
                    <a:pt x="238" y="42"/>
                    <a:pt x="237" y="42"/>
                    <a:pt x="236" y="43"/>
                  </a:cubicBezTo>
                  <a:cubicBezTo>
                    <a:pt x="235" y="44"/>
                    <a:pt x="233" y="45"/>
                    <a:pt x="231" y="47"/>
                  </a:cubicBezTo>
                  <a:cubicBezTo>
                    <a:pt x="230" y="47"/>
                    <a:pt x="230" y="48"/>
                    <a:pt x="229" y="48"/>
                  </a:cubicBezTo>
                  <a:cubicBezTo>
                    <a:pt x="227" y="50"/>
                    <a:pt x="226" y="51"/>
                    <a:pt x="224" y="53"/>
                  </a:cubicBezTo>
                  <a:cubicBezTo>
                    <a:pt x="223" y="53"/>
                    <a:pt x="223" y="54"/>
                    <a:pt x="223" y="54"/>
                  </a:cubicBezTo>
                  <a:cubicBezTo>
                    <a:pt x="221" y="56"/>
                    <a:pt x="219" y="58"/>
                    <a:pt x="217" y="60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180" y="96"/>
                    <a:pt x="157" y="145"/>
                    <a:pt x="155" y="200"/>
                  </a:cubicBezTo>
                  <a:cubicBezTo>
                    <a:pt x="155" y="200"/>
                    <a:pt x="155" y="200"/>
                    <a:pt x="155" y="200"/>
                  </a:cubicBezTo>
                  <a:cubicBezTo>
                    <a:pt x="69" y="200"/>
                    <a:pt x="0" y="269"/>
                    <a:pt x="0" y="354"/>
                  </a:cubicBezTo>
                  <a:cubicBezTo>
                    <a:pt x="0" y="440"/>
                    <a:pt x="69" y="509"/>
                    <a:pt x="155" y="509"/>
                  </a:cubicBezTo>
                  <a:cubicBezTo>
                    <a:pt x="237" y="509"/>
                    <a:pt x="237" y="509"/>
                    <a:pt x="237" y="509"/>
                  </a:cubicBezTo>
                  <a:moveTo>
                    <a:pt x="257" y="300"/>
                  </a:moveTo>
                  <a:cubicBezTo>
                    <a:pt x="257" y="300"/>
                    <a:pt x="257" y="300"/>
                    <a:pt x="257" y="300"/>
                  </a:cubicBezTo>
                  <a:cubicBezTo>
                    <a:pt x="257" y="297"/>
                    <a:pt x="258" y="293"/>
                    <a:pt x="258" y="290"/>
                  </a:cubicBezTo>
                  <a:cubicBezTo>
                    <a:pt x="258" y="290"/>
                    <a:pt x="258" y="290"/>
                    <a:pt x="258" y="290"/>
                  </a:cubicBezTo>
                  <a:cubicBezTo>
                    <a:pt x="259" y="282"/>
                    <a:pt x="260" y="274"/>
                    <a:pt x="262" y="265"/>
                  </a:cubicBezTo>
                  <a:cubicBezTo>
                    <a:pt x="262" y="266"/>
                    <a:pt x="262" y="268"/>
                    <a:pt x="262" y="269"/>
                  </a:cubicBezTo>
                  <a:cubicBezTo>
                    <a:pt x="263" y="274"/>
                    <a:pt x="263" y="280"/>
                    <a:pt x="262" y="286"/>
                  </a:cubicBezTo>
                  <a:cubicBezTo>
                    <a:pt x="262" y="291"/>
                    <a:pt x="258" y="298"/>
                    <a:pt x="260" y="300"/>
                  </a:cubicBezTo>
                  <a:cubicBezTo>
                    <a:pt x="260" y="302"/>
                    <a:pt x="259" y="305"/>
                    <a:pt x="258" y="309"/>
                  </a:cubicBezTo>
                  <a:cubicBezTo>
                    <a:pt x="257" y="309"/>
                    <a:pt x="257" y="309"/>
                    <a:pt x="257" y="309"/>
                  </a:cubicBezTo>
                  <a:cubicBezTo>
                    <a:pt x="257" y="306"/>
                    <a:pt x="257" y="303"/>
                    <a:pt x="257" y="300"/>
                  </a:cubicBezTo>
                </a:path>
              </a:pathLst>
            </a:custGeom>
            <a:solidFill>
              <a:srgbClr val="5752B7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îśḻiḓe"/>
            <p:cNvSpPr/>
            <p:nvPr>
              <p:custDataLst>
                <p:tags r:id="rId26"/>
              </p:custDataLst>
            </p:nvPr>
          </p:nvSpPr>
          <p:spPr bwMode="auto">
            <a:xfrm>
              <a:off x="12813" y="1388"/>
              <a:ext cx="3041" cy="2692"/>
            </a:xfrm>
            <a:custGeom>
              <a:avLst/>
              <a:gdLst>
                <a:gd name="T0" fmla="*/ 346 w 689"/>
                <a:gd name="T1" fmla="*/ 0 h 698"/>
                <a:gd name="T2" fmla="*/ 178 w 689"/>
                <a:gd name="T3" fmla="*/ 49 h 698"/>
                <a:gd name="T4" fmla="*/ 123 w 689"/>
                <a:gd name="T5" fmla="*/ 93 h 698"/>
                <a:gd name="T6" fmla="*/ 123 w 689"/>
                <a:gd name="T7" fmla="*/ 539 h 698"/>
                <a:gd name="T8" fmla="*/ 185 w 689"/>
                <a:gd name="T9" fmla="*/ 698 h 698"/>
                <a:gd name="T10" fmla="*/ 508 w 689"/>
                <a:gd name="T11" fmla="*/ 698 h 698"/>
                <a:gd name="T12" fmla="*/ 570 w 689"/>
                <a:gd name="T13" fmla="*/ 539 h 698"/>
                <a:gd name="T14" fmla="*/ 626 w 689"/>
                <a:gd name="T15" fmla="*/ 464 h 698"/>
                <a:gd name="T16" fmla="*/ 570 w 689"/>
                <a:gd name="T17" fmla="*/ 93 h 698"/>
                <a:gd name="T18" fmla="*/ 346 w 689"/>
                <a:gd name="T19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9" h="698">
                  <a:moveTo>
                    <a:pt x="346" y="0"/>
                  </a:moveTo>
                  <a:cubicBezTo>
                    <a:pt x="288" y="0"/>
                    <a:pt x="229" y="16"/>
                    <a:pt x="178" y="49"/>
                  </a:cubicBezTo>
                  <a:cubicBezTo>
                    <a:pt x="159" y="61"/>
                    <a:pt x="140" y="76"/>
                    <a:pt x="123" y="93"/>
                  </a:cubicBezTo>
                  <a:cubicBezTo>
                    <a:pt x="0" y="216"/>
                    <a:pt x="0" y="416"/>
                    <a:pt x="123" y="539"/>
                  </a:cubicBezTo>
                  <a:cubicBezTo>
                    <a:pt x="163" y="580"/>
                    <a:pt x="186" y="648"/>
                    <a:pt x="185" y="698"/>
                  </a:cubicBezTo>
                  <a:cubicBezTo>
                    <a:pt x="508" y="698"/>
                    <a:pt x="508" y="698"/>
                    <a:pt x="508" y="698"/>
                  </a:cubicBezTo>
                  <a:cubicBezTo>
                    <a:pt x="507" y="648"/>
                    <a:pt x="530" y="580"/>
                    <a:pt x="570" y="539"/>
                  </a:cubicBezTo>
                  <a:cubicBezTo>
                    <a:pt x="593" y="517"/>
                    <a:pt x="611" y="491"/>
                    <a:pt x="626" y="464"/>
                  </a:cubicBezTo>
                  <a:cubicBezTo>
                    <a:pt x="689" y="345"/>
                    <a:pt x="670" y="193"/>
                    <a:pt x="570" y="93"/>
                  </a:cubicBezTo>
                  <a:cubicBezTo>
                    <a:pt x="508" y="31"/>
                    <a:pt x="427" y="0"/>
                    <a:pt x="346" y="0"/>
                  </a:cubicBezTo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ïSľïḋê"/>
            <p:cNvSpPr/>
            <p:nvPr>
              <p:custDataLst>
                <p:tags r:id="rId27"/>
              </p:custDataLst>
            </p:nvPr>
          </p:nvSpPr>
          <p:spPr bwMode="auto">
            <a:xfrm>
              <a:off x="13415" y="4073"/>
              <a:ext cx="1677" cy="910"/>
            </a:xfrm>
            <a:custGeom>
              <a:avLst/>
              <a:gdLst>
                <a:gd name="T0" fmla="*/ 354 w 380"/>
                <a:gd name="T1" fmla="*/ 0 h 236"/>
                <a:gd name="T2" fmla="*/ 26 w 380"/>
                <a:gd name="T3" fmla="*/ 0 h 236"/>
                <a:gd name="T4" fmla="*/ 0 w 380"/>
                <a:gd name="T5" fmla="*/ 26 h 236"/>
                <a:gd name="T6" fmla="*/ 0 w 380"/>
                <a:gd name="T7" fmla="*/ 93 h 236"/>
                <a:gd name="T8" fmla="*/ 143 w 380"/>
                <a:gd name="T9" fmla="*/ 236 h 236"/>
                <a:gd name="T10" fmla="*/ 237 w 380"/>
                <a:gd name="T11" fmla="*/ 236 h 236"/>
                <a:gd name="T12" fmla="*/ 380 w 380"/>
                <a:gd name="T13" fmla="*/ 93 h 236"/>
                <a:gd name="T14" fmla="*/ 380 w 380"/>
                <a:gd name="T15" fmla="*/ 26 h 236"/>
                <a:gd name="T16" fmla="*/ 354 w 380"/>
                <a:gd name="T17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236">
                  <a:moveTo>
                    <a:pt x="354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72"/>
                    <a:pt x="64" y="236"/>
                    <a:pt x="143" y="236"/>
                  </a:cubicBezTo>
                  <a:cubicBezTo>
                    <a:pt x="237" y="236"/>
                    <a:pt x="237" y="236"/>
                    <a:pt x="237" y="236"/>
                  </a:cubicBezTo>
                  <a:cubicBezTo>
                    <a:pt x="316" y="236"/>
                    <a:pt x="380" y="172"/>
                    <a:pt x="380" y="93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0" y="11"/>
                    <a:pt x="368" y="0"/>
                    <a:pt x="354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îṧļïḍe"/>
            <p:cNvSpPr/>
            <p:nvPr>
              <p:custDataLst>
                <p:tags r:id="rId28"/>
              </p:custDataLst>
            </p:nvPr>
          </p:nvSpPr>
          <p:spPr bwMode="auto">
            <a:xfrm>
              <a:off x="14131" y="2657"/>
              <a:ext cx="838" cy="1470"/>
            </a:xfrm>
            <a:custGeom>
              <a:avLst/>
              <a:gdLst>
                <a:gd name="T0" fmla="*/ 162 w 190"/>
                <a:gd name="T1" fmla="*/ 5 h 381"/>
                <a:gd name="T2" fmla="*/ 90 w 190"/>
                <a:gd name="T3" fmla="*/ 42 h 381"/>
                <a:gd name="T4" fmla="*/ 63 w 190"/>
                <a:gd name="T5" fmla="*/ 87 h 381"/>
                <a:gd name="T6" fmla="*/ 5 w 190"/>
                <a:gd name="T7" fmla="*/ 79 h 381"/>
                <a:gd name="T8" fmla="*/ 0 w 190"/>
                <a:gd name="T9" fmla="*/ 103 h 381"/>
                <a:gd name="T10" fmla="*/ 53 w 190"/>
                <a:gd name="T11" fmla="*/ 110 h 381"/>
                <a:gd name="T12" fmla="*/ 21 w 190"/>
                <a:gd name="T13" fmla="*/ 381 h 381"/>
                <a:gd name="T14" fmla="*/ 45 w 190"/>
                <a:gd name="T15" fmla="*/ 380 h 381"/>
                <a:gd name="T16" fmla="*/ 79 w 190"/>
                <a:gd name="T17" fmla="*/ 112 h 381"/>
                <a:gd name="T18" fmla="*/ 160 w 190"/>
                <a:gd name="T19" fmla="*/ 102 h 381"/>
                <a:gd name="T20" fmla="*/ 189 w 190"/>
                <a:gd name="T21" fmla="*/ 45 h 381"/>
                <a:gd name="T22" fmla="*/ 162 w 190"/>
                <a:gd name="T23" fmla="*/ 5 h 381"/>
                <a:gd name="T24" fmla="*/ 149 w 190"/>
                <a:gd name="T25" fmla="*/ 80 h 381"/>
                <a:gd name="T26" fmla="*/ 89 w 190"/>
                <a:gd name="T27" fmla="*/ 88 h 381"/>
                <a:gd name="T28" fmla="*/ 109 w 190"/>
                <a:gd name="T29" fmla="*/ 58 h 381"/>
                <a:gd name="T30" fmla="*/ 154 w 190"/>
                <a:gd name="T31" fmla="*/ 28 h 381"/>
                <a:gd name="T32" fmla="*/ 164 w 190"/>
                <a:gd name="T33" fmla="*/ 47 h 381"/>
                <a:gd name="T34" fmla="*/ 149 w 190"/>
                <a:gd name="T35" fmla="*/ 8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" h="381">
                  <a:moveTo>
                    <a:pt x="162" y="5"/>
                  </a:moveTo>
                  <a:cubicBezTo>
                    <a:pt x="148" y="0"/>
                    <a:pt x="124" y="3"/>
                    <a:pt x="90" y="42"/>
                  </a:cubicBezTo>
                  <a:cubicBezTo>
                    <a:pt x="79" y="55"/>
                    <a:pt x="70" y="70"/>
                    <a:pt x="63" y="87"/>
                  </a:cubicBezTo>
                  <a:cubicBezTo>
                    <a:pt x="39" y="85"/>
                    <a:pt x="17" y="81"/>
                    <a:pt x="5" y="79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2" y="103"/>
                    <a:pt x="25" y="108"/>
                    <a:pt x="53" y="110"/>
                  </a:cubicBezTo>
                  <a:cubicBezTo>
                    <a:pt x="15" y="219"/>
                    <a:pt x="20" y="373"/>
                    <a:pt x="21" y="381"/>
                  </a:cubicBezTo>
                  <a:cubicBezTo>
                    <a:pt x="45" y="380"/>
                    <a:pt x="45" y="380"/>
                    <a:pt x="45" y="380"/>
                  </a:cubicBezTo>
                  <a:cubicBezTo>
                    <a:pt x="45" y="378"/>
                    <a:pt x="39" y="216"/>
                    <a:pt x="79" y="112"/>
                  </a:cubicBezTo>
                  <a:cubicBezTo>
                    <a:pt x="108" y="114"/>
                    <a:pt x="140" y="112"/>
                    <a:pt x="160" y="102"/>
                  </a:cubicBezTo>
                  <a:cubicBezTo>
                    <a:pt x="182" y="91"/>
                    <a:pt x="190" y="66"/>
                    <a:pt x="189" y="45"/>
                  </a:cubicBezTo>
                  <a:cubicBezTo>
                    <a:pt x="187" y="25"/>
                    <a:pt x="177" y="10"/>
                    <a:pt x="162" y="5"/>
                  </a:cubicBezTo>
                  <a:close/>
                  <a:moveTo>
                    <a:pt x="149" y="80"/>
                  </a:moveTo>
                  <a:cubicBezTo>
                    <a:pt x="135" y="87"/>
                    <a:pt x="113" y="89"/>
                    <a:pt x="89" y="88"/>
                  </a:cubicBezTo>
                  <a:cubicBezTo>
                    <a:pt x="95" y="77"/>
                    <a:pt x="101" y="67"/>
                    <a:pt x="109" y="58"/>
                  </a:cubicBezTo>
                  <a:cubicBezTo>
                    <a:pt x="131" y="32"/>
                    <a:pt x="147" y="25"/>
                    <a:pt x="154" y="28"/>
                  </a:cubicBezTo>
                  <a:cubicBezTo>
                    <a:pt x="160" y="30"/>
                    <a:pt x="164" y="37"/>
                    <a:pt x="164" y="47"/>
                  </a:cubicBezTo>
                  <a:cubicBezTo>
                    <a:pt x="165" y="59"/>
                    <a:pt x="161" y="74"/>
                    <a:pt x="149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ïṩļíḋé"/>
            <p:cNvSpPr/>
            <p:nvPr>
              <p:custDataLst>
                <p:tags r:id="rId29"/>
              </p:custDataLst>
            </p:nvPr>
          </p:nvSpPr>
          <p:spPr bwMode="auto">
            <a:xfrm>
              <a:off x="13439" y="2657"/>
              <a:ext cx="838" cy="1470"/>
            </a:xfrm>
            <a:custGeom>
              <a:avLst/>
              <a:gdLst>
                <a:gd name="T0" fmla="*/ 185 w 190"/>
                <a:gd name="T1" fmla="*/ 79 h 381"/>
                <a:gd name="T2" fmla="*/ 127 w 190"/>
                <a:gd name="T3" fmla="*/ 87 h 381"/>
                <a:gd name="T4" fmla="*/ 100 w 190"/>
                <a:gd name="T5" fmla="*/ 42 h 381"/>
                <a:gd name="T6" fmla="*/ 28 w 190"/>
                <a:gd name="T7" fmla="*/ 5 h 381"/>
                <a:gd name="T8" fmla="*/ 1 w 190"/>
                <a:gd name="T9" fmla="*/ 45 h 381"/>
                <a:gd name="T10" fmla="*/ 30 w 190"/>
                <a:gd name="T11" fmla="*/ 102 h 381"/>
                <a:gd name="T12" fmla="*/ 111 w 190"/>
                <a:gd name="T13" fmla="*/ 112 h 381"/>
                <a:gd name="T14" fmla="*/ 145 w 190"/>
                <a:gd name="T15" fmla="*/ 380 h 381"/>
                <a:gd name="T16" fmla="*/ 169 w 190"/>
                <a:gd name="T17" fmla="*/ 381 h 381"/>
                <a:gd name="T18" fmla="*/ 136 w 190"/>
                <a:gd name="T19" fmla="*/ 110 h 381"/>
                <a:gd name="T20" fmla="*/ 190 w 190"/>
                <a:gd name="T21" fmla="*/ 103 h 381"/>
                <a:gd name="T22" fmla="*/ 185 w 190"/>
                <a:gd name="T23" fmla="*/ 79 h 381"/>
                <a:gd name="T24" fmla="*/ 40 w 190"/>
                <a:gd name="T25" fmla="*/ 80 h 381"/>
                <a:gd name="T26" fmla="*/ 25 w 190"/>
                <a:gd name="T27" fmla="*/ 47 h 381"/>
                <a:gd name="T28" fmla="*/ 35 w 190"/>
                <a:gd name="T29" fmla="*/ 28 h 381"/>
                <a:gd name="T30" fmla="*/ 39 w 190"/>
                <a:gd name="T31" fmla="*/ 27 h 381"/>
                <a:gd name="T32" fmla="*/ 81 w 190"/>
                <a:gd name="T33" fmla="*/ 58 h 381"/>
                <a:gd name="T34" fmla="*/ 100 w 190"/>
                <a:gd name="T35" fmla="*/ 88 h 381"/>
                <a:gd name="T36" fmla="*/ 40 w 190"/>
                <a:gd name="T37" fmla="*/ 8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0" h="381">
                  <a:moveTo>
                    <a:pt x="185" y="79"/>
                  </a:moveTo>
                  <a:cubicBezTo>
                    <a:pt x="173" y="81"/>
                    <a:pt x="151" y="85"/>
                    <a:pt x="127" y="87"/>
                  </a:cubicBezTo>
                  <a:cubicBezTo>
                    <a:pt x="119" y="70"/>
                    <a:pt x="110" y="55"/>
                    <a:pt x="100" y="42"/>
                  </a:cubicBezTo>
                  <a:cubicBezTo>
                    <a:pt x="66" y="3"/>
                    <a:pt x="42" y="0"/>
                    <a:pt x="28" y="5"/>
                  </a:cubicBezTo>
                  <a:cubicBezTo>
                    <a:pt x="13" y="10"/>
                    <a:pt x="2" y="25"/>
                    <a:pt x="1" y="45"/>
                  </a:cubicBezTo>
                  <a:cubicBezTo>
                    <a:pt x="0" y="66"/>
                    <a:pt x="8" y="91"/>
                    <a:pt x="30" y="102"/>
                  </a:cubicBezTo>
                  <a:cubicBezTo>
                    <a:pt x="50" y="112"/>
                    <a:pt x="81" y="114"/>
                    <a:pt x="111" y="112"/>
                  </a:cubicBezTo>
                  <a:cubicBezTo>
                    <a:pt x="150" y="216"/>
                    <a:pt x="145" y="378"/>
                    <a:pt x="145" y="380"/>
                  </a:cubicBezTo>
                  <a:cubicBezTo>
                    <a:pt x="169" y="381"/>
                    <a:pt x="169" y="381"/>
                    <a:pt x="169" y="381"/>
                  </a:cubicBezTo>
                  <a:cubicBezTo>
                    <a:pt x="169" y="373"/>
                    <a:pt x="175" y="219"/>
                    <a:pt x="136" y="110"/>
                  </a:cubicBezTo>
                  <a:cubicBezTo>
                    <a:pt x="165" y="108"/>
                    <a:pt x="188" y="103"/>
                    <a:pt x="190" y="103"/>
                  </a:cubicBezTo>
                  <a:lnTo>
                    <a:pt x="185" y="79"/>
                  </a:lnTo>
                  <a:close/>
                  <a:moveTo>
                    <a:pt x="40" y="80"/>
                  </a:moveTo>
                  <a:cubicBezTo>
                    <a:pt x="29" y="74"/>
                    <a:pt x="25" y="59"/>
                    <a:pt x="25" y="47"/>
                  </a:cubicBezTo>
                  <a:cubicBezTo>
                    <a:pt x="26" y="37"/>
                    <a:pt x="30" y="30"/>
                    <a:pt x="35" y="28"/>
                  </a:cubicBezTo>
                  <a:cubicBezTo>
                    <a:pt x="36" y="28"/>
                    <a:pt x="38" y="27"/>
                    <a:pt x="39" y="27"/>
                  </a:cubicBezTo>
                  <a:cubicBezTo>
                    <a:pt x="47" y="27"/>
                    <a:pt x="62" y="35"/>
                    <a:pt x="81" y="58"/>
                  </a:cubicBezTo>
                  <a:cubicBezTo>
                    <a:pt x="88" y="67"/>
                    <a:pt x="95" y="77"/>
                    <a:pt x="100" y="88"/>
                  </a:cubicBezTo>
                  <a:cubicBezTo>
                    <a:pt x="77" y="89"/>
                    <a:pt x="54" y="87"/>
                    <a:pt x="40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îšļiḓe"/>
            <p:cNvSpPr/>
            <p:nvPr>
              <p:custDataLst>
                <p:tags r:id="rId30"/>
              </p:custDataLst>
            </p:nvPr>
          </p:nvSpPr>
          <p:spPr bwMode="auto">
            <a:xfrm>
              <a:off x="13415" y="4073"/>
              <a:ext cx="1677" cy="910"/>
            </a:xfrm>
            <a:custGeom>
              <a:avLst/>
              <a:gdLst>
                <a:gd name="T0" fmla="*/ 354 w 380"/>
                <a:gd name="T1" fmla="*/ 0 h 236"/>
                <a:gd name="T2" fmla="*/ 26 w 380"/>
                <a:gd name="T3" fmla="*/ 0 h 236"/>
                <a:gd name="T4" fmla="*/ 0 w 380"/>
                <a:gd name="T5" fmla="*/ 26 h 236"/>
                <a:gd name="T6" fmla="*/ 0 w 380"/>
                <a:gd name="T7" fmla="*/ 53 h 236"/>
                <a:gd name="T8" fmla="*/ 218 w 380"/>
                <a:gd name="T9" fmla="*/ 53 h 236"/>
                <a:gd name="T10" fmla="*/ 245 w 380"/>
                <a:gd name="T11" fmla="*/ 80 h 236"/>
                <a:gd name="T12" fmla="*/ 218 w 380"/>
                <a:gd name="T13" fmla="*/ 107 h 236"/>
                <a:gd name="T14" fmla="*/ 1 w 380"/>
                <a:gd name="T15" fmla="*/ 107 h 236"/>
                <a:gd name="T16" fmla="*/ 18 w 380"/>
                <a:gd name="T17" fmla="*/ 161 h 236"/>
                <a:gd name="T18" fmla="*/ 214 w 380"/>
                <a:gd name="T19" fmla="*/ 161 h 236"/>
                <a:gd name="T20" fmla="*/ 241 w 380"/>
                <a:gd name="T21" fmla="*/ 188 h 236"/>
                <a:gd name="T22" fmla="*/ 241 w 380"/>
                <a:gd name="T23" fmla="*/ 236 h 236"/>
                <a:gd name="T24" fmla="*/ 380 w 380"/>
                <a:gd name="T25" fmla="*/ 93 h 236"/>
                <a:gd name="T26" fmla="*/ 380 w 380"/>
                <a:gd name="T27" fmla="*/ 26 h 236"/>
                <a:gd name="T28" fmla="*/ 354 w 380"/>
                <a:gd name="T2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0" h="236">
                  <a:moveTo>
                    <a:pt x="354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33" y="53"/>
                    <a:pt x="245" y="65"/>
                    <a:pt x="245" y="80"/>
                  </a:cubicBezTo>
                  <a:cubicBezTo>
                    <a:pt x="245" y="95"/>
                    <a:pt x="233" y="107"/>
                    <a:pt x="218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3" y="126"/>
                    <a:pt x="9" y="145"/>
                    <a:pt x="18" y="161"/>
                  </a:cubicBezTo>
                  <a:cubicBezTo>
                    <a:pt x="214" y="161"/>
                    <a:pt x="214" y="161"/>
                    <a:pt x="214" y="161"/>
                  </a:cubicBezTo>
                  <a:cubicBezTo>
                    <a:pt x="229" y="161"/>
                    <a:pt x="241" y="173"/>
                    <a:pt x="241" y="188"/>
                  </a:cubicBezTo>
                  <a:cubicBezTo>
                    <a:pt x="241" y="236"/>
                    <a:pt x="241" y="236"/>
                    <a:pt x="241" y="236"/>
                  </a:cubicBezTo>
                  <a:cubicBezTo>
                    <a:pt x="318" y="234"/>
                    <a:pt x="380" y="171"/>
                    <a:pt x="380" y="93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0" y="11"/>
                    <a:pt x="368" y="0"/>
                    <a:pt x="354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ïS1iḑè"/>
            <p:cNvSpPr/>
            <p:nvPr>
              <p:custDataLst>
                <p:tags r:id="rId31"/>
              </p:custDataLst>
            </p:nvPr>
          </p:nvSpPr>
          <p:spPr bwMode="auto">
            <a:xfrm>
              <a:off x="13146" y="3320"/>
              <a:ext cx="648" cy="756"/>
            </a:xfrm>
            <a:custGeom>
              <a:avLst/>
              <a:gdLst>
                <a:gd name="T0" fmla="*/ 73 w 147"/>
                <a:gd name="T1" fmla="*/ 41 h 196"/>
                <a:gd name="T2" fmla="*/ 37 w 147"/>
                <a:gd name="T3" fmla="*/ 38 h 196"/>
                <a:gd name="T4" fmla="*/ 99 w 147"/>
                <a:gd name="T5" fmla="*/ 196 h 196"/>
                <a:gd name="T6" fmla="*/ 132 w 147"/>
                <a:gd name="T7" fmla="*/ 196 h 196"/>
                <a:gd name="T8" fmla="*/ 73 w 147"/>
                <a:gd name="T9" fmla="*/ 41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96">
                  <a:moveTo>
                    <a:pt x="73" y="41"/>
                  </a:moveTo>
                  <a:cubicBezTo>
                    <a:pt x="49" y="19"/>
                    <a:pt x="0" y="0"/>
                    <a:pt x="37" y="38"/>
                  </a:cubicBezTo>
                  <a:cubicBezTo>
                    <a:pt x="76" y="79"/>
                    <a:pt x="100" y="146"/>
                    <a:pt x="99" y="196"/>
                  </a:cubicBezTo>
                  <a:cubicBezTo>
                    <a:pt x="132" y="196"/>
                    <a:pt x="132" y="196"/>
                    <a:pt x="132" y="196"/>
                  </a:cubicBezTo>
                  <a:cubicBezTo>
                    <a:pt x="132" y="175"/>
                    <a:pt x="147" y="106"/>
                    <a:pt x="73" y="41"/>
                  </a:cubicBezTo>
                  <a:close/>
                </a:path>
              </a:pathLst>
            </a:custGeom>
            <a:solidFill>
              <a:srgbClr val="FF9D1F">
                <a:alpha val="5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ísḻîḓê"/>
            <p:cNvSpPr/>
            <p:nvPr>
              <p:custDataLst>
                <p:tags r:id="rId32"/>
              </p:custDataLst>
            </p:nvPr>
          </p:nvSpPr>
          <p:spPr bwMode="auto">
            <a:xfrm>
              <a:off x="13142" y="1384"/>
              <a:ext cx="2665" cy="2692"/>
            </a:xfrm>
            <a:custGeom>
              <a:avLst/>
              <a:gdLst>
                <a:gd name="T0" fmla="*/ 261 w 604"/>
                <a:gd name="T1" fmla="*/ 1 h 698"/>
                <a:gd name="T2" fmla="*/ 93 w 604"/>
                <a:gd name="T3" fmla="*/ 50 h 698"/>
                <a:gd name="T4" fmla="*/ 38 w 604"/>
                <a:gd name="T5" fmla="*/ 94 h 698"/>
                <a:gd name="T6" fmla="*/ 0 w 604"/>
                <a:gd name="T7" fmla="*/ 139 h 698"/>
                <a:gd name="T8" fmla="*/ 365 w 604"/>
                <a:gd name="T9" fmla="*/ 87 h 698"/>
                <a:gd name="T10" fmla="*/ 419 w 604"/>
                <a:gd name="T11" fmla="*/ 142 h 698"/>
                <a:gd name="T12" fmla="*/ 337 w 604"/>
                <a:gd name="T13" fmla="*/ 525 h 698"/>
                <a:gd name="T14" fmla="*/ 269 w 604"/>
                <a:gd name="T15" fmla="*/ 698 h 698"/>
                <a:gd name="T16" fmla="*/ 423 w 604"/>
                <a:gd name="T17" fmla="*/ 698 h 698"/>
                <a:gd name="T18" fmla="*/ 485 w 604"/>
                <a:gd name="T19" fmla="*/ 540 h 698"/>
                <a:gd name="T20" fmla="*/ 541 w 604"/>
                <a:gd name="T21" fmla="*/ 465 h 698"/>
                <a:gd name="T22" fmla="*/ 485 w 604"/>
                <a:gd name="T23" fmla="*/ 94 h 698"/>
                <a:gd name="T24" fmla="*/ 261 w 604"/>
                <a:gd name="T25" fmla="*/ 1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4" h="698">
                  <a:moveTo>
                    <a:pt x="261" y="1"/>
                  </a:moveTo>
                  <a:cubicBezTo>
                    <a:pt x="203" y="1"/>
                    <a:pt x="144" y="17"/>
                    <a:pt x="93" y="50"/>
                  </a:cubicBezTo>
                  <a:cubicBezTo>
                    <a:pt x="74" y="62"/>
                    <a:pt x="55" y="77"/>
                    <a:pt x="38" y="94"/>
                  </a:cubicBezTo>
                  <a:cubicBezTo>
                    <a:pt x="24" y="108"/>
                    <a:pt x="11" y="123"/>
                    <a:pt x="0" y="139"/>
                  </a:cubicBezTo>
                  <a:cubicBezTo>
                    <a:pt x="77" y="41"/>
                    <a:pt x="223" y="0"/>
                    <a:pt x="365" y="87"/>
                  </a:cubicBezTo>
                  <a:cubicBezTo>
                    <a:pt x="387" y="101"/>
                    <a:pt x="406" y="120"/>
                    <a:pt x="419" y="142"/>
                  </a:cubicBezTo>
                  <a:cubicBezTo>
                    <a:pt x="518" y="302"/>
                    <a:pt x="463" y="460"/>
                    <a:pt x="337" y="525"/>
                  </a:cubicBezTo>
                  <a:cubicBezTo>
                    <a:pt x="280" y="555"/>
                    <a:pt x="246" y="636"/>
                    <a:pt x="269" y="698"/>
                  </a:cubicBezTo>
                  <a:cubicBezTo>
                    <a:pt x="423" y="698"/>
                    <a:pt x="423" y="698"/>
                    <a:pt x="423" y="698"/>
                  </a:cubicBezTo>
                  <a:cubicBezTo>
                    <a:pt x="422" y="648"/>
                    <a:pt x="445" y="580"/>
                    <a:pt x="485" y="540"/>
                  </a:cubicBezTo>
                  <a:cubicBezTo>
                    <a:pt x="508" y="518"/>
                    <a:pt x="526" y="492"/>
                    <a:pt x="541" y="465"/>
                  </a:cubicBezTo>
                  <a:cubicBezTo>
                    <a:pt x="604" y="346"/>
                    <a:pt x="585" y="194"/>
                    <a:pt x="485" y="94"/>
                  </a:cubicBezTo>
                  <a:cubicBezTo>
                    <a:pt x="423" y="32"/>
                    <a:pt x="342" y="1"/>
                    <a:pt x="261" y="1"/>
                  </a:cubicBezTo>
                </a:path>
              </a:pathLst>
            </a:custGeom>
            <a:solidFill>
              <a:srgbClr val="FF9D1F">
                <a:alpha val="5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îšľíḓè"/>
            <p:cNvSpPr/>
            <p:nvPr>
              <p:custDataLst>
                <p:tags r:id="rId33"/>
              </p:custDataLst>
            </p:nvPr>
          </p:nvSpPr>
          <p:spPr bwMode="auto">
            <a:xfrm>
              <a:off x="13068" y="2037"/>
              <a:ext cx="433" cy="489"/>
            </a:xfrm>
            <a:custGeom>
              <a:avLst/>
              <a:gdLst>
                <a:gd name="T0" fmla="*/ 0 w 98"/>
                <a:gd name="T1" fmla="*/ 122 h 127"/>
                <a:gd name="T2" fmla="*/ 59 w 98"/>
                <a:gd name="T3" fmla="*/ 127 h 127"/>
                <a:gd name="T4" fmla="*/ 98 w 98"/>
                <a:gd name="T5" fmla="*/ 32 h 127"/>
                <a:gd name="T6" fmla="*/ 51 w 98"/>
                <a:gd name="T7" fmla="*/ 0 h 127"/>
                <a:gd name="T8" fmla="*/ 0 w 98"/>
                <a:gd name="T9" fmla="*/ 12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27">
                  <a:moveTo>
                    <a:pt x="0" y="122"/>
                  </a:moveTo>
                  <a:cubicBezTo>
                    <a:pt x="20" y="124"/>
                    <a:pt x="40" y="125"/>
                    <a:pt x="59" y="127"/>
                  </a:cubicBezTo>
                  <a:cubicBezTo>
                    <a:pt x="65" y="93"/>
                    <a:pt x="79" y="61"/>
                    <a:pt x="98" y="32"/>
                  </a:cubicBezTo>
                  <a:cubicBezTo>
                    <a:pt x="83" y="22"/>
                    <a:pt x="67" y="11"/>
                    <a:pt x="51" y="0"/>
                  </a:cubicBezTo>
                  <a:cubicBezTo>
                    <a:pt x="25" y="37"/>
                    <a:pt x="8" y="78"/>
                    <a:pt x="0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iş1îḑe"/>
            <p:cNvSpPr/>
            <p:nvPr>
              <p:custDataLst>
                <p:tags r:id="rId34"/>
              </p:custDataLst>
            </p:nvPr>
          </p:nvSpPr>
          <p:spPr bwMode="auto">
            <a:xfrm>
              <a:off x="13343" y="2185"/>
              <a:ext cx="376" cy="360"/>
            </a:xfrm>
            <a:custGeom>
              <a:avLst/>
              <a:gdLst>
                <a:gd name="T0" fmla="*/ 0 w 85"/>
                <a:gd name="T1" fmla="*/ 89 h 93"/>
                <a:gd name="T2" fmla="*/ 59 w 85"/>
                <a:gd name="T3" fmla="*/ 93 h 93"/>
                <a:gd name="T4" fmla="*/ 85 w 85"/>
                <a:gd name="T5" fmla="*/ 32 h 93"/>
                <a:gd name="T6" fmla="*/ 37 w 85"/>
                <a:gd name="T7" fmla="*/ 0 h 93"/>
                <a:gd name="T8" fmla="*/ 0 w 85"/>
                <a:gd name="T9" fmla="*/ 8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93">
                  <a:moveTo>
                    <a:pt x="0" y="89"/>
                  </a:moveTo>
                  <a:cubicBezTo>
                    <a:pt x="20" y="90"/>
                    <a:pt x="40" y="92"/>
                    <a:pt x="59" y="93"/>
                  </a:cubicBezTo>
                  <a:cubicBezTo>
                    <a:pt x="63" y="71"/>
                    <a:pt x="72" y="50"/>
                    <a:pt x="85" y="32"/>
                  </a:cubicBezTo>
                  <a:cubicBezTo>
                    <a:pt x="69" y="21"/>
                    <a:pt x="53" y="11"/>
                    <a:pt x="37" y="0"/>
                  </a:cubicBezTo>
                  <a:cubicBezTo>
                    <a:pt x="19" y="26"/>
                    <a:pt x="6" y="57"/>
                    <a:pt x="0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í$ḻiḋê"/>
            <p:cNvSpPr/>
            <p:nvPr>
              <p:custDataLst>
                <p:tags r:id="rId35"/>
              </p:custDataLst>
            </p:nvPr>
          </p:nvSpPr>
          <p:spPr bwMode="auto">
            <a:xfrm>
              <a:off x="13328" y="1635"/>
              <a:ext cx="545" cy="463"/>
            </a:xfrm>
            <a:custGeom>
              <a:avLst/>
              <a:gdLst>
                <a:gd name="T0" fmla="*/ 0 w 124"/>
                <a:gd name="T1" fmla="*/ 82 h 120"/>
                <a:gd name="T2" fmla="*/ 44 w 124"/>
                <a:gd name="T3" fmla="*/ 120 h 120"/>
                <a:gd name="T4" fmla="*/ 124 w 124"/>
                <a:gd name="T5" fmla="*/ 56 h 120"/>
                <a:gd name="T6" fmla="*/ 104 w 124"/>
                <a:gd name="T7" fmla="*/ 0 h 120"/>
                <a:gd name="T8" fmla="*/ 0 w 124"/>
                <a:gd name="T9" fmla="*/ 8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0">
                  <a:moveTo>
                    <a:pt x="0" y="82"/>
                  </a:moveTo>
                  <a:cubicBezTo>
                    <a:pt x="15" y="95"/>
                    <a:pt x="29" y="107"/>
                    <a:pt x="44" y="120"/>
                  </a:cubicBezTo>
                  <a:cubicBezTo>
                    <a:pt x="66" y="93"/>
                    <a:pt x="93" y="71"/>
                    <a:pt x="124" y="56"/>
                  </a:cubicBezTo>
                  <a:cubicBezTo>
                    <a:pt x="117" y="37"/>
                    <a:pt x="110" y="19"/>
                    <a:pt x="104" y="0"/>
                  </a:cubicBezTo>
                  <a:cubicBezTo>
                    <a:pt x="63" y="20"/>
                    <a:pt x="28" y="48"/>
                    <a:pt x="0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îṧlíde"/>
            <p:cNvSpPr/>
            <p:nvPr>
              <p:custDataLst>
                <p:tags r:id="rId36"/>
              </p:custDataLst>
            </p:nvPr>
          </p:nvSpPr>
          <p:spPr bwMode="auto">
            <a:xfrm>
              <a:off x="13532" y="1894"/>
              <a:ext cx="422" cy="373"/>
            </a:xfrm>
            <a:custGeom>
              <a:avLst/>
              <a:gdLst>
                <a:gd name="T0" fmla="*/ 0 w 96"/>
                <a:gd name="T1" fmla="*/ 60 h 97"/>
                <a:gd name="T2" fmla="*/ 44 w 96"/>
                <a:gd name="T3" fmla="*/ 97 h 97"/>
                <a:gd name="T4" fmla="*/ 96 w 96"/>
                <a:gd name="T5" fmla="*/ 56 h 97"/>
                <a:gd name="T6" fmla="*/ 75 w 96"/>
                <a:gd name="T7" fmla="*/ 0 h 97"/>
                <a:gd name="T8" fmla="*/ 0 w 96"/>
                <a:gd name="T9" fmla="*/ 6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7">
                  <a:moveTo>
                    <a:pt x="0" y="60"/>
                  </a:moveTo>
                  <a:cubicBezTo>
                    <a:pt x="15" y="72"/>
                    <a:pt x="29" y="85"/>
                    <a:pt x="44" y="97"/>
                  </a:cubicBezTo>
                  <a:cubicBezTo>
                    <a:pt x="58" y="80"/>
                    <a:pt x="76" y="66"/>
                    <a:pt x="96" y="56"/>
                  </a:cubicBezTo>
                  <a:cubicBezTo>
                    <a:pt x="89" y="37"/>
                    <a:pt x="82" y="19"/>
                    <a:pt x="75" y="0"/>
                  </a:cubicBezTo>
                  <a:cubicBezTo>
                    <a:pt x="46" y="14"/>
                    <a:pt x="20" y="35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îṡlíḍè"/>
            <p:cNvSpPr/>
            <p:nvPr>
              <p:custDataLst>
                <p:tags r:id="rId37"/>
              </p:custDataLst>
            </p:nvPr>
          </p:nvSpPr>
          <p:spPr bwMode="auto">
            <a:xfrm>
              <a:off x="16057" y="3413"/>
              <a:ext cx="549" cy="531"/>
            </a:xfrm>
            <a:custGeom>
              <a:avLst/>
              <a:gdLst>
                <a:gd name="T0" fmla="*/ 113 w 125"/>
                <a:gd name="T1" fmla="*/ 0 h 138"/>
                <a:gd name="T2" fmla="*/ 20 w 125"/>
                <a:gd name="T3" fmla="*/ 0 h 138"/>
                <a:gd name="T4" fmla="*/ 22 w 125"/>
                <a:gd name="T5" fmla="*/ 90 h 138"/>
                <a:gd name="T6" fmla="*/ 20 w 125"/>
                <a:gd name="T7" fmla="*/ 104 h 138"/>
                <a:gd name="T8" fmla="*/ 20 w 125"/>
                <a:gd name="T9" fmla="*/ 104 h 138"/>
                <a:gd name="T10" fmla="*/ 19 w 125"/>
                <a:gd name="T11" fmla="*/ 106 h 138"/>
                <a:gd name="T12" fmla="*/ 19 w 125"/>
                <a:gd name="T13" fmla="*/ 106 h 138"/>
                <a:gd name="T14" fmla="*/ 1 w 125"/>
                <a:gd name="T15" fmla="*/ 117 h 138"/>
                <a:gd name="T16" fmla="*/ 1 w 125"/>
                <a:gd name="T17" fmla="*/ 118 h 138"/>
                <a:gd name="T18" fmla="*/ 0 w 125"/>
                <a:gd name="T19" fmla="*/ 121 h 138"/>
                <a:gd name="T20" fmla="*/ 13 w 125"/>
                <a:gd name="T21" fmla="*/ 123 h 138"/>
                <a:gd name="T22" fmla="*/ 21 w 125"/>
                <a:gd name="T23" fmla="*/ 120 h 138"/>
                <a:gd name="T24" fmla="*/ 24 w 125"/>
                <a:gd name="T25" fmla="*/ 118 h 138"/>
                <a:gd name="T26" fmla="*/ 27 w 125"/>
                <a:gd name="T27" fmla="*/ 118 h 138"/>
                <a:gd name="T28" fmla="*/ 27 w 125"/>
                <a:gd name="T29" fmla="*/ 118 h 138"/>
                <a:gd name="T30" fmla="*/ 35 w 125"/>
                <a:gd name="T31" fmla="*/ 114 h 138"/>
                <a:gd name="T32" fmla="*/ 34 w 125"/>
                <a:gd name="T33" fmla="*/ 106 h 138"/>
                <a:gd name="T34" fmla="*/ 33 w 125"/>
                <a:gd name="T35" fmla="*/ 105 h 138"/>
                <a:gd name="T36" fmla="*/ 49 w 125"/>
                <a:gd name="T37" fmla="*/ 48 h 138"/>
                <a:gd name="T38" fmla="*/ 39 w 125"/>
                <a:gd name="T39" fmla="*/ 123 h 138"/>
                <a:gd name="T40" fmla="*/ 28 w 125"/>
                <a:gd name="T41" fmla="*/ 130 h 138"/>
                <a:gd name="T42" fmla="*/ 18 w 125"/>
                <a:gd name="T43" fmla="*/ 134 h 138"/>
                <a:gd name="T44" fmla="*/ 30 w 125"/>
                <a:gd name="T45" fmla="*/ 138 h 138"/>
                <a:gd name="T46" fmla="*/ 38 w 125"/>
                <a:gd name="T47" fmla="*/ 137 h 138"/>
                <a:gd name="T48" fmla="*/ 43 w 125"/>
                <a:gd name="T49" fmla="*/ 135 h 138"/>
                <a:gd name="T50" fmla="*/ 45 w 125"/>
                <a:gd name="T51" fmla="*/ 136 h 138"/>
                <a:gd name="T52" fmla="*/ 53 w 125"/>
                <a:gd name="T53" fmla="*/ 134 h 138"/>
                <a:gd name="T54" fmla="*/ 53 w 125"/>
                <a:gd name="T55" fmla="*/ 129 h 138"/>
                <a:gd name="T56" fmla="*/ 51 w 125"/>
                <a:gd name="T57" fmla="*/ 124 h 138"/>
                <a:gd name="T58" fmla="*/ 51 w 125"/>
                <a:gd name="T59" fmla="*/ 119 h 138"/>
                <a:gd name="T60" fmla="*/ 56 w 125"/>
                <a:gd name="T61" fmla="*/ 118 h 138"/>
                <a:gd name="T62" fmla="*/ 71 w 125"/>
                <a:gd name="T63" fmla="*/ 76 h 138"/>
                <a:gd name="T64" fmla="*/ 76 w 125"/>
                <a:gd name="T65" fmla="*/ 62 h 138"/>
                <a:gd name="T66" fmla="*/ 78 w 125"/>
                <a:gd name="T67" fmla="*/ 46 h 138"/>
                <a:gd name="T68" fmla="*/ 84 w 125"/>
                <a:gd name="T69" fmla="*/ 15 h 138"/>
                <a:gd name="T70" fmla="*/ 84 w 125"/>
                <a:gd name="T71" fmla="*/ 13 h 138"/>
                <a:gd name="T72" fmla="*/ 88 w 125"/>
                <a:gd name="T73" fmla="*/ 12 h 138"/>
                <a:gd name="T74" fmla="*/ 114 w 125"/>
                <a:gd name="T75" fmla="*/ 11 h 138"/>
                <a:gd name="T76" fmla="*/ 125 w 125"/>
                <a:gd name="T77" fmla="*/ 3 h 138"/>
                <a:gd name="T78" fmla="*/ 113 w 125"/>
                <a:gd name="T7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138">
                  <a:moveTo>
                    <a:pt x="11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1" y="30"/>
                    <a:pt x="22" y="60"/>
                    <a:pt x="22" y="90"/>
                  </a:cubicBezTo>
                  <a:cubicBezTo>
                    <a:pt x="22" y="95"/>
                    <a:pt x="22" y="99"/>
                    <a:pt x="20" y="104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9" y="104"/>
                    <a:pt x="19" y="104"/>
                    <a:pt x="19" y="106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5" y="112"/>
                    <a:pt x="8" y="116"/>
                    <a:pt x="1" y="117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0" y="119"/>
                    <a:pt x="0" y="120"/>
                    <a:pt x="0" y="121"/>
                  </a:cubicBezTo>
                  <a:cubicBezTo>
                    <a:pt x="1" y="122"/>
                    <a:pt x="6" y="123"/>
                    <a:pt x="13" y="123"/>
                  </a:cubicBezTo>
                  <a:cubicBezTo>
                    <a:pt x="15" y="122"/>
                    <a:pt x="19" y="121"/>
                    <a:pt x="21" y="120"/>
                  </a:cubicBezTo>
                  <a:cubicBezTo>
                    <a:pt x="22" y="120"/>
                    <a:pt x="23" y="119"/>
                    <a:pt x="24" y="118"/>
                  </a:cubicBezTo>
                  <a:cubicBezTo>
                    <a:pt x="25" y="118"/>
                    <a:pt x="26" y="118"/>
                    <a:pt x="27" y="118"/>
                  </a:cubicBezTo>
                  <a:cubicBezTo>
                    <a:pt x="27" y="118"/>
                    <a:pt x="27" y="118"/>
                    <a:pt x="27" y="118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35" y="114"/>
                    <a:pt x="34" y="109"/>
                    <a:pt x="34" y="106"/>
                  </a:cubicBezTo>
                  <a:cubicBezTo>
                    <a:pt x="34" y="106"/>
                    <a:pt x="33" y="106"/>
                    <a:pt x="33" y="105"/>
                  </a:cubicBezTo>
                  <a:cubicBezTo>
                    <a:pt x="40" y="86"/>
                    <a:pt x="46" y="67"/>
                    <a:pt x="49" y="48"/>
                  </a:cubicBezTo>
                  <a:cubicBezTo>
                    <a:pt x="48" y="72"/>
                    <a:pt x="39" y="121"/>
                    <a:pt x="39" y="123"/>
                  </a:cubicBezTo>
                  <a:cubicBezTo>
                    <a:pt x="37" y="126"/>
                    <a:pt x="34" y="130"/>
                    <a:pt x="28" y="130"/>
                  </a:cubicBezTo>
                  <a:cubicBezTo>
                    <a:pt x="26" y="131"/>
                    <a:pt x="16" y="130"/>
                    <a:pt x="18" y="134"/>
                  </a:cubicBezTo>
                  <a:cubicBezTo>
                    <a:pt x="18" y="136"/>
                    <a:pt x="23" y="138"/>
                    <a:pt x="30" y="138"/>
                  </a:cubicBezTo>
                  <a:cubicBezTo>
                    <a:pt x="32" y="138"/>
                    <a:pt x="36" y="138"/>
                    <a:pt x="38" y="137"/>
                  </a:cubicBezTo>
                  <a:cubicBezTo>
                    <a:pt x="41" y="137"/>
                    <a:pt x="43" y="135"/>
                    <a:pt x="43" y="135"/>
                  </a:cubicBezTo>
                  <a:cubicBezTo>
                    <a:pt x="45" y="136"/>
                    <a:pt x="45" y="136"/>
                    <a:pt x="45" y="136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53" y="134"/>
                    <a:pt x="53" y="132"/>
                    <a:pt x="53" y="129"/>
                  </a:cubicBezTo>
                  <a:cubicBezTo>
                    <a:pt x="53" y="126"/>
                    <a:pt x="51" y="124"/>
                    <a:pt x="51" y="124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56" y="118"/>
                    <a:pt x="66" y="87"/>
                    <a:pt x="71" y="76"/>
                  </a:cubicBezTo>
                  <a:cubicBezTo>
                    <a:pt x="73" y="71"/>
                    <a:pt x="75" y="67"/>
                    <a:pt x="76" y="62"/>
                  </a:cubicBezTo>
                  <a:cubicBezTo>
                    <a:pt x="77" y="57"/>
                    <a:pt x="78" y="51"/>
                    <a:pt x="78" y="46"/>
                  </a:cubicBezTo>
                  <a:cubicBezTo>
                    <a:pt x="79" y="35"/>
                    <a:pt x="81" y="25"/>
                    <a:pt x="84" y="15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5" y="12"/>
                    <a:pt x="86" y="12"/>
                    <a:pt x="88" y="12"/>
                  </a:cubicBezTo>
                  <a:cubicBezTo>
                    <a:pt x="100" y="11"/>
                    <a:pt x="106" y="13"/>
                    <a:pt x="114" y="11"/>
                  </a:cubicBezTo>
                  <a:cubicBezTo>
                    <a:pt x="124" y="8"/>
                    <a:pt x="125" y="3"/>
                    <a:pt x="125" y="3"/>
                  </a:cubicBezTo>
                  <a:cubicBezTo>
                    <a:pt x="121" y="1"/>
                    <a:pt x="117" y="0"/>
                    <a:pt x="113" y="0"/>
                  </a:cubicBezTo>
                  <a:close/>
                </a:path>
              </a:pathLst>
            </a:custGeom>
            <a:solidFill>
              <a:srgbClr val="5752B7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i$ḷîḓè"/>
            <p:cNvSpPr/>
            <p:nvPr>
              <p:custDataLst>
                <p:tags r:id="rId38"/>
              </p:custDataLst>
            </p:nvPr>
          </p:nvSpPr>
          <p:spPr bwMode="auto">
            <a:xfrm>
              <a:off x="16291" y="2637"/>
              <a:ext cx="120" cy="120"/>
            </a:xfrm>
            <a:custGeom>
              <a:avLst/>
              <a:gdLst>
                <a:gd name="T0" fmla="*/ 1 w 10"/>
                <a:gd name="T1" fmla="*/ 4 h 10"/>
                <a:gd name="T2" fmla="*/ 2 w 10"/>
                <a:gd name="T3" fmla="*/ 10 h 10"/>
                <a:gd name="T4" fmla="*/ 10 w 10"/>
                <a:gd name="T5" fmla="*/ 0 h 10"/>
                <a:gd name="T6" fmla="*/ 4 w 10"/>
                <a:gd name="T7" fmla="*/ 0 h 10"/>
                <a:gd name="T8" fmla="*/ 1 w 10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1" y="4"/>
                  </a:moveTo>
                  <a:cubicBezTo>
                    <a:pt x="1" y="4"/>
                    <a:pt x="0" y="8"/>
                    <a:pt x="2" y="1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364F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íṡ1idê"/>
            <p:cNvSpPr/>
            <p:nvPr>
              <p:custDataLst>
                <p:tags r:id="rId39"/>
              </p:custDataLst>
            </p:nvPr>
          </p:nvSpPr>
          <p:spPr bwMode="auto">
            <a:xfrm>
              <a:off x="16280" y="2672"/>
              <a:ext cx="203" cy="273"/>
            </a:xfrm>
            <a:custGeom>
              <a:avLst/>
              <a:gdLst>
                <a:gd name="T0" fmla="*/ 45 w 46"/>
                <a:gd name="T1" fmla="*/ 30 h 71"/>
                <a:gd name="T2" fmla="*/ 34 w 46"/>
                <a:gd name="T3" fmla="*/ 51 h 71"/>
                <a:gd name="T4" fmla="*/ 34 w 46"/>
                <a:gd name="T5" fmla="*/ 63 h 71"/>
                <a:gd name="T6" fmla="*/ 27 w 46"/>
                <a:gd name="T7" fmla="*/ 68 h 71"/>
                <a:gd name="T8" fmla="*/ 22 w 46"/>
                <a:gd name="T9" fmla="*/ 71 h 71"/>
                <a:gd name="T10" fmla="*/ 18 w 46"/>
                <a:gd name="T11" fmla="*/ 65 h 71"/>
                <a:gd name="T12" fmla="*/ 18 w 46"/>
                <a:gd name="T13" fmla="*/ 57 h 71"/>
                <a:gd name="T14" fmla="*/ 15 w 46"/>
                <a:gd name="T15" fmla="*/ 53 h 71"/>
                <a:gd name="T16" fmla="*/ 7 w 46"/>
                <a:gd name="T17" fmla="*/ 49 h 71"/>
                <a:gd name="T18" fmla="*/ 7 w 46"/>
                <a:gd name="T19" fmla="*/ 48 h 71"/>
                <a:gd name="T20" fmla="*/ 7 w 46"/>
                <a:gd name="T21" fmla="*/ 48 h 71"/>
                <a:gd name="T22" fmla="*/ 17 w 46"/>
                <a:gd name="T23" fmla="*/ 8 h 71"/>
                <a:gd name="T24" fmla="*/ 45 w 46"/>
                <a:gd name="T25" fmla="*/ 3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71">
                  <a:moveTo>
                    <a:pt x="45" y="30"/>
                  </a:moveTo>
                  <a:cubicBezTo>
                    <a:pt x="45" y="43"/>
                    <a:pt x="34" y="51"/>
                    <a:pt x="34" y="51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55"/>
                    <a:pt x="17" y="54"/>
                    <a:pt x="15" y="53"/>
                  </a:cubicBezTo>
                  <a:cubicBezTo>
                    <a:pt x="13" y="53"/>
                    <a:pt x="10" y="52"/>
                    <a:pt x="7" y="49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2" y="41"/>
                    <a:pt x="0" y="15"/>
                    <a:pt x="17" y="8"/>
                  </a:cubicBezTo>
                  <a:cubicBezTo>
                    <a:pt x="35" y="0"/>
                    <a:pt x="46" y="16"/>
                    <a:pt x="45" y="30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iSļiďè"/>
            <p:cNvSpPr/>
            <p:nvPr>
              <p:custDataLst>
                <p:tags r:id="rId40"/>
              </p:custDataLst>
            </p:nvPr>
          </p:nvSpPr>
          <p:spPr bwMode="auto">
            <a:xfrm>
              <a:off x="16381" y="2722"/>
              <a:ext cx="141" cy="147"/>
            </a:xfrm>
            <a:custGeom>
              <a:avLst/>
              <a:gdLst>
                <a:gd name="T0" fmla="*/ 1 w 32"/>
                <a:gd name="T1" fmla="*/ 21 h 38"/>
                <a:gd name="T2" fmla="*/ 2 w 32"/>
                <a:gd name="T3" fmla="*/ 20 h 38"/>
                <a:gd name="T4" fmla="*/ 7 w 32"/>
                <a:gd name="T5" fmla="*/ 10 h 38"/>
                <a:gd name="T6" fmla="*/ 15 w 32"/>
                <a:gd name="T7" fmla="*/ 15 h 38"/>
                <a:gd name="T8" fmla="*/ 7 w 32"/>
                <a:gd name="T9" fmla="*/ 36 h 38"/>
                <a:gd name="T10" fmla="*/ 8 w 32"/>
                <a:gd name="T11" fmla="*/ 38 h 38"/>
                <a:gd name="T12" fmla="*/ 8 w 32"/>
                <a:gd name="T13" fmla="*/ 38 h 38"/>
                <a:gd name="T14" fmla="*/ 8 w 32"/>
                <a:gd name="T15" fmla="*/ 38 h 38"/>
                <a:gd name="T16" fmla="*/ 9 w 32"/>
                <a:gd name="T17" fmla="*/ 38 h 38"/>
                <a:gd name="T18" fmla="*/ 17 w 32"/>
                <a:gd name="T19" fmla="*/ 0 h 38"/>
                <a:gd name="T20" fmla="*/ 4 w 32"/>
                <a:gd name="T21" fmla="*/ 6 h 38"/>
                <a:gd name="T22" fmla="*/ 1 w 32"/>
                <a:gd name="T23" fmla="*/ 19 h 38"/>
                <a:gd name="T24" fmla="*/ 1 w 32"/>
                <a:gd name="T25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8">
                  <a:moveTo>
                    <a:pt x="1" y="21"/>
                  </a:moveTo>
                  <a:cubicBezTo>
                    <a:pt x="2" y="21"/>
                    <a:pt x="2" y="20"/>
                    <a:pt x="2" y="20"/>
                  </a:cubicBezTo>
                  <a:cubicBezTo>
                    <a:pt x="2" y="20"/>
                    <a:pt x="6" y="12"/>
                    <a:pt x="7" y="10"/>
                  </a:cubicBezTo>
                  <a:cubicBezTo>
                    <a:pt x="10" y="8"/>
                    <a:pt x="15" y="8"/>
                    <a:pt x="15" y="15"/>
                  </a:cubicBezTo>
                  <a:cubicBezTo>
                    <a:pt x="16" y="21"/>
                    <a:pt x="9" y="33"/>
                    <a:pt x="7" y="36"/>
                  </a:cubicBezTo>
                  <a:cubicBezTo>
                    <a:pt x="7" y="37"/>
                    <a:pt x="7" y="37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3" y="34"/>
                    <a:pt x="32" y="16"/>
                    <a:pt x="17" y="0"/>
                  </a:cubicBezTo>
                  <a:cubicBezTo>
                    <a:pt x="17" y="0"/>
                    <a:pt x="6" y="0"/>
                    <a:pt x="4" y="6"/>
                  </a:cubicBezTo>
                  <a:cubicBezTo>
                    <a:pt x="2" y="12"/>
                    <a:pt x="1" y="19"/>
                    <a:pt x="1" y="19"/>
                  </a:cubicBezTo>
                  <a:cubicBezTo>
                    <a:pt x="1" y="19"/>
                    <a:pt x="0" y="20"/>
                    <a:pt x="1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ísḻïdê"/>
            <p:cNvSpPr/>
            <p:nvPr>
              <p:custDataLst>
                <p:tags r:id="rId41"/>
              </p:custDataLst>
            </p:nvPr>
          </p:nvSpPr>
          <p:spPr bwMode="auto">
            <a:xfrm>
              <a:off x="16273" y="2620"/>
              <a:ext cx="203" cy="120"/>
            </a:xfrm>
            <a:custGeom>
              <a:avLst/>
              <a:gdLst>
                <a:gd name="T0" fmla="*/ 6 w 46"/>
                <a:gd name="T1" fmla="*/ 24 h 26"/>
                <a:gd name="T2" fmla="*/ 32 w 46"/>
                <a:gd name="T3" fmla="*/ 26 h 26"/>
                <a:gd name="T4" fmla="*/ 45 w 46"/>
                <a:gd name="T5" fmla="*/ 23 h 26"/>
                <a:gd name="T6" fmla="*/ 45 w 46"/>
                <a:gd name="T7" fmla="*/ 21 h 26"/>
                <a:gd name="T8" fmla="*/ 21 w 46"/>
                <a:gd name="T9" fmla="*/ 4 h 26"/>
                <a:gd name="T10" fmla="*/ 6 w 46"/>
                <a:gd name="T1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26">
                  <a:moveTo>
                    <a:pt x="6" y="24"/>
                  </a:moveTo>
                  <a:cubicBezTo>
                    <a:pt x="6" y="24"/>
                    <a:pt x="17" y="16"/>
                    <a:pt x="32" y="26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5" y="21"/>
                  </a:cubicBezTo>
                  <a:cubicBezTo>
                    <a:pt x="45" y="19"/>
                    <a:pt x="44" y="0"/>
                    <a:pt x="21" y="4"/>
                  </a:cubicBezTo>
                  <a:cubicBezTo>
                    <a:pt x="8" y="6"/>
                    <a:pt x="0" y="15"/>
                    <a:pt x="6" y="2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îṡḷiḓè"/>
            <p:cNvSpPr/>
            <p:nvPr>
              <p:custDataLst>
                <p:tags r:id="rId42"/>
              </p:custDataLst>
            </p:nvPr>
          </p:nvSpPr>
          <p:spPr bwMode="auto">
            <a:xfrm>
              <a:off x="16412" y="2722"/>
              <a:ext cx="120" cy="147"/>
            </a:xfrm>
            <a:custGeom>
              <a:avLst/>
              <a:gdLst>
                <a:gd name="T0" fmla="*/ 0 w 24"/>
                <a:gd name="T1" fmla="*/ 38 h 38"/>
                <a:gd name="T2" fmla="*/ 0 w 24"/>
                <a:gd name="T3" fmla="*/ 38 h 38"/>
                <a:gd name="T4" fmla="*/ 1 w 24"/>
                <a:gd name="T5" fmla="*/ 38 h 38"/>
                <a:gd name="T6" fmla="*/ 9 w 24"/>
                <a:gd name="T7" fmla="*/ 0 h 38"/>
                <a:gd name="T8" fmla="*/ 10 w 24"/>
                <a:gd name="T9" fmla="*/ 5 h 38"/>
                <a:gd name="T10" fmla="*/ 0 w 2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5" y="34"/>
                    <a:pt x="24" y="16"/>
                    <a:pt x="9" y="0"/>
                  </a:cubicBezTo>
                  <a:cubicBezTo>
                    <a:pt x="9" y="0"/>
                    <a:pt x="10" y="2"/>
                    <a:pt x="10" y="5"/>
                  </a:cubicBezTo>
                  <a:cubicBezTo>
                    <a:pt x="10" y="5"/>
                    <a:pt x="19" y="20"/>
                    <a:pt x="0" y="3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iŝľîḑè"/>
            <p:cNvSpPr/>
            <p:nvPr>
              <p:custDataLst>
                <p:tags r:id="rId43"/>
              </p:custDataLst>
            </p:nvPr>
          </p:nvSpPr>
          <p:spPr bwMode="auto">
            <a:xfrm>
              <a:off x="15782" y="2876"/>
              <a:ext cx="188" cy="132"/>
            </a:xfrm>
            <a:custGeom>
              <a:avLst/>
              <a:gdLst>
                <a:gd name="T0" fmla="*/ 43 w 43"/>
                <a:gd name="T1" fmla="*/ 27 h 34"/>
                <a:gd name="T2" fmla="*/ 35 w 43"/>
                <a:gd name="T3" fmla="*/ 19 h 34"/>
                <a:gd name="T4" fmla="*/ 27 w 43"/>
                <a:gd name="T5" fmla="*/ 5 h 34"/>
                <a:gd name="T6" fmla="*/ 14 w 43"/>
                <a:gd name="T7" fmla="*/ 0 h 34"/>
                <a:gd name="T8" fmla="*/ 2 w 43"/>
                <a:gd name="T9" fmla="*/ 2 h 34"/>
                <a:gd name="T10" fmla="*/ 12 w 43"/>
                <a:gd name="T11" fmla="*/ 4 h 34"/>
                <a:gd name="T12" fmla="*/ 13 w 43"/>
                <a:gd name="T13" fmla="*/ 5 h 34"/>
                <a:gd name="T14" fmla="*/ 13 w 43"/>
                <a:gd name="T15" fmla="*/ 8 h 34"/>
                <a:gd name="T16" fmla="*/ 11 w 43"/>
                <a:gd name="T17" fmla="*/ 13 h 34"/>
                <a:gd name="T18" fmla="*/ 12 w 43"/>
                <a:gd name="T19" fmla="*/ 17 h 34"/>
                <a:gd name="T20" fmla="*/ 19 w 43"/>
                <a:gd name="T21" fmla="*/ 21 h 34"/>
                <a:gd name="T22" fmla="*/ 26 w 43"/>
                <a:gd name="T23" fmla="*/ 27 h 34"/>
                <a:gd name="T24" fmla="*/ 37 w 43"/>
                <a:gd name="T25" fmla="*/ 34 h 34"/>
                <a:gd name="T26" fmla="*/ 43 w 43"/>
                <a:gd name="T27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34">
                  <a:moveTo>
                    <a:pt x="43" y="27"/>
                  </a:moveTo>
                  <a:cubicBezTo>
                    <a:pt x="43" y="27"/>
                    <a:pt x="35" y="22"/>
                    <a:pt x="35" y="19"/>
                  </a:cubicBezTo>
                  <a:cubicBezTo>
                    <a:pt x="34" y="17"/>
                    <a:pt x="29" y="7"/>
                    <a:pt x="27" y="5"/>
                  </a:cubicBezTo>
                  <a:cubicBezTo>
                    <a:pt x="25" y="4"/>
                    <a:pt x="16" y="0"/>
                    <a:pt x="14" y="0"/>
                  </a:cubicBezTo>
                  <a:cubicBezTo>
                    <a:pt x="12" y="0"/>
                    <a:pt x="0" y="1"/>
                    <a:pt x="2" y="2"/>
                  </a:cubicBezTo>
                  <a:cubicBezTo>
                    <a:pt x="3" y="4"/>
                    <a:pt x="11" y="3"/>
                    <a:pt x="12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2" y="7"/>
                    <a:pt x="13" y="8"/>
                  </a:cubicBezTo>
                  <a:cubicBezTo>
                    <a:pt x="13" y="9"/>
                    <a:pt x="10" y="11"/>
                    <a:pt x="11" y="13"/>
                  </a:cubicBezTo>
                  <a:cubicBezTo>
                    <a:pt x="12" y="15"/>
                    <a:pt x="11" y="15"/>
                    <a:pt x="12" y="17"/>
                  </a:cubicBezTo>
                  <a:cubicBezTo>
                    <a:pt x="14" y="21"/>
                    <a:pt x="18" y="22"/>
                    <a:pt x="19" y="21"/>
                  </a:cubicBezTo>
                  <a:cubicBezTo>
                    <a:pt x="20" y="24"/>
                    <a:pt x="23" y="28"/>
                    <a:pt x="26" y="27"/>
                  </a:cubicBezTo>
                  <a:cubicBezTo>
                    <a:pt x="29" y="27"/>
                    <a:pt x="37" y="34"/>
                    <a:pt x="37" y="34"/>
                  </a:cubicBezTo>
                  <a:cubicBezTo>
                    <a:pt x="43" y="27"/>
                    <a:pt x="43" y="27"/>
                    <a:pt x="43" y="27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íṣļíďê"/>
            <p:cNvSpPr/>
            <p:nvPr>
              <p:custDataLst>
                <p:tags r:id="rId44"/>
              </p:custDataLst>
            </p:nvPr>
          </p:nvSpPr>
          <p:spPr bwMode="auto">
            <a:xfrm>
              <a:off x="16291" y="2826"/>
              <a:ext cx="187" cy="154"/>
            </a:xfrm>
            <a:custGeom>
              <a:avLst/>
              <a:gdLst>
                <a:gd name="T0" fmla="*/ 34 w 42"/>
                <a:gd name="T1" fmla="*/ 0 h 40"/>
                <a:gd name="T2" fmla="*/ 35 w 42"/>
                <a:gd name="T3" fmla="*/ 16 h 40"/>
                <a:gd name="T4" fmla="*/ 42 w 42"/>
                <a:gd name="T5" fmla="*/ 17 h 40"/>
                <a:gd name="T6" fmla="*/ 22 w 42"/>
                <a:gd name="T7" fmla="*/ 39 h 40"/>
                <a:gd name="T8" fmla="*/ 4 w 42"/>
                <a:gd name="T9" fmla="*/ 19 h 40"/>
                <a:gd name="T10" fmla="*/ 14 w 42"/>
                <a:gd name="T11" fmla="*/ 16 h 40"/>
                <a:gd name="T12" fmla="*/ 13 w 42"/>
                <a:gd name="T13" fmla="*/ 9 h 40"/>
                <a:gd name="T14" fmla="*/ 34 w 42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0">
                  <a:moveTo>
                    <a:pt x="34" y="0"/>
                  </a:moveTo>
                  <a:cubicBezTo>
                    <a:pt x="34" y="5"/>
                    <a:pt x="34" y="15"/>
                    <a:pt x="35" y="16"/>
                  </a:cubicBezTo>
                  <a:cubicBezTo>
                    <a:pt x="37" y="18"/>
                    <a:pt x="42" y="17"/>
                    <a:pt x="42" y="17"/>
                  </a:cubicBezTo>
                  <a:cubicBezTo>
                    <a:pt x="42" y="17"/>
                    <a:pt x="24" y="40"/>
                    <a:pt x="22" y="39"/>
                  </a:cubicBezTo>
                  <a:cubicBezTo>
                    <a:pt x="21" y="38"/>
                    <a:pt x="0" y="20"/>
                    <a:pt x="4" y="19"/>
                  </a:cubicBezTo>
                  <a:cubicBezTo>
                    <a:pt x="9" y="19"/>
                    <a:pt x="14" y="19"/>
                    <a:pt x="14" y="16"/>
                  </a:cubicBezTo>
                  <a:cubicBezTo>
                    <a:pt x="13" y="14"/>
                    <a:pt x="13" y="11"/>
                    <a:pt x="13" y="9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ïṩḷíḋe"/>
            <p:cNvSpPr/>
            <p:nvPr>
              <p:custDataLst>
                <p:tags r:id="rId45"/>
              </p:custDataLst>
            </p:nvPr>
          </p:nvSpPr>
          <p:spPr bwMode="auto">
            <a:xfrm>
              <a:off x="16254" y="2891"/>
              <a:ext cx="344" cy="418"/>
            </a:xfrm>
            <a:custGeom>
              <a:avLst/>
              <a:gdLst>
                <a:gd name="T0" fmla="*/ 64 w 78"/>
                <a:gd name="T1" fmla="*/ 104 h 108"/>
                <a:gd name="T2" fmla="*/ 21 w 78"/>
                <a:gd name="T3" fmla="*/ 108 h 108"/>
                <a:gd name="T4" fmla="*/ 14 w 78"/>
                <a:gd name="T5" fmla="*/ 104 h 108"/>
                <a:gd name="T6" fmla="*/ 10 w 78"/>
                <a:gd name="T7" fmla="*/ 67 h 108"/>
                <a:gd name="T8" fmla="*/ 6 w 78"/>
                <a:gd name="T9" fmla="*/ 52 h 108"/>
                <a:gd name="T10" fmla="*/ 0 w 78"/>
                <a:gd name="T11" fmla="*/ 18 h 108"/>
                <a:gd name="T12" fmla="*/ 21 w 78"/>
                <a:gd name="T13" fmla="*/ 1 h 108"/>
                <a:gd name="T14" fmla="*/ 32 w 78"/>
                <a:gd name="T15" fmla="*/ 8 h 108"/>
                <a:gd name="T16" fmla="*/ 47 w 78"/>
                <a:gd name="T17" fmla="*/ 0 h 108"/>
                <a:gd name="T18" fmla="*/ 76 w 78"/>
                <a:gd name="T19" fmla="*/ 19 h 108"/>
                <a:gd name="T20" fmla="*/ 78 w 78"/>
                <a:gd name="T21" fmla="*/ 64 h 108"/>
                <a:gd name="T22" fmla="*/ 75 w 78"/>
                <a:gd name="T23" fmla="*/ 102 h 108"/>
                <a:gd name="T24" fmla="*/ 64 w 78"/>
                <a:gd name="T25" fmla="*/ 10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08">
                  <a:moveTo>
                    <a:pt x="64" y="104"/>
                  </a:moveTo>
                  <a:cubicBezTo>
                    <a:pt x="64" y="104"/>
                    <a:pt x="29" y="108"/>
                    <a:pt x="21" y="108"/>
                  </a:cubicBezTo>
                  <a:cubicBezTo>
                    <a:pt x="13" y="108"/>
                    <a:pt x="14" y="104"/>
                    <a:pt x="14" y="104"/>
                  </a:cubicBezTo>
                  <a:cubicBezTo>
                    <a:pt x="13" y="95"/>
                    <a:pt x="12" y="74"/>
                    <a:pt x="10" y="67"/>
                  </a:cubicBezTo>
                  <a:cubicBezTo>
                    <a:pt x="8" y="60"/>
                    <a:pt x="8" y="58"/>
                    <a:pt x="6" y="52"/>
                  </a:cubicBezTo>
                  <a:cubicBezTo>
                    <a:pt x="3" y="38"/>
                    <a:pt x="4" y="35"/>
                    <a:pt x="0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3" y="8"/>
                    <a:pt x="32" y="8"/>
                  </a:cubicBezTo>
                  <a:cubicBezTo>
                    <a:pt x="44" y="8"/>
                    <a:pt x="47" y="0"/>
                    <a:pt x="47" y="0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5" y="102"/>
                    <a:pt x="75" y="102"/>
                    <a:pt x="75" y="102"/>
                  </a:cubicBezTo>
                  <a:cubicBezTo>
                    <a:pt x="64" y="104"/>
                    <a:pt x="64" y="104"/>
                    <a:pt x="64" y="1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îṥľidè"/>
            <p:cNvSpPr/>
            <p:nvPr>
              <p:custDataLst>
                <p:tags r:id="rId46"/>
              </p:custDataLst>
            </p:nvPr>
          </p:nvSpPr>
          <p:spPr bwMode="auto">
            <a:xfrm>
              <a:off x="16122" y="3694"/>
              <a:ext cx="120" cy="120"/>
            </a:xfrm>
            <a:custGeom>
              <a:avLst/>
              <a:gdLst>
                <a:gd name="T0" fmla="*/ 0 w 12"/>
                <a:gd name="T1" fmla="*/ 5 h 16"/>
                <a:gd name="T2" fmla="*/ 2 w 12"/>
                <a:gd name="T3" fmla="*/ 14 h 16"/>
                <a:gd name="T4" fmla="*/ 11 w 12"/>
                <a:gd name="T5" fmla="*/ 13 h 16"/>
                <a:gd name="T6" fmla="*/ 9 w 12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6">
                  <a:moveTo>
                    <a:pt x="0" y="5"/>
                  </a:moveTo>
                  <a:cubicBezTo>
                    <a:pt x="0" y="5"/>
                    <a:pt x="1" y="12"/>
                    <a:pt x="2" y="14"/>
                  </a:cubicBezTo>
                  <a:cubicBezTo>
                    <a:pt x="3" y="16"/>
                    <a:pt x="11" y="14"/>
                    <a:pt x="11" y="13"/>
                  </a:cubicBezTo>
                  <a:cubicBezTo>
                    <a:pt x="12" y="11"/>
                    <a:pt x="9" y="0"/>
                    <a:pt x="9" y="0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í$lïďè"/>
            <p:cNvSpPr/>
            <p:nvPr>
              <p:custDataLst>
                <p:tags r:id="rId47"/>
              </p:custDataLst>
            </p:nvPr>
          </p:nvSpPr>
          <p:spPr bwMode="auto">
            <a:xfrm>
              <a:off x="16048" y="3752"/>
              <a:ext cx="150" cy="120"/>
            </a:xfrm>
            <a:custGeom>
              <a:avLst/>
              <a:gdLst>
                <a:gd name="T0" fmla="*/ 33 w 34"/>
                <a:gd name="T1" fmla="*/ 3 h 19"/>
                <a:gd name="T2" fmla="*/ 34 w 34"/>
                <a:gd name="T3" fmla="*/ 10 h 19"/>
                <a:gd name="T4" fmla="*/ 27 w 34"/>
                <a:gd name="T5" fmla="*/ 13 h 19"/>
                <a:gd name="T6" fmla="*/ 25 w 34"/>
                <a:gd name="T7" fmla="*/ 12 h 19"/>
                <a:gd name="T8" fmla="*/ 21 w 34"/>
                <a:gd name="T9" fmla="*/ 16 h 19"/>
                <a:gd name="T10" fmla="*/ 14 w 34"/>
                <a:gd name="T11" fmla="*/ 18 h 19"/>
                <a:gd name="T12" fmla="*/ 1 w 34"/>
                <a:gd name="T13" fmla="*/ 16 h 19"/>
                <a:gd name="T14" fmla="*/ 11 w 34"/>
                <a:gd name="T15" fmla="*/ 11 h 19"/>
                <a:gd name="T16" fmla="*/ 19 w 34"/>
                <a:gd name="T17" fmla="*/ 2 h 19"/>
                <a:gd name="T18" fmla="*/ 20 w 34"/>
                <a:gd name="T19" fmla="*/ 0 h 19"/>
                <a:gd name="T20" fmla="*/ 22 w 34"/>
                <a:gd name="T21" fmla="*/ 1 h 19"/>
                <a:gd name="T22" fmla="*/ 28 w 34"/>
                <a:gd name="T23" fmla="*/ 2 h 19"/>
                <a:gd name="T24" fmla="*/ 30 w 34"/>
                <a:gd name="T25" fmla="*/ 0 h 19"/>
                <a:gd name="T26" fmla="*/ 33 w 34"/>
                <a:gd name="T2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19">
                  <a:moveTo>
                    <a:pt x="33" y="3"/>
                  </a:moveTo>
                  <a:cubicBezTo>
                    <a:pt x="34" y="5"/>
                    <a:pt x="34" y="10"/>
                    <a:pt x="34" y="10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4" y="15"/>
                    <a:pt x="21" y="16"/>
                  </a:cubicBezTo>
                  <a:cubicBezTo>
                    <a:pt x="19" y="17"/>
                    <a:pt x="16" y="18"/>
                    <a:pt x="14" y="18"/>
                  </a:cubicBezTo>
                  <a:cubicBezTo>
                    <a:pt x="7" y="19"/>
                    <a:pt x="2" y="17"/>
                    <a:pt x="1" y="16"/>
                  </a:cubicBezTo>
                  <a:cubicBezTo>
                    <a:pt x="0" y="12"/>
                    <a:pt x="9" y="11"/>
                    <a:pt x="11" y="11"/>
                  </a:cubicBezTo>
                  <a:cubicBezTo>
                    <a:pt x="16" y="10"/>
                    <a:pt x="19" y="5"/>
                    <a:pt x="19" y="2"/>
                  </a:cubicBezTo>
                  <a:cubicBezTo>
                    <a:pt x="19" y="0"/>
                    <a:pt x="19" y="0"/>
                    <a:pt x="20" y="0"/>
                  </a:cubicBezTo>
                  <a:cubicBezTo>
                    <a:pt x="20" y="0"/>
                    <a:pt x="21" y="0"/>
                    <a:pt x="22" y="1"/>
                  </a:cubicBezTo>
                  <a:cubicBezTo>
                    <a:pt x="23" y="2"/>
                    <a:pt x="26" y="3"/>
                    <a:pt x="28" y="2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0" y="0"/>
                    <a:pt x="32" y="0"/>
                    <a:pt x="33" y="3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îSļïdè"/>
            <p:cNvSpPr/>
            <p:nvPr>
              <p:custDataLst>
                <p:tags r:id="rId48"/>
              </p:custDataLst>
            </p:nvPr>
          </p:nvSpPr>
          <p:spPr bwMode="auto">
            <a:xfrm>
              <a:off x="15994" y="3281"/>
              <a:ext cx="322" cy="513"/>
            </a:xfrm>
            <a:custGeom>
              <a:avLst/>
              <a:gdLst>
                <a:gd name="T0" fmla="*/ 67 w 73"/>
                <a:gd name="T1" fmla="*/ 36 h 133"/>
                <a:gd name="T2" fmla="*/ 28 w 73"/>
                <a:gd name="T3" fmla="*/ 37 h 133"/>
                <a:gd name="T4" fmla="*/ 35 w 73"/>
                <a:gd name="T5" fmla="*/ 55 h 133"/>
                <a:gd name="T6" fmla="*/ 44 w 73"/>
                <a:gd name="T7" fmla="*/ 128 h 133"/>
                <a:gd name="T8" fmla="*/ 33 w 73"/>
                <a:gd name="T9" fmla="*/ 129 h 133"/>
                <a:gd name="T10" fmla="*/ 0 w 73"/>
                <a:gd name="T11" fmla="*/ 25 h 133"/>
                <a:gd name="T12" fmla="*/ 73 w 73"/>
                <a:gd name="T13" fmla="*/ 0 h 133"/>
                <a:gd name="T14" fmla="*/ 67 w 73"/>
                <a:gd name="T15" fmla="*/ 3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133">
                  <a:moveTo>
                    <a:pt x="67" y="36"/>
                  </a:moveTo>
                  <a:cubicBezTo>
                    <a:pt x="55" y="39"/>
                    <a:pt x="40" y="39"/>
                    <a:pt x="28" y="37"/>
                  </a:cubicBezTo>
                  <a:cubicBezTo>
                    <a:pt x="29" y="42"/>
                    <a:pt x="34" y="48"/>
                    <a:pt x="35" y="55"/>
                  </a:cubicBezTo>
                  <a:cubicBezTo>
                    <a:pt x="40" y="78"/>
                    <a:pt x="42" y="109"/>
                    <a:pt x="44" y="128"/>
                  </a:cubicBezTo>
                  <a:cubicBezTo>
                    <a:pt x="44" y="128"/>
                    <a:pt x="41" y="133"/>
                    <a:pt x="33" y="129"/>
                  </a:cubicBezTo>
                  <a:cubicBezTo>
                    <a:pt x="21" y="99"/>
                    <a:pt x="0" y="38"/>
                    <a:pt x="0" y="25"/>
                  </a:cubicBezTo>
                  <a:cubicBezTo>
                    <a:pt x="0" y="8"/>
                    <a:pt x="42" y="4"/>
                    <a:pt x="73" y="0"/>
                  </a:cubicBezTo>
                  <a:cubicBezTo>
                    <a:pt x="67" y="36"/>
                    <a:pt x="67" y="36"/>
                    <a:pt x="67" y="36"/>
                  </a:cubicBezTo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íṡļiḓe"/>
            <p:cNvSpPr/>
            <p:nvPr>
              <p:custDataLst>
                <p:tags r:id="rId49"/>
              </p:custDataLst>
            </p:nvPr>
          </p:nvSpPr>
          <p:spPr bwMode="auto">
            <a:xfrm>
              <a:off x="16011" y="3278"/>
              <a:ext cx="561" cy="150"/>
            </a:xfrm>
            <a:custGeom>
              <a:avLst/>
              <a:gdLst>
                <a:gd name="T0" fmla="*/ 117 w 127"/>
                <a:gd name="T1" fmla="*/ 4 h 39"/>
                <a:gd name="T2" fmla="*/ 63 w 127"/>
                <a:gd name="T3" fmla="*/ 37 h 39"/>
                <a:gd name="T4" fmla="*/ 43 w 127"/>
                <a:gd name="T5" fmla="*/ 39 h 39"/>
                <a:gd name="T6" fmla="*/ 41 w 127"/>
                <a:gd name="T7" fmla="*/ 35 h 39"/>
                <a:gd name="T8" fmla="*/ 41 w 127"/>
                <a:gd name="T9" fmla="*/ 30 h 39"/>
                <a:gd name="T10" fmla="*/ 34 w 127"/>
                <a:gd name="T11" fmla="*/ 21 h 39"/>
                <a:gd name="T12" fmla="*/ 24 w 127"/>
                <a:gd name="T13" fmla="*/ 18 h 39"/>
                <a:gd name="T14" fmla="*/ 0 w 127"/>
                <a:gd name="T15" fmla="*/ 17 h 39"/>
                <a:gd name="T16" fmla="*/ 76 w 127"/>
                <a:gd name="T17" fmla="*/ 0 h 39"/>
                <a:gd name="T18" fmla="*/ 107 w 127"/>
                <a:gd name="T19" fmla="*/ 4 h 39"/>
                <a:gd name="T20" fmla="*/ 117 w 127"/>
                <a:gd name="T2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7" h="39">
                  <a:moveTo>
                    <a:pt x="117" y="4"/>
                  </a:moveTo>
                  <a:cubicBezTo>
                    <a:pt x="127" y="11"/>
                    <a:pt x="63" y="37"/>
                    <a:pt x="63" y="37"/>
                  </a:cubicBezTo>
                  <a:cubicBezTo>
                    <a:pt x="56" y="39"/>
                    <a:pt x="49" y="39"/>
                    <a:pt x="43" y="39"/>
                  </a:cubicBezTo>
                  <a:cubicBezTo>
                    <a:pt x="42" y="38"/>
                    <a:pt x="41" y="37"/>
                    <a:pt x="41" y="35"/>
                  </a:cubicBezTo>
                  <a:cubicBezTo>
                    <a:pt x="41" y="33"/>
                    <a:pt x="41" y="32"/>
                    <a:pt x="41" y="30"/>
                  </a:cubicBezTo>
                  <a:cubicBezTo>
                    <a:pt x="40" y="26"/>
                    <a:pt x="37" y="23"/>
                    <a:pt x="34" y="21"/>
                  </a:cubicBezTo>
                  <a:cubicBezTo>
                    <a:pt x="31" y="19"/>
                    <a:pt x="27" y="18"/>
                    <a:pt x="24" y="18"/>
                  </a:cubicBezTo>
                  <a:cubicBezTo>
                    <a:pt x="15" y="16"/>
                    <a:pt x="0" y="17"/>
                    <a:pt x="0" y="17"/>
                  </a:cubicBezTo>
                  <a:cubicBezTo>
                    <a:pt x="19" y="3"/>
                    <a:pt x="58" y="2"/>
                    <a:pt x="76" y="0"/>
                  </a:cubicBezTo>
                  <a:cubicBezTo>
                    <a:pt x="79" y="4"/>
                    <a:pt x="95" y="4"/>
                    <a:pt x="107" y="4"/>
                  </a:cubicBezTo>
                  <a:cubicBezTo>
                    <a:pt x="112" y="3"/>
                    <a:pt x="116" y="3"/>
                    <a:pt x="117" y="4"/>
                  </a:cubicBezTo>
                </a:path>
              </a:pathLst>
            </a:custGeom>
            <a:solidFill>
              <a:srgbClr val="1A2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ïšlïdé"/>
            <p:cNvSpPr/>
            <p:nvPr>
              <p:custDataLst>
                <p:tags r:id="rId50"/>
              </p:custDataLst>
            </p:nvPr>
          </p:nvSpPr>
          <p:spPr bwMode="auto">
            <a:xfrm>
              <a:off x="16198" y="3759"/>
              <a:ext cx="120" cy="120"/>
            </a:xfrm>
            <a:custGeom>
              <a:avLst/>
              <a:gdLst>
                <a:gd name="T0" fmla="*/ 0 w 11"/>
                <a:gd name="T1" fmla="*/ 4 h 16"/>
                <a:gd name="T2" fmla="*/ 0 w 11"/>
                <a:gd name="T3" fmla="*/ 13 h 16"/>
                <a:gd name="T4" fmla="*/ 10 w 11"/>
                <a:gd name="T5" fmla="*/ 13 h 16"/>
                <a:gd name="T6" fmla="*/ 10 w 11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0" y="4"/>
                  </a:moveTo>
                  <a:cubicBezTo>
                    <a:pt x="0" y="4"/>
                    <a:pt x="0" y="11"/>
                    <a:pt x="0" y="13"/>
                  </a:cubicBezTo>
                  <a:cubicBezTo>
                    <a:pt x="1" y="16"/>
                    <a:pt x="9" y="15"/>
                    <a:pt x="10" y="13"/>
                  </a:cubicBezTo>
                  <a:cubicBezTo>
                    <a:pt x="11" y="12"/>
                    <a:pt x="10" y="0"/>
                    <a:pt x="10" y="0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islîḑe"/>
            <p:cNvSpPr/>
            <p:nvPr>
              <p:custDataLst>
                <p:tags r:id="rId51"/>
              </p:custDataLst>
            </p:nvPr>
          </p:nvSpPr>
          <p:spPr bwMode="auto">
            <a:xfrm>
              <a:off x="16115" y="3806"/>
              <a:ext cx="148" cy="120"/>
            </a:xfrm>
            <a:custGeom>
              <a:avLst/>
              <a:gdLst>
                <a:gd name="T0" fmla="*/ 34 w 34"/>
                <a:gd name="T1" fmla="*/ 5 h 17"/>
                <a:gd name="T2" fmla="*/ 34 w 34"/>
                <a:gd name="T3" fmla="*/ 12 h 17"/>
                <a:gd name="T4" fmla="*/ 26 w 34"/>
                <a:gd name="T5" fmla="*/ 14 h 17"/>
                <a:gd name="T6" fmla="*/ 25 w 34"/>
                <a:gd name="T7" fmla="*/ 13 h 17"/>
                <a:gd name="T8" fmla="*/ 20 w 34"/>
                <a:gd name="T9" fmla="*/ 16 h 17"/>
                <a:gd name="T10" fmla="*/ 12 w 34"/>
                <a:gd name="T11" fmla="*/ 16 h 17"/>
                <a:gd name="T12" fmla="*/ 1 w 34"/>
                <a:gd name="T13" fmla="*/ 13 h 17"/>
                <a:gd name="T14" fmla="*/ 11 w 34"/>
                <a:gd name="T15" fmla="*/ 9 h 17"/>
                <a:gd name="T16" fmla="*/ 20 w 34"/>
                <a:gd name="T17" fmla="*/ 2 h 17"/>
                <a:gd name="T18" fmla="*/ 22 w 34"/>
                <a:gd name="T19" fmla="*/ 0 h 17"/>
                <a:gd name="T20" fmla="*/ 24 w 34"/>
                <a:gd name="T21" fmla="*/ 1 h 17"/>
                <a:gd name="T22" fmla="*/ 29 w 34"/>
                <a:gd name="T23" fmla="*/ 3 h 17"/>
                <a:gd name="T24" fmla="*/ 32 w 34"/>
                <a:gd name="T25" fmla="*/ 2 h 17"/>
                <a:gd name="T26" fmla="*/ 34 w 34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17">
                  <a:moveTo>
                    <a:pt x="34" y="5"/>
                  </a:moveTo>
                  <a:cubicBezTo>
                    <a:pt x="34" y="8"/>
                    <a:pt x="34" y="12"/>
                    <a:pt x="34" y="1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3" y="15"/>
                    <a:pt x="20" y="16"/>
                  </a:cubicBezTo>
                  <a:cubicBezTo>
                    <a:pt x="18" y="16"/>
                    <a:pt x="14" y="17"/>
                    <a:pt x="12" y="16"/>
                  </a:cubicBezTo>
                  <a:cubicBezTo>
                    <a:pt x="6" y="16"/>
                    <a:pt x="1" y="14"/>
                    <a:pt x="1" y="13"/>
                  </a:cubicBezTo>
                  <a:cubicBezTo>
                    <a:pt x="0" y="9"/>
                    <a:pt x="9" y="9"/>
                    <a:pt x="11" y="9"/>
                  </a:cubicBezTo>
                  <a:cubicBezTo>
                    <a:pt x="16" y="9"/>
                    <a:pt x="19" y="5"/>
                    <a:pt x="20" y="2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2" y="0"/>
                    <a:pt x="23" y="0"/>
                    <a:pt x="24" y="1"/>
                  </a:cubicBezTo>
                  <a:cubicBezTo>
                    <a:pt x="25" y="3"/>
                    <a:pt x="27" y="4"/>
                    <a:pt x="29" y="3"/>
                  </a:cubicBezTo>
                  <a:cubicBezTo>
                    <a:pt x="30" y="3"/>
                    <a:pt x="31" y="3"/>
                    <a:pt x="32" y="2"/>
                  </a:cubicBezTo>
                  <a:cubicBezTo>
                    <a:pt x="32" y="2"/>
                    <a:pt x="34" y="2"/>
                    <a:pt x="34" y="5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ïsļiḋè"/>
            <p:cNvSpPr/>
            <p:nvPr>
              <p:custDataLst>
                <p:tags r:id="rId52"/>
              </p:custDataLst>
            </p:nvPr>
          </p:nvSpPr>
          <p:spPr bwMode="auto">
            <a:xfrm>
              <a:off x="16158" y="3285"/>
              <a:ext cx="462" cy="570"/>
            </a:xfrm>
            <a:custGeom>
              <a:avLst/>
              <a:gdLst>
                <a:gd name="T0" fmla="*/ 100 w 105"/>
                <a:gd name="T1" fmla="*/ 0 h 148"/>
                <a:gd name="T2" fmla="*/ 57 w 105"/>
                <a:gd name="T3" fmla="*/ 2 h 148"/>
                <a:gd name="T4" fmla="*/ 6 w 105"/>
                <a:gd name="T5" fmla="*/ 16 h 148"/>
                <a:gd name="T6" fmla="*/ 10 w 105"/>
                <a:gd name="T7" fmla="*/ 144 h 148"/>
                <a:gd name="T8" fmla="*/ 23 w 105"/>
                <a:gd name="T9" fmla="*/ 144 h 148"/>
                <a:gd name="T10" fmla="*/ 30 w 105"/>
                <a:gd name="T11" fmla="*/ 38 h 148"/>
                <a:gd name="T12" fmla="*/ 92 w 105"/>
                <a:gd name="T13" fmla="*/ 37 h 148"/>
                <a:gd name="T14" fmla="*/ 102 w 105"/>
                <a:gd name="T15" fmla="*/ 26 h 148"/>
                <a:gd name="T16" fmla="*/ 100 w 105"/>
                <a:gd name="T1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48">
                  <a:moveTo>
                    <a:pt x="100" y="0"/>
                  </a:moveTo>
                  <a:cubicBezTo>
                    <a:pt x="100" y="0"/>
                    <a:pt x="81" y="2"/>
                    <a:pt x="57" y="2"/>
                  </a:cubicBezTo>
                  <a:cubicBezTo>
                    <a:pt x="52" y="2"/>
                    <a:pt x="10" y="9"/>
                    <a:pt x="6" y="16"/>
                  </a:cubicBezTo>
                  <a:cubicBezTo>
                    <a:pt x="0" y="28"/>
                    <a:pt x="11" y="95"/>
                    <a:pt x="10" y="144"/>
                  </a:cubicBezTo>
                  <a:cubicBezTo>
                    <a:pt x="10" y="144"/>
                    <a:pt x="15" y="148"/>
                    <a:pt x="23" y="144"/>
                  </a:cubicBezTo>
                  <a:cubicBezTo>
                    <a:pt x="25" y="120"/>
                    <a:pt x="39" y="64"/>
                    <a:pt x="30" y="38"/>
                  </a:cubicBezTo>
                  <a:cubicBezTo>
                    <a:pt x="53" y="41"/>
                    <a:pt x="71" y="44"/>
                    <a:pt x="92" y="37"/>
                  </a:cubicBezTo>
                  <a:cubicBezTo>
                    <a:pt x="97" y="36"/>
                    <a:pt x="100" y="32"/>
                    <a:pt x="102" y="26"/>
                  </a:cubicBezTo>
                  <a:cubicBezTo>
                    <a:pt x="105" y="20"/>
                    <a:pt x="104" y="6"/>
                    <a:pt x="100" y="0"/>
                  </a:cubicBezTo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iṩļiḓê"/>
            <p:cNvSpPr/>
            <p:nvPr>
              <p:custDataLst>
                <p:tags r:id="rId53"/>
              </p:custDataLst>
            </p:nvPr>
          </p:nvSpPr>
          <p:spPr bwMode="auto">
            <a:xfrm>
              <a:off x="15890" y="2895"/>
              <a:ext cx="507" cy="243"/>
            </a:xfrm>
            <a:custGeom>
              <a:avLst/>
              <a:gdLst>
                <a:gd name="T0" fmla="*/ 115 w 115"/>
                <a:gd name="T1" fmla="*/ 0 h 63"/>
                <a:gd name="T2" fmla="*/ 109 w 115"/>
                <a:gd name="T3" fmla="*/ 1 h 63"/>
                <a:gd name="T4" fmla="*/ 97 w 115"/>
                <a:gd name="T5" fmla="*/ 3 h 63"/>
                <a:gd name="T6" fmla="*/ 83 w 115"/>
                <a:gd name="T7" fmla="*/ 14 h 63"/>
                <a:gd name="T8" fmla="*/ 51 w 115"/>
                <a:gd name="T9" fmla="*/ 41 h 63"/>
                <a:gd name="T10" fmla="*/ 9 w 115"/>
                <a:gd name="T11" fmla="*/ 16 h 63"/>
                <a:gd name="T12" fmla="*/ 0 w 115"/>
                <a:gd name="T13" fmla="*/ 25 h 63"/>
                <a:gd name="T14" fmla="*/ 53 w 115"/>
                <a:gd name="T15" fmla="*/ 63 h 63"/>
                <a:gd name="T16" fmla="*/ 102 w 115"/>
                <a:gd name="T17" fmla="*/ 39 h 63"/>
                <a:gd name="T18" fmla="*/ 115 w 115"/>
                <a:gd name="T1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63">
                  <a:moveTo>
                    <a:pt x="115" y="0"/>
                  </a:moveTo>
                  <a:cubicBezTo>
                    <a:pt x="115" y="0"/>
                    <a:pt x="110" y="1"/>
                    <a:pt x="109" y="1"/>
                  </a:cubicBezTo>
                  <a:cubicBezTo>
                    <a:pt x="105" y="1"/>
                    <a:pt x="101" y="2"/>
                    <a:pt x="97" y="3"/>
                  </a:cubicBezTo>
                  <a:cubicBezTo>
                    <a:pt x="91" y="5"/>
                    <a:pt x="87" y="10"/>
                    <a:pt x="83" y="14"/>
                  </a:cubicBezTo>
                  <a:cubicBezTo>
                    <a:pt x="78" y="18"/>
                    <a:pt x="55" y="40"/>
                    <a:pt x="51" y="41"/>
                  </a:cubicBezTo>
                  <a:cubicBezTo>
                    <a:pt x="47" y="42"/>
                    <a:pt x="9" y="16"/>
                    <a:pt x="9" y="1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41" y="63"/>
                    <a:pt x="53" y="63"/>
                  </a:cubicBezTo>
                  <a:cubicBezTo>
                    <a:pt x="59" y="63"/>
                    <a:pt x="91" y="46"/>
                    <a:pt x="102" y="39"/>
                  </a:cubicBezTo>
                  <a:cubicBezTo>
                    <a:pt x="115" y="0"/>
                    <a:pt x="115" y="0"/>
                    <a:pt x="1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íşľídê"/>
            <p:cNvSpPr/>
            <p:nvPr>
              <p:custDataLst>
                <p:tags r:id="rId54"/>
              </p:custDataLst>
            </p:nvPr>
          </p:nvSpPr>
          <p:spPr bwMode="auto">
            <a:xfrm>
              <a:off x="15890" y="2965"/>
              <a:ext cx="171" cy="120"/>
            </a:xfrm>
            <a:custGeom>
              <a:avLst/>
              <a:gdLst>
                <a:gd name="T0" fmla="*/ 2 w 39"/>
                <a:gd name="T1" fmla="*/ 0 h 25"/>
                <a:gd name="T2" fmla="*/ 0 w 39"/>
                <a:gd name="T3" fmla="*/ 1 h 25"/>
                <a:gd name="T4" fmla="*/ 29 w 39"/>
                <a:gd name="T5" fmla="*/ 25 h 25"/>
                <a:gd name="T6" fmla="*/ 39 w 39"/>
                <a:gd name="T7" fmla="*/ 25 h 25"/>
                <a:gd name="T8" fmla="*/ 2 w 39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5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4" y="14"/>
                    <a:pt x="29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24" y="16"/>
                    <a:pt x="5" y="2"/>
                    <a:pt x="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íṥḷiḋe"/>
            <p:cNvSpPr/>
            <p:nvPr>
              <p:custDataLst>
                <p:tags r:id="rId55"/>
              </p:custDataLst>
            </p:nvPr>
          </p:nvSpPr>
          <p:spPr bwMode="auto">
            <a:xfrm>
              <a:off x="16273" y="2936"/>
              <a:ext cx="120" cy="1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CD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iṥ1îḑê"/>
            <p:cNvSpPr/>
            <p:nvPr>
              <p:custDataLst>
                <p:tags r:id="rId56"/>
              </p:custDataLst>
            </p:nvPr>
          </p:nvSpPr>
          <p:spPr bwMode="auto">
            <a:xfrm>
              <a:off x="16148" y="2964"/>
              <a:ext cx="141" cy="120"/>
            </a:xfrm>
            <a:custGeom>
              <a:avLst/>
              <a:gdLst>
                <a:gd name="T0" fmla="*/ 29 w 32"/>
                <a:gd name="T1" fmla="*/ 0 h 20"/>
                <a:gd name="T2" fmla="*/ 0 w 32"/>
                <a:gd name="T3" fmla="*/ 20 h 20"/>
                <a:gd name="T4" fmla="*/ 14 w 32"/>
                <a:gd name="T5" fmla="*/ 20 h 20"/>
                <a:gd name="T6" fmla="*/ 14 w 32"/>
                <a:gd name="T7" fmla="*/ 20 h 20"/>
                <a:gd name="T8" fmla="*/ 17 w 32"/>
                <a:gd name="T9" fmla="*/ 20 h 20"/>
                <a:gd name="T10" fmla="*/ 17 w 32"/>
                <a:gd name="T11" fmla="*/ 20 h 20"/>
                <a:gd name="T12" fmla="*/ 28 w 32"/>
                <a:gd name="T13" fmla="*/ 14 h 20"/>
                <a:gd name="T14" fmla="*/ 32 w 32"/>
                <a:gd name="T15" fmla="*/ 12 h 20"/>
                <a:gd name="T16" fmla="*/ 32 w 32"/>
                <a:gd name="T17" fmla="*/ 12 h 20"/>
                <a:gd name="T18" fmla="*/ 29 w 32"/>
                <a:gd name="T1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20">
                  <a:moveTo>
                    <a:pt x="29" y="0"/>
                  </a:moveTo>
                  <a:cubicBezTo>
                    <a:pt x="29" y="0"/>
                    <a:pt x="13" y="12"/>
                    <a:pt x="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21" y="18"/>
                    <a:pt x="25" y="16"/>
                    <a:pt x="28" y="1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iSļídê"/>
            <p:cNvSpPr/>
            <p:nvPr>
              <p:custDataLst>
                <p:tags r:id="rId57"/>
              </p:custDataLst>
            </p:nvPr>
          </p:nvSpPr>
          <p:spPr bwMode="auto">
            <a:xfrm>
              <a:off x="15879" y="3084"/>
              <a:ext cx="485" cy="232"/>
            </a:xfrm>
            <a:custGeom>
              <a:avLst/>
              <a:gdLst>
                <a:gd name="T0" fmla="*/ 17 w 110"/>
                <a:gd name="T1" fmla="*/ 60 h 60"/>
                <a:gd name="T2" fmla="*/ 110 w 110"/>
                <a:gd name="T3" fmla="*/ 60 h 60"/>
                <a:gd name="T4" fmla="*/ 94 w 110"/>
                <a:gd name="T5" fmla="*/ 5 h 60"/>
                <a:gd name="T6" fmla="*/ 87 w 110"/>
                <a:gd name="T7" fmla="*/ 0 h 60"/>
                <a:gd name="T8" fmla="*/ 5 w 110"/>
                <a:gd name="T9" fmla="*/ 0 h 60"/>
                <a:gd name="T10" fmla="*/ 1 w 110"/>
                <a:gd name="T11" fmla="*/ 6 h 60"/>
                <a:gd name="T12" fmla="*/ 17 w 110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0">
                  <a:moveTo>
                    <a:pt x="17" y="60"/>
                  </a:moveTo>
                  <a:cubicBezTo>
                    <a:pt x="110" y="60"/>
                    <a:pt x="110" y="60"/>
                    <a:pt x="110" y="60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3" y="2"/>
                    <a:pt x="90" y="0"/>
                    <a:pt x="8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1" y="6"/>
                  </a:cubicBezTo>
                  <a:cubicBezTo>
                    <a:pt x="17" y="60"/>
                    <a:pt x="17" y="60"/>
                    <a:pt x="17" y="60"/>
                  </a:cubicBezTo>
                </a:path>
              </a:pathLst>
            </a:custGeom>
            <a:solidFill>
              <a:srgbClr val="A2A1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îś1idè"/>
            <p:cNvSpPr/>
            <p:nvPr>
              <p:custDataLst>
                <p:tags r:id="rId58"/>
              </p:custDataLst>
            </p:nvPr>
          </p:nvSpPr>
          <p:spPr bwMode="auto">
            <a:xfrm>
              <a:off x="15868" y="3084"/>
              <a:ext cx="488" cy="232"/>
            </a:xfrm>
            <a:custGeom>
              <a:avLst/>
              <a:gdLst>
                <a:gd name="T0" fmla="*/ 19 w 111"/>
                <a:gd name="T1" fmla="*/ 60 h 60"/>
                <a:gd name="T2" fmla="*/ 111 w 111"/>
                <a:gd name="T3" fmla="*/ 60 h 60"/>
                <a:gd name="T4" fmla="*/ 94 w 111"/>
                <a:gd name="T5" fmla="*/ 5 h 60"/>
                <a:gd name="T6" fmla="*/ 87 w 111"/>
                <a:gd name="T7" fmla="*/ 0 h 60"/>
                <a:gd name="T8" fmla="*/ 6 w 111"/>
                <a:gd name="T9" fmla="*/ 0 h 60"/>
                <a:gd name="T10" fmla="*/ 1 w 111"/>
                <a:gd name="T11" fmla="*/ 6 h 60"/>
                <a:gd name="T12" fmla="*/ 17 w 111"/>
                <a:gd name="T13" fmla="*/ 58 h 60"/>
                <a:gd name="T14" fmla="*/ 19 w 111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60">
                  <a:moveTo>
                    <a:pt x="19" y="60"/>
                  </a:moveTo>
                  <a:cubicBezTo>
                    <a:pt x="111" y="60"/>
                    <a:pt x="111" y="60"/>
                    <a:pt x="111" y="60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3" y="2"/>
                    <a:pt x="90" y="0"/>
                    <a:pt x="8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1" y="6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59"/>
                    <a:pt x="18" y="60"/>
                    <a:pt x="19" y="6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îṥ1íḑe"/>
            <p:cNvSpPr/>
            <p:nvPr>
              <p:custDataLst>
                <p:tags r:id="rId59"/>
              </p:custDataLst>
            </p:nvPr>
          </p:nvSpPr>
          <p:spPr bwMode="auto">
            <a:xfrm>
              <a:off x="16434" y="2891"/>
              <a:ext cx="163" cy="359"/>
            </a:xfrm>
            <a:custGeom>
              <a:avLst/>
              <a:gdLst>
                <a:gd name="T0" fmla="*/ 0 w 37"/>
                <a:gd name="T1" fmla="*/ 0 h 93"/>
                <a:gd name="T2" fmla="*/ 0 w 37"/>
                <a:gd name="T3" fmla="*/ 0 h 93"/>
                <a:gd name="T4" fmla="*/ 1 w 37"/>
                <a:gd name="T5" fmla="*/ 0 h 93"/>
                <a:gd name="T6" fmla="*/ 4 w 37"/>
                <a:gd name="T7" fmla="*/ 0 h 93"/>
                <a:gd name="T8" fmla="*/ 5 w 37"/>
                <a:gd name="T9" fmla="*/ 0 h 93"/>
                <a:gd name="T10" fmla="*/ 5 w 37"/>
                <a:gd name="T11" fmla="*/ 0 h 93"/>
                <a:gd name="T12" fmla="*/ 5 w 37"/>
                <a:gd name="T13" fmla="*/ 0 h 93"/>
                <a:gd name="T14" fmla="*/ 3 w 37"/>
                <a:gd name="T15" fmla="*/ 2 h 93"/>
                <a:gd name="T16" fmla="*/ 29 w 37"/>
                <a:gd name="T17" fmla="*/ 19 h 93"/>
                <a:gd name="T18" fmla="*/ 31 w 37"/>
                <a:gd name="T19" fmla="*/ 64 h 93"/>
                <a:gd name="T20" fmla="*/ 29 w 37"/>
                <a:gd name="T21" fmla="*/ 93 h 93"/>
                <a:gd name="T22" fmla="*/ 37 w 37"/>
                <a:gd name="T23" fmla="*/ 22 h 93"/>
                <a:gd name="T24" fmla="*/ 35 w 37"/>
                <a:gd name="T25" fmla="*/ 11 h 93"/>
                <a:gd name="T26" fmla="*/ 30 w 37"/>
                <a:gd name="T27" fmla="*/ 7 h 93"/>
                <a:gd name="T28" fmla="*/ 0 w 37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9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3" y="2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32" y="80"/>
                    <a:pt x="37" y="43"/>
                    <a:pt x="37" y="22"/>
                  </a:cubicBezTo>
                  <a:cubicBezTo>
                    <a:pt x="37" y="18"/>
                    <a:pt x="37" y="14"/>
                    <a:pt x="35" y="11"/>
                  </a:cubicBezTo>
                  <a:cubicBezTo>
                    <a:pt x="34" y="9"/>
                    <a:pt x="32" y="8"/>
                    <a:pt x="30" y="7"/>
                  </a:cubicBezTo>
                  <a:cubicBezTo>
                    <a:pt x="20" y="2"/>
                    <a:pt x="12" y="1"/>
                    <a:pt x="0" y="0"/>
                  </a:cubicBezTo>
                </a:path>
              </a:pathLst>
            </a:custGeom>
            <a:solidFill>
              <a:srgbClr val="ECD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iṧ1íḋe"/>
            <p:cNvSpPr/>
            <p:nvPr>
              <p:custDataLst>
                <p:tags r:id="rId60"/>
              </p:custDataLst>
            </p:nvPr>
          </p:nvSpPr>
          <p:spPr bwMode="auto">
            <a:xfrm>
              <a:off x="16438" y="2780"/>
              <a:ext cx="120" cy="120"/>
            </a:xfrm>
            <a:custGeom>
              <a:avLst/>
              <a:gdLst>
                <a:gd name="T0" fmla="*/ 0 w 4"/>
                <a:gd name="T1" fmla="*/ 0 h 2"/>
                <a:gd name="T2" fmla="*/ 2 w 4"/>
                <a:gd name="T3" fmla="*/ 2 h 2"/>
                <a:gd name="T4" fmla="*/ 4 w 4"/>
                <a:gd name="T5" fmla="*/ 0 h 2"/>
                <a:gd name="T6" fmla="*/ 3 w 4"/>
                <a:gd name="T7" fmla="*/ 0 h 2"/>
                <a:gd name="T8" fmla="*/ 0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CC8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íṣḻíďê"/>
            <p:cNvSpPr/>
            <p:nvPr>
              <p:custDataLst>
                <p:tags r:id="rId61"/>
              </p:custDataLst>
            </p:nvPr>
          </p:nvSpPr>
          <p:spPr bwMode="auto">
            <a:xfrm>
              <a:off x="16319" y="2891"/>
              <a:ext cx="269" cy="401"/>
            </a:xfrm>
            <a:custGeom>
              <a:avLst/>
              <a:gdLst>
                <a:gd name="T0" fmla="*/ 30 w 61"/>
                <a:gd name="T1" fmla="*/ 0 h 104"/>
                <a:gd name="T2" fmla="*/ 45 w 61"/>
                <a:gd name="T3" fmla="*/ 28 h 104"/>
                <a:gd name="T4" fmla="*/ 38 w 61"/>
                <a:gd name="T5" fmla="*/ 80 h 104"/>
                <a:gd name="T6" fmla="*/ 0 w 61"/>
                <a:gd name="T7" fmla="*/ 102 h 104"/>
                <a:gd name="T8" fmla="*/ 13 w 61"/>
                <a:gd name="T9" fmla="*/ 104 h 104"/>
                <a:gd name="T10" fmla="*/ 15 w 61"/>
                <a:gd name="T11" fmla="*/ 104 h 104"/>
                <a:gd name="T12" fmla="*/ 24 w 61"/>
                <a:gd name="T13" fmla="*/ 104 h 104"/>
                <a:gd name="T14" fmla="*/ 24 w 61"/>
                <a:gd name="T15" fmla="*/ 104 h 104"/>
                <a:gd name="T16" fmla="*/ 27 w 61"/>
                <a:gd name="T17" fmla="*/ 104 h 104"/>
                <a:gd name="T18" fmla="*/ 34 w 61"/>
                <a:gd name="T19" fmla="*/ 103 h 104"/>
                <a:gd name="T20" fmla="*/ 36 w 61"/>
                <a:gd name="T21" fmla="*/ 103 h 104"/>
                <a:gd name="T22" fmla="*/ 40 w 61"/>
                <a:gd name="T23" fmla="*/ 103 h 104"/>
                <a:gd name="T24" fmla="*/ 57 w 61"/>
                <a:gd name="T25" fmla="*/ 99 h 104"/>
                <a:gd name="T26" fmla="*/ 59 w 61"/>
                <a:gd name="T27" fmla="*/ 93 h 104"/>
                <a:gd name="T28" fmla="*/ 61 w 61"/>
                <a:gd name="T29" fmla="*/ 64 h 104"/>
                <a:gd name="T30" fmla="*/ 59 w 61"/>
                <a:gd name="T31" fmla="*/ 19 h 104"/>
                <a:gd name="T32" fmla="*/ 33 w 61"/>
                <a:gd name="T33" fmla="*/ 2 h 104"/>
                <a:gd name="T34" fmla="*/ 31 w 61"/>
                <a:gd name="T35" fmla="*/ 0 h 104"/>
                <a:gd name="T36" fmla="*/ 30 w 61"/>
                <a:gd name="T3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04">
                  <a:moveTo>
                    <a:pt x="30" y="0"/>
                  </a:moveTo>
                  <a:cubicBezTo>
                    <a:pt x="45" y="28"/>
                    <a:pt x="45" y="28"/>
                    <a:pt x="45" y="28"/>
                  </a:cubicBezTo>
                  <a:cubicBezTo>
                    <a:pt x="41" y="49"/>
                    <a:pt x="40" y="65"/>
                    <a:pt x="38" y="80"/>
                  </a:cubicBezTo>
                  <a:cubicBezTo>
                    <a:pt x="22" y="86"/>
                    <a:pt x="16" y="95"/>
                    <a:pt x="0" y="102"/>
                  </a:cubicBezTo>
                  <a:cubicBezTo>
                    <a:pt x="3" y="103"/>
                    <a:pt x="8" y="104"/>
                    <a:pt x="13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8" y="104"/>
                    <a:pt x="21" y="104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5" y="104"/>
                    <a:pt x="26" y="104"/>
                    <a:pt x="27" y="104"/>
                  </a:cubicBezTo>
                  <a:cubicBezTo>
                    <a:pt x="30" y="103"/>
                    <a:pt x="33" y="103"/>
                    <a:pt x="34" y="103"/>
                  </a:cubicBezTo>
                  <a:cubicBezTo>
                    <a:pt x="35" y="103"/>
                    <a:pt x="36" y="103"/>
                    <a:pt x="36" y="103"/>
                  </a:cubicBezTo>
                  <a:cubicBezTo>
                    <a:pt x="37" y="103"/>
                    <a:pt x="39" y="103"/>
                    <a:pt x="40" y="103"/>
                  </a:cubicBezTo>
                  <a:cubicBezTo>
                    <a:pt x="49" y="101"/>
                    <a:pt x="56" y="99"/>
                    <a:pt x="57" y="99"/>
                  </a:cubicBezTo>
                  <a:cubicBezTo>
                    <a:pt x="57" y="99"/>
                    <a:pt x="58" y="97"/>
                    <a:pt x="59" y="93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iṣḻïdé"/>
            <p:cNvSpPr/>
            <p:nvPr>
              <p:custDataLst>
                <p:tags r:id="rId62"/>
              </p:custDataLst>
            </p:nvPr>
          </p:nvSpPr>
          <p:spPr bwMode="auto">
            <a:xfrm>
              <a:off x="16295" y="3185"/>
              <a:ext cx="187" cy="120"/>
            </a:xfrm>
            <a:custGeom>
              <a:avLst/>
              <a:gdLst>
                <a:gd name="T0" fmla="*/ 40 w 42"/>
                <a:gd name="T1" fmla="*/ 1 h 5"/>
                <a:gd name="T2" fmla="*/ 33 w 42"/>
                <a:gd name="T3" fmla="*/ 2 h 5"/>
                <a:gd name="T4" fmla="*/ 30 w 42"/>
                <a:gd name="T5" fmla="*/ 2 h 5"/>
                <a:gd name="T6" fmla="*/ 42 w 42"/>
                <a:gd name="T7" fmla="*/ 1 h 5"/>
                <a:gd name="T8" fmla="*/ 40 w 42"/>
                <a:gd name="T9" fmla="*/ 1 h 5"/>
                <a:gd name="T10" fmla="*/ 0 w 42"/>
                <a:gd name="T11" fmla="*/ 0 h 5"/>
                <a:gd name="T12" fmla="*/ 1 w 42"/>
                <a:gd name="T13" fmla="*/ 5 h 5"/>
                <a:gd name="T14" fmla="*/ 19 w 42"/>
                <a:gd name="T15" fmla="*/ 2 h 5"/>
                <a:gd name="T16" fmla="*/ 6 w 42"/>
                <a:gd name="T17" fmla="*/ 0 h 5"/>
                <a:gd name="T18" fmla="*/ 6 w 42"/>
                <a:gd name="T19" fmla="*/ 1 h 5"/>
                <a:gd name="T20" fmla="*/ 0 w 42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5">
                  <a:moveTo>
                    <a:pt x="40" y="1"/>
                  </a:moveTo>
                  <a:cubicBezTo>
                    <a:pt x="39" y="1"/>
                    <a:pt x="36" y="1"/>
                    <a:pt x="33" y="2"/>
                  </a:cubicBezTo>
                  <a:cubicBezTo>
                    <a:pt x="32" y="2"/>
                    <a:pt x="31" y="2"/>
                    <a:pt x="30" y="2"/>
                  </a:cubicBezTo>
                  <a:cubicBezTo>
                    <a:pt x="34" y="2"/>
                    <a:pt x="39" y="2"/>
                    <a:pt x="42" y="1"/>
                  </a:cubicBezTo>
                  <a:cubicBezTo>
                    <a:pt x="42" y="1"/>
                    <a:pt x="41" y="1"/>
                    <a:pt x="40" y="1"/>
                  </a:cubicBezTo>
                  <a:moveTo>
                    <a:pt x="0" y="0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9" y="3"/>
                    <a:pt x="15" y="2"/>
                    <a:pt x="19" y="2"/>
                  </a:cubicBezTo>
                  <a:cubicBezTo>
                    <a:pt x="14" y="2"/>
                    <a:pt x="9" y="1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3" y="0"/>
                    <a:pt x="0" y="0"/>
                  </a:cubicBezTo>
                </a:path>
              </a:pathLst>
            </a:custGeom>
            <a:solidFill>
              <a:srgbClr val="181D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íṧḻíḑê"/>
            <p:cNvSpPr/>
            <p:nvPr>
              <p:custDataLst>
                <p:tags r:id="rId63"/>
              </p:custDataLst>
            </p:nvPr>
          </p:nvSpPr>
          <p:spPr bwMode="auto">
            <a:xfrm>
              <a:off x="16299" y="3197"/>
              <a:ext cx="200" cy="120"/>
            </a:xfrm>
            <a:custGeom>
              <a:avLst/>
              <a:gdLst>
                <a:gd name="T0" fmla="*/ 45 w 45"/>
                <a:gd name="T1" fmla="*/ 0 h 7"/>
                <a:gd name="T2" fmla="*/ 41 w 45"/>
                <a:gd name="T3" fmla="*/ 0 h 7"/>
                <a:gd name="T4" fmla="*/ 29 w 45"/>
                <a:gd name="T5" fmla="*/ 1 h 7"/>
                <a:gd name="T6" fmla="*/ 29 w 45"/>
                <a:gd name="T7" fmla="*/ 1 h 7"/>
                <a:gd name="T8" fmla="*/ 20 w 45"/>
                <a:gd name="T9" fmla="*/ 1 h 7"/>
                <a:gd name="T10" fmla="*/ 18 w 45"/>
                <a:gd name="T11" fmla="*/ 1 h 7"/>
                <a:gd name="T12" fmla="*/ 0 w 45"/>
                <a:gd name="T13" fmla="*/ 4 h 7"/>
                <a:gd name="T14" fmla="*/ 1 w 45"/>
                <a:gd name="T15" fmla="*/ 7 h 7"/>
                <a:gd name="T16" fmla="*/ 5 w 45"/>
                <a:gd name="T17" fmla="*/ 7 h 7"/>
                <a:gd name="T18" fmla="*/ 6 w 45"/>
                <a:gd name="T19" fmla="*/ 7 h 7"/>
                <a:gd name="T20" fmla="*/ 45 w 45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7">
                  <a:moveTo>
                    <a:pt x="45" y="0"/>
                  </a:moveTo>
                  <a:cubicBezTo>
                    <a:pt x="44" y="0"/>
                    <a:pt x="42" y="0"/>
                    <a:pt x="41" y="0"/>
                  </a:cubicBezTo>
                  <a:cubicBezTo>
                    <a:pt x="38" y="1"/>
                    <a:pt x="33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1"/>
                    <a:pt x="23" y="1"/>
                    <a:pt x="20" y="1"/>
                  </a:cubicBezTo>
                  <a:cubicBezTo>
                    <a:pt x="20" y="1"/>
                    <a:pt x="19" y="1"/>
                    <a:pt x="18" y="1"/>
                  </a:cubicBezTo>
                  <a:cubicBezTo>
                    <a:pt x="14" y="1"/>
                    <a:pt x="8" y="2"/>
                    <a:pt x="0" y="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14" y="7"/>
                    <a:pt x="32" y="4"/>
                    <a:pt x="45" y="0"/>
                  </a:cubicBezTo>
                </a:path>
              </a:pathLst>
            </a:custGeom>
            <a:solidFill>
              <a:srgbClr val="1D2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îśľíḑé"/>
            <p:cNvSpPr/>
            <p:nvPr>
              <p:custDataLst>
                <p:tags r:id="rId64"/>
              </p:custDataLst>
            </p:nvPr>
          </p:nvSpPr>
          <p:spPr bwMode="auto">
            <a:xfrm>
              <a:off x="16284" y="3197"/>
              <a:ext cx="120" cy="120"/>
            </a:xfrm>
            <a:custGeom>
              <a:avLst/>
              <a:gdLst>
                <a:gd name="T0" fmla="*/ 3 w 5"/>
                <a:gd name="T1" fmla="*/ 0 h 8"/>
                <a:gd name="T2" fmla="*/ 0 w 5"/>
                <a:gd name="T3" fmla="*/ 0 h 8"/>
                <a:gd name="T4" fmla="*/ 2 w 5"/>
                <a:gd name="T5" fmla="*/ 7 h 8"/>
                <a:gd name="T6" fmla="*/ 5 w 5"/>
                <a:gd name="T7" fmla="*/ 8 h 8"/>
                <a:gd name="T8" fmla="*/ 4 w 5"/>
                <a:gd name="T9" fmla="*/ 5 h 8"/>
                <a:gd name="T10" fmla="*/ 3 w 5"/>
                <a:gd name="T11" fmla="*/ 0 h 8"/>
                <a:gd name="T12" fmla="*/ 3 w 5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8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9684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iṧḻïḋê"/>
            <p:cNvSpPr/>
            <p:nvPr>
              <p:custDataLst>
                <p:tags r:id="rId65"/>
              </p:custDataLst>
            </p:nvPr>
          </p:nvSpPr>
          <p:spPr bwMode="auto">
            <a:xfrm>
              <a:off x="16262" y="3193"/>
              <a:ext cx="120" cy="120"/>
            </a:xfrm>
            <a:custGeom>
              <a:avLst/>
              <a:gdLst>
                <a:gd name="T0" fmla="*/ 6 w 8"/>
                <a:gd name="T1" fmla="*/ 0 h 7"/>
                <a:gd name="T2" fmla="*/ 1 w 8"/>
                <a:gd name="T3" fmla="*/ 3 h 7"/>
                <a:gd name="T4" fmla="*/ 8 w 8"/>
                <a:gd name="T5" fmla="*/ 7 h 7"/>
                <a:gd name="T6" fmla="*/ 6 w 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6" y="0"/>
                  </a:moveTo>
                  <a:cubicBezTo>
                    <a:pt x="4" y="1"/>
                    <a:pt x="1" y="1"/>
                    <a:pt x="1" y="3"/>
                  </a:cubicBezTo>
                  <a:cubicBezTo>
                    <a:pt x="0" y="5"/>
                    <a:pt x="4" y="6"/>
                    <a:pt x="8" y="7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6F5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ïŝḻídè"/>
            <p:cNvSpPr/>
            <p:nvPr>
              <p:custDataLst>
                <p:tags r:id="rId66"/>
              </p:custDataLst>
            </p:nvPr>
          </p:nvSpPr>
          <p:spPr bwMode="auto">
            <a:xfrm>
              <a:off x="16226" y="3204"/>
              <a:ext cx="120" cy="120"/>
            </a:xfrm>
            <a:custGeom>
              <a:avLst/>
              <a:gdLst>
                <a:gd name="T0" fmla="*/ 26 w 27"/>
                <a:gd name="T1" fmla="*/ 3 h 9"/>
                <a:gd name="T2" fmla="*/ 18 w 27"/>
                <a:gd name="T3" fmla="*/ 1 h 9"/>
                <a:gd name="T4" fmla="*/ 12 w 27"/>
                <a:gd name="T5" fmla="*/ 1 h 9"/>
                <a:gd name="T6" fmla="*/ 10 w 27"/>
                <a:gd name="T7" fmla="*/ 2 h 9"/>
                <a:gd name="T8" fmla="*/ 17 w 27"/>
                <a:gd name="T9" fmla="*/ 3 h 9"/>
                <a:gd name="T10" fmla="*/ 2 w 27"/>
                <a:gd name="T11" fmla="*/ 4 h 9"/>
                <a:gd name="T12" fmla="*/ 1 w 27"/>
                <a:gd name="T13" fmla="*/ 4 h 9"/>
                <a:gd name="T14" fmla="*/ 0 w 27"/>
                <a:gd name="T15" fmla="*/ 5 h 9"/>
                <a:gd name="T16" fmla="*/ 0 w 27"/>
                <a:gd name="T17" fmla="*/ 6 h 9"/>
                <a:gd name="T18" fmla="*/ 5 w 27"/>
                <a:gd name="T19" fmla="*/ 8 h 9"/>
                <a:gd name="T20" fmla="*/ 27 w 27"/>
                <a:gd name="T2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9">
                  <a:moveTo>
                    <a:pt x="26" y="3"/>
                  </a:moveTo>
                  <a:cubicBezTo>
                    <a:pt x="24" y="1"/>
                    <a:pt x="21" y="0"/>
                    <a:pt x="18" y="1"/>
                  </a:cubicBezTo>
                  <a:cubicBezTo>
                    <a:pt x="16" y="1"/>
                    <a:pt x="14" y="1"/>
                    <a:pt x="12" y="1"/>
                  </a:cubicBezTo>
                  <a:cubicBezTo>
                    <a:pt x="11" y="1"/>
                    <a:pt x="10" y="1"/>
                    <a:pt x="10" y="2"/>
                  </a:cubicBezTo>
                  <a:cubicBezTo>
                    <a:pt x="10" y="3"/>
                    <a:pt x="14" y="2"/>
                    <a:pt x="17" y="3"/>
                  </a:cubicBezTo>
                  <a:cubicBezTo>
                    <a:pt x="12" y="4"/>
                    <a:pt x="7" y="4"/>
                    <a:pt x="2" y="4"/>
                  </a:cubicBezTo>
                  <a:cubicBezTo>
                    <a:pt x="2" y="4"/>
                    <a:pt x="1" y="3"/>
                    <a:pt x="1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2" y="7"/>
                    <a:pt x="4" y="8"/>
                    <a:pt x="5" y="8"/>
                  </a:cubicBezTo>
                  <a:cubicBezTo>
                    <a:pt x="13" y="9"/>
                    <a:pt x="20" y="9"/>
                    <a:pt x="27" y="6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i$lídè"/>
            <p:cNvSpPr/>
            <p:nvPr>
              <p:custDataLst>
                <p:tags r:id="rId67"/>
              </p:custDataLst>
            </p:nvPr>
          </p:nvSpPr>
          <p:spPr bwMode="auto">
            <a:xfrm>
              <a:off x="16316" y="2891"/>
              <a:ext cx="299" cy="429"/>
            </a:xfrm>
            <a:custGeom>
              <a:avLst/>
              <a:gdLst>
                <a:gd name="T0" fmla="*/ 45 w 68"/>
                <a:gd name="T1" fmla="*/ 27 h 111"/>
                <a:gd name="T2" fmla="*/ 44 w 68"/>
                <a:gd name="T3" fmla="*/ 82 h 111"/>
                <a:gd name="T4" fmla="*/ 1 w 68"/>
                <a:gd name="T5" fmla="*/ 105 h 111"/>
                <a:gd name="T6" fmla="*/ 1 w 68"/>
                <a:gd name="T7" fmla="*/ 110 h 111"/>
                <a:gd name="T8" fmla="*/ 59 w 68"/>
                <a:gd name="T9" fmla="*/ 94 h 111"/>
                <a:gd name="T10" fmla="*/ 68 w 68"/>
                <a:gd name="T11" fmla="*/ 22 h 111"/>
                <a:gd name="T12" fmla="*/ 66 w 68"/>
                <a:gd name="T13" fmla="*/ 11 h 111"/>
                <a:gd name="T14" fmla="*/ 61 w 68"/>
                <a:gd name="T15" fmla="*/ 7 h 111"/>
                <a:gd name="T16" fmla="*/ 31 w 68"/>
                <a:gd name="T1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11">
                  <a:moveTo>
                    <a:pt x="45" y="27"/>
                  </a:moveTo>
                  <a:cubicBezTo>
                    <a:pt x="45" y="50"/>
                    <a:pt x="43" y="60"/>
                    <a:pt x="44" y="82"/>
                  </a:cubicBezTo>
                  <a:cubicBezTo>
                    <a:pt x="32" y="85"/>
                    <a:pt x="17" y="97"/>
                    <a:pt x="1" y="105"/>
                  </a:cubicBezTo>
                  <a:cubicBezTo>
                    <a:pt x="1" y="105"/>
                    <a:pt x="0" y="108"/>
                    <a:pt x="1" y="110"/>
                  </a:cubicBezTo>
                  <a:cubicBezTo>
                    <a:pt x="3" y="111"/>
                    <a:pt x="55" y="98"/>
                    <a:pt x="59" y="94"/>
                  </a:cubicBezTo>
                  <a:cubicBezTo>
                    <a:pt x="63" y="91"/>
                    <a:pt x="68" y="49"/>
                    <a:pt x="68" y="22"/>
                  </a:cubicBezTo>
                  <a:cubicBezTo>
                    <a:pt x="68" y="18"/>
                    <a:pt x="68" y="14"/>
                    <a:pt x="66" y="11"/>
                  </a:cubicBezTo>
                  <a:cubicBezTo>
                    <a:pt x="65" y="9"/>
                    <a:pt x="63" y="8"/>
                    <a:pt x="61" y="7"/>
                  </a:cubicBezTo>
                  <a:cubicBezTo>
                    <a:pt x="51" y="2"/>
                    <a:pt x="43" y="1"/>
                    <a:pt x="31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íṧļíďê"/>
            <p:cNvSpPr/>
            <p:nvPr>
              <p:custDataLst>
                <p:tags r:id="rId68"/>
              </p:custDataLst>
            </p:nvPr>
          </p:nvSpPr>
          <p:spPr bwMode="auto">
            <a:xfrm>
              <a:off x="16015" y="3127"/>
              <a:ext cx="131" cy="120"/>
            </a:xfrm>
            <a:custGeom>
              <a:avLst/>
              <a:gdLst>
                <a:gd name="T0" fmla="*/ 16 w 30"/>
                <a:gd name="T1" fmla="*/ 18 h 22"/>
                <a:gd name="T2" fmla="*/ 7 w 30"/>
                <a:gd name="T3" fmla="*/ 15 h 22"/>
                <a:gd name="T4" fmla="*/ 4 w 30"/>
                <a:gd name="T5" fmla="*/ 11 h 22"/>
                <a:gd name="T6" fmla="*/ 4 w 30"/>
                <a:gd name="T7" fmla="*/ 10 h 22"/>
                <a:gd name="T8" fmla="*/ 7 w 30"/>
                <a:gd name="T9" fmla="*/ 6 h 22"/>
                <a:gd name="T10" fmla="*/ 14 w 30"/>
                <a:gd name="T11" fmla="*/ 4 h 22"/>
                <a:gd name="T12" fmla="*/ 14 w 30"/>
                <a:gd name="T13" fmla="*/ 4 h 22"/>
                <a:gd name="T14" fmla="*/ 14 w 30"/>
                <a:gd name="T15" fmla="*/ 4 h 22"/>
                <a:gd name="T16" fmla="*/ 23 w 30"/>
                <a:gd name="T17" fmla="*/ 6 h 22"/>
                <a:gd name="T18" fmla="*/ 26 w 30"/>
                <a:gd name="T19" fmla="*/ 11 h 22"/>
                <a:gd name="T20" fmla="*/ 26 w 30"/>
                <a:gd name="T21" fmla="*/ 11 h 22"/>
                <a:gd name="T22" fmla="*/ 26 w 30"/>
                <a:gd name="T23" fmla="*/ 11 h 22"/>
                <a:gd name="T24" fmla="*/ 24 w 30"/>
                <a:gd name="T25" fmla="*/ 15 h 22"/>
                <a:gd name="T26" fmla="*/ 16 w 30"/>
                <a:gd name="T27" fmla="*/ 18 h 22"/>
                <a:gd name="T28" fmla="*/ 16 w 30"/>
                <a:gd name="T29" fmla="*/ 18 h 22"/>
                <a:gd name="T30" fmla="*/ 16 w 30"/>
                <a:gd name="T31" fmla="*/ 18 h 22"/>
                <a:gd name="T32" fmla="*/ 14 w 30"/>
                <a:gd name="T33" fmla="*/ 0 h 22"/>
                <a:gd name="T34" fmla="*/ 4 w 30"/>
                <a:gd name="T35" fmla="*/ 3 h 22"/>
                <a:gd name="T36" fmla="*/ 0 w 30"/>
                <a:gd name="T37" fmla="*/ 10 h 22"/>
                <a:gd name="T38" fmla="*/ 0 w 30"/>
                <a:gd name="T39" fmla="*/ 11 h 22"/>
                <a:gd name="T40" fmla="*/ 5 w 30"/>
                <a:gd name="T41" fmla="*/ 19 h 22"/>
                <a:gd name="T42" fmla="*/ 16 w 30"/>
                <a:gd name="T43" fmla="*/ 22 h 22"/>
                <a:gd name="T44" fmla="*/ 26 w 30"/>
                <a:gd name="T45" fmla="*/ 19 h 22"/>
                <a:gd name="T46" fmla="*/ 30 w 30"/>
                <a:gd name="T47" fmla="*/ 11 h 22"/>
                <a:gd name="T48" fmla="*/ 30 w 30"/>
                <a:gd name="T49" fmla="*/ 11 h 22"/>
                <a:gd name="T50" fmla="*/ 28 w 30"/>
                <a:gd name="T51" fmla="*/ 11 h 22"/>
                <a:gd name="T52" fmla="*/ 30 w 30"/>
                <a:gd name="T53" fmla="*/ 11 h 22"/>
                <a:gd name="T54" fmla="*/ 25 w 30"/>
                <a:gd name="T55" fmla="*/ 3 h 22"/>
                <a:gd name="T56" fmla="*/ 14 w 30"/>
                <a:gd name="T5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0" h="22">
                  <a:moveTo>
                    <a:pt x="16" y="18"/>
                  </a:moveTo>
                  <a:cubicBezTo>
                    <a:pt x="12" y="18"/>
                    <a:pt x="9" y="17"/>
                    <a:pt x="7" y="15"/>
                  </a:cubicBezTo>
                  <a:cubicBezTo>
                    <a:pt x="5" y="14"/>
                    <a:pt x="4" y="12"/>
                    <a:pt x="4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5" y="8"/>
                    <a:pt x="7" y="6"/>
                  </a:cubicBezTo>
                  <a:cubicBezTo>
                    <a:pt x="8" y="5"/>
                    <a:pt x="11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8" y="4"/>
                    <a:pt x="21" y="5"/>
                    <a:pt x="23" y="6"/>
                  </a:cubicBezTo>
                  <a:cubicBezTo>
                    <a:pt x="25" y="8"/>
                    <a:pt x="26" y="10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3"/>
                    <a:pt x="25" y="14"/>
                    <a:pt x="24" y="15"/>
                  </a:cubicBezTo>
                  <a:cubicBezTo>
                    <a:pt x="22" y="17"/>
                    <a:pt x="19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4" y="3"/>
                  </a:cubicBezTo>
                  <a:cubicBezTo>
                    <a:pt x="2" y="5"/>
                    <a:pt x="0" y="7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4"/>
                    <a:pt x="2" y="17"/>
                    <a:pt x="5" y="19"/>
                  </a:cubicBezTo>
                  <a:cubicBezTo>
                    <a:pt x="8" y="20"/>
                    <a:pt x="12" y="22"/>
                    <a:pt x="16" y="22"/>
                  </a:cubicBezTo>
                  <a:cubicBezTo>
                    <a:pt x="20" y="22"/>
                    <a:pt x="23" y="21"/>
                    <a:pt x="26" y="19"/>
                  </a:cubicBezTo>
                  <a:cubicBezTo>
                    <a:pt x="28" y="17"/>
                    <a:pt x="30" y="14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8"/>
                    <a:pt x="28" y="5"/>
                    <a:pt x="25" y="3"/>
                  </a:cubicBezTo>
                  <a:cubicBezTo>
                    <a:pt x="22" y="1"/>
                    <a:pt x="18" y="0"/>
                    <a:pt x="14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iṧliḓê"/>
            <p:cNvSpPr/>
            <p:nvPr>
              <p:custDataLst>
                <p:tags r:id="rId69"/>
              </p:custDataLst>
            </p:nvPr>
          </p:nvSpPr>
          <p:spPr bwMode="auto">
            <a:xfrm>
              <a:off x="16037" y="3104"/>
              <a:ext cx="120" cy="120"/>
            </a:xfrm>
            <a:custGeom>
              <a:avLst/>
              <a:gdLst>
                <a:gd name="T0" fmla="*/ 17 w 18"/>
                <a:gd name="T1" fmla="*/ 5 h 10"/>
                <a:gd name="T2" fmla="*/ 9 w 18"/>
                <a:gd name="T3" fmla="*/ 10 h 10"/>
                <a:gd name="T4" fmla="*/ 1 w 18"/>
                <a:gd name="T5" fmla="*/ 5 h 10"/>
                <a:gd name="T6" fmla="*/ 9 w 18"/>
                <a:gd name="T7" fmla="*/ 0 h 10"/>
                <a:gd name="T8" fmla="*/ 17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7" y="5"/>
                  </a:moveTo>
                  <a:cubicBezTo>
                    <a:pt x="18" y="8"/>
                    <a:pt x="14" y="10"/>
                    <a:pt x="9" y="10"/>
                  </a:cubicBezTo>
                  <a:cubicBezTo>
                    <a:pt x="5" y="10"/>
                    <a:pt x="1" y="8"/>
                    <a:pt x="1" y="5"/>
                  </a:cubicBezTo>
                  <a:cubicBezTo>
                    <a:pt x="0" y="2"/>
                    <a:pt x="4" y="0"/>
                    <a:pt x="9" y="0"/>
                  </a:cubicBezTo>
                  <a:cubicBezTo>
                    <a:pt x="13" y="0"/>
                    <a:pt x="17" y="2"/>
                    <a:pt x="17" y="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îş1iḍe"/>
            <p:cNvSpPr/>
            <p:nvPr>
              <p:custDataLst>
                <p:tags r:id="rId70"/>
              </p:custDataLst>
            </p:nvPr>
          </p:nvSpPr>
          <p:spPr bwMode="auto">
            <a:xfrm>
              <a:off x="14385" y="3297"/>
              <a:ext cx="136" cy="120"/>
            </a:xfrm>
            <a:custGeom>
              <a:avLst/>
              <a:gdLst>
                <a:gd name="T0" fmla="*/ 9 w 31"/>
                <a:gd name="T1" fmla="*/ 17 h 26"/>
                <a:gd name="T2" fmla="*/ 9 w 31"/>
                <a:gd name="T3" fmla="*/ 16 h 26"/>
                <a:gd name="T4" fmla="*/ 9 w 31"/>
                <a:gd name="T5" fmla="*/ 16 h 26"/>
                <a:gd name="T6" fmla="*/ 9 w 31"/>
                <a:gd name="T7" fmla="*/ 17 h 26"/>
                <a:gd name="T8" fmla="*/ 23 w 31"/>
                <a:gd name="T9" fmla="*/ 16 h 26"/>
                <a:gd name="T10" fmla="*/ 27 w 31"/>
                <a:gd name="T11" fmla="*/ 12 h 26"/>
                <a:gd name="T12" fmla="*/ 23 w 31"/>
                <a:gd name="T13" fmla="*/ 16 h 26"/>
                <a:gd name="T14" fmla="*/ 22 w 31"/>
                <a:gd name="T15" fmla="*/ 0 h 26"/>
                <a:gd name="T16" fmla="*/ 20 w 31"/>
                <a:gd name="T17" fmla="*/ 1 h 26"/>
                <a:gd name="T18" fmla="*/ 20 w 31"/>
                <a:gd name="T19" fmla="*/ 0 h 26"/>
                <a:gd name="T20" fmla="*/ 19 w 31"/>
                <a:gd name="T21" fmla="*/ 0 h 26"/>
                <a:gd name="T22" fmla="*/ 19 w 31"/>
                <a:gd name="T23" fmla="*/ 0 h 26"/>
                <a:gd name="T24" fmla="*/ 9 w 31"/>
                <a:gd name="T25" fmla="*/ 6 h 26"/>
                <a:gd name="T26" fmla="*/ 0 w 31"/>
                <a:gd name="T27" fmla="*/ 15 h 26"/>
                <a:gd name="T28" fmla="*/ 0 w 31"/>
                <a:gd name="T29" fmla="*/ 17 h 26"/>
                <a:gd name="T30" fmla="*/ 0 w 31"/>
                <a:gd name="T31" fmla="*/ 18 h 26"/>
                <a:gd name="T32" fmla="*/ 1 w 31"/>
                <a:gd name="T33" fmla="*/ 18 h 26"/>
                <a:gd name="T34" fmla="*/ 2 w 31"/>
                <a:gd name="T35" fmla="*/ 18 h 26"/>
                <a:gd name="T36" fmla="*/ 2 w 31"/>
                <a:gd name="T37" fmla="*/ 18 h 26"/>
                <a:gd name="T38" fmla="*/ 2 w 31"/>
                <a:gd name="T39" fmla="*/ 18 h 26"/>
                <a:gd name="T40" fmla="*/ 10 w 31"/>
                <a:gd name="T41" fmla="*/ 26 h 26"/>
                <a:gd name="T42" fmla="*/ 11 w 31"/>
                <a:gd name="T43" fmla="*/ 26 h 26"/>
                <a:gd name="T44" fmla="*/ 15 w 31"/>
                <a:gd name="T45" fmla="*/ 24 h 26"/>
                <a:gd name="T46" fmla="*/ 31 w 31"/>
                <a:gd name="T47" fmla="*/ 15 h 26"/>
                <a:gd name="T48" fmla="*/ 31 w 31"/>
                <a:gd name="T49" fmla="*/ 15 h 26"/>
                <a:gd name="T50" fmla="*/ 31 w 31"/>
                <a:gd name="T51" fmla="*/ 15 h 26"/>
                <a:gd name="T52" fmla="*/ 28 w 31"/>
                <a:gd name="T53" fmla="*/ 11 h 26"/>
                <a:gd name="T54" fmla="*/ 22 w 31"/>
                <a:gd name="T5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" h="26">
                  <a:moveTo>
                    <a:pt x="9" y="17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7"/>
                    <a:pt x="9" y="17"/>
                    <a:pt x="9" y="17"/>
                  </a:cubicBezTo>
                  <a:moveTo>
                    <a:pt x="23" y="16"/>
                  </a:moveTo>
                  <a:cubicBezTo>
                    <a:pt x="25" y="14"/>
                    <a:pt x="26" y="13"/>
                    <a:pt x="27" y="12"/>
                  </a:cubicBezTo>
                  <a:cubicBezTo>
                    <a:pt x="23" y="16"/>
                    <a:pt x="23" y="16"/>
                    <a:pt x="23" y="16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5" y="1"/>
                    <a:pt x="12" y="4"/>
                    <a:pt x="9" y="6"/>
                  </a:cubicBezTo>
                  <a:cubicBezTo>
                    <a:pt x="6" y="9"/>
                    <a:pt x="2" y="11"/>
                    <a:pt x="0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9"/>
                    <a:pt x="8" y="23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3" y="25"/>
                    <a:pt x="15" y="24"/>
                  </a:cubicBezTo>
                  <a:cubicBezTo>
                    <a:pt x="20" y="22"/>
                    <a:pt x="26" y="18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5" y="7"/>
                    <a:pt x="22" y="0"/>
                    <a:pt x="22" y="0"/>
                  </a:cubicBezTo>
                </a:path>
              </a:pathLst>
            </a:custGeom>
            <a:solidFill>
              <a:srgbClr val="957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ï$lïdè"/>
            <p:cNvSpPr/>
            <p:nvPr>
              <p:custDataLst>
                <p:tags r:id="rId71"/>
              </p:custDataLst>
            </p:nvPr>
          </p:nvSpPr>
          <p:spPr bwMode="auto">
            <a:xfrm>
              <a:off x="14428" y="3374"/>
              <a:ext cx="529" cy="494"/>
            </a:xfrm>
            <a:custGeom>
              <a:avLst/>
              <a:gdLst>
                <a:gd name="T0" fmla="*/ 33 w 120"/>
                <a:gd name="T1" fmla="*/ 36 h 128"/>
                <a:gd name="T2" fmla="*/ 33 w 120"/>
                <a:gd name="T3" fmla="*/ 36 h 128"/>
                <a:gd name="T4" fmla="*/ 32 w 120"/>
                <a:gd name="T5" fmla="*/ 35 h 128"/>
                <a:gd name="T6" fmla="*/ 32 w 120"/>
                <a:gd name="T7" fmla="*/ 35 h 128"/>
                <a:gd name="T8" fmla="*/ 25 w 120"/>
                <a:gd name="T9" fmla="*/ 30 h 128"/>
                <a:gd name="T10" fmla="*/ 25 w 120"/>
                <a:gd name="T11" fmla="*/ 30 h 128"/>
                <a:gd name="T12" fmla="*/ 20 w 120"/>
                <a:gd name="T13" fmla="*/ 0 h 128"/>
                <a:gd name="T14" fmla="*/ 0 w 120"/>
                <a:gd name="T15" fmla="*/ 11 h 128"/>
                <a:gd name="T16" fmla="*/ 5 w 120"/>
                <a:gd name="T17" fmla="*/ 18 h 128"/>
                <a:gd name="T18" fmla="*/ 7 w 120"/>
                <a:gd name="T19" fmla="*/ 18 h 128"/>
                <a:gd name="T20" fmla="*/ 16 w 120"/>
                <a:gd name="T21" fmla="*/ 16 h 128"/>
                <a:gd name="T22" fmla="*/ 15 w 120"/>
                <a:gd name="T23" fmla="*/ 31 h 128"/>
                <a:gd name="T24" fmla="*/ 20 w 120"/>
                <a:gd name="T25" fmla="*/ 40 h 128"/>
                <a:gd name="T26" fmla="*/ 33 w 120"/>
                <a:gd name="T27" fmla="*/ 90 h 128"/>
                <a:gd name="T28" fmla="*/ 43 w 120"/>
                <a:gd name="T29" fmla="*/ 102 h 128"/>
                <a:gd name="T30" fmla="*/ 56 w 120"/>
                <a:gd name="T31" fmla="*/ 102 h 128"/>
                <a:gd name="T32" fmla="*/ 92 w 120"/>
                <a:gd name="T33" fmla="*/ 98 h 128"/>
                <a:gd name="T34" fmla="*/ 91 w 120"/>
                <a:gd name="T35" fmla="*/ 98 h 128"/>
                <a:gd name="T36" fmla="*/ 92 w 120"/>
                <a:gd name="T37" fmla="*/ 102 h 128"/>
                <a:gd name="T38" fmla="*/ 92 w 120"/>
                <a:gd name="T39" fmla="*/ 109 h 128"/>
                <a:gd name="T40" fmla="*/ 93 w 120"/>
                <a:gd name="T41" fmla="*/ 117 h 128"/>
                <a:gd name="T42" fmla="*/ 94 w 120"/>
                <a:gd name="T43" fmla="*/ 125 h 128"/>
                <a:gd name="T44" fmla="*/ 96 w 120"/>
                <a:gd name="T45" fmla="*/ 121 h 128"/>
                <a:gd name="T46" fmla="*/ 99 w 120"/>
                <a:gd name="T47" fmla="*/ 110 h 128"/>
                <a:gd name="T48" fmla="*/ 103 w 120"/>
                <a:gd name="T49" fmla="*/ 99 h 128"/>
                <a:gd name="T50" fmla="*/ 107 w 120"/>
                <a:gd name="T51" fmla="*/ 89 h 128"/>
                <a:gd name="T52" fmla="*/ 112 w 120"/>
                <a:gd name="T53" fmla="*/ 79 h 128"/>
                <a:gd name="T54" fmla="*/ 117 w 120"/>
                <a:gd name="T55" fmla="*/ 69 h 128"/>
                <a:gd name="T56" fmla="*/ 120 w 120"/>
                <a:gd name="T57" fmla="*/ 64 h 128"/>
                <a:gd name="T58" fmla="*/ 113 w 120"/>
                <a:gd name="T59" fmla="*/ 69 h 128"/>
                <a:gd name="T60" fmla="*/ 56 w 120"/>
                <a:gd name="T61" fmla="*/ 81 h 128"/>
                <a:gd name="T62" fmla="*/ 53 w 120"/>
                <a:gd name="T63" fmla="*/ 81 h 128"/>
                <a:gd name="T64" fmla="*/ 48 w 120"/>
                <a:gd name="T65" fmla="*/ 72 h 128"/>
                <a:gd name="T66" fmla="*/ 27 w 120"/>
                <a:gd name="T67" fmla="*/ 37 h 128"/>
                <a:gd name="T68" fmla="*/ 28 w 120"/>
                <a:gd name="T69" fmla="*/ 34 h 128"/>
                <a:gd name="T70" fmla="*/ 33 w 120"/>
                <a:gd name="T71" fmla="*/ 38 h 128"/>
                <a:gd name="T72" fmla="*/ 35 w 120"/>
                <a:gd name="T73" fmla="*/ 37 h 128"/>
                <a:gd name="T74" fmla="*/ 19 w 120"/>
                <a:gd name="T75" fmla="*/ 13 h 128"/>
                <a:gd name="T76" fmla="*/ 23 w 120"/>
                <a:gd name="T77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0" h="128">
                  <a:moveTo>
                    <a:pt x="33" y="36"/>
                  </a:moveTo>
                  <a:cubicBezTo>
                    <a:pt x="33" y="36"/>
                    <a:pt x="33" y="36"/>
                    <a:pt x="33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3" y="36"/>
                    <a:pt x="33" y="36"/>
                    <a:pt x="33" y="36"/>
                  </a:cubicBezTo>
                  <a:moveTo>
                    <a:pt x="32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5"/>
                  </a:cubicBezTo>
                  <a:moveTo>
                    <a:pt x="25" y="30"/>
                  </a:move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moveTo>
                    <a:pt x="20" y="0"/>
                  </a:moveTo>
                  <a:cubicBezTo>
                    <a:pt x="15" y="3"/>
                    <a:pt x="9" y="7"/>
                    <a:pt x="4" y="9"/>
                  </a:cubicBezTo>
                  <a:cubicBezTo>
                    <a:pt x="2" y="10"/>
                    <a:pt x="1" y="11"/>
                    <a:pt x="0" y="11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4" y="17"/>
                    <a:pt x="15" y="16"/>
                  </a:cubicBezTo>
                  <a:cubicBezTo>
                    <a:pt x="15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3" y="21"/>
                    <a:pt x="14" y="28"/>
                    <a:pt x="15" y="31"/>
                  </a:cubicBezTo>
                  <a:cubicBezTo>
                    <a:pt x="16" y="34"/>
                    <a:pt x="18" y="37"/>
                    <a:pt x="21" y="39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2" y="53"/>
                    <a:pt x="25" y="64"/>
                  </a:cubicBezTo>
                  <a:cubicBezTo>
                    <a:pt x="27" y="73"/>
                    <a:pt x="29" y="82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5" y="95"/>
                    <a:pt x="40" y="101"/>
                    <a:pt x="43" y="102"/>
                  </a:cubicBezTo>
                  <a:cubicBezTo>
                    <a:pt x="43" y="102"/>
                    <a:pt x="45" y="102"/>
                    <a:pt x="47" y="102"/>
                  </a:cubicBezTo>
                  <a:cubicBezTo>
                    <a:pt x="51" y="102"/>
                    <a:pt x="56" y="102"/>
                    <a:pt x="56" y="102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65" y="102"/>
                    <a:pt x="79" y="100"/>
                    <a:pt x="92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91" y="99"/>
                    <a:pt x="91" y="99"/>
                    <a:pt x="91" y="100"/>
                  </a:cubicBezTo>
                  <a:cubicBezTo>
                    <a:pt x="91" y="101"/>
                    <a:pt x="92" y="102"/>
                    <a:pt x="92" y="102"/>
                  </a:cubicBezTo>
                  <a:cubicBezTo>
                    <a:pt x="92" y="104"/>
                    <a:pt x="92" y="105"/>
                    <a:pt x="92" y="107"/>
                  </a:cubicBezTo>
                  <a:cubicBezTo>
                    <a:pt x="92" y="108"/>
                    <a:pt x="92" y="108"/>
                    <a:pt x="92" y="109"/>
                  </a:cubicBezTo>
                  <a:cubicBezTo>
                    <a:pt x="92" y="111"/>
                    <a:pt x="92" y="113"/>
                    <a:pt x="92" y="114"/>
                  </a:cubicBezTo>
                  <a:cubicBezTo>
                    <a:pt x="92" y="115"/>
                    <a:pt x="93" y="116"/>
                    <a:pt x="93" y="117"/>
                  </a:cubicBezTo>
                  <a:cubicBezTo>
                    <a:pt x="93" y="119"/>
                    <a:pt x="93" y="120"/>
                    <a:pt x="93" y="122"/>
                  </a:cubicBezTo>
                  <a:cubicBezTo>
                    <a:pt x="93" y="123"/>
                    <a:pt x="93" y="124"/>
                    <a:pt x="94" y="125"/>
                  </a:cubicBezTo>
                  <a:cubicBezTo>
                    <a:pt x="94" y="126"/>
                    <a:pt x="94" y="127"/>
                    <a:pt x="94" y="128"/>
                  </a:cubicBezTo>
                  <a:cubicBezTo>
                    <a:pt x="95" y="126"/>
                    <a:pt x="95" y="123"/>
                    <a:pt x="96" y="121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7" y="117"/>
                    <a:pt x="98" y="113"/>
                    <a:pt x="99" y="110"/>
                  </a:cubicBezTo>
                  <a:cubicBezTo>
                    <a:pt x="99" y="110"/>
                    <a:pt x="100" y="109"/>
                    <a:pt x="100" y="109"/>
                  </a:cubicBezTo>
                  <a:cubicBezTo>
                    <a:pt x="101" y="106"/>
                    <a:pt x="102" y="103"/>
                    <a:pt x="103" y="99"/>
                  </a:cubicBezTo>
                  <a:cubicBezTo>
                    <a:pt x="103" y="99"/>
                    <a:pt x="103" y="98"/>
                    <a:pt x="104" y="98"/>
                  </a:cubicBezTo>
                  <a:cubicBezTo>
                    <a:pt x="105" y="95"/>
                    <a:pt x="106" y="92"/>
                    <a:pt x="107" y="89"/>
                  </a:cubicBezTo>
                  <a:cubicBezTo>
                    <a:pt x="108" y="88"/>
                    <a:pt x="108" y="87"/>
                    <a:pt x="108" y="86"/>
                  </a:cubicBezTo>
                  <a:cubicBezTo>
                    <a:pt x="110" y="84"/>
                    <a:pt x="111" y="81"/>
                    <a:pt x="112" y="79"/>
                  </a:cubicBezTo>
                  <a:cubicBezTo>
                    <a:pt x="112" y="77"/>
                    <a:pt x="113" y="76"/>
                    <a:pt x="114" y="75"/>
                  </a:cubicBezTo>
                  <a:cubicBezTo>
                    <a:pt x="115" y="73"/>
                    <a:pt x="116" y="71"/>
                    <a:pt x="117" y="69"/>
                  </a:cubicBezTo>
                  <a:cubicBezTo>
                    <a:pt x="118" y="67"/>
                    <a:pt x="119" y="66"/>
                    <a:pt x="119" y="64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16" y="65"/>
                    <a:pt x="114" y="67"/>
                    <a:pt x="113" y="67"/>
                  </a:cubicBezTo>
                  <a:cubicBezTo>
                    <a:pt x="113" y="68"/>
                    <a:pt x="113" y="68"/>
                    <a:pt x="113" y="69"/>
                  </a:cubicBezTo>
                  <a:cubicBezTo>
                    <a:pt x="108" y="69"/>
                    <a:pt x="103" y="70"/>
                    <a:pt x="99" y="70"/>
                  </a:cubicBezTo>
                  <a:cubicBezTo>
                    <a:pt x="94" y="70"/>
                    <a:pt x="60" y="79"/>
                    <a:pt x="56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1"/>
                    <a:pt x="54" y="81"/>
                    <a:pt x="53" y="81"/>
                  </a:cubicBezTo>
                  <a:cubicBezTo>
                    <a:pt x="53" y="81"/>
                    <a:pt x="53" y="81"/>
                    <a:pt x="53" y="81"/>
                  </a:cubicBezTo>
                  <a:cubicBezTo>
                    <a:pt x="51" y="78"/>
                    <a:pt x="50" y="75"/>
                    <a:pt x="48" y="72"/>
                  </a:cubicBezTo>
                  <a:cubicBezTo>
                    <a:pt x="40" y="62"/>
                    <a:pt x="28" y="37"/>
                    <a:pt x="28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7" y="37"/>
                    <a:pt x="27" y="36"/>
                  </a:cubicBezTo>
                  <a:cubicBezTo>
                    <a:pt x="27" y="36"/>
                    <a:pt x="28" y="35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0" y="37"/>
                    <a:pt x="32" y="38"/>
                    <a:pt x="33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6" y="36"/>
                    <a:pt x="37" y="34"/>
                    <a:pt x="33" y="28"/>
                  </a:cubicBezTo>
                  <a:cubicBezTo>
                    <a:pt x="27" y="22"/>
                    <a:pt x="19" y="15"/>
                    <a:pt x="19" y="13"/>
                  </a:cubicBezTo>
                  <a:cubicBezTo>
                    <a:pt x="20" y="12"/>
                    <a:pt x="22" y="8"/>
                    <a:pt x="23" y="6"/>
                  </a:cubicBezTo>
                  <a:cubicBezTo>
                    <a:pt x="23" y="5"/>
                    <a:pt x="23" y="4"/>
                    <a:pt x="23" y="3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solidFill>
              <a:srgbClr val="A66614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ïšḷîḋè"/>
            <p:cNvSpPr/>
            <p:nvPr>
              <p:custDataLst>
                <p:tags r:id="rId72"/>
              </p:custDataLst>
            </p:nvPr>
          </p:nvSpPr>
          <p:spPr bwMode="auto">
            <a:xfrm>
              <a:off x="14701" y="4077"/>
              <a:ext cx="195" cy="678"/>
            </a:xfrm>
            <a:custGeom>
              <a:avLst/>
              <a:gdLst>
                <a:gd name="T0" fmla="*/ 24 w 44"/>
                <a:gd name="T1" fmla="*/ 0 h 176"/>
                <a:gd name="T2" fmla="*/ 25 w 44"/>
                <a:gd name="T3" fmla="*/ 4 h 176"/>
                <a:gd name="T4" fmla="*/ 4 w 44"/>
                <a:gd name="T5" fmla="*/ 111 h 176"/>
                <a:gd name="T6" fmla="*/ 1 w 44"/>
                <a:gd name="T7" fmla="*/ 132 h 176"/>
                <a:gd name="T8" fmla="*/ 16 w 44"/>
                <a:gd name="T9" fmla="*/ 176 h 176"/>
                <a:gd name="T10" fmla="*/ 20 w 44"/>
                <a:gd name="T11" fmla="*/ 171 h 176"/>
                <a:gd name="T12" fmla="*/ 23 w 44"/>
                <a:gd name="T13" fmla="*/ 166 h 176"/>
                <a:gd name="T14" fmla="*/ 27 w 44"/>
                <a:gd name="T15" fmla="*/ 160 h 176"/>
                <a:gd name="T16" fmla="*/ 30 w 44"/>
                <a:gd name="T17" fmla="*/ 153 h 176"/>
                <a:gd name="T18" fmla="*/ 33 w 44"/>
                <a:gd name="T19" fmla="*/ 147 h 176"/>
                <a:gd name="T20" fmla="*/ 34 w 44"/>
                <a:gd name="T21" fmla="*/ 146 h 176"/>
                <a:gd name="T22" fmla="*/ 31 w 44"/>
                <a:gd name="T23" fmla="*/ 140 h 176"/>
                <a:gd name="T24" fmla="*/ 31 w 44"/>
                <a:gd name="T25" fmla="*/ 140 h 176"/>
                <a:gd name="T26" fmla="*/ 34 w 44"/>
                <a:gd name="T27" fmla="*/ 114 h 176"/>
                <a:gd name="T28" fmla="*/ 34 w 44"/>
                <a:gd name="T29" fmla="*/ 113 h 176"/>
                <a:gd name="T30" fmla="*/ 35 w 44"/>
                <a:gd name="T31" fmla="*/ 113 h 176"/>
                <a:gd name="T32" fmla="*/ 35 w 44"/>
                <a:gd name="T33" fmla="*/ 113 h 176"/>
                <a:gd name="T34" fmla="*/ 44 w 44"/>
                <a:gd name="T35" fmla="*/ 93 h 176"/>
                <a:gd name="T36" fmla="*/ 44 w 44"/>
                <a:gd name="T37" fmla="*/ 92 h 176"/>
                <a:gd name="T38" fmla="*/ 44 w 44"/>
                <a:gd name="T39" fmla="*/ 25 h 176"/>
                <a:gd name="T40" fmla="*/ 24 w 44"/>
                <a:gd name="T4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176">
                  <a:moveTo>
                    <a:pt x="24" y="0"/>
                  </a:moveTo>
                  <a:cubicBezTo>
                    <a:pt x="24" y="2"/>
                    <a:pt x="24" y="3"/>
                    <a:pt x="25" y="4"/>
                  </a:cubicBezTo>
                  <a:cubicBezTo>
                    <a:pt x="21" y="21"/>
                    <a:pt x="7" y="89"/>
                    <a:pt x="4" y="111"/>
                  </a:cubicBezTo>
                  <a:cubicBezTo>
                    <a:pt x="2" y="119"/>
                    <a:pt x="0" y="128"/>
                    <a:pt x="1" y="132"/>
                  </a:cubicBezTo>
                  <a:cubicBezTo>
                    <a:pt x="2" y="136"/>
                    <a:pt x="9" y="156"/>
                    <a:pt x="16" y="176"/>
                  </a:cubicBezTo>
                  <a:cubicBezTo>
                    <a:pt x="18" y="175"/>
                    <a:pt x="19" y="173"/>
                    <a:pt x="20" y="171"/>
                  </a:cubicBezTo>
                  <a:cubicBezTo>
                    <a:pt x="21" y="169"/>
                    <a:pt x="22" y="168"/>
                    <a:pt x="23" y="166"/>
                  </a:cubicBezTo>
                  <a:cubicBezTo>
                    <a:pt x="25" y="164"/>
                    <a:pt x="26" y="162"/>
                    <a:pt x="27" y="160"/>
                  </a:cubicBezTo>
                  <a:cubicBezTo>
                    <a:pt x="28" y="158"/>
                    <a:pt x="29" y="156"/>
                    <a:pt x="30" y="153"/>
                  </a:cubicBezTo>
                  <a:cubicBezTo>
                    <a:pt x="31" y="151"/>
                    <a:pt x="32" y="149"/>
                    <a:pt x="33" y="147"/>
                  </a:cubicBezTo>
                  <a:cubicBezTo>
                    <a:pt x="33" y="147"/>
                    <a:pt x="33" y="146"/>
                    <a:pt x="34" y="146"/>
                  </a:cubicBezTo>
                  <a:cubicBezTo>
                    <a:pt x="33" y="144"/>
                    <a:pt x="32" y="141"/>
                    <a:pt x="31" y="140"/>
                  </a:cubicBezTo>
                  <a:cubicBezTo>
                    <a:pt x="31" y="140"/>
                    <a:pt x="31" y="140"/>
                    <a:pt x="31" y="140"/>
                  </a:cubicBezTo>
                  <a:cubicBezTo>
                    <a:pt x="27" y="130"/>
                    <a:pt x="31" y="119"/>
                    <a:pt x="34" y="114"/>
                  </a:cubicBezTo>
                  <a:cubicBezTo>
                    <a:pt x="34" y="114"/>
                    <a:pt x="34" y="113"/>
                    <a:pt x="34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8" y="107"/>
                    <a:pt x="41" y="100"/>
                    <a:pt x="44" y="93"/>
                  </a:cubicBezTo>
                  <a:cubicBezTo>
                    <a:pt x="44" y="93"/>
                    <a:pt x="44" y="93"/>
                    <a:pt x="44" y="92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13"/>
                    <a:pt x="36" y="2"/>
                    <a:pt x="24" y="0"/>
                  </a:cubicBezTo>
                </a:path>
              </a:pathLst>
            </a:custGeom>
            <a:solidFill>
              <a:srgbClr val="5E5E8A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îśliďê"/>
            <p:cNvSpPr/>
            <p:nvPr>
              <p:custDataLst>
                <p:tags r:id="rId73"/>
              </p:custDataLst>
            </p:nvPr>
          </p:nvSpPr>
          <p:spPr bwMode="auto">
            <a:xfrm>
              <a:off x="14833" y="3350"/>
              <a:ext cx="220" cy="264"/>
            </a:xfrm>
            <a:custGeom>
              <a:avLst/>
              <a:gdLst>
                <a:gd name="T0" fmla="*/ 9 w 50"/>
                <a:gd name="T1" fmla="*/ 0 h 68"/>
                <a:gd name="T2" fmla="*/ 5 w 50"/>
                <a:gd name="T3" fmla="*/ 16 h 68"/>
                <a:gd name="T4" fmla="*/ 7 w 50"/>
                <a:gd name="T5" fmla="*/ 20 h 68"/>
                <a:gd name="T6" fmla="*/ 2 w 50"/>
                <a:gd name="T7" fmla="*/ 31 h 68"/>
                <a:gd name="T8" fmla="*/ 0 w 50"/>
                <a:gd name="T9" fmla="*/ 52 h 68"/>
                <a:gd name="T10" fmla="*/ 4 w 50"/>
                <a:gd name="T11" fmla="*/ 62 h 68"/>
                <a:gd name="T12" fmla="*/ 15 w 50"/>
                <a:gd name="T13" fmla="*/ 64 h 68"/>
                <a:gd name="T14" fmla="*/ 16 w 50"/>
                <a:gd name="T15" fmla="*/ 68 h 68"/>
                <a:gd name="T16" fmla="*/ 17 w 50"/>
                <a:gd name="T17" fmla="*/ 65 h 68"/>
                <a:gd name="T18" fmla="*/ 21 w 50"/>
                <a:gd name="T19" fmla="*/ 60 h 68"/>
                <a:gd name="T20" fmla="*/ 23 w 50"/>
                <a:gd name="T21" fmla="*/ 56 h 68"/>
                <a:gd name="T22" fmla="*/ 28 w 50"/>
                <a:gd name="T23" fmla="*/ 50 h 68"/>
                <a:gd name="T24" fmla="*/ 30 w 50"/>
                <a:gd name="T25" fmla="*/ 47 h 68"/>
                <a:gd name="T26" fmla="*/ 35 w 50"/>
                <a:gd name="T27" fmla="*/ 40 h 68"/>
                <a:gd name="T28" fmla="*/ 37 w 50"/>
                <a:gd name="T29" fmla="*/ 38 h 68"/>
                <a:gd name="T30" fmla="*/ 44 w 50"/>
                <a:gd name="T31" fmla="*/ 30 h 68"/>
                <a:gd name="T32" fmla="*/ 50 w 50"/>
                <a:gd name="T33" fmla="*/ 24 h 68"/>
                <a:gd name="T34" fmla="*/ 45 w 50"/>
                <a:gd name="T35" fmla="*/ 19 h 68"/>
                <a:gd name="T36" fmla="*/ 45 w 50"/>
                <a:gd name="T37" fmla="*/ 19 h 68"/>
                <a:gd name="T38" fmla="*/ 41 w 50"/>
                <a:gd name="T39" fmla="*/ 11 h 68"/>
                <a:gd name="T40" fmla="*/ 14 w 50"/>
                <a:gd name="T41" fmla="*/ 6 h 68"/>
                <a:gd name="T42" fmla="*/ 9 w 50"/>
                <a:gd name="T4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" h="68">
                  <a:moveTo>
                    <a:pt x="9" y="0"/>
                  </a:moveTo>
                  <a:cubicBezTo>
                    <a:pt x="2" y="5"/>
                    <a:pt x="2" y="11"/>
                    <a:pt x="5" y="16"/>
                  </a:cubicBezTo>
                  <a:cubicBezTo>
                    <a:pt x="6" y="18"/>
                    <a:pt x="7" y="19"/>
                    <a:pt x="7" y="20"/>
                  </a:cubicBezTo>
                  <a:cubicBezTo>
                    <a:pt x="5" y="23"/>
                    <a:pt x="3" y="28"/>
                    <a:pt x="2" y="31"/>
                  </a:cubicBezTo>
                  <a:cubicBezTo>
                    <a:pt x="0" y="37"/>
                    <a:pt x="0" y="47"/>
                    <a:pt x="0" y="52"/>
                  </a:cubicBezTo>
                  <a:cubicBezTo>
                    <a:pt x="0" y="57"/>
                    <a:pt x="3" y="61"/>
                    <a:pt x="4" y="62"/>
                  </a:cubicBezTo>
                  <a:cubicBezTo>
                    <a:pt x="6" y="63"/>
                    <a:pt x="13" y="62"/>
                    <a:pt x="15" y="64"/>
                  </a:cubicBezTo>
                  <a:cubicBezTo>
                    <a:pt x="15" y="64"/>
                    <a:pt x="15" y="66"/>
                    <a:pt x="16" y="68"/>
                  </a:cubicBezTo>
                  <a:cubicBezTo>
                    <a:pt x="16" y="67"/>
                    <a:pt x="17" y="66"/>
                    <a:pt x="17" y="65"/>
                  </a:cubicBezTo>
                  <a:cubicBezTo>
                    <a:pt x="18" y="63"/>
                    <a:pt x="20" y="62"/>
                    <a:pt x="21" y="60"/>
                  </a:cubicBezTo>
                  <a:cubicBezTo>
                    <a:pt x="22" y="58"/>
                    <a:pt x="23" y="57"/>
                    <a:pt x="23" y="56"/>
                  </a:cubicBezTo>
                  <a:cubicBezTo>
                    <a:pt x="25" y="54"/>
                    <a:pt x="26" y="52"/>
                    <a:pt x="28" y="50"/>
                  </a:cubicBezTo>
                  <a:cubicBezTo>
                    <a:pt x="28" y="49"/>
                    <a:pt x="29" y="48"/>
                    <a:pt x="30" y="47"/>
                  </a:cubicBezTo>
                  <a:cubicBezTo>
                    <a:pt x="32" y="44"/>
                    <a:pt x="33" y="42"/>
                    <a:pt x="35" y="40"/>
                  </a:cubicBezTo>
                  <a:cubicBezTo>
                    <a:pt x="36" y="40"/>
                    <a:pt x="36" y="39"/>
                    <a:pt x="37" y="38"/>
                  </a:cubicBezTo>
                  <a:cubicBezTo>
                    <a:pt x="39" y="36"/>
                    <a:pt x="42" y="33"/>
                    <a:pt x="44" y="30"/>
                  </a:cubicBezTo>
                  <a:cubicBezTo>
                    <a:pt x="46" y="29"/>
                    <a:pt x="48" y="26"/>
                    <a:pt x="50" y="24"/>
                  </a:cubicBezTo>
                  <a:cubicBezTo>
                    <a:pt x="48" y="20"/>
                    <a:pt x="46" y="19"/>
                    <a:pt x="45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6" y="17"/>
                    <a:pt x="44" y="13"/>
                    <a:pt x="41" y="11"/>
                  </a:cubicBezTo>
                  <a:cubicBezTo>
                    <a:pt x="35" y="7"/>
                    <a:pt x="22" y="8"/>
                    <a:pt x="14" y="6"/>
                  </a:cubicBezTo>
                  <a:cubicBezTo>
                    <a:pt x="11" y="5"/>
                    <a:pt x="9" y="2"/>
                    <a:pt x="9" y="0"/>
                  </a:cubicBezTo>
                </a:path>
              </a:pathLst>
            </a:custGeom>
            <a:solidFill>
              <a:srgbClr val="A66614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iṣḻïḓè"/>
            <p:cNvSpPr/>
            <p:nvPr>
              <p:custDataLst>
                <p:tags r:id="rId74"/>
              </p:custDataLst>
            </p:nvPr>
          </p:nvSpPr>
          <p:spPr bwMode="auto">
            <a:xfrm>
              <a:off x="14995" y="3614"/>
              <a:ext cx="120" cy="431"/>
            </a:xfrm>
            <a:custGeom>
              <a:avLst/>
              <a:gdLst>
                <a:gd name="T0" fmla="*/ 0 w 27"/>
                <a:gd name="T1" fmla="*/ 112 h 112"/>
                <a:gd name="T2" fmla="*/ 10 w 27"/>
                <a:gd name="T3" fmla="*/ 105 h 112"/>
                <a:gd name="T4" fmla="*/ 25 w 27"/>
                <a:gd name="T5" fmla="*/ 86 h 112"/>
                <a:gd name="T6" fmla="*/ 25 w 27"/>
                <a:gd name="T7" fmla="*/ 27 h 112"/>
                <a:gd name="T8" fmla="*/ 25 w 27"/>
                <a:gd name="T9" fmla="*/ 24 h 112"/>
                <a:gd name="T10" fmla="*/ 12 w 27"/>
                <a:gd name="T11" fmla="*/ 0 h 112"/>
                <a:gd name="T12" fmla="*/ 5 w 27"/>
                <a:gd name="T13" fmla="*/ 65 h 112"/>
                <a:gd name="T14" fmla="*/ 0 w 27"/>
                <a:gd name="T1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2">
                  <a:moveTo>
                    <a:pt x="0" y="112"/>
                  </a:moveTo>
                  <a:cubicBezTo>
                    <a:pt x="4" y="110"/>
                    <a:pt x="7" y="107"/>
                    <a:pt x="10" y="105"/>
                  </a:cubicBezTo>
                  <a:cubicBezTo>
                    <a:pt x="18" y="98"/>
                    <a:pt x="25" y="91"/>
                    <a:pt x="25" y="86"/>
                  </a:cubicBezTo>
                  <a:cubicBezTo>
                    <a:pt x="27" y="75"/>
                    <a:pt x="26" y="42"/>
                    <a:pt x="25" y="27"/>
                  </a:cubicBezTo>
                  <a:cubicBezTo>
                    <a:pt x="25" y="26"/>
                    <a:pt x="25" y="25"/>
                    <a:pt x="25" y="24"/>
                  </a:cubicBezTo>
                  <a:cubicBezTo>
                    <a:pt x="24" y="9"/>
                    <a:pt x="16" y="3"/>
                    <a:pt x="12" y="0"/>
                  </a:cubicBezTo>
                  <a:cubicBezTo>
                    <a:pt x="10" y="19"/>
                    <a:pt x="5" y="63"/>
                    <a:pt x="5" y="65"/>
                  </a:cubicBezTo>
                  <a:cubicBezTo>
                    <a:pt x="4" y="68"/>
                    <a:pt x="0" y="112"/>
                    <a:pt x="0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îŝḻïďe"/>
            <p:cNvSpPr/>
            <p:nvPr>
              <p:custDataLst>
                <p:tags r:id="rId75"/>
              </p:custDataLst>
            </p:nvPr>
          </p:nvSpPr>
          <p:spPr bwMode="auto">
            <a:xfrm>
              <a:off x="14461" y="3377"/>
              <a:ext cx="120" cy="120"/>
            </a:xfrm>
            <a:custGeom>
              <a:avLst/>
              <a:gdLst>
                <a:gd name="T0" fmla="*/ 14 w 15"/>
                <a:gd name="T1" fmla="*/ 24 h 27"/>
                <a:gd name="T2" fmla="*/ 4 w 15"/>
                <a:gd name="T3" fmla="*/ 2 h 27"/>
                <a:gd name="T4" fmla="*/ 2 w 15"/>
                <a:gd name="T5" fmla="*/ 16 h 27"/>
                <a:gd name="T6" fmla="*/ 11 w 15"/>
                <a:gd name="T7" fmla="*/ 27 h 27"/>
                <a:gd name="T8" fmla="*/ 14 w 15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7">
                  <a:moveTo>
                    <a:pt x="14" y="24"/>
                  </a:moveTo>
                  <a:cubicBezTo>
                    <a:pt x="13" y="21"/>
                    <a:pt x="7" y="0"/>
                    <a:pt x="4" y="2"/>
                  </a:cubicBezTo>
                  <a:cubicBezTo>
                    <a:pt x="0" y="5"/>
                    <a:pt x="1" y="14"/>
                    <a:pt x="2" y="16"/>
                  </a:cubicBezTo>
                  <a:cubicBezTo>
                    <a:pt x="3" y="21"/>
                    <a:pt x="8" y="27"/>
                    <a:pt x="11" y="27"/>
                  </a:cubicBezTo>
                  <a:cubicBezTo>
                    <a:pt x="14" y="27"/>
                    <a:pt x="15" y="26"/>
                    <a:pt x="14" y="24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íşḷiḍê"/>
            <p:cNvSpPr/>
            <p:nvPr>
              <p:custDataLst>
                <p:tags r:id="rId76"/>
              </p:custDataLst>
            </p:nvPr>
          </p:nvSpPr>
          <p:spPr bwMode="auto">
            <a:xfrm>
              <a:off x="14647" y="4867"/>
              <a:ext cx="499" cy="120"/>
            </a:xfrm>
            <a:prstGeom prst="ellipse">
              <a:avLst/>
            </a:prstGeom>
            <a:solidFill>
              <a:srgbClr val="E4E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iṩḷiḑe"/>
            <p:cNvSpPr/>
            <p:nvPr>
              <p:custDataLst>
                <p:tags r:id="rId77"/>
              </p:custDataLst>
            </p:nvPr>
          </p:nvSpPr>
          <p:spPr bwMode="auto">
            <a:xfrm>
              <a:off x="14933" y="4821"/>
              <a:ext cx="120" cy="120"/>
            </a:xfrm>
            <a:custGeom>
              <a:avLst/>
              <a:gdLst>
                <a:gd name="T0" fmla="*/ 0 w 11"/>
                <a:gd name="T1" fmla="*/ 0 h 15"/>
                <a:gd name="T2" fmla="*/ 1 w 11"/>
                <a:gd name="T3" fmla="*/ 12 h 15"/>
                <a:gd name="T4" fmla="*/ 9 w 11"/>
                <a:gd name="T5" fmla="*/ 13 h 15"/>
                <a:gd name="T6" fmla="*/ 11 w 11"/>
                <a:gd name="T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0" y="0"/>
                  </a:moveTo>
                  <a:cubicBezTo>
                    <a:pt x="0" y="0"/>
                    <a:pt x="1" y="10"/>
                    <a:pt x="1" y="12"/>
                  </a:cubicBezTo>
                  <a:cubicBezTo>
                    <a:pt x="1" y="14"/>
                    <a:pt x="9" y="15"/>
                    <a:pt x="9" y="13"/>
                  </a:cubicBezTo>
                  <a:cubicBezTo>
                    <a:pt x="10" y="12"/>
                    <a:pt x="11" y="1"/>
                    <a:pt x="11" y="1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iṣľïḑè"/>
            <p:cNvSpPr/>
            <p:nvPr>
              <p:custDataLst>
                <p:tags r:id="rId78"/>
              </p:custDataLst>
            </p:nvPr>
          </p:nvSpPr>
          <p:spPr bwMode="auto">
            <a:xfrm>
              <a:off x="14855" y="4846"/>
              <a:ext cx="138" cy="120"/>
            </a:xfrm>
            <a:custGeom>
              <a:avLst/>
              <a:gdLst>
                <a:gd name="T0" fmla="*/ 31 w 31"/>
                <a:gd name="T1" fmla="*/ 5 h 12"/>
                <a:gd name="T2" fmla="*/ 31 w 31"/>
                <a:gd name="T3" fmla="*/ 12 h 12"/>
                <a:gd name="T4" fmla="*/ 22 w 31"/>
                <a:gd name="T5" fmla="*/ 12 h 12"/>
                <a:gd name="T6" fmla="*/ 21 w 31"/>
                <a:gd name="T7" fmla="*/ 11 h 12"/>
                <a:gd name="T8" fmla="*/ 16 w 31"/>
                <a:gd name="T9" fmla="*/ 12 h 12"/>
                <a:gd name="T10" fmla="*/ 9 w 31"/>
                <a:gd name="T11" fmla="*/ 12 h 12"/>
                <a:gd name="T12" fmla="*/ 0 w 31"/>
                <a:gd name="T13" fmla="*/ 10 h 12"/>
                <a:gd name="T14" fmla="*/ 8 w 31"/>
                <a:gd name="T15" fmla="*/ 7 h 12"/>
                <a:gd name="T16" fmla="*/ 19 w 31"/>
                <a:gd name="T17" fmla="*/ 2 h 12"/>
                <a:gd name="T18" fmla="*/ 21 w 31"/>
                <a:gd name="T19" fmla="*/ 0 h 12"/>
                <a:gd name="T20" fmla="*/ 22 w 31"/>
                <a:gd name="T21" fmla="*/ 1 h 12"/>
                <a:gd name="T22" fmla="*/ 27 w 31"/>
                <a:gd name="T23" fmla="*/ 4 h 12"/>
                <a:gd name="T24" fmla="*/ 30 w 31"/>
                <a:gd name="T25" fmla="*/ 2 h 12"/>
                <a:gd name="T26" fmla="*/ 31 w 31"/>
                <a:gd name="T2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12">
                  <a:moveTo>
                    <a:pt x="31" y="5"/>
                  </a:moveTo>
                  <a:cubicBezTo>
                    <a:pt x="31" y="8"/>
                    <a:pt x="31" y="12"/>
                    <a:pt x="31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19" y="12"/>
                    <a:pt x="16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3" y="12"/>
                    <a:pt x="0" y="11"/>
                    <a:pt x="0" y="10"/>
                  </a:cubicBezTo>
                  <a:cubicBezTo>
                    <a:pt x="0" y="6"/>
                    <a:pt x="6" y="7"/>
                    <a:pt x="8" y="7"/>
                  </a:cubicBezTo>
                  <a:cubicBezTo>
                    <a:pt x="13" y="7"/>
                    <a:pt x="18" y="4"/>
                    <a:pt x="19" y="2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3" y="3"/>
                    <a:pt x="25" y="4"/>
                    <a:pt x="27" y="4"/>
                  </a:cubicBezTo>
                  <a:cubicBezTo>
                    <a:pt x="28" y="4"/>
                    <a:pt x="29" y="3"/>
                    <a:pt x="30" y="2"/>
                  </a:cubicBezTo>
                  <a:cubicBezTo>
                    <a:pt x="30" y="2"/>
                    <a:pt x="31" y="3"/>
                    <a:pt x="31" y="5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îṥ1idê"/>
            <p:cNvSpPr/>
            <p:nvPr>
              <p:custDataLst>
                <p:tags r:id="rId79"/>
              </p:custDataLst>
            </p:nvPr>
          </p:nvSpPr>
          <p:spPr bwMode="auto">
            <a:xfrm>
              <a:off x="14814" y="4792"/>
              <a:ext cx="120" cy="120"/>
            </a:xfrm>
            <a:custGeom>
              <a:avLst/>
              <a:gdLst>
                <a:gd name="T0" fmla="*/ 0 w 12"/>
                <a:gd name="T1" fmla="*/ 6 h 16"/>
                <a:gd name="T2" fmla="*/ 3 w 12"/>
                <a:gd name="T3" fmla="*/ 14 h 16"/>
                <a:gd name="T4" fmla="*/ 12 w 12"/>
                <a:gd name="T5" fmla="*/ 12 h 16"/>
                <a:gd name="T6" fmla="*/ 8 w 12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6">
                  <a:moveTo>
                    <a:pt x="0" y="6"/>
                  </a:moveTo>
                  <a:cubicBezTo>
                    <a:pt x="0" y="6"/>
                    <a:pt x="2" y="12"/>
                    <a:pt x="3" y="14"/>
                  </a:cubicBezTo>
                  <a:cubicBezTo>
                    <a:pt x="4" y="16"/>
                    <a:pt x="11" y="14"/>
                    <a:pt x="12" y="12"/>
                  </a:cubicBezTo>
                  <a:cubicBezTo>
                    <a:pt x="12" y="11"/>
                    <a:pt x="8" y="0"/>
                    <a:pt x="8" y="0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íşľïḋè"/>
            <p:cNvSpPr/>
            <p:nvPr>
              <p:custDataLst>
                <p:tags r:id="rId80"/>
              </p:custDataLst>
            </p:nvPr>
          </p:nvSpPr>
          <p:spPr bwMode="auto">
            <a:xfrm>
              <a:off x="14755" y="4850"/>
              <a:ext cx="141" cy="120"/>
            </a:xfrm>
            <a:custGeom>
              <a:avLst/>
              <a:gdLst>
                <a:gd name="T0" fmla="*/ 29 w 32"/>
                <a:gd name="T1" fmla="*/ 3 h 20"/>
                <a:gd name="T2" fmla="*/ 32 w 32"/>
                <a:gd name="T3" fmla="*/ 9 h 20"/>
                <a:gd name="T4" fmla="*/ 25 w 32"/>
                <a:gd name="T5" fmla="*/ 13 h 20"/>
                <a:gd name="T6" fmla="*/ 24 w 32"/>
                <a:gd name="T7" fmla="*/ 12 h 20"/>
                <a:gd name="T8" fmla="*/ 20 w 32"/>
                <a:gd name="T9" fmla="*/ 16 h 20"/>
                <a:gd name="T10" fmla="*/ 13 w 32"/>
                <a:gd name="T11" fmla="*/ 19 h 20"/>
                <a:gd name="T12" fmla="*/ 2 w 32"/>
                <a:gd name="T13" fmla="*/ 19 h 20"/>
                <a:gd name="T14" fmla="*/ 10 w 32"/>
                <a:gd name="T15" fmla="*/ 13 h 20"/>
                <a:gd name="T16" fmla="*/ 17 w 32"/>
                <a:gd name="T17" fmla="*/ 4 h 20"/>
                <a:gd name="T18" fmla="*/ 17 w 32"/>
                <a:gd name="T19" fmla="*/ 1 h 20"/>
                <a:gd name="T20" fmla="*/ 19 w 32"/>
                <a:gd name="T21" fmla="*/ 2 h 20"/>
                <a:gd name="T22" fmla="*/ 24 w 32"/>
                <a:gd name="T23" fmla="*/ 3 h 20"/>
                <a:gd name="T24" fmla="*/ 27 w 32"/>
                <a:gd name="T25" fmla="*/ 0 h 20"/>
                <a:gd name="T26" fmla="*/ 29 w 32"/>
                <a:gd name="T2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0">
                  <a:moveTo>
                    <a:pt x="29" y="3"/>
                  </a:moveTo>
                  <a:cubicBezTo>
                    <a:pt x="30" y="5"/>
                    <a:pt x="32" y="9"/>
                    <a:pt x="32" y="9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2" y="15"/>
                    <a:pt x="20" y="16"/>
                  </a:cubicBezTo>
                  <a:cubicBezTo>
                    <a:pt x="19" y="17"/>
                    <a:pt x="15" y="18"/>
                    <a:pt x="13" y="19"/>
                  </a:cubicBezTo>
                  <a:cubicBezTo>
                    <a:pt x="7" y="20"/>
                    <a:pt x="3" y="19"/>
                    <a:pt x="2" y="19"/>
                  </a:cubicBezTo>
                  <a:cubicBezTo>
                    <a:pt x="0" y="15"/>
                    <a:pt x="8" y="13"/>
                    <a:pt x="10" y="13"/>
                  </a:cubicBezTo>
                  <a:cubicBezTo>
                    <a:pt x="14" y="11"/>
                    <a:pt x="16" y="6"/>
                    <a:pt x="17" y="4"/>
                  </a:cubicBezTo>
                  <a:cubicBezTo>
                    <a:pt x="17" y="2"/>
                    <a:pt x="16" y="1"/>
                    <a:pt x="17" y="1"/>
                  </a:cubicBezTo>
                  <a:cubicBezTo>
                    <a:pt x="17" y="1"/>
                    <a:pt x="18" y="1"/>
                    <a:pt x="19" y="2"/>
                  </a:cubicBezTo>
                  <a:cubicBezTo>
                    <a:pt x="21" y="3"/>
                    <a:pt x="23" y="4"/>
                    <a:pt x="24" y="3"/>
                  </a:cubicBezTo>
                  <a:cubicBezTo>
                    <a:pt x="25" y="2"/>
                    <a:pt x="26" y="1"/>
                    <a:pt x="27" y="0"/>
                  </a:cubicBezTo>
                  <a:cubicBezTo>
                    <a:pt x="27" y="0"/>
                    <a:pt x="28" y="0"/>
                    <a:pt x="29" y="3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íşḻîḋè"/>
            <p:cNvSpPr/>
            <p:nvPr>
              <p:custDataLst>
                <p:tags r:id="rId81"/>
              </p:custDataLst>
            </p:nvPr>
          </p:nvSpPr>
          <p:spPr bwMode="auto">
            <a:xfrm>
              <a:off x="14995" y="3698"/>
              <a:ext cx="120" cy="347"/>
            </a:xfrm>
            <a:custGeom>
              <a:avLst/>
              <a:gdLst>
                <a:gd name="T0" fmla="*/ 0 w 25"/>
                <a:gd name="T1" fmla="*/ 90 h 90"/>
                <a:gd name="T2" fmla="*/ 10 w 25"/>
                <a:gd name="T3" fmla="*/ 83 h 90"/>
                <a:gd name="T4" fmla="*/ 19 w 25"/>
                <a:gd name="T5" fmla="*/ 32 h 90"/>
                <a:gd name="T6" fmla="*/ 22 w 25"/>
                <a:gd name="T7" fmla="*/ 0 h 90"/>
                <a:gd name="T8" fmla="*/ 9 w 25"/>
                <a:gd name="T9" fmla="*/ 2 h 90"/>
                <a:gd name="T10" fmla="*/ 5 w 25"/>
                <a:gd name="T11" fmla="*/ 43 h 90"/>
                <a:gd name="T12" fmla="*/ 0 w 25"/>
                <a:gd name="T1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90">
                  <a:moveTo>
                    <a:pt x="0" y="90"/>
                  </a:moveTo>
                  <a:cubicBezTo>
                    <a:pt x="4" y="88"/>
                    <a:pt x="7" y="85"/>
                    <a:pt x="10" y="83"/>
                  </a:cubicBezTo>
                  <a:cubicBezTo>
                    <a:pt x="11" y="70"/>
                    <a:pt x="14" y="53"/>
                    <a:pt x="19" y="32"/>
                  </a:cubicBezTo>
                  <a:cubicBezTo>
                    <a:pt x="25" y="5"/>
                    <a:pt x="22" y="0"/>
                    <a:pt x="22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1"/>
                    <a:pt x="5" y="41"/>
                    <a:pt x="5" y="43"/>
                  </a:cubicBezTo>
                  <a:cubicBezTo>
                    <a:pt x="4" y="46"/>
                    <a:pt x="0" y="90"/>
                    <a:pt x="0" y="9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îṩḷíďè"/>
            <p:cNvSpPr/>
            <p:nvPr>
              <p:custDataLst>
                <p:tags r:id="rId82"/>
              </p:custDataLst>
            </p:nvPr>
          </p:nvSpPr>
          <p:spPr bwMode="auto">
            <a:xfrm>
              <a:off x="14879" y="4038"/>
              <a:ext cx="202" cy="582"/>
            </a:xfrm>
            <a:custGeom>
              <a:avLst/>
              <a:gdLst>
                <a:gd name="T0" fmla="*/ 1 w 46"/>
                <a:gd name="T1" fmla="*/ 103 h 151"/>
                <a:gd name="T2" fmla="*/ 5 w 46"/>
                <a:gd name="T3" fmla="*/ 141 h 151"/>
                <a:gd name="T4" fmla="*/ 29 w 46"/>
                <a:gd name="T5" fmla="*/ 144 h 151"/>
                <a:gd name="T6" fmla="*/ 37 w 46"/>
                <a:gd name="T7" fmla="*/ 56 h 151"/>
                <a:gd name="T8" fmla="*/ 43 w 46"/>
                <a:gd name="T9" fmla="*/ 32 h 151"/>
                <a:gd name="T10" fmla="*/ 37 w 46"/>
                <a:gd name="T11" fmla="*/ 3 h 151"/>
                <a:gd name="T12" fmla="*/ 1 w 46"/>
                <a:gd name="T13" fmla="*/ 0 h 151"/>
                <a:gd name="T14" fmla="*/ 0 w 46"/>
                <a:gd name="T15" fmla="*/ 45 h 151"/>
                <a:gd name="T16" fmla="*/ 0 w 46"/>
                <a:gd name="T17" fmla="*/ 60 h 151"/>
                <a:gd name="T18" fmla="*/ 1 w 46"/>
                <a:gd name="T19" fmla="*/ 10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151">
                  <a:moveTo>
                    <a:pt x="1" y="103"/>
                  </a:moveTo>
                  <a:cubicBezTo>
                    <a:pt x="2" y="117"/>
                    <a:pt x="3" y="131"/>
                    <a:pt x="5" y="141"/>
                  </a:cubicBezTo>
                  <a:cubicBezTo>
                    <a:pt x="7" y="149"/>
                    <a:pt x="33" y="151"/>
                    <a:pt x="29" y="144"/>
                  </a:cubicBezTo>
                  <a:cubicBezTo>
                    <a:pt x="24" y="135"/>
                    <a:pt x="33" y="106"/>
                    <a:pt x="37" y="56"/>
                  </a:cubicBezTo>
                  <a:cubicBezTo>
                    <a:pt x="38" y="48"/>
                    <a:pt x="41" y="48"/>
                    <a:pt x="43" y="32"/>
                  </a:cubicBezTo>
                  <a:cubicBezTo>
                    <a:pt x="46" y="17"/>
                    <a:pt x="37" y="3"/>
                    <a:pt x="37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81"/>
                    <a:pt x="1" y="10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iš1ïďe"/>
            <p:cNvSpPr/>
            <p:nvPr>
              <p:custDataLst>
                <p:tags r:id="rId83"/>
              </p:custDataLst>
            </p:nvPr>
          </p:nvSpPr>
          <p:spPr bwMode="auto">
            <a:xfrm>
              <a:off x="14894" y="4493"/>
              <a:ext cx="126" cy="424"/>
            </a:xfrm>
            <a:custGeom>
              <a:avLst/>
              <a:gdLst>
                <a:gd name="T0" fmla="*/ 22 w 29"/>
                <a:gd name="T1" fmla="*/ 21 h 110"/>
                <a:gd name="T2" fmla="*/ 28 w 29"/>
                <a:gd name="T3" fmla="*/ 45 h 110"/>
                <a:gd name="T4" fmla="*/ 22 w 29"/>
                <a:gd name="T5" fmla="*/ 109 h 110"/>
                <a:gd name="T6" fmla="*/ 9 w 29"/>
                <a:gd name="T7" fmla="*/ 108 h 110"/>
                <a:gd name="T8" fmla="*/ 0 w 29"/>
                <a:gd name="T9" fmla="*/ 10 h 110"/>
                <a:gd name="T10" fmla="*/ 22 w 29"/>
                <a:gd name="T11" fmla="*/ 2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0">
                  <a:moveTo>
                    <a:pt x="22" y="21"/>
                  </a:moveTo>
                  <a:cubicBezTo>
                    <a:pt x="22" y="21"/>
                    <a:pt x="29" y="29"/>
                    <a:pt x="28" y="45"/>
                  </a:cubicBezTo>
                  <a:cubicBezTo>
                    <a:pt x="27" y="61"/>
                    <a:pt x="22" y="109"/>
                    <a:pt x="22" y="109"/>
                  </a:cubicBezTo>
                  <a:cubicBezTo>
                    <a:pt x="22" y="109"/>
                    <a:pt x="13" y="110"/>
                    <a:pt x="9" y="108"/>
                  </a:cubicBezTo>
                  <a:cubicBezTo>
                    <a:pt x="9" y="108"/>
                    <a:pt x="0" y="20"/>
                    <a:pt x="0" y="10"/>
                  </a:cubicBezTo>
                  <a:cubicBezTo>
                    <a:pt x="0" y="0"/>
                    <a:pt x="22" y="21"/>
                    <a:pt x="22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ïš1ídè"/>
            <p:cNvSpPr/>
            <p:nvPr>
              <p:custDataLst>
                <p:tags r:id="rId84"/>
              </p:custDataLst>
            </p:nvPr>
          </p:nvSpPr>
          <p:spPr bwMode="auto">
            <a:xfrm>
              <a:off x="14879" y="4091"/>
              <a:ext cx="176" cy="344"/>
            </a:xfrm>
            <a:custGeom>
              <a:avLst/>
              <a:gdLst>
                <a:gd name="T0" fmla="*/ 1 w 40"/>
                <a:gd name="T1" fmla="*/ 89 h 89"/>
                <a:gd name="T2" fmla="*/ 12 w 40"/>
                <a:gd name="T3" fmla="*/ 60 h 89"/>
                <a:gd name="T4" fmla="*/ 22 w 40"/>
                <a:gd name="T5" fmla="*/ 44 h 89"/>
                <a:gd name="T6" fmla="*/ 28 w 40"/>
                <a:gd name="T7" fmla="*/ 0 h 89"/>
                <a:gd name="T8" fmla="*/ 12 w 40"/>
                <a:gd name="T9" fmla="*/ 13 h 89"/>
                <a:gd name="T10" fmla="*/ 0 w 40"/>
                <a:gd name="T11" fmla="*/ 31 h 89"/>
                <a:gd name="T12" fmla="*/ 0 w 40"/>
                <a:gd name="T13" fmla="*/ 46 h 89"/>
                <a:gd name="T14" fmla="*/ 1 w 40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89">
                  <a:moveTo>
                    <a:pt x="1" y="89"/>
                  </a:moveTo>
                  <a:cubicBezTo>
                    <a:pt x="3" y="82"/>
                    <a:pt x="8" y="68"/>
                    <a:pt x="12" y="60"/>
                  </a:cubicBezTo>
                  <a:cubicBezTo>
                    <a:pt x="17" y="49"/>
                    <a:pt x="22" y="44"/>
                    <a:pt x="22" y="44"/>
                  </a:cubicBezTo>
                  <a:cubicBezTo>
                    <a:pt x="40" y="25"/>
                    <a:pt x="28" y="0"/>
                    <a:pt x="28" y="0"/>
                  </a:cubicBezTo>
                  <a:cubicBezTo>
                    <a:pt x="28" y="0"/>
                    <a:pt x="13" y="12"/>
                    <a:pt x="12" y="13"/>
                  </a:cubicBezTo>
                  <a:cubicBezTo>
                    <a:pt x="11" y="15"/>
                    <a:pt x="5" y="25"/>
                    <a:pt x="0" y="3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67"/>
                    <a:pt x="1" y="89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i$ḻïďé"/>
            <p:cNvSpPr/>
            <p:nvPr>
              <p:custDataLst>
                <p:tags r:id="rId85"/>
              </p:custDataLst>
            </p:nvPr>
          </p:nvSpPr>
          <p:spPr bwMode="auto">
            <a:xfrm>
              <a:off x="14686" y="4411"/>
              <a:ext cx="197" cy="479"/>
            </a:xfrm>
            <a:custGeom>
              <a:avLst/>
              <a:gdLst>
                <a:gd name="T0" fmla="*/ 8 w 45"/>
                <a:gd name="T1" fmla="*/ 0 h 124"/>
                <a:gd name="T2" fmla="*/ 1 w 45"/>
                <a:gd name="T3" fmla="*/ 36 h 124"/>
                <a:gd name="T4" fmla="*/ 33 w 45"/>
                <a:gd name="T5" fmla="*/ 124 h 124"/>
                <a:gd name="T6" fmla="*/ 45 w 45"/>
                <a:gd name="T7" fmla="*/ 121 h 124"/>
                <a:gd name="T8" fmla="*/ 38 w 45"/>
                <a:gd name="T9" fmla="*/ 64 h 124"/>
                <a:gd name="T10" fmla="*/ 19 w 45"/>
                <a:gd name="T11" fmla="*/ 27 h 124"/>
                <a:gd name="T12" fmla="*/ 8 w 45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24">
                  <a:moveTo>
                    <a:pt x="8" y="0"/>
                  </a:moveTo>
                  <a:cubicBezTo>
                    <a:pt x="8" y="0"/>
                    <a:pt x="0" y="28"/>
                    <a:pt x="1" y="36"/>
                  </a:cubicBezTo>
                  <a:cubicBezTo>
                    <a:pt x="2" y="45"/>
                    <a:pt x="33" y="124"/>
                    <a:pt x="33" y="124"/>
                  </a:cubicBezTo>
                  <a:cubicBezTo>
                    <a:pt x="33" y="124"/>
                    <a:pt x="38" y="124"/>
                    <a:pt x="45" y="121"/>
                  </a:cubicBezTo>
                  <a:cubicBezTo>
                    <a:pt x="45" y="121"/>
                    <a:pt x="44" y="86"/>
                    <a:pt x="38" y="64"/>
                  </a:cubicBezTo>
                  <a:cubicBezTo>
                    <a:pt x="32" y="42"/>
                    <a:pt x="25" y="29"/>
                    <a:pt x="19" y="27"/>
                  </a:cubicBezTo>
                  <a:cubicBezTo>
                    <a:pt x="14" y="25"/>
                    <a:pt x="10" y="5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íś1íďé"/>
            <p:cNvSpPr/>
            <p:nvPr>
              <p:custDataLst>
                <p:tags r:id="rId86"/>
              </p:custDataLst>
            </p:nvPr>
          </p:nvSpPr>
          <p:spPr bwMode="auto">
            <a:xfrm>
              <a:off x="14744" y="4478"/>
              <a:ext cx="120" cy="150"/>
            </a:xfrm>
            <a:custGeom>
              <a:avLst/>
              <a:gdLst>
                <a:gd name="T0" fmla="*/ 20 w 22"/>
                <a:gd name="T1" fmla="*/ 0 h 39"/>
                <a:gd name="T2" fmla="*/ 16 w 22"/>
                <a:gd name="T3" fmla="*/ 27 h 39"/>
                <a:gd name="T4" fmla="*/ 7 w 22"/>
                <a:gd name="T5" fmla="*/ 37 h 39"/>
                <a:gd name="T6" fmla="*/ 1 w 22"/>
                <a:gd name="T7" fmla="*/ 13 h 39"/>
                <a:gd name="T8" fmla="*/ 11 w 22"/>
                <a:gd name="T9" fmla="*/ 0 h 39"/>
                <a:gd name="T10" fmla="*/ 20 w 22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9">
                  <a:moveTo>
                    <a:pt x="20" y="0"/>
                  </a:moveTo>
                  <a:cubicBezTo>
                    <a:pt x="20" y="0"/>
                    <a:pt x="11" y="14"/>
                    <a:pt x="16" y="27"/>
                  </a:cubicBezTo>
                  <a:cubicBezTo>
                    <a:pt x="22" y="39"/>
                    <a:pt x="7" y="37"/>
                    <a:pt x="7" y="37"/>
                  </a:cubicBezTo>
                  <a:cubicBezTo>
                    <a:pt x="7" y="37"/>
                    <a:pt x="0" y="16"/>
                    <a:pt x="1" y="13"/>
                  </a:cubicBezTo>
                  <a:cubicBezTo>
                    <a:pt x="3" y="10"/>
                    <a:pt x="9" y="1"/>
                    <a:pt x="11" y="0"/>
                  </a:cubicBezTo>
                  <a:cubicBezTo>
                    <a:pt x="13" y="0"/>
                    <a:pt x="20" y="0"/>
                    <a:pt x="2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iṡľiḋe"/>
            <p:cNvSpPr/>
            <p:nvPr>
              <p:custDataLst>
                <p:tags r:id="rId87"/>
              </p:custDataLst>
            </p:nvPr>
          </p:nvSpPr>
          <p:spPr bwMode="auto">
            <a:xfrm>
              <a:off x="14697" y="4034"/>
              <a:ext cx="376" cy="544"/>
            </a:xfrm>
            <a:custGeom>
              <a:avLst/>
              <a:gdLst>
                <a:gd name="T0" fmla="*/ 23 w 85"/>
                <a:gd name="T1" fmla="*/ 1 h 141"/>
                <a:gd name="T2" fmla="*/ 1 w 85"/>
                <a:gd name="T3" fmla="*/ 114 h 141"/>
                <a:gd name="T4" fmla="*/ 20 w 85"/>
                <a:gd name="T5" fmla="*/ 131 h 141"/>
                <a:gd name="T6" fmla="*/ 57 w 85"/>
                <a:gd name="T7" fmla="*/ 62 h 141"/>
                <a:gd name="T8" fmla="*/ 70 w 85"/>
                <a:gd name="T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41">
                  <a:moveTo>
                    <a:pt x="23" y="1"/>
                  </a:moveTo>
                  <a:cubicBezTo>
                    <a:pt x="23" y="1"/>
                    <a:pt x="4" y="90"/>
                    <a:pt x="1" y="114"/>
                  </a:cubicBezTo>
                  <a:cubicBezTo>
                    <a:pt x="0" y="124"/>
                    <a:pt x="11" y="141"/>
                    <a:pt x="20" y="131"/>
                  </a:cubicBezTo>
                  <a:cubicBezTo>
                    <a:pt x="32" y="120"/>
                    <a:pt x="51" y="71"/>
                    <a:pt x="57" y="62"/>
                  </a:cubicBezTo>
                  <a:cubicBezTo>
                    <a:pt x="63" y="53"/>
                    <a:pt x="85" y="45"/>
                    <a:pt x="7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îṡļîde"/>
            <p:cNvSpPr/>
            <p:nvPr>
              <p:custDataLst>
                <p:tags r:id="rId88"/>
              </p:custDataLst>
            </p:nvPr>
          </p:nvSpPr>
          <p:spPr bwMode="auto">
            <a:xfrm>
              <a:off x="14489" y="3482"/>
              <a:ext cx="437" cy="251"/>
            </a:xfrm>
            <a:custGeom>
              <a:avLst/>
              <a:gdLst>
                <a:gd name="T0" fmla="*/ 0 w 99"/>
                <a:gd name="T1" fmla="*/ 2 h 65"/>
                <a:gd name="T2" fmla="*/ 5 w 99"/>
                <a:gd name="T3" fmla="*/ 27 h 65"/>
                <a:gd name="T4" fmla="*/ 13 w 99"/>
                <a:gd name="T5" fmla="*/ 53 h 65"/>
                <a:gd name="T6" fmla="*/ 13 w 99"/>
                <a:gd name="T7" fmla="*/ 53 h 65"/>
                <a:gd name="T8" fmla="*/ 23 w 99"/>
                <a:gd name="T9" fmla="*/ 65 h 65"/>
                <a:gd name="T10" fmla="*/ 36 w 99"/>
                <a:gd name="T11" fmla="*/ 65 h 65"/>
                <a:gd name="T12" fmla="*/ 72 w 99"/>
                <a:gd name="T13" fmla="*/ 61 h 65"/>
                <a:gd name="T14" fmla="*/ 73 w 99"/>
                <a:gd name="T15" fmla="*/ 61 h 65"/>
                <a:gd name="T16" fmla="*/ 89 w 99"/>
                <a:gd name="T17" fmla="*/ 59 h 65"/>
                <a:gd name="T18" fmla="*/ 94 w 99"/>
                <a:gd name="T19" fmla="*/ 57 h 65"/>
                <a:gd name="T20" fmla="*/ 96 w 99"/>
                <a:gd name="T21" fmla="*/ 52 h 65"/>
                <a:gd name="T22" fmla="*/ 96 w 99"/>
                <a:gd name="T23" fmla="*/ 52 h 65"/>
                <a:gd name="T24" fmla="*/ 90 w 99"/>
                <a:gd name="T25" fmla="*/ 42 h 65"/>
                <a:gd name="T26" fmla="*/ 90 w 99"/>
                <a:gd name="T27" fmla="*/ 41 h 65"/>
                <a:gd name="T28" fmla="*/ 99 w 99"/>
                <a:gd name="T29" fmla="*/ 32 h 65"/>
                <a:gd name="T30" fmla="*/ 79 w 99"/>
                <a:gd name="T31" fmla="*/ 33 h 65"/>
                <a:gd name="T32" fmla="*/ 36 w 99"/>
                <a:gd name="T33" fmla="*/ 44 h 65"/>
                <a:gd name="T34" fmla="*/ 35 w 99"/>
                <a:gd name="T35" fmla="*/ 44 h 65"/>
                <a:gd name="T36" fmla="*/ 33 w 99"/>
                <a:gd name="T37" fmla="*/ 44 h 65"/>
                <a:gd name="T38" fmla="*/ 33 w 99"/>
                <a:gd name="T39" fmla="*/ 44 h 65"/>
                <a:gd name="T40" fmla="*/ 28 w 99"/>
                <a:gd name="T41" fmla="*/ 35 h 65"/>
                <a:gd name="T42" fmla="*/ 8 w 99"/>
                <a:gd name="T43" fmla="*/ 0 h 65"/>
                <a:gd name="T44" fmla="*/ 2 w 99"/>
                <a:gd name="T45" fmla="*/ 2 h 65"/>
                <a:gd name="T46" fmla="*/ 2 w 99"/>
                <a:gd name="T47" fmla="*/ 2 h 65"/>
                <a:gd name="T48" fmla="*/ 2 w 99"/>
                <a:gd name="T49" fmla="*/ 2 h 65"/>
                <a:gd name="T50" fmla="*/ 0 w 99"/>
                <a:gd name="T51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9" h="65">
                  <a:moveTo>
                    <a:pt x="0" y="2"/>
                  </a:moveTo>
                  <a:cubicBezTo>
                    <a:pt x="0" y="2"/>
                    <a:pt x="2" y="16"/>
                    <a:pt x="5" y="27"/>
                  </a:cubicBezTo>
                  <a:cubicBezTo>
                    <a:pt x="7" y="36"/>
                    <a:pt x="9" y="45"/>
                    <a:pt x="13" y="53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5" y="58"/>
                    <a:pt x="20" y="64"/>
                    <a:pt x="23" y="65"/>
                  </a:cubicBezTo>
                  <a:cubicBezTo>
                    <a:pt x="25" y="65"/>
                    <a:pt x="36" y="65"/>
                    <a:pt x="36" y="65"/>
                  </a:cubicBezTo>
                  <a:cubicBezTo>
                    <a:pt x="42" y="65"/>
                    <a:pt x="58" y="63"/>
                    <a:pt x="72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9" y="60"/>
                    <a:pt x="85" y="59"/>
                    <a:pt x="89" y="59"/>
                  </a:cubicBezTo>
                  <a:cubicBezTo>
                    <a:pt x="91" y="59"/>
                    <a:pt x="92" y="58"/>
                    <a:pt x="94" y="57"/>
                  </a:cubicBezTo>
                  <a:cubicBezTo>
                    <a:pt x="95" y="56"/>
                    <a:pt x="96" y="54"/>
                    <a:pt x="96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7" y="48"/>
                    <a:pt x="94" y="44"/>
                    <a:pt x="90" y="42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5" y="37"/>
                    <a:pt x="99" y="32"/>
                    <a:pt x="99" y="32"/>
                  </a:cubicBezTo>
                  <a:cubicBezTo>
                    <a:pt x="99" y="32"/>
                    <a:pt x="86" y="32"/>
                    <a:pt x="79" y="33"/>
                  </a:cubicBezTo>
                  <a:cubicBezTo>
                    <a:pt x="74" y="33"/>
                    <a:pt x="40" y="42"/>
                    <a:pt x="36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4" y="44"/>
                    <a:pt x="33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1" y="41"/>
                    <a:pt x="30" y="38"/>
                    <a:pt x="28" y="35"/>
                  </a:cubicBezTo>
                  <a:cubicBezTo>
                    <a:pt x="20" y="25"/>
                    <a:pt x="8" y="0"/>
                    <a:pt x="8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ïṩ1íďè"/>
            <p:cNvSpPr/>
            <p:nvPr>
              <p:custDataLst>
                <p:tags r:id="rId89"/>
              </p:custDataLst>
            </p:nvPr>
          </p:nvSpPr>
          <p:spPr bwMode="auto">
            <a:xfrm>
              <a:off x="14420" y="3339"/>
              <a:ext cx="153" cy="154"/>
            </a:xfrm>
            <a:custGeom>
              <a:avLst/>
              <a:gdLst>
                <a:gd name="T0" fmla="*/ 33 w 35"/>
                <a:gd name="T1" fmla="*/ 37 h 40"/>
                <a:gd name="T2" fmla="*/ 33 w 35"/>
                <a:gd name="T3" fmla="*/ 37 h 40"/>
                <a:gd name="T4" fmla="*/ 31 w 35"/>
                <a:gd name="T5" fmla="*/ 28 h 40"/>
                <a:gd name="T6" fmla="*/ 17 w 35"/>
                <a:gd name="T7" fmla="*/ 13 h 40"/>
                <a:gd name="T8" fmla="*/ 21 w 35"/>
                <a:gd name="T9" fmla="*/ 6 h 40"/>
                <a:gd name="T10" fmla="*/ 21 w 35"/>
                <a:gd name="T11" fmla="*/ 3 h 40"/>
                <a:gd name="T12" fmla="*/ 18 w 35"/>
                <a:gd name="T13" fmla="*/ 0 h 40"/>
                <a:gd name="T14" fmla="*/ 1 w 35"/>
                <a:gd name="T15" fmla="*/ 13 h 40"/>
                <a:gd name="T16" fmla="*/ 0 w 35"/>
                <a:gd name="T17" fmla="*/ 14 h 40"/>
                <a:gd name="T18" fmla="*/ 3 w 35"/>
                <a:gd name="T19" fmla="*/ 17 h 40"/>
                <a:gd name="T20" fmla="*/ 5 w 35"/>
                <a:gd name="T21" fmla="*/ 18 h 40"/>
                <a:gd name="T22" fmla="*/ 13 w 35"/>
                <a:gd name="T23" fmla="*/ 16 h 40"/>
                <a:gd name="T24" fmla="*/ 25 w 35"/>
                <a:gd name="T25" fmla="*/ 33 h 40"/>
                <a:gd name="T26" fmla="*/ 33 w 35"/>
                <a:gd name="T27" fmla="*/ 37 h 40"/>
                <a:gd name="T28" fmla="*/ 31 w 35"/>
                <a:gd name="T29" fmla="*/ 36 h 40"/>
                <a:gd name="T30" fmla="*/ 30 w 35"/>
                <a:gd name="T31" fmla="*/ 35 h 40"/>
                <a:gd name="T32" fmla="*/ 29 w 35"/>
                <a:gd name="T33" fmla="*/ 35 h 40"/>
                <a:gd name="T34" fmla="*/ 30 w 35"/>
                <a:gd name="T35" fmla="*/ 33 h 40"/>
                <a:gd name="T36" fmla="*/ 32 w 35"/>
                <a:gd name="T37" fmla="*/ 34 h 40"/>
                <a:gd name="T38" fmla="*/ 32 w 35"/>
                <a:gd name="T39" fmla="*/ 36 h 40"/>
                <a:gd name="T40" fmla="*/ 31 w 35"/>
                <a:gd name="T41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40">
                  <a:moveTo>
                    <a:pt x="33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4" y="36"/>
                    <a:pt x="35" y="34"/>
                    <a:pt x="31" y="28"/>
                  </a:cubicBezTo>
                  <a:cubicBezTo>
                    <a:pt x="25" y="22"/>
                    <a:pt x="17" y="15"/>
                    <a:pt x="17" y="13"/>
                  </a:cubicBezTo>
                  <a:cubicBezTo>
                    <a:pt x="18" y="12"/>
                    <a:pt x="20" y="8"/>
                    <a:pt x="21" y="6"/>
                  </a:cubicBezTo>
                  <a:cubicBezTo>
                    <a:pt x="21" y="5"/>
                    <a:pt x="21" y="4"/>
                    <a:pt x="21" y="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8"/>
                    <a:pt x="4" y="19"/>
                    <a:pt x="5" y="18"/>
                  </a:cubicBezTo>
                  <a:cubicBezTo>
                    <a:pt x="8" y="18"/>
                    <a:pt x="12" y="17"/>
                    <a:pt x="13" y="16"/>
                  </a:cubicBezTo>
                  <a:cubicBezTo>
                    <a:pt x="15" y="16"/>
                    <a:pt x="20" y="26"/>
                    <a:pt x="25" y="33"/>
                  </a:cubicBezTo>
                  <a:cubicBezTo>
                    <a:pt x="30" y="40"/>
                    <a:pt x="33" y="37"/>
                    <a:pt x="33" y="37"/>
                  </a:cubicBezTo>
                  <a:close/>
                  <a:moveTo>
                    <a:pt x="31" y="36"/>
                  </a:moveTo>
                  <a:cubicBezTo>
                    <a:pt x="31" y="36"/>
                    <a:pt x="30" y="36"/>
                    <a:pt x="30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4"/>
                    <a:pt x="30" y="34"/>
                    <a:pt x="30" y="33"/>
                  </a:cubicBezTo>
                  <a:cubicBezTo>
                    <a:pt x="31" y="33"/>
                    <a:pt x="31" y="33"/>
                    <a:pt x="32" y="34"/>
                  </a:cubicBezTo>
                  <a:cubicBezTo>
                    <a:pt x="32" y="34"/>
                    <a:pt x="32" y="35"/>
                    <a:pt x="32" y="36"/>
                  </a:cubicBezTo>
                  <a:lnTo>
                    <a:pt x="31" y="36"/>
                  </a:lnTo>
                  <a:close/>
                </a:path>
              </a:pathLst>
            </a:custGeom>
            <a:solidFill>
              <a:srgbClr val="4F6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išḷîḓê"/>
            <p:cNvSpPr/>
            <p:nvPr>
              <p:custDataLst>
                <p:tags r:id="rId90"/>
              </p:custDataLst>
            </p:nvPr>
          </p:nvSpPr>
          <p:spPr bwMode="auto">
            <a:xfrm>
              <a:off x="14407" y="3273"/>
              <a:ext cx="120" cy="120"/>
            </a:xfrm>
            <a:custGeom>
              <a:avLst/>
              <a:gdLst>
                <a:gd name="T0" fmla="*/ 38 w 44"/>
                <a:gd name="T1" fmla="*/ 0 h 37"/>
                <a:gd name="T2" fmla="*/ 0 w 44"/>
                <a:gd name="T3" fmla="*/ 31 h 37"/>
                <a:gd name="T4" fmla="*/ 7 w 44"/>
                <a:gd name="T5" fmla="*/ 37 h 37"/>
                <a:gd name="T6" fmla="*/ 44 w 44"/>
                <a:gd name="T7" fmla="*/ 8 h 37"/>
                <a:gd name="T8" fmla="*/ 38 w 44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7">
                  <a:moveTo>
                    <a:pt x="38" y="0"/>
                  </a:moveTo>
                  <a:lnTo>
                    <a:pt x="0" y="31"/>
                  </a:lnTo>
                  <a:lnTo>
                    <a:pt x="7" y="37"/>
                  </a:lnTo>
                  <a:lnTo>
                    <a:pt x="44" y="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5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îṣļídé"/>
            <p:cNvSpPr/>
            <p:nvPr>
              <p:custDataLst>
                <p:tags r:id="rId91"/>
              </p:custDataLst>
            </p:nvPr>
          </p:nvSpPr>
          <p:spPr bwMode="auto">
            <a:xfrm>
              <a:off x="14378" y="3243"/>
              <a:ext cx="120" cy="120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1 h 6"/>
                <a:gd name="T4" fmla="*/ 1 w 7"/>
                <a:gd name="T5" fmla="*/ 0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3" y="2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" y="2"/>
                    <a:pt x="6" y="4"/>
                    <a:pt x="7" y="6"/>
                  </a:cubicBezTo>
                  <a:close/>
                </a:path>
              </a:pathLst>
            </a:custGeom>
            <a:solidFill>
              <a:srgbClr val="C3AF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íŝ1íḓé"/>
            <p:cNvSpPr/>
            <p:nvPr>
              <p:custDataLst>
                <p:tags r:id="rId92"/>
              </p:custDataLst>
            </p:nvPr>
          </p:nvSpPr>
          <p:spPr bwMode="auto">
            <a:xfrm>
              <a:off x="14374" y="3262"/>
              <a:ext cx="120" cy="120"/>
            </a:xfrm>
            <a:custGeom>
              <a:avLst/>
              <a:gdLst>
                <a:gd name="T0" fmla="*/ 1 w 27"/>
                <a:gd name="T1" fmla="*/ 17 h 27"/>
                <a:gd name="T2" fmla="*/ 8 w 27"/>
                <a:gd name="T3" fmla="*/ 22 h 27"/>
                <a:gd name="T4" fmla="*/ 2 w 27"/>
                <a:gd name="T5" fmla="*/ 16 h 27"/>
                <a:gd name="T6" fmla="*/ 3 w 27"/>
                <a:gd name="T7" fmla="*/ 14 h 27"/>
                <a:gd name="T8" fmla="*/ 8 w 27"/>
                <a:gd name="T9" fmla="*/ 18 h 27"/>
                <a:gd name="T10" fmla="*/ 5 w 27"/>
                <a:gd name="T11" fmla="*/ 13 h 27"/>
                <a:gd name="T12" fmla="*/ 8 w 27"/>
                <a:gd name="T13" fmla="*/ 10 h 27"/>
                <a:gd name="T14" fmla="*/ 15 w 27"/>
                <a:gd name="T15" fmla="*/ 15 h 27"/>
                <a:gd name="T16" fmla="*/ 9 w 27"/>
                <a:gd name="T17" fmla="*/ 9 h 27"/>
                <a:gd name="T18" fmla="*/ 13 w 27"/>
                <a:gd name="T19" fmla="*/ 5 h 27"/>
                <a:gd name="T20" fmla="*/ 17 w 27"/>
                <a:gd name="T21" fmla="*/ 10 h 27"/>
                <a:gd name="T22" fmla="*/ 15 w 27"/>
                <a:gd name="T23" fmla="*/ 4 h 27"/>
                <a:gd name="T24" fmla="*/ 17 w 27"/>
                <a:gd name="T25" fmla="*/ 2 h 27"/>
                <a:gd name="T26" fmla="*/ 22 w 27"/>
                <a:gd name="T27" fmla="*/ 12 h 27"/>
                <a:gd name="T28" fmla="*/ 19 w 27"/>
                <a:gd name="T29" fmla="*/ 2 h 27"/>
                <a:gd name="T30" fmla="*/ 21 w 27"/>
                <a:gd name="T31" fmla="*/ 0 h 27"/>
                <a:gd name="T32" fmla="*/ 27 w 27"/>
                <a:gd name="T33" fmla="*/ 12 h 27"/>
                <a:gd name="T34" fmla="*/ 9 w 27"/>
                <a:gd name="T35" fmla="*/ 27 h 27"/>
                <a:gd name="T36" fmla="*/ 0 w 27"/>
                <a:gd name="T37" fmla="*/ 18 h 27"/>
                <a:gd name="T38" fmla="*/ 1 w 27"/>
                <a:gd name="T39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27">
                  <a:moveTo>
                    <a:pt x="1" y="17"/>
                  </a:moveTo>
                  <a:cubicBezTo>
                    <a:pt x="4" y="18"/>
                    <a:pt x="6" y="20"/>
                    <a:pt x="8" y="22"/>
                  </a:cubicBezTo>
                  <a:cubicBezTo>
                    <a:pt x="7" y="20"/>
                    <a:pt x="5" y="18"/>
                    <a:pt x="2" y="1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8" y="17"/>
                    <a:pt x="8" y="18"/>
                  </a:cubicBezTo>
                  <a:cubicBezTo>
                    <a:pt x="9" y="18"/>
                    <a:pt x="5" y="13"/>
                    <a:pt x="5" y="13"/>
                  </a:cubicBezTo>
                  <a:cubicBezTo>
                    <a:pt x="5" y="13"/>
                    <a:pt x="6" y="12"/>
                    <a:pt x="8" y="10"/>
                  </a:cubicBezTo>
                  <a:cubicBezTo>
                    <a:pt x="10" y="11"/>
                    <a:pt x="12" y="13"/>
                    <a:pt x="15" y="15"/>
                  </a:cubicBezTo>
                  <a:cubicBezTo>
                    <a:pt x="13" y="13"/>
                    <a:pt x="11" y="11"/>
                    <a:pt x="9" y="9"/>
                  </a:cubicBezTo>
                  <a:cubicBezTo>
                    <a:pt x="10" y="8"/>
                    <a:pt x="12" y="7"/>
                    <a:pt x="13" y="5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6" y="8"/>
                    <a:pt x="15" y="4"/>
                  </a:cubicBezTo>
                  <a:cubicBezTo>
                    <a:pt x="16" y="4"/>
                    <a:pt x="17" y="3"/>
                    <a:pt x="17" y="2"/>
                  </a:cubicBezTo>
                  <a:cubicBezTo>
                    <a:pt x="18" y="6"/>
                    <a:pt x="20" y="9"/>
                    <a:pt x="22" y="12"/>
                  </a:cubicBezTo>
                  <a:cubicBezTo>
                    <a:pt x="21" y="9"/>
                    <a:pt x="19" y="5"/>
                    <a:pt x="19" y="2"/>
                  </a:cubicBezTo>
                  <a:cubicBezTo>
                    <a:pt x="20" y="1"/>
                    <a:pt x="21" y="0"/>
                    <a:pt x="21" y="0"/>
                  </a:cubicBezTo>
                  <a:cubicBezTo>
                    <a:pt x="21" y="0"/>
                    <a:pt x="24" y="8"/>
                    <a:pt x="27" y="12"/>
                  </a:cubicBezTo>
                  <a:cubicBezTo>
                    <a:pt x="27" y="12"/>
                    <a:pt x="14" y="22"/>
                    <a:pt x="9" y="27"/>
                  </a:cubicBezTo>
                  <a:cubicBezTo>
                    <a:pt x="6" y="22"/>
                    <a:pt x="0" y="18"/>
                    <a:pt x="0" y="18"/>
                  </a:cubicBezTo>
                  <a:lnTo>
                    <a:pt x="1" y="17"/>
                  </a:lnTo>
                  <a:close/>
                </a:path>
              </a:pathLst>
            </a:custGeom>
            <a:solidFill>
              <a:srgbClr val="BBA3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ïšļiḓê"/>
            <p:cNvSpPr/>
            <p:nvPr>
              <p:custDataLst>
                <p:tags r:id="rId93"/>
              </p:custDataLst>
            </p:nvPr>
          </p:nvSpPr>
          <p:spPr bwMode="auto">
            <a:xfrm>
              <a:off x="14439" y="3204"/>
              <a:ext cx="120" cy="120"/>
            </a:xfrm>
            <a:custGeom>
              <a:avLst/>
              <a:gdLst>
                <a:gd name="T0" fmla="*/ 0 w 5"/>
                <a:gd name="T1" fmla="*/ 0 h 10"/>
                <a:gd name="T2" fmla="*/ 2 w 5"/>
                <a:gd name="T3" fmla="*/ 0 h 10"/>
                <a:gd name="T4" fmla="*/ 5 w 5"/>
                <a:gd name="T5" fmla="*/ 10 h 10"/>
                <a:gd name="T6" fmla="*/ 0 w 5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3"/>
                    <a:pt x="4" y="7"/>
                    <a:pt x="5" y="10"/>
                  </a:cubicBezTo>
                  <a:cubicBezTo>
                    <a:pt x="3" y="7"/>
                    <a:pt x="1" y="4"/>
                    <a:pt x="0" y="0"/>
                  </a:cubicBezTo>
                  <a:close/>
                </a:path>
              </a:pathLst>
            </a:custGeom>
            <a:solidFill>
              <a:srgbClr val="C3AF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ïṩlïḋè"/>
            <p:cNvSpPr/>
            <p:nvPr>
              <p:custDataLst>
                <p:tags r:id="rId94"/>
              </p:custDataLst>
            </p:nvPr>
          </p:nvSpPr>
          <p:spPr bwMode="auto">
            <a:xfrm>
              <a:off x="14404" y="3215"/>
              <a:ext cx="120" cy="120"/>
            </a:xfrm>
            <a:custGeom>
              <a:avLst/>
              <a:gdLst>
                <a:gd name="T0" fmla="*/ 0 w 7"/>
                <a:gd name="T1" fmla="*/ 1 h 6"/>
                <a:gd name="T2" fmla="*/ 1 w 7"/>
                <a:gd name="T3" fmla="*/ 0 h 6"/>
                <a:gd name="T4" fmla="*/ 7 w 7"/>
                <a:gd name="T5" fmla="*/ 6 h 6"/>
                <a:gd name="T6" fmla="*/ 0 w 7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3" y="2"/>
                    <a:pt x="5" y="4"/>
                    <a:pt x="7" y="6"/>
                  </a:cubicBezTo>
                  <a:cubicBezTo>
                    <a:pt x="4" y="4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C3AF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íSľîḋe"/>
            <p:cNvSpPr/>
            <p:nvPr>
              <p:custDataLst>
                <p:tags r:id="rId95"/>
              </p:custDataLst>
            </p:nvPr>
          </p:nvSpPr>
          <p:spPr bwMode="auto">
            <a:xfrm>
              <a:off x="14370" y="3230"/>
              <a:ext cx="120" cy="120"/>
            </a:xfrm>
            <a:custGeom>
              <a:avLst/>
              <a:gdLst>
                <a:gd name="T0" fmla="*/ 0 w 20"/>
                <a:gd name="T1" fmla="*/ 18 h 18"/>
                <a:gd name="T2" fmla="*/ 2 w 20"/>
                <a:gd name="T3" fmla="*/ 18 h 18"/>
                <a:gd name="T4" fmla="*/ 2 w 20"/>
                <a:gd name="T5" fmla="*/ 17 h 18"/>
                <a:gd name="T6" fmla="*/ 4 w 20"/>
                <a:gd name="T7" fmla="*/ 12 h 18"/>
                <a:gd name="T8" fmla="*/ 11 w 20"/>
                <a:gd name="T9" fmla="*/ 5 h 18"/>
                <a:gd name="T10" fmla="*/ 18 w 20"/>
                <a:gd name="T11" fmla="*/ 1 h 18"/>
                <a:gd name="T12" fmla="*/ 20 w 20"/>
                <a:gd name="T13" fmla="*/ 2 h 18"/>
                <a:gd name="T14" fmla="*/ 20 w 20"/>
                <a:gd name="T15" fmla="*/ 3 h 18"/>
                <a:gd name="T16" fmla="*/ 20 w 20"/>
                <a:gd name="T17" fmla="*/ 1 h 18"/>
                <a:gd name="T18" fmla="*/ 20 w 20"/>
                <a:gd name="T19" fmla="*/ 0 h 18"/>
                <a:gd name="T20" fmla="*/ 19 w 20"/>
                <a:gd name="T21" fmla="*/ 0 h 18"/>
                <a:gd name="T22" fmla="*/ 9 w 20"/>
                <a:gd name="T23" fmla="*/ 6 h 18"/>
                <a:gd name="T24" fmla="*/ 0 w 20"/>
                <a:gd name="T25" fmla="*/ 15 h 18"/>
                <a:gd name="T26" fmla="*/ 0 w 20"/>
                <a:gd name="T27" fmla="*/ 17 h 18"/>
                <a:gd name="T28" fmla="*/ 0 w 20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8">
                  <a:moveTo>
                    <a:pt x="0" y="18"/>
                  </a:moveTo>
                  <a:cubicBezTo>
                    <a:pt x="1" y="18"/>
                    <a:pt x="2" y="18"/>
                    <a:pt x="2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5"/>
                    <a:pt x="2" y="13"/>
                    <a:pt x="4" y="12"/>
                  </a:cubicBezTo>
                  <a:cubicBezTo>
                    <a:pt x="6" y="10"/>
                    <a:pt x="8" y="7"/>
                    <a:pt x="11" y="5"/>
                  </a:cubicBezTo>
                  <a:cubicBezTo>
                    <a:pt x="13" y="3"/>
                    <a:pt x="15" y="2"/>
                    <a:pt x="18" y="1"/>
                  </a:cubicBezTo>
                  <a:cubicBezTo>
                    <a:pt x="19" y="1"/>
                    <a:pt x="20" y="1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5" y="1"/>
                    <a:pt x="12" y="4"/>
                    <a:pt x="9" y="6"/>
                  </a:cubicBezTo>
                  <a:cubicBezTo>
                    <a:pt x="5" y="9"/>
                    <a:pt x="2" y="11"/>
                    <a:pt x="0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17"/>
                    <a:pt x="0" y="18"/>
                    <a:pt x="0" y="18"/>
                  </a:cubicBezTo>
                  <a:close/>
                </a:path>
              </a:pathLst>
            </a:custGeom>
            <a:solidFill>
              <a:srgbClr val="D29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ïṩļíḑé"/>
            <p:cNvSpPr/>
            <p:nvPr>
              <p:custDataLst>
                <p:tags r:id="rId96"/>
              </p:custDataLst>
            </p:nvPr>
          </p:nvSpPr>
          <p:spPr bwMode="auto">
            <a:xfrm>
              <a:off x="14435" y="3201"/>
              <a:ext cx="120" cy="120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1 w 2"/>
                <a:gd name="T5" fmla="*/ 0 h 4"/>
                <a:gd name="T6" fmla="*/ 1 w 2"/>
                <a:gd name="T7" fmla="*/ 0 h 4"/>
                <a:gd name="T8" fmla="*/ 0 w 2"/>
                <a:gd name="T9" fmla="*/ 2 h 4"/>
                <a:gd name="T10" fmla="*/ 1 w 2"/>
                <a:gd name="T11" fmla="*/ 3 h 4"/>
                <a:gd name="T12" fmla="*/ 1 w 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D29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îṡľïḋè"/>
            <p:cNvSpPr/>
            <p:nvPr>
              <p:custDataLst>
                <p:tags r:id="rId97"/>
              </p:custDataLst>
            </p:nvPr>
          </p:nvSpPr>
          <p:spPr bwMode="auto">
            <a:xfrm>
              <a:off x="14420" y="3239"/>
              <a:ext cx="120" cy="120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4 h 6"/>
                <a:gd name="T4" fmla="*/ 2 w 3"/>
                <a:gd name="T5" fmla="*/ 2 h 6"/>
                <a:gd name="T6" fmla="*/ 0 w 3"/>
                <a:gd name="T7" fmla="*/ 0 h 6"/>
                <a:gd name="T8" fmla="*/ 2 w 3"/>
                <a:gd name="T9" fmla="*/ 2 h 6"/>
                <a:gd name="T10" fmla="*/ 3 w 3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3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2" y="3"/>
                    <a:pt x="3" y="5"/>
                    <a:pt x="3" y="6"/>
                  </a:cubicBezTo>
                  <a:close/>
                </a:path>
              </a:pathLst>
            </a:custGeom>
            <a:solidFill>
              <a:srgbClr val="D29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iśḷîḍê"/>
            <p:cNvSpPr/>
            <p:nvPr>
              <p:custDataLst>
                <p:tags r:id="rId98"/>
              </p:custDataLst>
            </p:nvPr>
          </p:nvSpPr>
          <p:spPr bwMode="auto">
            <a:xfrm>
              <a:off x="14374" y="3239"/>
              <a:ext cx="120" cy="120"/>
            </a:xfrm>
            <a:custGeom>
              <a:avLst/>
              <a:gdLst>
                <a:gd name="T0" fmla="*/ 1 w 19"/>
                <a:gd name="T1" fmla="*/ 17 h 19"/>
                <a:gd name="T2" fmla="*/ 1 w 19"/>
                <a:gd name="T3" fmla="*/ 17 h 19"/>
                <a:gd name="T4" fmla="*/ 3 w 19"/>
                <a:gd name="T5" fmla="*/ 16 h 19"/>
                <a:gd name="T6" fmla="*/ 5 w 19"/>
                <a:gd name="T7" fmla="*/ 16 h 19"/>
                <a:gd name="T8" fmla="*/ 8 w 19"/>
                <a:gd name="T9" fmla="*/ 15 h 19"/>
                <a:gd name="T10" fmla="*/ 9 w 19"/>
                <a:gd name="T11" fmla="*/ 15 h 19"/>
                <a:gd name="T12" fmla="*/ 10 w 19"/>
                <a:gd name="T13" fmla="*/ 15 h 19"/>
                <a:gd name="T14" fmla="*/ 11 w 19"/>
                <a:gd name="T15" fmla="*/ 17 h 19"/>
                <a:gd name="T16" fmla="*/ 13 w 19"/>
                <a:gd name="T17" fmla="*/ 19 h 19"/>
                <a:gd name="T18" fmla="*/ 14 w 19"/>
                <a:gd name="T19" fmla="*/ 19 h 19"/>
                <a:gd name="T20" fmla="*/ 15 w 19"/>
                <a:gd name="T21" fmla="*/ 19 h 19"/>
                <a:gd name="T22" fmla="*/ 14 w 19"/>
                <a:gd name="T23" fmla="*/ 15 h 19"/>
                <a:gd name="T24" fmla="*/ 12 w 19"/>
                <a:gd name="T25" fmla="*/ 13 h 19"/>
                <a:gd name="T26" fmla="*/ 12 w 19"/>
                <a:gd name="T27" fmla="*/ 13 h 19"/>
                <a:gd name="T28" fmla="*/ 12 w 19"/>
                <a:gd name="T29" fmla="*/ 13 h 19"/>
                <a:gd name="T30" fmla="*/ 12 w 19"/>
                <a:gd name="T31" fmla="*/ 10 h 19"/>
                <a:gd name="T32" fmla="*/ 15 w 19"/>
                <a:gd name="T33" fmla="*/ 9 h 19"/>
                <a:gd name="T34" fmla="*/ 17 w 19"/>
                <a:gd name="T35" fmla="*/ 9 h 19"/>
                <a:gd name="T36" fmla="*/ 17 w 19"/>
                <a:gd name="T37" fmla="*/ 8 h 19"/>
                <a:gd name="T38" fmla="*/ 16 w 19"/>
                <a:gd name="T39" fmla="*/ 7 h 19"/>
                <a:gd name="T40" fmla="*/ 17 w 19"/>
                <a:gd name="T41" fmla="*/ 5 h 19"/>
                <a:gd name="T42" fmla="*/ 18 w 19"/>
                <a:gd name="T43" fmla="*/ 2 h 19"/>
                <a:gd name="T44" fmla="*/ 19 w 19"/>
                <a:gd name="T45" fmla="*/ 2 h 19"/>
                <a:gd name="T46" fmla="*/ 19 w 19"/>
                <a:gd name="T47" fmla="*/ 1 h 19"/>
                <a:gd name="T48" fmla="*/ 17 w 19"/>
                <a:gd name="T49" fmla="*/ 0 h 19"/>
                <a:gd name="T50" fmla="*/ 10 w 19"/>
                <a:gd name="T51" fmla="*/ 4 h 19"/>
                <a:gd name="T52" fmla="*/ 3 w 19"/>
                <a:gd name="T53" fmla="*/ 11 h 19"/>
                <a:gd name="T54" fmla="*/ 1 w 19"/>
                <a:gd name="T55" fmla="*/ 16 h 19"/>
                <a:gd name="T56" fmla="*/ 1 w 19"/>
                <a:gd name="T5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" h="19"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3" y="15"/>
                    <a:pt x="4" y="15"/>
                    <a:pt x="5" y="16"/>
                  </a:cubicBezTo>
                  <a:cubicBezTo>
                    <a:pt x="6" y="17"/>
                    <a:pt x="7" y="17"/>
                    <a:pt x="8" y="15"/>
                  </a:cubicBezTo>
                  <a:cubicBezTo>
                    <a:pt x="8" y="15"/>
                    <a:pt x="9" y="14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1" y="17"/>
                    <a:pt x="11" y="17"/>
                  </a:cubicBezTo>
                  <a:cubicBezTo>
                    <a:pt x="12" y="18"/>
                    <a:pt x="12" y="18"/>
                    <a:pt x="13" y="19"/>
                  </a:cubicBezTo>
                  <a:cubicBezTo>
                    <a:pt x="13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4" y="16"/>
                    <a:pt x="14" y="15"/>
                  </a:cubicBezTo>
                  <a:cubicBezTo>
                    <a:pt x="13" y="15"/>
                    <a:pt x="12" y="14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0"/>
                    <a:pt x="12" y="10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6" y="7"/>
                  </a:cubicBezTo>
                  <a:cubicBezTo>
                    <a:pt x="16" y="6"/>
                    <a:pt x="16" y="5"/>
                    <a:pt x="17" y="5"/>
                  </a:cubicBezTo>
                  <a:cubicBezTo>
                    <a:pt x="17" y="4"/>
                    <a:pt x="17" y="3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4" y="1"/>
                    <a:pt x="12" y="2"/>
                    <a:pt x="10" y="4"/>
                  </a:cubicBezTo>
                  <a:cubicBezTo>
                    <a:pt x="7" y="6"/>
                    <a:pt x="5" y="9"/>
                    <a:pt x="3" y="11"/>
                  </a:cubicBezTo>
                  <a:cubicBezTo>
                    <a:pt x="1" y="12"/>
                    <a:pt x="0" y="14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lose/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ïs1iḓè"/>
            <p:cNvSpPr/>
            <p:nvPr>
              <p:custDataLst>
                <p:tags r:id="rId99"/>
              </p:custDataLst>
            </p:nvPr>
          </p:nvSpPr>
          <p:spPr bwMode="auto">
            <a:xfrm>
              <a:off x="14420" y="3373"/>
              <a:ext cx="144" cy="120"/>
            </a:xfrm>
            <a:custGeom>
              <a:avLst/>
              <a:gdLst>
                <a:gd name="T0" fmla="*/ 33 w 33"/>
                <a:gd name="T1" fmla="*/ 24 h 27"/>
                <a:gd name="T2" fmla="*/ 33 w 33"/>
                <a:gd name="T3" fmla="*/ 24 h 27"/>
                <a:gd name="T4" fmla="*/ 31 w 33"/>
                <a:gd name="T5" fmla="*/ 23 h 27"/>
                <a:gd name="T6" fmla="*/ 30 w 33"/>
                <a:gd name="T7" fmla="*/ 22 h 27"/>
                <a:gd name="T8" fmla="*/ 29 w 33"/>
                <a:gd name="T9" fmla="*/ 22 h 27"/>
                <a:gd name="T10" fmla="*/ 28 w 33"/>
                <a:gd name="T11" fmla="*/ 20 h 27"/>
                <a:gd name="T12" fmla="*/ 16 w 33"/>
                <a:gd name="T13" fmla="*/ 3 h 27"/>
                <a:gd name="T14" fmla="*/ 13 w 33"/>
                <a:gd name="T15" fmla="*/ 2 h 27"/>
                <a:gd name="T16" fmla="*/ 6 w 33"/>
                <a:gd name="T17" fmla="*/ 3 h 27"/>
                <a:gd name="T18" fmla="*/ 4 w 33"/>
                <a:gd name="T19" fmla="*/ 3 h 27"/>
                <a:gd name="T20" fmla="*/ 1 w 33"/>
                <a:gd name="T21" fmla="*/ 0 h 27"/>
                <a:gd name="T22" fmla="*/ 0 w 33"/>
                <a:gd name="T23" fmla="*/ 1 h 27"/>
                <a:gd name="T24" fmla="*/ 3 w 33"/>
                <a:gd name="T25" fmla="*/ 4 h 27"/>
                <a:gd name="T26" fmla="*/ 5 w 33"/>
                <a:gd name="T27" fmla="*/ 5 h 27"/>
                <a:gd name="T28" fmla="*/ 13 w 33"/>
                <a:gd name="T29" fmla="*/ 3 h 27"/>
                <a:gd name="T30" fmla="*/ 25 w 33"/>
                <a:gd name="T31" fmla="*/ 20 h 27"/>
                <a:gd name="T32" fmla="*/ 33 w 33"/>
                <a:gd name="T3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27">
                  <a:moveTo>
                    <a:pt x="33" y="24"/>
                  </a:move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2" y="23"/>
                    <a:pt x="31" y="23"/>
                  </a:cubicBezTo>
                  <a:cubicBezTo>
                    <a:pt x="31" y="23"/>
                    <a:pt x="30" y="23"/>
                    <a:pt x="30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1"/>
                    <a:pt x="29" y="21"/>
                    <a:pt x="28" y="20"/>
                  </a:cubicBezTo>
                  <a:cubicBezTo>
                    <a:pt x="24" y="17"/>
                    <a:pt x="17" y="6"/>
                    <a:pt x="16" y="3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4" y="6"/>
                    <a:pt x="5" y="5"/>
                  </a:cubicBezTo>
                  <a:cubicBezTo>
                    <a:pt x="8" y="5"/>
                    <a:pt x="12" y="4"/>
                    <a:pt x="13" y="3"/>
                  </a:cubicBezTo>
                  <a:cubicBezTo>
                    <a:pt x="15" y="3"/>
                    <a:pt x="20" y="13"/>
                    <a:pt x="25" y="20"/>
                  </a:cubicBezTo>
                  <a:cubicBezTo>
                    <a:pt x="30" y="27"/>
                    <a:pt x="33" y="24"/>
                    <a:pt x="33" y="24"/>
                  </a:cubicBezTo>
                  <a:close/>
                </a:path>
              </a:pathLst>
            </a:custGeom>
            <a:solidFill>
              <a:srgbClr val="637E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ïṧľiḓê"/>
            <p:cNvSpPr/>
            <p:nvPr>
              <p:custDataLst>
                <p:tags r:id="rId100"/>
              </p:custDataLst>
            </p:nvPr>
          </p:nvSpPr>
          <p:spPr bwMode="auto">
            <a:xfrm>
              <a:off x="14504" y="3362"/>
              <a:ext cx="120" cy="120"/>
            </a:xfrm>
            <a:custGeom>
              <a:avLst/>
              <a:gdLst>
                <a:gd name="T0" fmla="*/ 4 w 5"/>
                <a:gd name="T1" fmla="*/ 9 h 12"/>
                <a:gd name="T2" fmla="*/ 4 w 5"/>
                <a:gd name="T3" fmla="*/ 1 h 12"/>
                <a:gd name="T4" fmla="*/ 0 w 5"/>
                <a:gd name="T5" fmla="*/ 8 h 12"/>
                <a:gd name="T6" fmla="*/ 2 w 5"/>
                <a:gd name="T7" fmla="*/ 12 h 12"/>
                <a:gd name="T8" fmla="*/ 4 w 5"/>
                <a:gd name="T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9"/>
                  </a:moveTo>
                  <a:cubicBezTo>
                    <a:pt x="4" y="8"/>
                    <a:pt x="5" y="1"/>
                    <a:pt x="4" y="1"/>
                  </a:cubicBezTo>
                  <a:cubicBezTo>
                    <a:pt x="2" y="0"/>
                    <a:pt x="1" y="5"/>
                    <a:pt x="0" y="8"/>
                  </a:cubicBezTo>
                  <a:cubicBezTo>
                    <a:pt x="0" y="9"/>
                    <a:pt x="0" y="12"/>
                    <a:pt x="2" y="12"/>
                  </a:cubicBezTo>
                  <a:cubicBezTo>
                    <a:pt x="3" y="12"/>
                    <a:pt x="3" y="11"/>
                    <a:pt x="4" y="9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iṣľiḓè"/>
            <p:cNvSpPr/>
            <p:nvPr>
              <p:custDataLst>
                <p:tags r:id="rId101"/>
              </p:custDataLst>
            </p:nvPr>
          </p:nvSpPr>
          <p:spPr bwMode="auto">
            <a:xfrm>
              <a:off x="14818" y="3367"/>
              <a:ext cx="188" cy="230"/>
            </a:xfrm>
            <a:custGeom>
              <a:avLst/>
              <a:gdLst>
                <a:gd name="T0" fmla="*/ 38 w 43"/>
                <a:gd name="T1" fmla="*/ 56 h 60"/>
                <a:gd name="T2" fmla="*/ 37 w 43"/>
                <a:gd name="T3" fmla="*/ 42 h 60"/>
                <a:gd name="T4" fmla="*/ 42 w 43"/>
                <a:gd name="T5" fmla="*/ 16 h 60"/>
                <a:gd name="T6" fmla="*/ 19 w 43"/>
                <a:gd name="T7" fmla="*/ 0 h 60"/>
                <a:gd name="T8" fmla="*/ 2 w 43"/>
                <a:gd name="T9" fmla="*/ 18 h 60"/>
                <a:gd name="T10" fmla="*/ 0 w 43"/>
                <a:gd name="T11" fmla="*/ 39 h 60"/>
                <a:gd name="T12" fmla="*/ 4 w 43"/>
                <a:gd name="T13" fmla="*/ 49 h 60"/>
                <a:gd name="T14" fmla="*/ 15 w 43"/>
                <a:gd name="T15" fmla="*/ 51 h 60"/>
                <a:gd name="T16" fmla="*/ 16 w 43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60">
                  <a:moveTo>
                    <a:pt x="38" y="56"/>
                  </a:moveTo>
                  <a:cubicBezTo>
                    <a:pt x="38" y="56"/>
                    <a:pt x="36" y="48"/>
                    <a:pt x="37" y="42"/>
                  </a:cubicBezTo>
                  <a:cubicBezTo>
                    <a:pt x="38" y="35"/>
                    <a:pt x="43" y="24"/>
                    <a:pt x="42" y="16"/>
                  </a:cubicBezTo>
                  <a:cubicBezTo>
                    <a:pt x="41" y="7"/>
                    <a:pt x="30" y="0"/>
                    <a:pt x="19" y="0"/>
                  </a:cubicBezTo>
                  <a:cubicBezTo>
                    <a:pt x="8" y="1"/>
                    <a:pt x="4" y="12"/>
                    <a:pt x="2" y="18"/>
                  </a:cubicBezTo>
                  <a:cubicBezTo>
                    <a:pt x="0" y="24"/>
                    <a:pt x="0" y="33"/>
                    <a:pt x="0" y="39"/>
                  </a:cubicBezTo>
                  <a:cubicBezTo>
                    <a:pt x="0" y="44"/>
                    <a:pt x="3" y="48"/>
                    <a:pt x="4" y="49"/>
                  </a:cubicBezTo>
                  <a:cubicBezTo>
                    <a:pt x="6" y="50"/>
                    <a:pt x="13" y="49"/>
                    <a:pt x="15" y="51"/>
                  </a:cubicBezTo>
                  <a:cubicBezTo>
                    <a:pt x="16" y="52"/>
                    <a:pt x="16" y="60"/>
                    <a:pt x="16" y="60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ïṡliḑè"/>
            <p:cNvSpPr/>
            <p:nvPr>
              <p:custDataLst>
                <p:tags r:id="rId102"/>
              </p:custDataLst>
            </p:nvPr>
          </p:nvSpPr>
          <p:spPr bwMode="auto">
            <a:xfrm>
              <a:off x="14825" y="3317"/>
              <a:ext cx="212" cy="230"/>
            </a:xfrm>
            <a:custGeom>
              <a:avLst/>
              <a:gdLst>
                <a:gd name="T0" fmla="*/ 38 w 48"/>
                <a:gd name="T1" fmla="*/ 60 h 60"/>
                <a:gd name="T2" fmla="*/ 18 w 48"/>
                <a:gd name="T3" fmla="*/ 59 h 60"/>
                <a:gd name="T4" fmla="*/ 8 w 48"/>
                <a:gd name="T5" fmla="*/ 49 h 60"/>
                <a:gd name="T6" fmla="*/ 10 w 48"/>
                <a:gd name="T7" fmla="*/ 37 h 60"/>
                <a:gd name="T8" fmla="*/ 5 w 48"/>
                <a:gd name="T9" fmla="*/ 38 h 60"/>
                <a:gd name="T10" fmla="*/ 4 w 48"/>
                <a:gd name="T11" fmla="*/ 41 h 60"/>
                <a:gd name="T12" fmla="*/ 2 w 48"/>
                <a:gd name="T13" fmla="*/ 35 h 60"/>
                <a:gd name="T14" fmla="*/ 5 w 48"/>
                <a:gd name="T15" fmla="*/ 26 h 60"/>
                <a:gd name="T16" fmla="*/ 9 w 48"/>
                <a:gd name="T17" fmla="*/ 22 h 60"/>
                <a:gd name="T18" fmla="*/ 3 w 48"/>
                <a:gd name="T19" fmla="*/ 16 h 60"/>
                <a:gd name="T20" fmla="*/ 7 w 48"/>
                <a:gd name="T21" fmla="*/ 0 h 60"/>
                <a:gd name="T22" fmla="*/ 12 w 48"/>
                <a:gd name="T23" fmla="*/ 6 h 60"/>
                <a:gd name="T24" fmla="*/ 39 w 48"/>
                <a:gd name="T25" fmla="*/ 11 h 60"/>
                <a:gd name="T26" fmla="*/ 43 w 48"/>
                <a:gd name="T27" fmla="*/ 19 h 60"/>
                <a:gd name="T28" fmla="*/ 48 w 48"/>
                <a:gd name="T29" fmla="*/ 29 h 60"/>
                <a:gd name="T30" fmla="*/ 40 w 48"/>
                <a:gd name="T31" fmla="*/ 56 h 60"/>
                <a:gd name="T32" fmla="*/ 38 w 48"/>
                <a:gd name="T3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60">
                  <a:moveTo>
                    <a:pt x="38" y="60"/>
                  </a:moveTo>
                  <a:cubicBezTo>
                    <a:pt x="38" y="60"/>
                    <a:pt x="22" y="60"/>
                    <a:pt x="18" y="59"/>
                  </a:cubicBezTo>
                  <a:cubicBezTo>
                    <a:pt x="13" y="58"/>
                    <a:pt x="8" y="54"/>
                    <a:pt x="8" y="49"/>
                  </a:cubicBezTo>
                  <a:cubicBezTo>
                    <a:pt x="12" y="49"/>
                    <a:pt x="12" y="40"/>
                    <a:pt x="10" y="37"/>
                  </a:cubicBezTo>
                  <a:cubicBezTo>
                    <a:pt x="8" y="34"/>
                    <a:pt x="5" y="35"/>
                    <a:pt x="5" y="38"/>
                  </a:cubicBezTo>
                  <a:cubicBezTo>
                    <a:pt x="4" y="41"/>
                    <a:pt x="5" y="40"/>
                    <a:pt x="4" y="41"/>
                  </a:cubicBezTo>
                  <a:cubicBezTo>
                    <a:pt x="3" y="41"/>
                    <a:pt x="1" y="41"/>
                    <a:pt x="2" y="35"/>
                  </a:cubicBezTo>
                  <a:cubicBezTo>
                    <a:pt x="3" y="30"/>
                    <a:pt x="3" y="29"/>
                    <a:pt x="5" y="26"/>
                  </a:cubicBezTo>
                  <a:cubicBezTo>
                    <a:pt x="6" y="22"/>
                    <a:pt x="7" y="23"/>
                    <a:pt x="9" y="22"/>
                  </a:cubicBezTo>
                  <a:cubicBezTo>
                    <a:pt x="7" y="21"/>
                    <a:pt x="6" y="21"/>
                    <a:pt x="3" y="16"/>
                  </a:cubicBezTo>
                  <a:cubicBezTo>
                    <a:pt x="0" y="11"/>
                    <a:pt x="0" y="5"/>
                    <a:pt x="7" y="0"/>
                  </a:cubicBezTo>
                  <a:cubicBezTo>
                    <a:pt x="7" y="2"/>
                    <a:pt x="9" y="5"/>
                    <a:pt x="12" y="6"/>
                  </a:cubicBezTo>
                  <a:cubicBezTo>
                    <a:pt x="20" y="8"/>
                    <a:pt x="33" y="7"/>
                    <a:pt x="39" y="11"/>
                  </a:cubicBezTo>
                  <a:cubicBezTo>
                    <a:pt x="42" y="13"/>
                    <a:pt x="44" y="17"/>
                    <a:pt x="43" y="19"/>
                  </a:cubicBezTo>
                  <a:cubicBezTo>
                    <a:pt x="43" y="19"/>
                    <a:pt x="48" y="19"/>
                    <a:pt x="48" y="29"/>
                  </a:cubicBezTo>
                  <a:cubicBezTo>
                    <a:pt x="48" y="51"/>
                    <a:pt x="40" y="52"/>
                    <a:pt x="40" y="56"/>
                  </a:cubicBezTo>
                  <a:cubicBezTo>
                    <a:pt x="39" y="59"/>
                    <a:pt x="40" y="59"/>
                    <a:pt x="38" y="6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íṧ1ïḓê"/>
            <p:cNvSpPr/>
            <p:nvPr>
              <p:custDataLst>
                <p:tags r:id="rId103"/>
              </p:custDataLst>
            </p:nvPr>
          </p:nvSpPr>
          <p:spPr bwMode="auto">
            <a:xfrm>
              <a:off x="14844" y="3501"/>
              <a:ext cx="163" cy="120"/>
            </a:xfrm>
            <a:custGeom>
              <a:avLst/>
              <a:gdLst>
                <a:gd name="T0" fmla="*/ 37 w 37"/>
                <a:gd name="T1" fmla="*/ 9 h 12"/>
                <a:gd name="T2" fmla="*/ 35 w 37"/>
                <a:gd name="T3" fmla="*/ 2 h 12"/>
                <a:gd name="T4" fmla="*/ 16 w 37"/>
                <a:gd name="T5" fmla="*/ 0 h 12"/>
                <a:gd name="T6" fmla="*/ 1 w 37"/>
                <a:gd name="T7" fmla="*/ 6 h 12"/>
                <a:gd name="T8" fmla="*/ 2 w 37"/>
                <a:gd name="T9" fmla="*/ 12 h 12"/>
                <a:gd name="T10" fmla="*/ 37 w 37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2">
                  <a:moveTo>
                    <a:pt x="37" y="9"/>
                  </a:moveTo>
                  <a:cubicBezTo>
                    <a:pt x="37" y="9"/>
                    <a:pt x="37" y="3"/>
                    <a:pt x="35" y="2"/>
                  </a:cubicBezTo>
                  <a:cubicBezTo>
                    <a:pt x="33" y="0"/>
                    <a:pt x="20" y="0"/>
                    <a:pt x="16" y="0"/>
                  </a:cubicBezTo>
                  <a:cubicBezTo>
                    <a:pt x="12" y="1"/>
                    <a:pt x="2" y="5"/>
                    <a:pt x="1" y="6"/>
                  </a:cubicBezTo>
                  <a:cubicBezTo>
                    <a:pt x="0" y="7"/>
                    <a:pt x="2" y="12"/>
                    <a:pt x="2" y="12"/>
                  </a:cubicBezTo>
                  <a:lnTo>
                    <a:pt x="37" y="9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ïşļîďe"/>
            <p:cNvSpPr/>
            <p:nvPr>
              <p:custDataLst>
                <p:tags r:id="rId104"/>
              </p:custDataLst>
            </p:nvPr>
          </p:nvSpPr>
          <p:spPr bwMode="auto">
            <a:xfrm>
              <a:off x="14764" y="3590"/>
              <a:ext cx="365" cy="470"/>
            </a:xfrm>
            <a:custGeom>
              <a:avLst/>
              <a:gdLst>
                <a:gd name="T0" fmla="*/ 7 w 83"/>
                <a:gd name="T1" fmla="*/ 106 h 122"/>
                <a:gd name="T2" fmla="*/ 5 w 83"/>
                <a:gd name="T3" fmla="*/ 121 h 122"/>
                <a:gd name="T4" fmla="*/ 17 w 83"/>
                <a:gd name="T5" fmla="*/ 120 h 122"/>
                <a:gd name="T6" fmla="*/ 17 w 83"/>
                <a:gd name="T7" fmla="*/ 120 h 122"/>
                <a:gd name="T8" fmla="*/ 18 w 83"/>
                <a:gd name="T9" fmla="*/ 120 h 122"/>
                <a:gd name="T10" fmla="*/ 35 w 83"/>
                <a:gd name="T11" fmla="*/ 119 h 122"/>
                <a:gd name="T12" fmla="*/ 68 w 83"/>
                <a:gd name="T13" fmla="*/ 121 h 122"/>
                <a:gd name="T14" fmla="*/ 69 w 83"/>
                <a:gd name="T15" fmla="*/ 117 h 122"/>
                <a:gd name="T16" fmla="*/ 68 w 83"/>
                <a:gd name="T17" fmla="*/ 103 h 122"/>
                <a:gd name="T18" fmla="*/ 71 w 83"/>
                <a:gd name="T19" fmla="*/ 89 h 122"/>
                <a:gd name="T20" fmla="*/ 82 w 83"/>
                <a:gd name="T21" fmla="*/ 26 h 122"/>
                <a:gd name="T22" fmla="*/ 55 w 83"/>
                <a:gd name="T23" fmla="*/ 3 h 122"/>
                <a:gd name="T24" fmla="*/ 1 w 83"/>
                <a:gd name="T25" fmla="*/ 26 h 122"/>
                <a:gd name="T26" fmla="*/ 1 w 83"/>
                <a:gd name="T27" fmla="*/ 30 h 122"/>
                <a:gd name="T28" fmla="*/ 7 w 83"/>
                <a:gd name="T29" fmla="*/ 90 h 122"/>
                <a:gd name="T30" fmla="*/ 7 w 83"/>
                <a:gd name="T31" fmla="*/ 10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122">
                  <a:moveTo>
                    <a:pt x="7" y="106"/>
                  </a:moveTo>
                  <a:cubicBezTo>
                    <a:pt x="6" y="112"/>
                    <a:pt x="2" y="120"/>
                    <a:pt x="5" y="121"/>
                  </a:cubicBezTo>
                  <a:cubicBezTo>
                    <a:pt x="6" y="121"/>
                    <a:pt x="11" y="121"/>
                    <a:pt x="17" y="120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23" y="120"/>
                    <a:pt x="29" y="119"/>
                    <a:pt x="35" y="119"/>
                  </a:cubicBezTo>
                  <a:cubicBezTo>
                    <a:pt x="55" y="118"/>
                    <a:pt x="66" y="122"/>
                    <a:pt x="68" y="121"/>
                  </a:cubicBezTo>
                  <a:cubicBezTo>
                    <a:pt x="69" y="120"/>
                    <a:pt x="69" y="118"/>
                    <a:pt x="69" y="117"/>
                  </a:cubicBezTo>
                  <a:cubicBezTo>
                    <a:pt x="68" y="112"/>
                    <a:pt x="68" y="107"/>
                    <a:pt x="68" y="103"/>
                  </a:cubicBezTo>
                  <a:cubicBezTo>
                    <a:pt x="69" y="99"/>
                    <a:pt x="70" y="94"/>
                    <a:pt x="71" y="89"/>
                  </a:cubicBezTo>
                  <a:cubicBezTo>
                    <a:pt x="74" y="71"/>
                    <a:pt x="81" y="43"/>
                    <a:pt x="82" y="26"/>
                  </a:cubicBezTo>
                  <a:cubicBezTo>
                    <a:pt x="83" y="0"/>
                    <a:pt x="55" y="3"/>
                    <a:pt x="55" y="3"/>
                  </a:cubicBezTo>
                  <a:cubicBezTo>
                    <a:pt x="20" y="0"/>
                    <a:pt x="3" y="11"/>
                    <a:pt x="1" y="26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0" y="45"/>
                    <a:pt x="4" y="71"/>
                    <a:pt x="7" y="90"/>
                  </a:cubicBezTo>
                  <a:cubicBezTo>
                    <a:pt x="7" y="95"/>
                    <a:pt x="7" y="101"/>
                    <a:pt x="7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ïŝḷíḑê"/>
            <p:cNvSpPr/>
            <p:nvPr>
              <p:custDataLst>
                <p:tags r:id="rId105"/>
              </p:custDataLst>
            </p:nvPr>
          </p:nvSpPr>
          <p:spPr bwMode="auto">
            <a:xfrm>
              <a:off x="14764" y="3694"/>
              <a:ext cx="120" cy="362"/>
            </a:xfrm>
            <a:custGeom>
              <a:avLst/>
              <a:gdLst>
                <a:gd name="T0" fmla="*/ 7 w 17"/>
                <a:gd name="T1" fmla="*/ 79 h 94"/>
                <a:gd name="T2" fmla="*/ 5 w 17"/>
                <a:gd name="T3" fmla="*/ 94 h 94"/>
                <a:gd name="T4" fmla="*/ 17 w 17"/>
                <a:gd name="T5" fmla="*/ 93 h 94"/>
                <a:gd name="T6" fmla="*/ 12 w 17"/>
                <a:gd name="T7" fmla="*/ 87 h 94"/>
                <a:gd name="T8" fmla="*/ 15 w 17"/>
                <a:gd name="T9" fmla="*/ 70 h 94"/>
                <a:gd name="T10" fmla="*/ 11 w 17"/>
                <a:gd name="T11" fmla="*/ 29 h 94"/>
                <a:gd name="T12" fmla="*/ 11 w 17"/>
                <a:gd name="T13" fmla="*/ 0 h 94"/>
                <a:gd name="T14" fmla="*/ 0 w 17"/>
                <a:gd name="T15" fmla="*/ 6 h 94"/>
                <a:gd name="T16" fmla="*/ 7 w 17"/>
                <a:gd name="T17" fmla="*/ 63 h 94"/>
                <a:gd name="T18" fmla="*/ 7 w 17"/>
                <a:gd name="T19" fmla="*/ 7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94">
                  <a:moveTo>
                    <a:pt x="7" y="79"/>
                  </a:moveTo>
                  <a:cubicBezTo>
                    <a:pt x="6" y="85"/>
                    <a:pt x="2" y="93"/>
                    <a:pt x="5" y="94"/>
                  </a:cubicBezTo>
                  <a:cubicBezTo>
                    <a:pt x="6" y="94"/>
                    <a:pt x="11" y="94"/>
                    <a:pt x="17" y="93"/>
                  </a:cubicBezTo>
                  <a:cubicBezTo>
                    <a:pt x="12" y="94"/>
                    <a:pt x="11" y="89"/>
                    <a:pt x="12" y="87"/>
                  </a:cubicBezTo>
                  <a:cubicBezTo>
                    <a:pt x="13" y="84"/>
                    <a:pt x="16" y="77"/>
                    <a:pt x="15" y="70"/>
                  </a:cubicBezTo>
                  <a:cubicBezTo>
                    <a:pt x="15" y="62"/>
                    <a:pt x="12" y="45"/>
                    <a:pt x="11" y="29"/>
                  </a:cubicBezTo>
                  <a:cubicBezTo>
                    <a:pt x="9" y="14"/>
                    <a:pt x="10" y="2"/>
                    <a:pt x="11" y="0"/>
                  </a:cubicBezTo>
                  <a:cubicBezTo>
                    <a:pt x="10" y="2"/>
                    <a:pt x="7" y="4"/>
                    <a:pt x="0" y="6"/>
                  </a:cubicBezTo>
                  <a:cubicBezTo>
                    <a:pt x="0" y="22"/>
                    <a:pt x="5" y="45"/>
                    <a:pt x="7" y="63"/>
                  </a:cubicBezTo>
                  <a:cubicBezTo>
                    <a:pt x="7" y="68"/>
                    <a:pt x="7" y="74"/>
                    <a:pt x="7" y="79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iṩļíḓé"/>
            <p:cNvSpPr/>
            <p:nvPr>
              <p:custDataLst>
                <p:tags r:id="rId106"/>
              </p:custDataLst>
            </p:nvPr>
          </p:nvSpPr>
          <p:spPr bwMode="auto">
            <a:xfrm>
              <a:off x="15442" y="4732"/>
              <a:ext cx="544" cy="141"/>
            </a:xfrm>
            <a:custGeom>
              <a:avLst/>
              <a:gdLst>
                <a:gd name="T0" fmla="*/ 116 w 123"/>
                <a:gd name="T1" fmla="*/ 21 h 37"/>
                <a:gd name="T2" fmla="*/ 113 w 123"/>
                <a:gd name="T3" fmla="*/ 18 h 37"/>
                <a:gd name="T4" fmla="*/ 109 w 123"/>
                <a:gd name="T5" fmla="*/ 17 h 37"/>
                <a:gd name="T6" fmla="*/ 107 w 123"/>
                <a:gd name="T7" fmla="*/ 17 h 37"/>
                <a:gd name="T8" fmla="*/ 105 w 123"/>
                <a:gd name="T9" fmla="*/ 18 h 37"/>
                <a:gd name="T10" fmla="*/ 103 w 123"/>
                <a:gd name="T11" fmla="*/ 19 h 37"/>
                <a:gd name="T12" fmla="*/ 102 w 123"/>
                <a:gd name="T13" fmla="*/ 20 h 37"/>
                <a:gd name="T14" fmla="*/ 99 w 123"/>
                <a:gd name="T15" fmla="*/ 20 h 37"/>
                <a:gd name="T16" fmla="*/ 69 w 123"/>
                <a:gd name="T17" fmla="*/ 20 h 37"/>
                <a:gd name="T18" fmla="*/ 65 w 123"/>
                <a:gd name="T19" fmla="*/ 20 h 37"/>
                <a:gd name="T20" fmla="*/ 64 w 123"/>
                <a:gd name="T21" fmla="*/ 19 h 37"/>
                <a:gd name="T22" fmla="*/ 60 w 123"/>
                <a:gd name="T23" fmla="*/ 18 h 37"/>
                <a:gd name="T24" fmla="*/ 54 w 123"/>
                <a:gd name="T25" fmla="*/ 21 h 37"/>
                <a:gd name="T26" fmla="*/ 51 w 123"/>
                <a:gd name="T27" fmla="*/ 25 h 37"/>
                <a:gd name="T28" fmla="*/ 51 w 123"/>
                <a:gd name="T29" fmla="*/ 14 h 37"/>
                <a:gd name="T30" fmla="*/ 51 w 123"/>
                <a:gd name="T31" fmla="*/ 7 h 37"/>
                <a:gd name="T32" fmla="*/ 51 w 123"/>
                <a:gd name="T33" fmla="*/ 5 h 37"/>
                <a:gd name="T34" fmla="*/ 53 w 123"/>
                <a:gd name="T35" fmla="*/ 2 h 37"/>
                <a:gd name="T36" fmla="*/ 51 w 123"/>
                <a:gd name="T37" fmla="*/ 0 h 37"/>
                <a:gd name="T38" fmla="*/ 30 w 123"/>
                <a:gd name="T39" fmla="*/ 0 h 37"/>
                <a:gd name="T40" fmla="*/ 28 w 123"/>
                <a:gd name="T41" fmla="*/ 0 h 37"/>
                <a:gd name="T42" fmla="*/ 18 w 123"/>
                <a:gd name="T43" fmla="*/ 0 h 37"/>
                <a:gd name="T44" fmla="*/ 5 w 123"/>
                <a:gd name="T45" fmla="*/ 0 h 37"/>
                <a:gd name="T46" fmla="*/ 2 w 123"/>
                <a:gd name="T47" fmla="*/ 0 h 37"/>
                <a:gd name="T48" fmla="*/ 0 w 123"/>
                <a:gd name="T49" fmla="*/ 2 h 37"/>
                <a:gd name="T50" fmla="*/ 2 w 123"/>
                <a:gd name="T51" fmla="*/ 5 h 37"/>
                <a:gd name="T52" fmla="*/ 2 w 123"/>
                <a:gd name="T53" fmla="*/ 7 h 37"/>
                <a:gd name="T54" fmla="*/ 2 w 123"/>
                <a:gd name="T55" fmla="*/ 14 h 37"/>
                <a:gd name="T56" fmla="*/ 2 w 123"/>
                <a:gd name="T57" fmla="*/ 37 h 37"/>
                <a:gd name="T58" fmla="*/ 123 w 123"/>
                <a:gd name="T59" fmla="*/ 37 h 37"/>
                <a:gd name="T60" fmla="*/ 117 w 123"/>
                <a:gd name="T61" fmla="*/ 22 h 37"/>
                <a:gd name="T62" fmla="*/ 116 w 123"/>
                <a:gd name="T63" fmla="*/ 21 h 37"/>
                <a:gd name="T64" fmla="*/ 62 w 123"/>
                <a:gd name="T65" fmla="*/ 20 h 37"/>
                <a:gd name="T66" fmla="*/ 60 w 123"/>
                <a:gd name="T67" fmla="*/ 20 h 37"/>
                <a:gd name="T68" fmla="*/ 60 w 123"/>
                <a:gd name="T69" fmla="*/ 20 h 37"/>
                <a:gd name="T70" fmla="*/ 58 w 123"/>
                <a:gd name="T71" fmla="*/ 22 h 37"/>
                <a:gd name="T72" fmla="*/ 62 w 123"/>
                <a:gd name="T73" fmla="*/ 20 h 37"/>
                <a:gd name="T74" fmla="*/ 62 w 123"/>
                <a:gd name="T75" fmla="*/ 20 h 37"/>
                <a:gd name="T76" fmla="*/ 62 w 123"/>
                <a:gd name="T77" fmla="*/ 2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37">
                  <a:moveTo>
                    <a:pt x="116" y="21"/>
                  </a:moveTo>
                  <a:cubicBezTo>
                    <a:pt x="115" y="20"/>
                    <a:pt x="114" y="19"/>
                    <a:pt x="113" y="18"/>
                  </a:cubicBezTo>
                  <a:cubicBezTo>
                    <a:pt x="111" y="17"/>
                    <a:pt x="110" y="17"/>
                    <a:pt x="109" y="17"/>
                  </a:cubicBezTo>
                  <a:cubicBezTo>
                    <a:pt x="108" y="17"/>
                    <a:pt x="108" y="17"/>
                    <a:pt x="107" y="17"/>
                  </a:cubicBezTo>
                  <a:cubicBezTo>
                    <a:pt x="106" y="18"/>
                    <a:pt x="105" y="18"/>
                    <a:pt x="105" y="18"/>
                  </a:cubicBezTo>
                  <a:cubicBezTo>
                    <a:pt x="104" y="18"/>
                    <a:pt x="104" y="19"/>
                    <a:pt x="103" y="19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65" y="20"/>
                    <a:pt x="64" y="19"/>
                    <a:pt x="64" y="19"/>
                  </a:cubicBezTo>
                  <a:cubicBezTo>
                    <a:pt x="62" y="18"/>
                    <a:pt x="61" y="18"/>
                    <a:pt x="60" y="18"/>
                  </a:cubicBezTo>
                  <a:cubicBezTo>
                    <a:pt x="59" y="18"/>
                    <a:pt x="56" y="18"/>
                    <a:pt x="54" y="21"/>
                  </a:cubicBezTo>
                  <a:cubicBezTo>
                    <a:pt x="53" y="22"/>
                    <a:pt x="52" y="23"/>
                    <a:pt x="51" y="25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2" y="5"/>
                    <a:pt x="53" y="4"/>
                    <a:pt x="53" y="2"/>
                  </a:cubicBezTo>
                  <a:cubicBezTo>
                    <a:pt x="53" y="1"/>
                    <a:pt x="52" y="0"/>
                    <a:pt x="5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22" y="31"/>
                    <a:pt x="120" y="25"/>
                    <a:pt x="117" y="22"/>
                  </a:cubicBezTo>
                  <a:cubicBezTo>
                    <a:pt x="117" y="22"/>
                    <a:pt x="116" y="21"/>
                    <a:pt x="116" y="21"/>
                  </a:cubicBezTo>
                  <a:moveTo>
                    <a:pt x="62" y="20"/>
                  </a:moveTo>
                  <a:cubicBezTo>
                    <a:pt x="61" y="20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8" y="21"/>
                    <a:pt x="58" y="22"/>
                  </a:cubicBezTo>
                  <a:cubicBezTo>
                    <a:pt x="59" y="21"/>
                    <a:pt x="60" y="20"/>
                    <a:pt x="62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0"/>
                    <a:pt x="62" y="20"/>
                    <a:pt x="62" y="20"/>
                  </a:cubicBezTo>
                </a:path>
              </a:pathLst>
            </a:custGeom>
            <a:solidFill>
              <a:srgbClr val="5752B7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ïSļíḑe"/>
            <p:cNvSpPr/>
            <p:nvPr>
              <p:custDataLst>
                <p:tags r:id="rId107"/>
              </p:custDataLst>
            </p:nvPr>
          </p:nvSpPr>
          <p:spPr bwMode="auto">
            <a:xfrm>
              <a:off x="15335" y="4870"/>
              <a:ext cx="724" cy="120"/>
            </a:xfrm>
            <a:prstGeom prst="ellipse">
              <a:avLst/>
            </a:prstGeom>
            <a:solidFill>
              <a:srgbClr val="E4E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îŝļîḑê"/>
            <p:cNvSpPr/>
            <p:nvPr>
              <p:custDataLst>
                <p:tags r:id="rId108"/>
              </p:custDataLst>
            </p:nvPr>
          </p:nvSpPr>
          <p:spPr bwMode="auto">
            <a:xfrm>
              <a:off x="15420" y="4725"/>
              <a:ext cx="210" cy="238"/>
            </a:xfrm>
            <a:prstGeom prst="rect">
              <a:avLst/>
            </a:prstGeom>
            <a:solidFill>
              <a:srgbClr val="E7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iš1îḋê"/>
            <p:cNvSpPr/>
            <p:nvPr>
              <p:custDataLst>
                <p:tags r:id="rId109"/>
              </p:custDataLst>
            </p:nvPr>
          </p:nvSpPr>
          <p:spPr bwMode="auto">
            <a:xfrm>
              <a:off x="15420" y="4725"/>
              <a:ext cx="21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íŝḷídê"/>
            <p:cNvSpPr/>
            <p:nvPr>
              <p:custDataLst>
                <p:tags r:id="rId110"/>
              </p:custDataLst>
            </p:nvPr>
          </p:nvSpPr>
          <p:spPr bwMode="auto">
            <a:xfrm>
              <a:off x="15420" y="4766"/>
              <a:ext cx="210" cy="150"/>
            </a:xfrm>
            <a:prstGeom prst="rect">
              <a:avLst/>
            </a:pr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îṩḷîďe"/>
            <p:cNvSpPr/>
            <p:nvPr>
              <p:custDataLst>
                <p:tags r:id="rId111"/>
              </p:custDataLst>
            </p:nvPr>
          </p:nvSpPr>
          <p:spPr bwMode="auto">
            <a:xfrm>
              <a:off x="15420" y="4766"/>
              <a:ext cx="21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ïşḻîďé"/>
            <p:cNvSpPr/>
            <p:nvPr>
              <p:custDataLst>
                <p:tags r:id="rId112"/>
              </p:custDataLst>
            </p:nvPr>
          </p:nvSpPr>
          <p:spPr bwMode="auto">
            <a:xfrm>
              <a:off x="15535" y="4744"/>
              <a:ext cx="120" cy="208"/>
            </a:xfrm>
            <a:custGeom>
              <a:avLst/>
              <a:gdLst>
                <a:gd name="T0" fmla="*/ 16 w 18"/>
                <a:gd name="T1" fmla="*/ 45 h 54"/>
                <a:gd name="T2" fmla="*/ 0 w 18"/>
                <a:gd name="T3" fmla="*/ 45 h 54"/>
                <a:gd name="T4" fmla="*/ 0 w 18"/>
                <a:gd name="T5" fmla="*/ 54 h 54"/>
                <a:gd name="T6" fmla="*/ 18 w 18"/>
                <a:gd name="T7" fmla="*/ 54 h 54"/>
                <a:gd name="T8" fmla="*/ 18 w 18"/>
                <a:gd name="T9" fmla="*/ 52 h 54"/>
                <a:gd name="T10" fmla="*/ 18 w 18"/>
                <a:gd name="T11" fmla="*/ 51 h 54"/>
                <a:gd name="T12" fmla="*/ 16 w 18"/>
                <a:gd name="T13" fmla="*/ 48 h 54"/>
                <a:gd name="T14" fmla="*/ 16 w 18"/>
                <a:gd name="T15" fmla="*/ 45 h 54"/>
                <a:gd name="T16" fmla="*/ 18 w 18"/>
                <a:gd name="T17" fmla="*/ 0 h 54"/>
                <a:gd name="T18" fmla="*/ 0 w 18"/>
                <a:gd name="T19" fmla="*/ 0 h 54"/>
                <a:gd name="T20" fmla="*/ 0 w 18"/>
                <a:gd name="T21" fmla="*/ 6 h 54"/>
                <a:gd name="T22" fmla="*/ 18 w 18"/>
                <a:gd name="T23" fmla="*/ 6 h 54"/>
                <a:gd name="T24" fmla="*/ 18 w 18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54">
                  <a:moveTo>
                    <a:pt x="16" y="45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7" y="50"/>
                    <a:pt x="17" y="49"/>
                    <a:pt x="16" y="48"/>
                  </a:cubicBezTo>
                  <a:cubicBezTo>
                    <a:pt x="16" y="47"/>
                    <a:pt x="16" y="46"/>
                    <a:pt x="16" y="45"/>
                  </a:cubicBezTo>
                  <a:moveTo>
                    <a:pt x="1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B2B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1" name="iṡlîďe"/>
            <p:cNvSpPr/>
            <p:nvPr>
              <p:custDataLst>
                <p:tags r:id="rId113"/>
              </p:custDataLst>
            </p:nvPr>
          </p:nvSpPr>
          <p:spPr bwMode="auto">
            <a:xfrm>
              <a:off x="15535" y="4766"/>
              <a:ext cx="120" cy="150"/>
            </a:xfrm>
            <a:custGeom>
              <a:avLst/>
              <a:gdLst>
                <a:gd name="T0" fmla="*/ 18 w 18"/>
                <a:gd name="T1" fmla="*/ 25 h 39"/>
                <a:gd name="T2" fmla="*/ 18 w 18"/>
                <a:gd name="T3" fmla="*/ 28 h 39"/>
                <a:gd name="T4" fmla="*/ 18 w 18"/>
                <a:gd name="T5" fmla="*/ 32 h 39"/>
                <a:gd name="T6" fmla="*/ 18 w 18"/>
                <a:gd name="T7" fmla="*/ 32 h 39"/>
                <a:gd name="T8" fmla="*/ 18 w 18"/>
                <a:gd name="T9" fmla="*/ 28 h 39"/>
                <a:gd name="T10" fmla="*/ 18 w 18"/>
                <a:gd name="T11" fmla="*/ 26 h 39"/>
                <a:gd name="T12" fmla="*/ 18 w 18"/>
                <a:gd name="T13" fmla="*/ 25 h 39"/>
                <a:gd name="T14" fmla="*/ 18 w 18"/>
                <a:gd name="T15" fmla="*/ 0 h 39"/>
                <a:gd name="T16" fmla="*/ 18 w 18"/>
                <a:gd name="T17" fmla="*/ 0 h 39"/>
                <a:gd name="T18" fmla="*/ 0 w 18"/>
                <a:gd name="T19" fmla="*/ 0 h 39"/>
                <a:gd name="T20" fmla="*/ 0 w 18"/>
                <a:gd name="T21" fmla="*/ 39 h 39"/>
                <a:gd name="T22" fmla="*/ 16 w 18"/>
                <a:gd name="T23" fmla="*/ 39 h 39"/>
                <a:gd name="T24" fmla="*/ 15 w 18"/>
                <a:gd name="T25" fmla="*/ 35 h 39"/>
                <a:gd name="T26" fmla="*/ 14 w 18"/>
                <a:gd name="T27" fmla="*/ 27 h 39"/>
                <a:gd name="T28" fmla="*/ 15 w 18"/>
                <a:gd name="T29" fmla="*/ 20 h 39"/>
                <a:gd name="T30" fmla="*/ 18 w 18"/>
                <a:gd name="T31" fmla="*/ 12 h 39"/>
                <a:gd name="T32" fmla="*/ 18 w 18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9">
                  <a:moveTo>
                    <a:pt x="18" y="25"/>
                  </a:moveTo>
                  <a:cubicBezTo>
                    <a:pt x="18" y="26"/>
                    <a:pt x="18" y="27"/>
                    <a:pt x="18" y="28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0"/>
                    <a:pt x="18" y="29"/>
                    <a:pt x="18" y="28"/>
                  </a:cubicBezTo>
                  <a:cubicBezTo>
                    <a:pt x="18" y="27"/>
                    <a:pt x="18" y="26"/>
                    <a:pt x="18" y="26"/>
                  </a:cubicBezTo>
                  <a:cubicBezTo>
                    <a:pt x="18" y="25"/>
                    <a:pt x="18" y="25"/>
                    <a:pt x="18" y="25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8"/>
                    <a:pt x="15" y="37"/>
                    <a:pt x="15" y="35"/>
                  </a:cubicBezTo>
                  <a:cubicBezTo>
                    <a:pt x="14" y="31"/>
                    <a:pt x="14" y="29"/>
                    <a:pt x="14" y="27"/>
                  </a:cubicBezTo>
                  <a:cubicBezTo>
                    <a:pt x="14" y="25"/>
                    <a:pt x="15" y="22"/>
                    <a:pt x="15" y="20"/>
                  </a:cubicBezTo>
                  <a:cubicBezTo>
                    <a:pt x="16" y="16"/>
                    <a:pt x="17" y="14"/>
                    <a:pt x="18" y="12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B08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" name="îś1îḋé"/>
            <p:cNvSpPr/>
            <p:nvPr>
              <p:custDataLst>
                <p:tags r:id="rId114"/>
              </p:custDataLst>
            </p:nvPr>
          </p:nvSpPr>
          <p:spPr bwMode="auto">
            <a:xfrm>
              <a:off x="15409" y="4854"/>
              <a:ext cx="237" cy="120"/>
            </a:xfrm>
            <a:custGeom>
              <a:avLst/>
              <a:gdLst>
                <a:gd name="T0" fmla="*/ 3 w 54"/>
                <a:gd name="T1" fmla="*/ 6 h 6"/>
                <a:gd name="T2" fmla="*/ 51 w 54"/>
                <a:gd name="T3" fmla="*/ 6 h 6"/>
                <a:gd name="T4" fmla="*/ 54 w 54"/>
                <a:gd name="T5" fmla="*/ 3 h 6"/>
                <a:gd name="T6" fmla="*/ 51 w 54"/>
                <a:gd name="T7" fmla="*/ 0 h 6"/>
                <a:gd name="T8" fmla="*/ 3 w 54"/>
                <a:gd name="T9" fmla="*/ 0 h 6"/>
                <a:gd name="T10" fmla="*/ 0 w 54"/>
                <a:gd name="T11" fmla="*/ 3 h 6"/>
                <a:gd name="T12" fmla="*/ 3 w 5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6">
                  <a:moveTo>
                    <a:pt x="3" y="6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3" y="6"/>
                    <a:pt x="54" y="4"/>
                    <a:pt x="54" y="3"/>
                  </a:cubicBezTo>
                  <a:cubicBezTo>
                    <a:pt x="54" y="1"/>
                    <a:pt x="53" y="0"/>
                    <a:pt x="5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</a:path>
              </a:pathLst>
            </a:custGeom>
            <a:solidFill>
              <a:srgbClr val="979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îṥ1ïde"/>
            <p:cNvSpPr/>
            <p:nvPr>
              <p:custDataLst>
                <p:tags r:id="rId115"/>
              </p:custDataLst>
            </p:nvPr>
          </p:nvSpPr>
          <p:spPr bwMode="auto">
            <a:xfrm>
              <a:off x="15409" y="4613"/>
              <a:ext cx="233" cy="120"/>
            </a:xfrm>
            <a:custGeom>
              <a:avLst/>
              <a:gdLst>
                <a:gd name="T0" fmla="*/ 53 w 53"/>
                <a:gd name="T1" fmla="*/ 2 h 4"/>
                <a:gd name="T2" fmla="*/ 51 w 53"/>
                <a:gd name="T3" fmla="*/ 4 h 4"/>
                <a:gd name="T4" fmla="*/ 3 w 53"/>
                <a:gd name="T5" fmla="*/ 4 h 4"/>
                <a:gd name="T6" fmla="*/ 0 w 53"/>
                <a:gd name="T7" fmla="*/ 2 h 4"/>
                <a:gd name="T8" fmla="*/ 3 w 53"/>
                <a:gd name="T9" fmla="*/ 0 h 4"/>
                <a:gd name="T10" fmla="*/ 51 w 53"/>
                <a:gd name="T11" fmla="*/ 0 h 4"/>
                <a:gd name="T12" fmla="*/ 53 w 5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">
                  <a:moveTo>
                    <a:pt x="53" y="2"/>
                  </a:moveTo>
                  <a:cubicBezTo>
                    <a:pt x="53" y="3"/>
                    <a:pt x="52" y="4"/>
                    <a:pt x="51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</a:path>
              </a:pathLst>
            </a:custGeom>
            <a:solidFill>
              <a:srgbClr val="979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4" name="ïŝḻîďe"/>
            <p:cNvSpPr/>
            <p:nvPr>
              <p:custDataLst>
                <p:tags r:id="rId116"/>
              </p:custDataLst>
            </p:nvPr>
          </p:nvSpPr>
          <p:spPr bwMode="auto">
            <a:xfrm>
              <a:off x="15509" y="4613"/>
              <a:ext cx="120" cy="120"/>
            </a:xfrm>
            <a:custGeom>
              <a:avLst/>
              <a:gdLst>
                <a:gd name="T0" fmla="*/ 5 w 7"/>
                <a:gd name="T1" fmla="*/ 0 h 4"/>
                <a:gd name="T2" fmla="*/ 7 w 7"/>
                <a:gd name="T3" fmla="*/ 2 h 4"/>
                <a:gd name="T4" fmla="*/ 5 w 7"/>
                <a:gd name="T5" fmla="*/ 4 h 4"/>
                <a:gd name="T6" fmla="*/ 2 w 7"/>
                <a:gd name="T7" fmla="*/ 4 h 4"/>
                <a:gd name="T8" fmla="*/ 0 w 7"/>
                <a:gd name="T9" fmla="*/ 2 h 4"/>
                <a:gd name="T10" fmla="*/ 2 w 7"/>
                <a:gd name="T11" fmla="*/ 0 h 4"/>
                <a:gd name="T12" fmla="*/ 5 w 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5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5" name="ísḷîḓé"/>
            <p:cNvSpPr/>
            <p:nvPr>
              <p:custDataLst>
                <p:tags r:id="rId117"/>
              </p:custDataLst>
            </p:nvPr>
          </p:nvSpPr>
          <p:spPr bwMode="auto">
            <a:xfrm>
              <a:off x="15424" y="4613"/>
              <a:ext cx="120" cy="120"/>
            </a:xfrm>
            <a:custGeom>
              <a:avLst/>
              <a:gdLst>
                <a:gd name="T0" fmla="*/ 16 w 16"/>
                <a:gd name="T1" fmla="*/ 1 h 4"/>
                <a:gd name="T2" fmla="*/ 14 w 16"/>
                <a:gd name="T3" fmla="*/ 0 h 4"/>
                <a:gd name="T4" fmla="*/ 2 w 16"/>
                <a:gd name="T5" fmla="*/ 0 h 4"/>
                <a:gd name="T6" fmla="*/ 0 w 16"/>
                <a:gd name="T7" fmla="*/ 1 h 4"/>
                <a:gd name="T8" fmla="*/ 0 w 16"/>
                <a:gd name="T9" fmla="*/ 3 h 4"/>
                <a:gd name="T10" fmla="*/ 2 w 16"/>
                <a:gd name="T11" fmla="*/ 4 h 4"/>
                <a:gd name="T12" fmla="*/ 14 w 16"/>
                <a:gd name="T13" fmla="*/ 4 h 4"/>
                <a:gd name="T14" fmla="*/ 16 w 16"/>
                <a:gd name="T15" fmla="*/ 3 h 4"/>
                <a:gd name="T16" fmla="*/ 16 w 16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4">
                  <a:moveTo>
                    <a:pt x="16" y="1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6" y="3"/>
                  </a:cubicBezTo>
                  <a:cubicBezTo>
                    <a:pt x="16" y="1"/>
                    <a:pt x="16" y="1"/>
                    <a:pt x="16" y="1"/>
                  </a:cubicBezTo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ïṣ1íḍê"/>
            <p:cNvSpPr/>
            <p:nvPr>
              <p:custDataLst>
                <p:tags r:id="rId118"/>
              </p:custDataLst>
            </p:nvPr>
          </p:nvSpPr>
          <p:spPr bwMode="auto">
            <a:xfrm>
              <a:off x="15420" y="4623"/>
              <a:ext cx="131" cy="120"/>
            </a:xfrm>
            <a:prstGeom prst="rect">
              <a:avLst/>
            </a:prstGeom>
            <a:solidFill>
              <a:srgbClr val="DA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7" name="íṧḷîḓê"/>
            <p:cNvSpPr/>
            <p:nvPr>
              <p:custDataLst>
                <p:tags r:id="rId119"/>
              </p:custDataLst>
            </p:nvPr>
          </p:nvSpPr>
          <p:spPr bwMode="auto">
            <a:xfrm>
              <a:off x="15420" y="4623"/>
              <a:ext cx="131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ïšliḓè"/>
            <p:cNvSpPr/>
            <p:nvPr>
              <p:custDataLst>
                <p:tags r:id="rId120"/>
              </p:custDataLst>
            </p:nvPr>
          </p:nvSpPr>
          <p:spPr bwMode="auto">
            <a:xfrm>
              <a:off x="15535" y="4623"/>
              <a:ext cx="120" cy="120"/>
            </a:xfrm>
            <a:custGeom>
              <a:avLst/>
              <a:gdLst>
                <a:gd name="T0" fmla="*/ 18 w 18"/>
                <a:gd name="T1" fmla="*/ 0 h 3"/>
                <a:gd name="T2" fmla="*/ 18 w 18"/>
                <a:gd name="T3" fmla="*/ 0 h 3"/>
                <a:gd name="T4" fmla="*/ 0 w 18"/>
                <a:gd name="T5" fmla="*/ 0 h 3"/>
                <a:gd name="T6" fmla="*/ 0 w 18"/>
                <a:gd name="T7" fmla="*/ 3 h 3"/>
                <a:gd name="T8" fmla="*/ 18 w 18"/>
                <a:gd name="T9" fmla="*/ 3 h 3"/>
                <a:gd name="T10" fmla="*/ 18 w 18"/>
                <a:gd name="T11" fmla="*/ 0 h 3"/>
                <a:gd name="T12" fmla="*/ 18 w 18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A8A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ïSḻïḑe"/>
            <p:cNvSpPr/>
            <p:nvPr>
              <p:custDataLst>
                <p:tags r:id="rId121"/>
              </p:custDataLst>
            </p:nvPr>
          </p:nvSpPr>
          <p:spPr bwMode="auto">
            <a:xfrm>
              <a:off x="15420" y="4613"/>
              <a:ext cx="210" cy="120"/>
            </a:xfrm>
            <a:custGeom>
              <a:avLst/>
              <a:gdLst>
                <a:gd name="T0" fmla="*/ 48 w 48"/>
                <a:gd name="T1" fmla="*/ 28 w 48"/>
                <a:gd name="T2" fmla="*/ 28 w 48"/>
                <a:gd name="T3" fmla="*/ 25 w 48"/>
                <a:gd name="T4" fmla="*/ 25 w 48"/>
                <a:gd name="T5" fmla="*/ 15 w 48"/>
                <a:gd name="T6" fmla="*/ 15 w 48"/>
                <a:gd name="T7" fmla="*/ 3 w 48"/>
                <a:gd name="T8" fmla="*/ 3 w 48"/>
                <a:gd name="T9" fmla="*/ 0 w 48"/>
                <a:gd name="T10" fmla="*/ 0 w 48"/>
                <a:gd name="T11" fmla="*/ 30 w 48"/>
                <a:gd name="T12" fmla="*/ 48 w 48"/>
                <a:gd name="T13" fmla="*/ 48 w 48"/>
                <a:gd name="T14" fmla="*/ 48 w 48"/>
                <a:gd name="T15" fmla="*/ 48 w 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</a:cxnLst>
              <a:rect l="0" t="0" r="r" b="b"/>
              <a:pathLst>
                <a:path w="48">
                  <a:moveTo>
                    <a:pt x="4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</a:path>
              </a:pathLst>
            </a:custGeom>
            <a:solidFill>
              <a:srgbClr val="8F8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0" name="îṥľiḋê"/>
            <p:cNvSpPr/>
            <p:nvPr>
              <p:custDataLst>
                <p:tags r:id="rId122"/>
              </p:custDataLst>
            </p:nvPr>
          </p:nvSpPr>
          <p:spPr bwMode="auto">
            <a:xfrm>
              <a:off x="15517" y="4613"/>
              <a:ext cx="120" cy="120"/>
            </a:xfrm>
            <a:custGeom>
              <a:avLst/>
              <a:gdLst>
                <a:gd name="T0" fmla="*/ 3 w 3"/>
                <a:gd name="T1" fmla="*/ 0 w 3"/>
                <a:gd name="T2" fmla="*/ 0 w 3"/>
                <a:gd name="T3" fmla="*/ 3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89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íSľíḓé"/>
            <p:cNvSpPr/>
            <p:nvPr>
              <p:custDataLst>
                <p:tags r:id="rId123"/>
              </p:custDataLst>
            </p:nvPr>
          </p:nvSpPr>
          <p:spPr bwMode="auto">
            <a:xfrm>
              <a:off x="15604" y="4859"/>
              <a:ext cx="314" cy="120"/>
            </a:xfrm>
            <a:custGeom>
              <a:avLst/>
              <a:gdLst>
                <a:gd name="T0" fmla="*/ 0 w 71"/>
                <a:gd name="T1" fmla="*/ 6 h 12"/>
                <a:gd name="T2" fmla="*/ 7 w 71"/>
                <a:gd name="T3" fmla="*/ 0 h 12"/>
                <a:gd name="T4" fmla="*/ 65 w 71"/>
                <a:gd name="T5" fmla="*/ 0 h 12"/>
                <a:gd name="T6" fmla="*/ 71 w 71"/>
                <a:gd name="T7" fmla="*/ 6 h 12"/>
                <a:gd name="T8" fmla="*/ 65 w 71"/>
                <a:gd name="T9" fmla="*/ 12 h 12"/>
                <a:gd name="T10" fmla="*/ 7 w 71"/>
                <a:gd name="T11" fmla="*/ 12 h 12"/>
                <a:gd name="T12" fmla="*/ 0 w 71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2">
                  <a:moveTo>
                    <a:pt x="0" y="6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8" y="0"/>
                    <a:pt x="71" y="3"/>
                    <a:pt x="71" y="6"/>
                  </a:cubicBezTo>
                  <a:cubicBezTo>
                    <a:pt x="71" y="9"/>
                    <a:pt x="68" y="12"/>
                    <a:pt x="6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2"/>
                    <a:pt x="0" y="9"/>
                    <a:pt x="0" y="6"/>
                  </a:cubicBezTo>
                </a:path>
              </a:pathLst>
            </a:custGeom>
            <a:solidFill>
              <a:srgbClr val="CF9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îś1iḋè"/>
            <p:cNvSpPr/>
            <p:nvPr>
              <p:custDataLst>
                <p:tags r:id="rId124"/>
              </p:custDataLst>
            </p:nvPr>
          </p:nvSpPr>
          <p:spPr bwMode="auto">
            <a:xfrm>
              <a:off x="15806" y="4859"/>
              <a:ext cx="120" cy="120"/>
            </a:xfrm>
            <a:custGeom>
              <a:avLst/>
              <a:gdLst>
                <a:gd name="T0" fmla="*/ 0 w 27"/>
                <a:gd name="T1" fmla="*/ 6 h 12"/>
                <a:gd name="T2" fmla="*/ 7 w 27"/>
                <a:gd name="T3" fmla="*/ 0 h 12"/>
                <a:gd name="T4" fmla="*/ 20 w 27"/>
                <a:gd name="T5" fmla="*/ 0 h 12"/>
                <a:gd name="T6" fmla="*/ 27 w 27"/>
                <a:gd name="T7" fmla="*/ 6 h 12"/>
                <a:gd name="T8" fmla="*/ 20 w 27"/>
                <a:gd name="T9" fmla="*/ 12 h 12"/>
                <a:gd name="T10" fmla="*/ 7 w 27"/>
                <a:gd name="T11" fmla="*/ 12 h 12"/>
                <a:gd name="T12" fmla="*/ 0 w 27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2">
                  <a:moveTo>
                    <a:pt x="0" y="6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4" y="0"/>
                    <a:pt x="27" y="3"/>
                    <a:pt x="27" y="6"/>
                  </a:cubicBezTo>
                  <a:cubicBezTo>
                    <a:pt x="27" y="9"/>
                    <a:pt x="24" y="12"/>
                    <a:pt x="20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2"/>
                    <a:pt x="0" y="9"/>
                    <a:pt x="0" y="6"/>
                  </a:cubicBezTo>
                </a:path>
              </a:pathLst>
            </a:custGeom>
            <a:solidFill>
              <a:srgbClr val="CF9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íśḻiďe"/>
            <p:cNvSpPr/>
            <p:nvPr>
              <p:custDataLst>
                <p:tags r:id="rId125"/>
              </p:custDataLst>
            </p:nvPr>
          </p:nvSpPr>
          <p:spPr bwMode="auto">
            <a:xfrm>
              <a:off x="15589" y="4786"/>
              <a:ext cx="120" cy="180"/>
            </a:xfrm>
            <a:custGeom>
              <a:avLst/>
              <a:gdLst>
                <a:gd name="T0" fmla="*/ 1 w 26"/>
                <a:gd name="T1" fmla="*/ 30 h 47"/>
                <a:gd name="T2" fmla="*/ 2 w 26"/>
                <a:gd name="T3" fmla="*/ 37 h 47"/>
                <a:gd name="T4" fmla="*/ 4 w 26"/>
                <a:gd name="T5" fmla="*/ 40 h 47"/>
                <a:gd name="T6" fmla="*/ 6 w 26"/>
                <a:gd name="T7" fmla="*/ 43 h 47"/>
                <a:gd name="T8" fmla="*/ 9 w 26"/>
                <a:gd name="T9" fmla="*/ 46 h 47"/>
                <a:gd name="T10" fmla="*/ 13 w 26"/>
                <a:gd name="T11" fmla="*/ 47 h 47"/>
                <a:gd name="T12" fmla="*/ 18 w 26"/>
                <a:gd name="T13" fmla="*/ 46 h 47"/>
                <a:gd name="T14" fmla="*/ 18 w 26"/>
                <a:gd name="T15" fmla="*/ 46 h 47"/>
                <a:gd name="T16" fmla="*/ 19 w 26"/>
                <a:gd name="T17" fmla="*/ 45 h 47"/>
                <a:gd name="T18" fmla="*/ 22 w 26"/>
                <a:gd name="T19" fmla="*/ 40 h 47"/>
                <a:gd name="T20" fmla="*/ 25 w 26"/>
                <a:gd name="T21" fmla="*/ 33 h 47"/>
                <a:gd name="T22" fmla="*/ 26 w 26"/>
                <a:gd name="T23" fmla="*/ 29 h 47"/>
                <a:gd name="T24" fmla="*/ 26 w 26"/>
                <a:gd name="T25" fmla="*/ 29 h 47"/>
                <a:gd name="T26" fmla="*/ 26 w 26"/>
                <a:gd name="T27" fmla="*/ 24 h 47"/>
                <a:gd name="T28" fmla="*/ 26 w 26"/>
                <a:gd name="T29" fmla="*/ 22 h 47"/>
                <a:gd name="T30" fmla="*/ 26 w 26"/>
                <a:gd name="T31" fmla="*/ 18 h 47"/>
                <a:gd name="T32" fmla="*/ 25 w 26"/>
                <a:gd name="T33" fmla="*/ 15 h 47"/>
                <a:gd name="T34" fmla="*/ 24 w 26"/>
                <a:gd name="T35" fmla="*/ 12 h 47"/>
                <a:gd name="T36" fmla="*/ 20 w 26"/>
                <a:gd name="T37" fmla="*/ 3 h 47"/>
                <a:gd name="T38" fmla="*/ 19 w 26"/>
                <a:gd name="T39" fmla="*/ 2 h 47"/>
                <a:gd name="T40" fmla="*/ 18 w 26"/>
                <a:gd name="T41" fmla="*/ 2 h 47"/>
                <a:gd name="T42" fmla="*/ 17 w 26"/>
                <a:gd name="T43" fmla="*/ 1 h 47"/>
                <a:gd name="T44" fmla="*/ 13 w 26"/>
                <a:gd name="T45" fmla="*/ 0 h 47"/>
                <a:gd name="T46" fmla="*/ 7 w 26"/>
                <a:gd name="T47" fmla="*/ 3 h 47"/>
                <a:gd name="T48" fmla="*/ 1 w 26"/>
                <a:gd name="T49" fmla="*/ 15 h 47"/>
                <a:gd name="T50" fmla="*/ 0 w 26"/>
                <a:gd name="T51" fmla="*/ 22 h 47"/>
                <a:gd name="T52" fmla="*/ 1 w 26"/>
                <a:gd name="T53" fmla="*/ 30 h 47"/>
                <a:gd name="T54" fmla="*/ 4 w 26"/>
                <a:gd name="T55" fmla="*/ 29 h 47"/>
                <a:gd name="T56" fmla="*/ 4 w 26"/>
                <a:gd name="T57" fmla="*/ 23 h 47"/>
                <a:gd name="T58" fmla="*/ 15 w 26"/>
                <a:gd name="T59" fmla="*/ 2 h 47"/>
                <a:gd name="T60" fmla="*/ 16 w 26"/>
                <a:gd name="T61" fmla="*/ 2 h 47"/>
                <a:gd name="T62" fmla="*/ 19 w 26"/>
                <a:gd name="T63" fmla="*/ 3 h 47"/>
                <a:gd name="T64" fmla="*/ 26 w 26"/>
                <a:gd name="T65" fmla="*/ 24 h 47"/>
                <a:gd name="T66" fmla="*/ 25 w 26"/>
                <a:gd name="T67" fmla="*/ 29 h 47"/>
                <a:gd name="T68" fmla="*/ 19 w 26"/>
                <a:gd name="T69" fmla="*/ 44 h 47"/>
                <a:gd name="T70" fmla="*/ 16 w 26"/>
                <a:gd name="T71" fmla="*/ 45 h 47"/>
                <a:gd name="T72" fmla="*/ 15 w 26"/>
                <a:gd name="T73" fmla="*/ 46 h 47"/>
                <a:gd name="T74" fmla="*/ 4 w 26"/>
                <a:gd name="T75" fmla="*/ 2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" h="47">
                  <a:moveTo>
                    <a:pt x="1" y="30"/>
                  </a:moveTo>
                  <a:cubicBezTo>
                    <a:pt x="1" y="33"/>
                    <a:pt x="2" y="35"/>
                    <a:pt x="2" y="37"/>
                  </a:cubicBezTo>
                  <a:cubicBezTo>
                    <a:pt x="3" y="38"/>
                    <a:pt x="3" y="39"/>
                    <a:pt x="4" y="40"/>
                  </a:cubicBezTo>
                  <a:cubicBezTo>
                    <a:pt x="4" y="41"/>
                    <a:pt x="5" y="42"/>
                    <a:pt x="6" y="43"/>
                  </a:cubicBezTo>
                  <a:cubicBezTo>
                    <a:pt x="7" y="44"/>
                    <a:pt x="8" y="46"/>
                    <a:pt x="9" y="46"/>
                  </a:cubicBezTo>
                  <a:cubicBezTo>
                    <a:pt x="10" y="47"/>
                    <a:pt x="11" y="47"/>
                    <a:pt x="13" y="47"/>
                  </a:cubicBezTo>
                  <a:cubicBezTo>
                    <a:pt x="15" y="47"/>
                    <a:pt x="17" y="47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3"/>
                    <a:pt x="22" y="41"/>
                    <a:pt x="22" y="40"/>
                  </a:cubicBezTo>
                  <a:cubicBezTo>
                    <a:pt x="23" y="39"/>
                    <a:pt x="24" y="37"/>
                    <a:pt x="25" y="33"/>
                  </a:cubicBezTo>
                  <a:cubicBezTo>
                    <a:pt x="25" y="31"/>
                    <a:pt x="26" y="30"/>
                    <a:pt x="26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27"/>
                    <a:pt x="26" y="27"/>
                    <a:pt x="26" y="24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6" y="19"/>
                    <a:pt x="26" y="19"/>
                    <a:pt x="26" y="18"/>
                  </a:cubicBezTo>
                  <a:cubicBezTo>
                    <a:pt x="26" y="16"/>
                    <a:pt x="26" y="16"/>
                    <a:pt x="25" y="15"/>
                  </a:cubicBezTo>
                  <a:cubicBezTo>
                    <a:pt x="25" y="14"/>
                    <a:pt x="25" y="13"/>
                    <a:pt x="24" y="12"/>
                  </a:cubicBezTo>
                  <a:cubicBezTo>
                    <a:pt x="23" y="6"/>
                    <a:pt x="21" y="4"/>
                    <a:pt x="20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2" y="0"/>
                    <a:pt x="9" y="0"/>
                    <a:pt x="7" y="3"/>
                  </a:cubicBezTo>
                  <a:cubicBezTo>
                    <a:pt x="5" y="5"/>
                    <a:pt x="3" y="8"/>
                    <a:pt x="1" y="15"/>
                  </a:cubicBezTo>
                  <a:cubicBezTo>
                    <a:pt x="1" y="17"/>
                    <a:pt x="0" y="20"/>
                    <a:pt x="0" y="22"/>
                  </a:cubicBezTo>
                  <a:cubicBezTo>
                    <a:pt x="0" y="24"/>
                    <a:pt x="0" y="26"/>
                    <a:pt x="1" y="30"/>
                  </a:cubicBezTo>
                  <a:moveTo>
                    <a:pt x="4" y="29"/>
                  </a:moveTo>
                  <a:cubicBezTo>
                    <a:pt x="4" y="27"/>
                    <a:pt x="4" y="25"/>
                    <a:pt x="4" y="23"/>
                  </a:cubicBezTo>
                  <a:cubicBezTo>
                    <a:pt x="4" y="11"/>
                    <a:pt x="9" y="1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2"/>
                    <a:pt x="19" y="3"/>
                  </a:cubicBezTo>
                  <a:cubicBezTo>
                    <a:pt x="23" y="6"/>
                    <a:pt x="26" y="14"/>
                    <a:pt x="26" y="24"/>
                  </a:cubicBezTo>
                  <a:cubicBezTo>
                    <a:pt x="26" y="26"/>
                    <a:pt x="26" y="28"/>
                    <a:pt x="25" y="29"/>
                  </a:cubicBezTo>
                  <a:cubicBezTo>
                    <a:pt x="25" y="36"/>
                    <a:pt x="22" y="42"/>
                    <a:pt x="19" y="44"/>
                  </a:cubicBezTo>
                  <a:cubicBezTo>
                    <a:pt x="18" y="45"/>
                    <a:pt x="17" y="45"/>
                    <a:pt x="16" y="45"/>
                  </a:cubicBezTo>
                  <a:cubicBezTo>
                    <a:pt x="16" y="46"/>
                    <a:pt x="15" y="46"/>
                    <a:pt x="15" y="46"/>
                  </a:cubicBezTo>
                  <a:cubicBezTo>
                    <a:pt x="10" y="45"/>
                    <a:pt x="5" y="39"/>
                    <a:pt x="4" y="29"/>
                  </a:cubicBezTo>
                </a:path>
              </a:pathLst>
            </a:custGeom>
            <a:solidFill>
              <a:srgbClr val="979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islíḑé"/>
            <p:cNvSpPr/>
            <p:nvPr>
              <p:custDataLst>
                <p:tags r:id="rId126"/>
              </p:custDataLst>
            </p:nvPr>
          </p:nvSpPr>
          <p:spPr bwMode="auto">
            <a:xfrm>
              <a:off x="15604" y="4794"/>
              <a:ext cx="120" cy="169"/>
            </a:xfrm>
            <a:custGeom>
              <a:avLst/>
              <a:gdLst>
                <a:gd name="T0" fmla="*/ 6 w 13"/>
                <a:gd name="T1" fmla="*/ 42 h 44"/>
                <a:gd name="T2" fmla="*/ 5 w 13"/>
                <a:gd name="T3" fmla="*/ 40 h 44"/>
                <a:gd name="T4" fmla="*/ 0 w 13"/>
                <a:gd name="T5" fmla="*/ 21 h 44"/>
                <a:gd name="T6" fmla="*/ 0 w 13"/>
                <a:gd name="T7" fmla="*/ 17 h 44"/>
                <a:gd name="T8" fmla="*/ 1 w 13"/>
                <a:gd name="T9" fmla="*/ 13 h 44"/>
                <a:gd name="T10" fmla="*/ 3 w 13"/>
                <a:gd name="T11" fmla="*/ 6 h 44"/>
                <a:gd name="T12" fmla="*/ 5 w 13"/>
                <a:gd name="T13" fmla="*/ 3 h 44"/>
                <a:gd name="T14" fmla="*/ 7 w 13"/>
                <a:gd name="T15" fmla="*/ 1 h 44"/>
                <a:gd name="T16" fmla="*/ 9 w 13"/>
                <a:gd name="T17" fmla="*/ 0 h 44"/>
                <a:gd name="T18" fmla="*/ 9 w 13"/>
                <a:gd name="T19" fmla="*/ 0 h 44"/>
                <a:gd name="T20" fmla="*/ 11 w 13"/>
                <a:gd name="T21" fmla="*/ 0 h 44"/>
                <a:gd name="T22" fmla="*/ 13 w 13"/>
                <a:gd name="T23" fmla="*/ 0 h 44"/>
                <a:gd name="T24" fmla="*/ 2 w 13"/>
                <a:gd name="T25" fmla="*/ 21 h 44"/>
                <a:gd name="T26" fmla="*/ 13 w 13"/>
                <a:gd name="T27" fmla="*/ 44 h 44"/>
                <a:gd name="T28" fmla="*/ 13 w 13"/>
                <a:gd name="T29" fmla="*/ 44 h 44"/>
                <a:gd name="T30" fmla="*/ 11 w 13"/>
                <a:gd name="T31" fmla="*/ 44 h 44"/>
                <a:gd name="T32" fmla="*/ 11 w 13"/>
                <a:gd name="T33" fmla="*/ 44 h 44"/>
                <a:gd name="T34" fmla="*/ 6 w 13"/>
                <a:gd name="T35" fmla="*/ 42 h 44"/>
                <a:gd name="T36" fmla="*/ 8 w 13"/>
                <a:gd name="T37" fmla="*/ 43 h 44"/>
                <a:gd name="T38" fmla="*/ 9 w 13"/>
                <a:gd name="T39" fmla="*/ 43 h 44"/>
                <a:gd name="T40" fmla="*/ 9 w 13"/>
                <a:gd name="T41" fmla="*/ 43 h 44"/>
                <a:gd name="T42" fmla="*/ 9 w 13"/>
                <a:gd name="T43" fmla="*/ 43 h 44"/>
                <a:gd name="T44" fmla="*/ 9 w 13"/>
                <a:gd name="T45" fmla="*/ 43 h 44"/>
                <a:gd name="T46" fmla="*/ 9 w 13"/>
                <a:gd name="T47" fmla="*/ 43 h 44"/>
                <a:gd name="T48" fmla="*/ 9 w 13"/>
                <a:gd name="T49" fmla="*/ 43 h 44"/>
                <a:gd name="T50" fmla="*/ 9 w 13"/>
                <a:gd name="T51" fmla="*/ 43 h 44"/>
                <a:gd name="T52" fmla="*/ 10 w 13"/>
                <a:gd name="T53" fmla="*/ 43 h 44"/>
                <a:gd name="T54" fmla="*/ 10 w 13"/>
                <a:gd name="T55" fmla="*/ 43 h 44"/>
                <a:gd name="T56" fmla="*/ 10 w 13"/>
                <a:gd name="T57" fmla="*/ 43 h 44"/>
                <a:gd name="T58" fmla="*/ 10 w 13"/>
                <a:gd name="T59" fmla="*/ 43 h 44"/>
                <a:gd name="T60" fmla="*/ 10 w 13"/>
                <a:gd name="T61" fmla="*/ 43 h 44"/>
                <a:gd name="T62" fmla="*/ 10 w 13"/>
                <a:gd name="T63" fmla="*/ 43 h 44"/>
                <a:gd name="T64" fmla="*/ 10 w 13"/>
                <a:gd name="T65" fmla="*/ 43 h 44"/>
                <a:gd name="T66" fmla="*/ 11 w 13"/>
                <a:gd name="T67" fmla="*/ 44 h 44"/>
                <a:gd name="T68" fmla="*/ 11 w 13"/>
                <a:gd name="T69" fmla="*/ 44 h 44"/>
                <a:gd name="T70" fmla="*/ 11 w 13"/>
                <a:gd name="T71" fmla="*/ 44 h 44"/>
                <a:gd name="T72" fmla="*/ 10 w 13"/>
                <a:gd name="T73" fmla="*/ 43 h 44"/>
                <a:gd name="T74" fmla="*/ 10 w 13"/>
                <a:gd name="T75" fmla="*/ 43 h 44"/>
                <a:gd name="T76" fmla="*/ 10 w 13"/>
                <a:gd name="T77" fmla="*/ 43 h 44"/>
                <a:gd name="T78" fmla="*/ 10 w 13"/>
                <a:gd name="T79" fmla="*/ 43 h 44"/>
                <a:gd name="T80" fmla="*/ 10 w 13"/>
                <a:gd name="T81" fmla="*/ 43 h 44"/>
                <a:gd name="T82" fmla="*/ 10 w 13"/>
                <a:gd name="T83" fmla="*/ 43 h 44"/>
                <a:gd name="T84" fmla="*/ 10 w 13"/>
                <a:gd name="T85" fmla="*/ 43 h 44"/>
                <a:gd name="T86" fmla="*/ 9 w 13"/>
                <a:gd name="T87" fmla="*/ 43 h 44"/>
                <a:gd name="T88" fmla="*/ 9 w 13"/>
                <a:gd name="T89" fmla="*/ 43 h 44"/>
                <a:gd name="T90" fmla="*/ 9 w 13"/>
                <a:gd name="T91" fmla="*/ 43 h 44"/>
                <a:gd name="T92" fmla="*/ 9 w 13"/>
                <a:gd name="T93" fmla="*/ 43 h 44"/>
                <a:gd name="T94" fmla="*/ 9 w 13"/>
                <a:gd name="T95" fmla="*/ 43 h 44"/>
                <a:gd name="T96" fmla="*/ 9 w 13"/>
                <a:gd name="T97" fmla="*/ 43 h 44"/>
                <a:gd name="T98" fmla="*/ 9 w 13"/>
                <a:gd name="T99" fmla="*/ 43 h 44"/>
                <a:gd name="T100" fmla="*/ 8 w 13"/>
                <a:gd name="T101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" h="44">
                  <a:moveTo>
                    <a:pt x="6" y="42"/>
                  </a:moveTo>
                  <a:cubicBezTo>
                    <a:pt x="6" y="41"/>
                    <a:pt x="5" y="40"/>
                    <a:pt x="5" y="40"/>
                  </a:cubicBezTo>
                  <a:cubicBezTo>
                    <a:pt x="2" y="36"/>
                    <a:pt x="0" y="29"/>
                    <a:pt x="0" y="21"/>
                  </a:cubicBezTo>
                  <a:cubicBezTo>
                    <a:pt x="0" y="20"/>
                    <a:pt x="0" y="18"/>
                    <a:pt x="0" y="17"/>
                  </a:cubicBezTo>
                  <a:cubicBezTo>
                    <a:pt x="0" y="15"/>
                    <a:pt x="1" y="14"/>
                    <a:pt x="1" y="13"/>
                  </a:cubicBezTo>
                  <a:cubicBezTo>
                    <a:pt x="1" y="10"/>
                    <a:pt x="2" y="8"/>
                    <a:pt x="3" y="6"/>
                  </a:cubicBezTo>
                  <a:cubicBezTo>
                    <a:pt x="4" y="5"/>
                    <a:pt x="4" y="4"/>
                    <a:pt x="5" y="3"/>
                  </a:cubicBezTo>
                  <a:cubicBezTo>
                    <a:pt x="6" y="2"/>
                    <a:pt x="6" y="2"/>
                    <a:pt x="7" y="1"/>
                  </a:cubicBezTo>
                  <a:cubicBezTo>
                    <a:pt x="7" y="1"/>
                    <a:pt x="8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0"/>
                    <a:pt x="2" y="9"/>
                    <a:pt x="2" y="21"/>
                  </a:cubicBezTo>
                  <a:cubicBezTo>
                    <a:pt x="2" y="33"/>
                    <a:pt x="7" y="43"/>
                    <a:pt x="13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9" y="43"/>
                    <a:pt x="8" y="43"/>
                    <a:pt x="6" y="42"/>
                  </a:cubicBezTo>
                  <a:moveTo>
                    <a:pt x="8" y="43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8" y="43"/>
                    <a:pt x="8" y="43"/>
                  </a:cubicBezTo>
                </a:path>
              </a:pathLst>
            </a:custGeom>
            <a:solidFill>
              <a:srgbClr val="E7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" name="ïs1ïḓê"/>
            <p:cNvSpPr/>
            <p:nvPr>
              <p:custDataLst>
                <p:tags r:id="rId127"/>
              </p:custDataLst>
            </p:nvPr>
          </p:nvSpPr>
          <p:spPr bwMode="auto">
            <a:xfrm>
              <a:off x="15613" y="4794"/>
              <a:ext cx="120" cy="169"/>
            </a:xfrm>
            <a:custGeom>
              <a:avLst/>
              <a:gdLst>
                <a:gd name="T0" fmla="*/ 0 w 16"/>
                <a:gd name="T1" fmla="*/ 21 h 44"/>
                <a:gd name="T2" fmla="*/ 0 w 16"/>
                <a:gd name="T3" fmla="*/ 27 h 44"/>
                <a:gd name="T4" fmla="*/ 10 w 16"/>
                <a:gd name="T5" fmla="*/ 43 h 44"/>
                <a:gd name="T6" fmla="*/ 11 w 16"/>
                <a:gd name="T7" fmla="*/ 44 h 44"/>
                <a:gd name="T8" fmla="*/ 16 w 16"/>
                <a:gd name="T9" fmla="*/ 44 h 44"/>
                <a:gd name="T10" fmla="*/ 13 w 16"/>
                <a:gd name="T11" fmla="*/ 43 h 44"/>
                <a:gd name="T12" fmla="*/ 13 w 16"/>
                <a:gd name="T13" fmla="*/ 42 h 44"/>
                <a:gd name="T14" fmla="*/ 6 w 16"/>
                <a:gd name="T15" fmla="*/ 27 h 44"/>
                <a:gd name="T16" fmla="*/ 5 w 16"/>
                <a:gd name="T17" fmla="*/ 21 h 44"/>
                <a:gd name="T18" fmla="*/ 13 w 16"/>
                <a:gd name="T19" fmla="*/ 1 h 44"/>
                <a:gd name="T20" fmla="*/ 13 w 16"/>
                <a:gd name="T21" fmla="*/ 0 h 44"/>
                <a:gd name="T22" fmla="*/ 16 w 16"/>
                <a:gd name="T23" fmla="*/ 0 h 44"/>
                <a:gd name="T24" fmla="*/ 11 w 16"/>
                <a:gd name="T25" fmla="*/ 0 h 44"/>
                <a:gd name="T26" fmla="*/ 10 w 16"/>
                <a:gd name="T27" fmla="*/ 0 h 44"/>
                <a:gd name="T28" fmla="*/ 0 w 16"/>
                <a:gd name="T29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44">
                  <a:moveTo>
                    <a:pt x="0" y="21"/>
                  </a:moveTo>
                  <a:cubicBezTo>
                    <a:pt x="0" y="23"/>
                    <a:pt x="0" y="25"/>
                    <a:pt x="0" y="27"/>
                  </a:cubicBezTo>
                  <a:cubicBezTo>
                    <a:pt x="1" y="36"/>
                    <a:pt x="5" y="43"/>
                    <a:pt x="10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5" y="43"/>
                    <a:pt x="14" y="43"/>
                    <a:pt x="13" y="43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9" y="40"/>
                    <a:pt x="6" y="34"/>
                    <a:pt x="6" y="27"/>
                  </a:cubicBezTo>
                  <a:cubicBezTo>
                    <a:pt x="5" y="25"/>
                    <a:pt x="5" y="23"/>
                    <a:pt x="5" y="21"/>
                  </a:cubicBezTo>
                  <a:cubicBezTo>
                    <a:pt x="5" y="12"/>
                    <a:pt x="8" y="4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1"/>
                    <a:pt x="0" y="10"/>
                    <a:pt x="0" y="21"/>
                  </a:cubicBezTo>
                </a:path>
              </a:pathLst>
            </a:custGeom>
            <a:solidFill>
              <a:srgbClr val="E7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6" name="íṡļïḋé"/>
            <p:cNvSpPr/>
            <p:nvPr>
              <p:custDataLst>
                <p:tags r:id="rId128"/>
              </p:custDataLst>
            </p:nvPr>
          </p:nvSpPr>
          <p:spPr bwMode="auto">
            <a:xfrm>
              <a:off x="15632" y="4794"/>
              <a:ext cx="185" cy="169"/>
            </a:xfrm>
            <a:custGeom>
              <a:avLst/>
              <a:gdLst>
                <a:gd name="T0" fmla="*/ 0 w 42"/>
                <a:gd name="T1" fmla="*/ 21 h 44"/>
                <a:gd name="T2" fmla="*/ 1 w 42"/>
                <a:gd name="T3" fmla="*/ 27 h 44"/>
                <a:gd name="T4" fmla="*/ 8 w 42"/>
                <a:gd name="T5" fmla="*/ 42 h 44"/>
                <a:gd name="T6" fmla="*/ 8 w 42"/>
                <a:gd name="T7" fmla="*/ 43 h 44"/>
                <a:gd name="T8" fmla="*/ 11 w 42"/>
                <a:gd name="T9" fmla="*/ 44 h 44"/>
                <a:gd name="T10" fmla="*/ 42 w 42"/>
                <a:gd name="T11" fmla="*/ 44 h 44"/>
                <a:gd name="T12" fmla="*/ 31 w 42"/>
                <a:gd name="T13" fmla="*/ 27 h 44"/>
                <a:gd name="T14" fmla="*/ 31 w 42"/>
                <a:gd name="T15" fmla="*/ 21 h 44"/>
                <a:gd name="T16" fmla="*/ 42 w 42"/>
                <a:gd name="T17" fmla="*/ 0 h 44"/>
                <a:gd name="T18" fmla="*/ 11 w 42"/>
                <a:gd name="T19" fmla="*/ 0 h 44"/>
                <a:gd name="T20" fmla="*/ 8 w 42"/>
                <a:gd name="T21" fmla="*/ 0 h 44"/>
                <a:gd name="T22" fmla="*/ 8 w 42"/>
                <a:gd name="T23" fmla="*/ 1 h 44"/>
                <a:gd name="T24" fmla="*/ 0 w 42"/>
                <a:gd name="T25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0" y="23"/>
                    <a:pt x="0" y="25"/>
                    <a:pt x="1" y="27"/>
                  </a:cubicBezTo>
                  <a:cubicBezTo>
                    <a:pt x="1" y="34"/>
                    <a:pt x="4" y="40"/>
                    <a:pt x="8" y="42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7" y="43"/>
                    <a:pt x="32" y="37"/>
                    <a:pt x="31" y="27"/>
                  </a:cubicBezTo>
                  <a:cubicBezTo>
                    <a:pt x="31" y="25"/>
                    <a:pt x="31" y="23"/>
                    <a:pt x="31" y="21"/>
                  </a:cubicBezTo>
                  <a:cubicBezTo>
                    <a:pt x="31" y="9"/>
                    <a:pt x="36" y="0"/>
                    <a:pt x="4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4"/>
                    <a:pt x="0" y="12"/>
                    <a:pt x="0" y="21"/>
                  </a:cubicBezTo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7" name="íṩ1îḍé"/>
            <p:cNvSpPr/>
            <p:nvPr>
              <p:custDataLst>
                <p:tags r:id="rId129"/>
              </p:custDataLst>
            </p:nvPr>
          </p:nvSpPr>
          <p:spPr bwMode="auto">
            <a:xfrm>
              <a:off x="15751" y="4794"/>
              <a:ext cx="120" cy="169"/>
            </a:xfrm>
            <a:custGeom>
              <a:avLst/>
              <a:gdLst>
                <a:gd name="T0" fmla="*/ 0 w 17"/>
                <a:gd name="T1" fmla="*/ 21 h 44"/>
                <a:gd name="T2" fmla="*/ 0 w 17"/>
                <a:gd name="T3" fmla="*/ 27 h 44"/>
                <a:gd name="T4" fmla="*/ 11 w 17"/>
                <a:gd name="T5" fmla="*/ 44 h 44"/>
                <a:gd name="T6" fmla="*/ 17 w 17"/>
                <a:gd name="T7" fmla="*/ 44 h 44"/>
                <a:gd name="T8" fmla="*/ 7 w 17"/>
                <a:gd name="T9" fmla="*/ 27 h 44"/>
                <a:gd name="T10" fmla="*/ 6 w 17"/>
                <a:gd name="T11" fmla="*/ 21 h 44"/>
                <a:gd name="T12" fmla="*/ 17 w 17"/>
                <a:gd name="T13" fmla="*/ 0 h 44"/>
                <a:gd name="T14" fmla="*/ 11 w 17"/>
                <a:gd name="T15" fmla="*/ 0 h 44"/>
                <a:gd name="T16" fmla="*/ 0 w 17"/>
                <a:gd name="T17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44">
                  <a:moveTo>
                    <a:pt x="0" y="21"/>
                  </a:moveTo>
                  <a:cubicBezTo>
                    <a:pt x="0" y="23"/>
                    <a:pt x="0" y="25"/>
                    <a:pt x="0" y="27"/>
                  </a:cubicBezTo>
                  <a:cubicBezTo>
                    <a:pt x="1" y="37"/>
                    <a:pt x="6" y="43"/>
                    <a:pt x="11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2" y="43"/>
                    <a:pt x="8" y="37"/>
                    <a:pt x="7" y="27"/>
                  </a:cubicBezTo>
                  <a:cubicBezTo>
                    <a:pt x="7" y="25"/>
                    <a:pt x="6" y="23"/>
                    <a:pt x="6" y="21"/>
                  </a:cubicBezTo>
                  <a:cubicBezTo>
                    <a:pt x="6" y="9"/>
                    <a:pt x="11" y="0"/>
                    <a:pt x="1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9"/>
                    <a:pt x="0" y="21"/>
                  </a:cubicBezTo>
                </a:path>
              </a:pathLst>
            </a:custGeom>
            <a:solidFill>
              <a:srgbClr val="E7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íṧḷîḑè"/>
            <p:cNvSpPr/>
            <p:nvPr>
              <p:custDataLst>
                <p:tags r:id="rId130"/>
              </p:custDataLst>
            </p:nvPr>
          </p:nvSpPr>
          <p:spPr bwMode="auto">
            <a:xfrm>
              <a:off x="15775" y="4783"/>
              <a:ext cx="123" cy="188"/>
            </a:xfrm>
            <a:custGeom>
              <a:avLst/>
              <a:gdLst>
                <a:gd name="T0" fmla="*/ 0 w 28"/>
                <a:gd name="T1" fmla="*/ 30 h 49"/>
                <a:gd name="T2" fmla="*/ 1 w 28"/>
                <a:gd name="T3" fmla="*/ 32 h 49"/>
                <a:gd name="T4" fmla="*/ 2 w 28"/>
                <a:gd name="T5" fmla="*/ 36 h 49"/>
                <a:gd name="T6" fmla="*/ 5 w 28"/>
                <a:gd name="T7" fmla="*/ 45 h 49"/>
                <a:gd name="T8" fmla="*/ 7 w 28"/>
                <a:gd name="T9" fmla="*/ 47 h 49"/>
                <a:gd name="T10" fmla="*/ 8 w 28"/>
                <a:gd name="T11" fmla="*/ 47 h 49"/>
                <a:gd name="T12" fmla="*/ 8 w 28"/>
                <a:gd name="T13" fmla="*/ 47 h 49"/>
                <a:gd name="T14" fmla="*/ 9 w 28"/>
                <a:gd name="T15" fmla="*/ 48 h 49"/>
                <a:gd name="T16" fmla="*/ 9 w 28"/>
                <a:gd name="T17" fmla="*/ 48 h 49"/>
                <a:gd name="T18" fmla="*/ 14 w 28"/>
                <a:gd name="T19" fmla="*/ 49 h 49"/>
                <a:gd name="T20" fmla="*/ 19 w 28"/>
                <a:gd name="T21" fmla="*/ 48 h 49"/>
                <a:gd name="T22" fmla="*/ 21 w 28"/>
                <a:gd name="T23" fmla="*/ 46 h 49"/>
                <a:gd name="T24" fmla="*/ 22 w 28"/>
                <a:gd name="T25" fmla="*/ 44 h 49"/>
                <a:gd name="T26" fmla="*/ 23 w 28"/>
                <a:gd name="T27" fmla="*/ 43 h 49"/>
                <a:gd name="T28" fmla="*/ 25 w 28"/>
                <a:gd name="T29" fmla="*/ 39 h 49"/>
                <a:gd name="T30" fmla="*/ 26 w 28"/>
                <a:gd name="T31" fmla="*/ 35 h 49"/>
                <a:gd name="T32" fmla="*/ 27 w 28"/>
                <a:gd name="T33" fmla="*/ 34 h 49"/>
                <a:gd name="T34" fmla="*/ 27 w 28"/>
                <a:gd name="T35" fmla="*/ 30 h 49"/>
                <a:gd name="T36" fmla="*/ 27 w 28"/>
                <a:gd name="T37" fmla="*/ 30 h 49"/>
                <a:gd name="T38" fmla="*/ 28 w 28"/>
                <a:gd name="T39" fmla="*/ 25 h 49"/>
                <a:gd name="T40" fmla="*/ 28 w 28"/>
                <a:gd name="T41" fmla="*/ 23 h 49"/>
                <a:gd name="T42" fmla="*/ 27 w 28"/>
                <a:gd name="T43" fmla="*/ 19 h 49"/>
                <a:gd name="T44" fmla="*/ 27 w 28"/>
                <a:gd name="T45" fmla="*/ 16 h 49"/>
                <a:gd name="T46" fmla="*/ 26 w 28"/>
                <a:gd name="T47" fmla="*/ 13 h 49"/>
                <a:gd name="T48" fmla="*/ 21 w 28"/>
                <a:gd name="T49" fmla="*/ 3 h 49"/>
                <a:gd name="T50" fmla="*/ 18 w 28"/>
                <a:gd name="T51" fmla="*/ 1 h 49"/>
                <a:gd name="T52" fmla="*/ 14 w 28"/>
                <a:gd name="T53" fmla="*/ 0 h 49"/>
                <a:gd name="T54" fmla="*/ 12 w 28"/>
                <a:gd name="T55" fmla="*/ 0 h 49"/>
                <a:gd name="T56" fmla="*/ 10 w 28"/>
                <a:gd name="T57" fmla="*/ 1 h 49"/>
                <a:gd name="T58" fmla="*/ 8 w 28"/>
                <a:gd name="T59" fmla="*/ 2 h 49"/>
                <a:gd name="T60" fmla="*/ 7 w 28"/>
                <a:gd name="T61" fmla="*/ 3 h 49"/>
                <a:gd name="T62" fmla="*/ 7 w 28"/>
                <a:gd name="T63" fmla="*/ 3 h 49"/>
                <a:gd name="T64" fmla="*/ 4 w 28"/>
                <a:gd name="T65" fmla="*/ 8 h 49"/>
                <a:gd name="T66" fmla="*/ 1 w 28"/>
                <a:gd name="T67" fmla="*/ 15 h 49"/>
                <a:gd name="T68" fmla="*/ 0 w 28"/>
                <a:gd name="T69" fmla="*/ 30 h 49"/>
                <a:gd name="T70" fmla="*/ 5 w 28"/>
                <a:gd name="T71" fmla="*/ 29 h 49"/>
                <a:gd name="T72" fmla="*/ 5 w 28"/>
                <a:gd name="T73" fmla="*/ 28 h 49"/>
                <a:gd name="T74" fmla="*/ 5 w 28"/>
                <a:gd name="T75" fmla="*/ 24 h 49"/>
                <a:gd name="T76" fmla="*/ 16 w 28"/>
                <a:gd name="T77" fmla="*/ 3 h 49"/>
                <a:gd name="T78" fmla="*/ 27 w 28"/>
                <a:gd name="T79" fmla="*/ 25 h 49"/>
                <a:gd name="T80" fmla="*/ 27 w 28"/>
                <a:gd name="T81" fmla="*/ 30 h 49"/>
                <a:gd name="T82" fmla="*/ 26 w 28"/>
                <a:gd name="T83" fmla="*/ 33 h 49"/>
                <a:gd name="T84" fmla="*/ 16 w 28"/>
                <a:gd name="T85" fmla="*/ 47 h 49"/>
                <a:gd name="T86" fmla="*/ 5 w 28"/>
                <a:gd name="T87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" h="49">
                  <a:moveTo>
                    <a:pt x="0" y="30"/>
                  </a:moveTo>
                  <a:cubicBezTo>
                    <a:pt x="0" y="31"/>
                    <a:pt x="0" y="31"/>
                    <a:pt x="1" y="32"/>
                  </a:cubicBezTo>
                  <a:cubicBezTo>
                    <a:pt x="1" y="33"/>
                    <a:pt x="1" y="35"/>
                    <a:pt x="2" y="36"/>
                  </a:cubicBezTo>
                  <a:cubicBezTo>
                    <a:pt x="2" y="39"/>
                    <a:pt x="4" y="42"/>
                    <a:pt x="5" y="45"/>
                  </a:cubicBezTo>
                  <a:cubicBezTo>
                    <a:pt x="6" y="45"/>
                    <a:pt x="7" y="46"/>
                    <a:pt x="7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1" y="49"/>
                    <a:pt x="13" y="49"/>
                    <a:pt x="14" y="49"/>
                  </a:cubicBezTo>
                  <a:cubicBezTo>
                    <a:pt x="16" y="49"/>
                    <a:pt x="18" y="48"/>
                    <a:pt x="19" y="48"/>
                  </a:cubicBezTo>
                  <a:cubicBezTo>
                    <a:pt x="20" y="47"/>
                    <a:pt x="21" y="46"/>
                    <a:pt x="21" y="46"/>
                  </a:cubicBezTo>
                  <a:cubicBezTo>
                    <a:pt x="21" y="46"/>
                    <a:pt x="22" y="45"/>
                    <a:pt x="22" y="44"/>
                  </a:cubicBezTo>
                  <a:cubicBezTo>
                    <a:pt x="23" y="44"/>
                    <a:pt x="23" y="43"/>
                    <a:pt x="23" y="43"/>
                  </a:cubicBezTo>
                  <a:cubicBezTo>
                    <a:pt x="24" y="41"/>
                    <a:pt x="24" y="41"/>
                    <a:pt x="25" y="39"/>
                  </a:cubicBezTo>
                  <a:cubicBezTo>
                    <a:pt x="25" y="39"/>
                    <a:pt x="26" y="37"/>
                    <a:pt x="26" y="35"/>
                  </a:cubicBezTo>
                  <a:cubicBezTo>
                    <a:pt x="26" y="35"/>
                    <a:pt x="27" y="34"/>
                    <a:pt x="27" y="34"/>
                  </a:cubicBezTo>
                  <a:cubicBezTo>
                    <a:pt x="27" y="33"/>
                    <a:pt x="27" y="32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28"/>
                    <a:pt x="28" y="26"/>
                    <a:pt x="28" y="25"/>
                  </a:cubicBezTo>
                  <a:cubicBezTo>
                    <a:pt x="28" y="24"/>
                    <a:pt x="28" y="24"/>
                    <a:pt x="28" y="23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27" y="17"/>
                    <a:pt x="27" y="17"/>
                    <a:pt x="27" y="16"/>
                  </a:cubicBezTo>
                  <a:cubicBezTo>
                    <a:pt x="26" y="14"/>
                    <a:pt x="26" y="13"/>
                    <a:pt x="26" y="13"/>
                  </a:cubicBezTo>
                  <a:cubicBezTo>
                    <a:pt x="24" y="7"/>
                    <a:pt x="22" y="5"/>
                    <a:pt x="21" y="3"/>
                  </a:cubicBezTo>
                  <a:cubicBezTo>
                    <a:pt x="21" y="3"/>
                    <a:pt x="19" y="2"/>
                    <a:pt x="18" y="1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11" y="0"/>
                    <a:pt x="11" y="0"/>
                    <a:pt x="10" y="1"/>
                  </a:cubicBezTo>
                  <a:cubicBezTo>
                    <a:pt x="9" y="1"/>
                    <a:pt x="9" y="1"/>
                    <a:pt x="8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4" y="6"/>
                    <a:pt x="4" y="8"/>
                  </a:cubicBezTo>
                  <a:cubicBezTo>
                    <a:pt x="3" y="9"/>
                    <a:pt x="2" y="11"/>
                    <a:pt x="1" y="15"/>
                  </a:cubicBezTo>
                  <a:cubicBezTo>
                    <a:pt x="0" y="18"/>
                    <a:pt x="0" y="24"/>
                    <a:pt x="0" y="30"/>
                  </a:cubicBezTo>
                  <a:moveTo>
                    <a:pt x="5" y="29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27"/>
                    <a:pt x="5" y="25"/>
                    <a:pt x="5" y="24"/>
                  </a:cubicBezTo>
                  <a:cubicBezTo>
                    <a:pt x="5" y="12"/>
                    <a:pt x="10" y="2"/>
                    <a:pt x="16" y="3"/>
                  </a:cubicBezTo>
                  <a:cubicBezTo>
                    <a:pt x="22" y="3"/>
                    <a:pt x="27" y="13"/>
                    <a:pt x="27" y="25"/>
                  </a:cubicBezTo>
                  <a:cubicBezTo>
                    <a:pt x="27" y="27"/>
                    <a:pt x="27" y="28"/>
                    <a:pt x="27" y="30"/>
                  </a:cubicBezTo>
                  <a:cubicBezTo>
                    <a:pt x="27" y="31"/>
                    <a:pt x="27" y="32"/>
                    <a:pt x="26" y="33"/>
                  </a:cubicBezTo>
                  <a:cubicBezTo>
                    <a:pt x="25" y="41"/>
                    <a:pt x="21" y="47"/>
                    <a:pt x="16" y="47"/>
                  </a:cubicBezTo>
                  <a:cubicBezTo>
                    <a:pt x="11" y="46"/>
                    <a:pt x="6" y="39"/>
                    <a:pt x="5" y="29"/>
                  </a:cubicBezTo>
                </a:path>
              </a:pathLst>
            </a:custGeom>
            <a:solidFill>
              <a:srgbClr val="979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9" name="iṥļíde"/>
            <p:cNvSpPr/>
            <p:nvPr>
              <p:custDataLst>
                <p:tags r:id="rId131"/>
              </p:custDataLst>
            </p:nvPr>
          </p:nvSpPr>
          <p:spPr bwMode="auto">
            <a:xfrm>
              <a:off x="15793" y="4778"/>
              <a:ext cx="120" cy="12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1 h 1"/>
                <a:gd name="T12" fmla="*/ 0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B0B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0" name="ísľîḑé"/>
            <p:cNvSpPr/>
            <p:nvPr>
              <p:custDataLst>
                <p:tags r:id="rId132"/>
              </p:custDataLst>
            </p:nvPr>
          </p:nvSpPr>
          <p:spPr bwMode="auto">
            <a:xfrm>
              <a:off x="15613" y="4817"/>
              <a:ext cx="120" cy="120"/>
            </a:xfrm>
            <a:custGeom>
              <a:avLst/>
              <a:gdLst>
                <a:gd name="T0" fmla="*/ 0 w 3"/>
                <a:gd name="T1" fmla="*/ 0 h 10"/>
                <a:gd name="T2" fmla="*/ 0 w 3"/>
                <a:gd name="T3" fmla="*/ 0 h 10"/>
                <a:gd name="T4" fmla="*/ 3 w 3"/>
                <a:gd name="T5" fmla="*/ 10 h 10"/>
                <a:gd name="T6" fmla="*/ 3 w 3"/>
                <a:gd name="T7" fmla="*/ 10 h 10"/>
                <a:gd name="T8" fmla="*/ 0 w 3"/>
                <a:gd name="T9" fmla="*/ 0 h 10"/>
                <a:gd name="T10" fmla="*/ 0 w 3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2" y="7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7"/>
                    <a:pt x="1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B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1" name="îšľíḓê"/>
            <p:cNvSpPr/>
            <p:nvPr>
              <p:custDataLst>
                <p:tags r:id="rId133"/>
              </p:custDataLst>
            </p:nvPr>
          </p:nvSpPr>
          <p:spPr bwMode="auto">
            <a:xfrm>
              <a:off x="15624" y="4836"/>
              <a:ext cx="120" cy="120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0 w 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3"/>
                    <a:pt x="3" y="5"/>
                  </a:cubicBezTo>
                  <a:cubicBezTo>
                    <a:pt x="2" y="3"/>
                    <a:pt x="1" y="2"/>
                    <a:pt x="0" y="0"/>
                  </a:cubicBezTo>
                </a:path>
              </a:pathLst>
            </a:custGeom>
            <a:solidFill>
              <a:srgbClr val="A07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2" name="îṡ1íḓè"/>
            <p:cNvSpPr/>
            <p:nvPr>
              <p:custDataLst>
                <p:tags r:id="rId134"/>
              </p:custDataLst>
            </p:nvPr>
          </p:nvSpPr>
          <p:spPr bwMode="auto">
            <a:xfrm>
              <a:off x="15604" y="4817"/>
              <a:ext cx="120" cy="120"/>
            </a:xfrm>
            <a:custGeom>
              <a:avLst/>
              <a:gdLst>
                <a:gd name="T0" fmla="*/ 0 w 3"/>
                <a:gd name="T1" fmla="*/ 0 h 10"/>
                <a:gd name="T2" fmla="*/ 0 w 3"/>
                <a:gd name="T3" fmla="*/ 0 h 10"/>
                <a:gd name="T4" fmla="*/ 0 w 3"/>
                <a:gd name="T5" fmla="*/ 0 h 10"/>
                <a:gd name="T6" fmla="*/ 0 w 3"/>
                <a:gd name="T7" fmla="*/ 0 h 10"/>
                <a:gd name="T8" fmla="*/ 3 w 3"/>
                <a:gd name="T9" fmla="*/ 10 h 10"/>
                <a:gd name="T10" fmla="*/ 3 w 3"/>
                <a:gd name="T11" fmla="*/ 10 h 10"/>
                <a:gd name="T12" fmla="*/ 0 w 3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2" y="8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8"/>
                    <a:pt x="1" y="4"/>
                    <a:pt x="0" y="0"/>
                  </a:cubicBezTo>
                </a:path>
              </a:pathLst>
            </a:custGeom>
            <a:solidFill>
              <a:srgbClr val="B0B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ïṩḷïďê"/>
            <p:cNvSpPr/>
            <p:nvPr>
              <p:custDataLst>
                <p:tags r:id="rId135"/>
              </p:custDataLst>
            </p:nvPr>
          </p:nvSpPr>
          <p:spPr bwMode="auto">
            <a:xfrm>
              <a:off x="15617" y="4843"/>
              <a:ext cx="120" cy="120"/>
            </a:xfrm>
            <a:custGeom>
              <a:avLst/>
              <a:gdLst>
                <a:gd name="T0" fmla="*/ 0 w 9"/>
                <a:gd name="T1" fmla="*/ 0 h 7"/>
                <a:gd name="T2" fmla="*/ 0 w 9"/>
                <a:gd name="T3" fmla="*/ 0 h 7"/>
                <a:gd name="T4" fmla="*/ 8 w 9"/>
                <a:gd name="T5" fmla="*/ 7 h 7"/>
                <a:gd name="T6" fmla="*/ 8 w 9"/>
                <a:gd name="T7" fmla="*/ 7 h 7"/>
                <a:gd name="T8" fmla="*/ 9 w 9"/>
                <a:gd name="T9" fmla="*/ 7 h 7"/>
                <a:gd name="T10" fmla="*/ 8 w 9"/>
                <a:gd name="T11" fmla="*/ 7 h 7"/>
                <a:gd name="T12" fmla="*/ 8 w 9"/>
                <a:gd name="T13" fmla="*/ 7 h 7"/>
                <a:gd name="T14" fmla="*/ 8 w 9"/>
                <a:gd name="T15" fmla="*/ 7 h 7"/>
                <a:gd name="T16" fmla="*/ 8 w 9"/>
                <a:gd name="T17" fmla="*/ 7 h 7"/>
                <a:gd name="T18" fmla="*/ 7 w 9"/>
                <a:gd name="T19" fmla="*/ 7 h 7"/>
                <a:gd name="T20" fmla="*/ 7 w 9"/>
                <a:gd name="T21" fmla="*/ 6 h 7"/>
                <a:gd name="T22" fmla="*/ 7 w 9"/>
                <a:gd name="T23" fmla="*/ 6 h 7"/>
                <a:gd name="T24" fmla="*/ 7 w 9"/>
                <a:gd name="T25" fmla="*/ 6 h 7"/>
                <a:gd name="T26" fmla="*/ 7 w 9"/>
                <a:gd name="T27" fmla="*/ 6 h 7"/>
                <a:gd name="T28" fmla="*/ 7 w 9"/>
                <a:gd name="T29" fmla="*/ 6 h 7"/>
                <a:gd name="T30" fmla="*/ 7 w 9"/>
                <a:gd name="T31" fmla="*/ 6 h 7"/>
                <a:gd name="T32" fmla="*/ 6 w 9"/>
                <a:gd name="T33" fmla="*/ 6 h 7"/>
                <a:gd name="T34" fmla="*/ 6 w 9"/>
                <a:gd name="T35" fmla="*/ 6 h 7"/>
                <a:gd name="T36" fmla="*/ 6 w 9"/>
                <a:gd name="T37" fmla="*/ 6 h 7"/>
                <a:gd name="T38" fmla="*/ 3 w 9"/>
                <a:gd name="T39" fmla="*/ 5 h 7"/>
                <a:gd name="T40" fmla="*/ 2 w 9"/>
                <a:gd name="T41" fmla="*/ 3 h 7"/>
                <a:gd name="T42" fmla="*/ 0 w 9"/>
                <a:gd name="T4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5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4" y="5"/>
                    <a:pt x="3" y="5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A07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4" name="ïśļîḑè"/>
            <p:cNvSpPr/>
            <p:nvPr>
              <p:custDataLst>
                <p:tags r:id="rId136"/>
              </p:custDataLst>
            </p:nvPr>
          </p:nvSpPr>
          <p:spPr bwMode="auto">
            <a:xfrm>
              <a:off x="15593" y="4847"/>
              <a:ext cx="120" cy="120"/>
            </a:xfrm>
            <a:custGeom>
              <a:avLst/>
              <a:gdLst>
                <a:gd name="T0" fmla="*/ 3 w 17"/>
                <a:gd name="T1" fmla="*/ 0 h 18"/>
                <a:gd name="T2" fmla="*/ 0 w 17"/>
                <a:gd name="T3" fmla="*/ 1 h 18"/>
                <a:gd name="T4" fmla="*/ 0 w 17"/>
                <a:gd name="T5" fmla="*/ 1 h 18"/>
                <a:gd name="T6" fmla="*/ 1 w 17"/>
                <a:gd name="T7" fmla="*/ 8 h 18"/>
                <a:gd name="T8" fmla="*/ 3 w 17"/>
                <a:gd name="T9" fmla="*/ 11 h 18"/>
                <a:gd name="T10" fmla="*/ 5 w 17"/>
                <a:gd name="T11" fmla="*/ 14 h 18"/>
                <a:gd name="T12" fmla="*/ 8 w 17"/>
                <a:gd name="T13" fmla="*/ 17 h 18"/>
                <a:gd name="T14" fmla="*/ 12 w 17"/>
                <a:gd name="T15" fmla="*/ 18 h 18"/>
                <a:gd name="T16" fmla="*/ 12 w 17"/>
                <a:gd name="T17" fmla="*/ 18 h 18"/>
                <a:gd name="T18" fmla="*/ 17 w 17"/>
                <a:gd name="T19" fmla="*/ 17 h 18"/>
                <a:gd name="T20" fmla="*/ 17 w 17"/>
                <a:gd name="T21" fmla="*/ 17 h 18"/>
                <a:gd name="T22" fmla="*/ 16 w 17"/>
                <a:gd name="T23" fmla="*/ 17 h 18"/>
                <a:gd name="T24" fmla="*/ 15 w 17"/>
                <a:gd name="T25" fmla="*/ 17 h 18"/>
                <a:gd name="T26" fmla="*/ 14 w 17"/>
                <a:gd name="T27" fmla="*/ 17 h 18"/>
                <a:gd name="T28" fmla="*/ 14 w 17"/>
                <a:gd name="T29" fmla="*/ 17 h 18"/>
                <a:gd name="T30" fmla="*/ 6 w 17"/>
                <a:gd name="T31" fmla="*/ 10 h 18"/>
                <a:gd name="T32" fmla="*/ 3 w 17"/>
                <a:gd name="T33" fmla="*/ 0 h 18"/>
                <a:gd name="T34" fmla="*/ 3 w 17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3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1" y="6"/>
                    <a:pt x="1" y="8"/>
                  </a:cubicBezTo>
                  <a:cubicBezTo>
                    <a:pt x="2" y="9"/>
                    <a:pt x="2" y="10"/>
                    <a:pt x="3" y="11"/>
                  </a:cubicBezTo>
                  <a:cubicBezTo>
                    <a:pt x="3" y="12"/>
                    <a:pt x="4" y="13"/>
                    <a:pt x="5" y="14"/>
                  </a:cubicBezTo>
                  <a:cubicBezTo>
                    <a:pt x="6" y="15"/>
                    <a:pt x="7" y="17"/>
                    <a:pt x="8" y="17"/>
                  </a:cubicBezTo>
                  <a:cubicBezTo>
                    <a:pt x="9" y="18"/>
                    <a:pt x="10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4" y="18"/>
                    <a:pt x="16" y="18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1" y="16"/>
                    <a:pt x="8" y="14"/>
                    <a:pt x="6" y="10"/>
                  </a:cubicBezTo>
                  <a:cubicBezTo>
                    <a:pt x="5" y="8"/>
                    <a:pt x="4" y="4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747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5" name="işlîḍe"/>
            <p:cNvSpPr/>
            <p:nvPr>
              <p:custDataLst>
                <p:tags r:id="rId137"/>
              </p:custDataLst>
            </p:nvPr>
          </p:nvSpPr>
          <p:spPr bwMode="auto">
            <a:xfrm>
              <a:off x="15636" y="4839"/>
              <a:ext cx="120" cy="12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1 h 1"/>
                <a:gd name="T12" fmla="*/ 2 w 2"/>
                <a:gd name="T13" fmla="*/ 1 h 1"/>
                <a:gd name="T14" fmla="*/ 2 w 2"/>
                <a:gd name="T15" fmla="*/ 1 h 1"/>
                <a:gd name="T16" fmla="*/ 1 w 2"/>
                <a:gd name="T17" fmla="*/ 1 h 1"/>
                <a:gd name="T18" fmla="*/ 1 w 2"/>
                <a:gd name="T19" fmla="*/ 1 h 1"/>
                <a:gd name="T20" fmla="*/ 1 w 2"/>
                <a:gd name="T21" fmla="*/ 1 h 1"/>
                <a:gd name="T22" fmla="*/ 1 w 2"/>
                <a:gd name="T23" fmla="*/ 1 h 1"/>
                <a:gd name="T24" fmla="*/ 0 w 2"/>
                <a:gd name="T25" fmla="*/ 0 h 1"/>
                <a:gd name="T26" fmla="*/ 0 w 2"/>
                <a:gd name="T27" fmla="*/ 0 h 1"/>
                <a:gd name="T28" fmla="*/ 0 w 2"/>
                <a:gd name="T2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07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6" name="íŝḻîďé"/>
            <p:cNvSpPr/>
            <p:nvPr>
              <p:custDataLst>
                <p:tags r:id="rId138"/>
              </p:custDataLst>
            </p:nvPr>
          </p:nvSpPr>
          <p:spPr bwMode="auto">
            <a:xfrm>
              <a:off x="15650" y="4843"/>
              <a:ext cx="120" cy="12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47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7" name="iş1ïďe"/>
            <p:cNvSpPr/>
            <p:nvPr>
              <p:custDataLst>
                <p:tags r:id="rId139"/>
              </p:custDataLst>
            </p:nvPr>
          </p:nvSpPr>
          <p:spPr bwMode="auto">
            <a:xfrm>
              <a:off x="15643" y="4844"/>
              <a:ext cx="120" cy="12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07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8" name="işḷiḑé"/>
            <p:cNvSpPr/>
            <p:nvPr>
              <p:custDataLst>
                <p:tags r:id="rId140"/>
              </p:custDataLst>
            </p:nvPr>
          </p:nvSpPr>
          <p:spPr bwMode="auto">
            <a:xfrm>
              <a:off x="15604" y="4843"/>
              <a:ext cx="120" cy="120"/>
            </a:xfrm>
            <a:custGeom>
              <a:avLst/>
              <a:gdLst>
                <a:gd name="T0" fmla="*/ 11 w 13"/>
                <a:gd name="T1" fmla="*/ 17 h 17"/>
                <a:gd name="T2" fmla="*/ 11 w 13"/>
                <a:gd name="T3" fmla="*/ 17 h 17"/>
                <a:gd name="T4" fmla="*/ 10 w 13"/>
                <a:gd name="T5" fmla="*/ 17 h 17"/>
                <a:gd name="T6" fmla="*/ 10 w 13"/>
                <a:gd name="T7" fmla="*/ 16 h 17"/>
                <a:gd name="T8" fmla="*/ 10 w 13"/>
                <a:gd name="T9" fmla="*/ 16 h 17"/>
                <a:gd name="T10" fmla="*/ 10 w 13"/>
                <a:gd name="T11" fmla="*/ 16 h 17"/>
                <a:gd name="T12" fmla="*/ 10 w 13"/>
                <a:gd name="T13" fmla="*/ 16 h 17"/>
                <a:gd name="T14" fmla="*/ 10 w 13"/>
                <a:gd name="T15" fmla="*/ 16 h 17"/>
                <a:gd name="T16" fmla="*/ 10 w 13"/>
                <a:gd name="T17" fmla="*/ 16 h 17"/>
                <a:gd name="T18" fmla="*/ 10 w 13"/>
                <a:gd name="T19" fmla="*/ 16 h 17"/>
                <a:gd name="T20" fmla="*/ 10 w 13"/>
                <a:gd name="T21" fmla="*/ 16 h 17"/>
                <a:gd name="T22" fmla="*/ 10 w 13"/>
                <a:gd name="T23" fmla="*/ 16 h 17"/>
                <a:gd name="T24" fmla="*/ 10 w 13"/>
                <a:gd name="T25" fmla="*/ 16 h 17"/>
                <a:gd name="T26" fmla="*/ 10 w 13"/>
                <a:gd name="T27" fmla="*/ 16 h 17"/>
                <a:gd name="T28" fmla="*/ 10 w 13"/>
                <a:gd name="T29" fmla="*/ 16 h 17"/>
                <a:gd name="T30" fmla="*/ 9 w 13"/>
                <a:gd name="T31" fmla="*/ 16 h 17"/>
                <a:gd name="T32" fmla="*/ 10 w 13"/>
                <a:gd name="T33" fmla="*/ 16 h 17"/>
                <a:gd name="T34" fmla="*/ 9 w 13"/>
                <a:gd name="T35" fmla="*/ 16 h 17"/>
                <a:gd name="T36" fmla="*/ 9 w 13"/>
                <a:gd name="T37" fmla="*/ 16 h 17"/>
                <a:gd name="T38" fmla="*/ 9 w 13"/>
                <a:gd name="T39" fmla="*/ 16 h 17"/>
                <a:gd name="T40" fmla="*/ 9 w 13"/>
                <a:gd name="T41" fmla="*/ 16 h 17"/>
                <a:gd name="T42" fmla="*/ 9 w 13"/>
                <a:gd name="T43" fmla="*/ 16 h 17"/>
                <a:gd name="T44" fmla="*/ 9 w 13"/>
                <a:gd name="T45" fmla="*/ 16 h 17"/>
                <a:gd name="T46" fmla="*/ 0 w 13"/>
                <a:gd name="T47" fmla="*/ 0 h 17"/>
                <a:gd name="T48" fmla="*/ 5 w 13"/>
                <a:gd name="T49" fmla="*/ 13 h 17"/>
                <a:gd name="T50" fmla="*/ 9 w 13"/>
                <a:gd name="T51" fmla="*/ 16 h 17"/>
                <a:gd name="T52" fmla="*/ 9 w 13"/>
                <a:gd name="T53" fmla="*/ 16 h 17"/>
                <a:gd name="T54" fmla="*/ 9 w 13"/>
                <a:gd name="T55" fmla="*/ 16 h 17"/>
                <a:gd name="T56" fmla="*/ 9 w 13"/>
                <a:gd name="T57" fmla="*/ 16 h 17"/>
                <a:gd name="T58" fmla="*/ 9 w 13"/>
                <a:gd name="T59" fmla="*/ 16 h 17"/>
                <a:gd name="T60" fmla="*/ 9 w 13"/>
                <a:gd name="T61" fmla="*/ 16 h 17"/>
                <a:gd name="T62" fmla="*/ 10 w 13"/>
                <a:gd name="T63" fmla="*/ 16 h 17"/>
                <a:gd name="T64" fmla="*/ 10 w 13"/>
                <a:gd name="T65" fmla="*/ 16 h 17"/>
                <a:gd name="T66" fmla="*/ 10 w 13"/>
                <a:gd name="T67" fmla="*/ 16 h 17"/>
                <a:gd name="T68" fmla="*/ 10 w 13"/>
                <a:gd name="T69" fmla="*/ 16 h 17"/>
                <a:gd name="T70" fmla="*/ 10 w 13"/>
                <a:gd name="T71" fmla="*/ 16 h 17"/>
                <a:gd name="T72" fmla="*/ 11 w 13"/>
                <a:gd name="T73" fmla="*/ 17 h 17"/>
                <a:gd name="T74" fmla="*/ 11 w 13"/>
                <a:gd name="T75" fmla="*/ 17 h 17"/>
                <a:gd name="T76" fmla="*/ 11 w 13"/>
                <a:gd name="T77" fmla="*/ 17 h 17"/>
                <a:gd name="T78" fmla="*/ 13 w 13"/>
                <a:gd name="T79" fmla="*/ 17 h 17"/>
                <a:gd name="T80" fmla="*/ 13 w 13"/>
                <a:gd name="T81" fmla="*/ 17 h 17"/>
                <a:gd name="T82" fmla="*/ 12 w 13"/>
                <a:gd name="T83" fmla="*/ 16 h 17"/>
                <a:gd name="T84" fmla="*/ 8 w 13"/>
                <a:gd name="T85" fmla="*/ 15 h 17"/>
                <a:gd name="T86" fmla="*/ 5 w 13"/>
                <a:gd name="T87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" h="17">
                  <a:moveTo>
                    <a:pt x="10" y="17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moveTo>
                    <a:pt x="10" y="16"/>
                  </a:moveTo>
                  <a:cubicBezTo>
                    <a:pt x="10" y="16"/>
                    <a:pt x="10" y="16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moveTo>
                    <a:pt x="10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moveTo>
                    <a:pt x="10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moveTo>
                    <a:pt x="10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moveTo>
                    <a:pt x="9" y="16"/>
                  </a:moveTo>
                  <a:cubicBezTo>
                    <a:pt x="9" y="16"/>
                    <a:pt x="9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4"/>
                    <a:pt x="2" y="8"/>
                    <a:pt x="3" y="10"/>
                  </a:cubicBezTo>
                  <a:cubicBezTo>
                    <a:pt x="4" y="11"/>
                    <a:pt x="4" y="12"/>
                    <a:pt x="5" y="13"/>
                  </a:cubicBezTo>
                  <a:cubicBezTo>
                    <a:pt x="5" y="13"/>
                    <a:pt x="6" y="14"/>
                    <a:pt x="6" y="15"/>
                  </a:cubicBezTo>
                  <a:cubicBezTo>
                    <a:pt x="7" y="15"/>
                    <a:pt x="8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9" y="16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3"/>
                    <a:pt x="6" y="12"/>
                    <a:pt x="5" y="10"/>
                  </a:cubicBezTo>
                  <a:cubicBezTo>
                    <a:pt x="4" y="7"/>
                    <a:pt x="3" y="4"/>
                    <a:pt x="2" y="0"/>
                  </a:cubicBezTo>
                </a:path>
              </a:pathLst>
            </a:custGeom>
            <a:solidFill>
              <a:srgbClr val="B2B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9" name="íŝ1îḓe"/>
            <p:cNvSpPr/>
            <p:nvPr>
              <p:custDataLst>
                <p:tags r:id="rId141"/>
              </p:custDataLst>
            </p:nvPr>
          </p:nvSpPr>
          <p:spPr bwMode="auto">
            <a:xfrm>
              <a:off x="15821" y="4843"/>
              <a:ext cx="120" cy="120"/>
            </a:xfrm>
            <a:custGeom>
              <a:avLst/>
              <a:gdLst>
                <a:gd name="T0" fmla="*/ 0 w 12"/>
                <a:gd name="T1" fmla="*/ 6 h 8"/>
                <a:gd name="T2" fmla="*/ 0 w 12"/>
                <a:gd name="T3" fmla="*/ 6 h 8"/>
                <a:gd name="T4" fmla="*/ 0 w 12"/>
                <a:gd name="T5" fmla="*/ 6 h 8"/>
                <a:gd name="T6" fmla="*/ 0 w 12"/>
                <a:gd name="T7" fmla="*/ 6 h 8"/>
                <a:gd name="T8" fmla="*/ 0 w 12"/>
                <a:gd name="T9" fmla="*/ 6 h 8"/>
                <a:gd name="T10" fmla="*/ 0 w 12"/>
                <a:gd name="T11" fmla="*/ 6 h 8"/>
                <a:gd name="T12" fmla="*/ 0 w 12"/>
                <a:gd name="T13" fmla="*/ 6 h 8"/>
                <a:gd name="T14" fmla="*/ 0 w 12"/>
                <a:gd name="T15" fmla="*/ 6 h 8"/>
                <a:gd name="T16" fmla="*/ 0 w 12"/>
                <a:gd name="T17" fmla="*/ 6 h 8"/>
                <a:gd name="T18" fmla="*/ 0 w 12"/>
                <a:gd name="T19" fmla="*/ 6 h 8"/>
                <a:gd name="T20" fmla="*/ 0 w 12"/>
                <a:gd name="T21" fmla="*/ 6 h 8"/>
                <a:gd name="T22" fmla="*/ 0 w 12"/>
                <a:gd name="T23" fmla="*/ 6 h 8"/>
                <a:gd name="T24" fmla="*/ 12 w 12"/>
                <a:gd name="T25" fmla="*/ 0 h 8"/>
                <a:gd name="T26" fmla="*/ 12 w 12"/>
                <a:gd name="T27" fmla="*/ 0 h 8"/>
                <a:gd name="T28" fmla="*/ 4 w 12"/>
                <a:gd name="T29" fmla="*/ 8 h 8"/>
                <a:gd name="T30" fmla="*/ 4 w 12"/>
                <a:gd name="T31" fmla="*/ 8 h 8"/>
                <a:gd name="T32" fmla="*/ 0 w 12"/>
                <a:gd name="T33" fmla="*/ 6 h 8"/>
                <a:gd name="T34" fmla="*/ 4 w 12"/>
                <a:gd name="T35" fmla="*/ 8 h 8"/>
                <a:gd name="T36" fmla="*/ 4 w 12"/>
                <a:gd name="T37" fmla="*/ 8 h 8"/>
                <a:gd name="T38" fmla="*/ 12 w 12"/>
                <a:gd name="T3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8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5"/>
                    <a:pt x="7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1" y="7"/>
                    <a:pt x="0" y="6"/>
                  </a:cubicBezTo>
                  <a:cubicBezTo>
                    <a:pt x="1" y="7"/>
                    <a:pt x="3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7" y="8"/>
                    <a:pt x="10" y="5"/>
                    <a:pt x="12" y="0"/>
                  </a:cubicBezTo>
                </a:path>
              </a:pathLst>
            </a:custGeom>
            <a:solidFill>
              <a:srgbClr val="A07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0" name="ïşlidê"/>
            <p:cNvSpPr/>
            <p:nvPr>
              <p:custDataLst>
                <p:tags r:id="rId142"/>
              </p:custDataLst>
            </p:nvPr>
          </p:nvSpPr>
          <p:spPr bwMode="auto">
            <a:xfrm>
              <a:off x="15801" y="4847"/>
              <a:ext cx="120" cy="120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2 w 2"/>
                <a:gd name="T5" fmla="*/ 1 h 1"/>
                <a:gd name="T6" fmla="*/ 1 w 2"/>
                <a:gd name="T7" fmla="*/ 0 h 1"/>
                <a:gd name="T8" fmla="*/ 1 w 2"/>
                <a:gd name="T9" fmla="*/ 0 h 1"/>
                <a:gd name="T10" fmla="*/ 0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07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1" name="î$ḻiďe"/>
            <p:cNvSpPr/>
            <p:nvPr>
              <p:custDataLst>
                <p:tags r:id="rId143"/>
              </p:custDataLst>
            </p:nvPr>
          </p:nvSpPr>
          <p:spPr bwMode="auto">
            <a:xfrm>
              <a:off x="15810" y="4851"/>
              <a:ext cx="120" cy="120"/>
            </a:xfrm>
            <a:custGeom>
              <a:avLst/>
              <a:gdLst>
                <a:gd name="T0" fmla="*/ 4 w 5"/>
                <a:gd name="T1" fmla="*/ 1 h 1"/>
                <a:gd name="T2" fmla="*/ 5 w 5"/>
                <a:gd name="T3" fmla="*/ 1 h 1"/>
                <a:gd name="T4" fmla="*/ 5 w 5"/>
                <a:gd name="T5" fmla="*/ 1 h 1"/>
                <a:gd name="T6" fmla="*/ 5 w 5"/>
                <a:gd name="T7" fmla="*/ 1 h 1"/>
                <a:gd name="T8" fmla="*/ 4 w 5"/>
                <a:gd name="T9" fmla="*/ 1 h 1"/>
                <a:gd name="T10" fmla="*/ 4 w 5"/>
                <a:gd name="T11" fmla="*/ 1 h 1"/>
                <a:gd name="T12" fmla="*/ 4 w 5"/>
                <a:gd name="T13" fmla="*/ 1 h 1"/>
                <a:gd name="T14" fmla="*/ 4 w 5"/>
                <a:gd name="T15" fmla="*/ 1 h 1"/>
                <a:gd name="T16" fmla="*/ 0 w 5"/>
                <a:gd name="T17" fmla="*/ 0 h 1"/>
                <a:gd name="T18" fmla="*/ 0 w 5"/>
                <a:gd name="T19" fmla="*/ 0 h 1"/>
                <a:gd name="T20" fmla="*/ 0 w 5"/>
                <a:gd name="T21" fmla="*/ 0 h 1"/>
                <a:gd name="T22" fmla="*/ 0 w 5"/>
                <a:gd name="T23" fmla="*/ 0 h 1"/>
                <a:gd name="T24" fmla="*/ 0 w 5"/>
                <a:gd name="T25" fmla="*/ 0 h 1"/>
                <a:gd name="T26" fmla="*/ 0 w 5"/>
                <a:gd name="T27" fmla="*/ 0 h 1"/>
                <a:gd name="T28" fmla="*/ 0 w 5"/>
                <a:gd name="T29" fmla="*/ 0 h 1"/>
                <a:gd name="T30" fmla="*/ 0 w 5"/>
                <a:gd name="T3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1">
                  <a:moveTo>
                    <a:pt x="4" y="1"/>
                  </a:moveTo>
                  <a:cubicBezTo>
                    <a:pt x="4" y="1"/>
                    <a:pt x="4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07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2" name="îśļiḓe"/>
            <p:cNvSpPr/>
            <p:nvPr>
              <p:custDataLst>
                <p:tags r:id="rId144"/>
              </p:custDataLst>
            </p:nvPr>
          </p:nvSpPr>
          <p:spPr bwMode="auto">
            <a:xfrm>
              <a:off x="15613" y="4843"/>
              <a:ext cx="120" cy="120"/>
            </a:xfrm>
            <a:custGeom>
              <a:avLst/>
              <a:gdLst>
                <a:gd name="T0" fmla="*/ 6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3 w 16"/>
                <a:gd name="T9" fmla="*/ 10 h 17"/>
                <a:gd name="T10" fmla="*/ 6 w 16"/>
                <a:gd name="T11" fmla="*/ 15 h 17"/>
                <a:gd name="T12" fmla="*/ 6 w 16"/>
                <a:gd name="T13" fmla="*/ 15 h 17"/>
                <a:gd name="T14" fmla="*/ 6 w 16"/>
                <a:gd name="T15" fmla="*/ 15 h 17"/>
                <a:gd name="T16" fmla="*/ 10 w 16"/>
                <a:gd name="T17" fmla="*/ 16 h 17"/>
                <a:gd name="T18" fmla="*/ 10 w 16"/>
                <a:gd name="T19" fmla="*/ 16 h 17"/>
                <a:gd name="T20" fmla="*/ 11 w 16"/>
                <a:gd name="T21" fmla="*/ 17 h 17"/>
                <a:gd name="T22" fmla="*/ 11 w 16"/>
                <a:gd name="T23" fmla="*/ 17 h 17"/>
                <a:gd name="T24" fmla="*/ 11 w 16"/>
                <a:gd name="T25" fmla="*/ 17 h 17"/>
                <a:gd name="T26" fmla="*/ 12 w 16"/>
                <a:gd name="T27" fmla="*/ 17 h 17"/>
                <a:gd name="T28" fmla="*/ 16 w 16"/>
                <a:gd name="T29" fmla="*/ 17 h 17"/>
                <a:gd name="T30" fmla="*/ 13 w 16"/>
                <a:gd name="T31" fmla="*/ 16 h 17"/>
                <a:gd name="T32" fmla="*/ 13 w 16"/>
                <a:gd name="T33" fmla="*/ 15 h 17"/>
                <a:gd name="T34" fmla="*/ 6 w 16"/>
                <a:gd name="T35" fmla="*/ 0 h 17"/>
                <a:gd name="T36" fmla="*/ 6 w 16"/>
                <a:gd name="T3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17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2" y="7"/>
                    <a:pt x="3" y="10"/>
                  </a:cubicBezTo>
                  <a:cubicBezTo>
                    <a:pt x="4" y="12"/>
                    <a:pt x="5" y="13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6"/>
                    <a:pt x="9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13"/>
                    <a:pt x="6" y="7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B2B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" name="ïsľîḑé"/>
            <p:cNvSpPr/>
            <p:nvPr>
              <p:custDataLst>
                <p:tags r:id="rId145"/>
              </p:custDataLst>
            </p:nvPr>
          </p:nvSpPr>
          <p:spPr bwMode="auto">
            <a:xfrm>
              <a:off x="15636" y="4843"/>
              <a:ext cx="180" cy="120"/>
            </a:xfrm>
            <a:custGeom>
              <a:avLst/>
              <a:gdLst>
                <a:gd name="T0" fmla="*/ 30 w 41"/>
                <a:gd name="T1" fmla="*/ 0 h 17"/>
                <a:gd name="T2" fmla="*/ 0 w 41"/>
                <a:gd name="T3" fmla="*/ 0 h 17"/>
                <a:gd name="T4" fmla="*/ 0 w 41"/>
                <a:gd name="T5" fmla="*/ 0 h 17"/>
                <a:gd name="T6" fmla="*/ 7 w 41"/>
                <a:gd name="T7" fmla="*/ 15 h 17"/>
                <a:gd name="T8" fmla="*/ 7 w 41"/>
                <a:gd name="T9" fmla="*/ 16 h 17"/>
                <a:gd name="T10" fmla="*/ 10 w 41"/>
                <a:gd name="T11" fmla="*/ 17 h 17"/>
                <a:gd name="T12" fmla="*/ 41 w 41"/>
                <a:gd name="T13" fmla="*/ 17 h 17"/>
                <a:gd name="T14" fmla="*/ 30 w 41"/>
                <a:gd name="T15" fmla="*/ 0 h 17"/>
                <a:gd name="T16" fmla="*/ 30 w 41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7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3" y="13"/>
                    <a:pt x="7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9" y="16"/>
                    <a:pt x="10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6" y="16"/>
                    <a:pt x="31" y="1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B08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4" name="îşľîdê"/>
            <p:cNvSpPr/>
            <p:nvPr>
              <p:custDataLst>
                <p:tags r:id="rId146"/>
              </p:custDataLst>
            </p:nvPr>
          </p:nvSpPr>
          <p:spPr bwMode="auto">
            <a:xfrm>
              <a:off x="15751" y="4843"/>
              <a:ext cx="120" cy="120"/>
            </a:xfrm>
            <a:custGeom>
              <a:avLst/>
              <a:gdLst>
                <a:gd name="T0" fmla="*/ 6 w 13"/>
                <a:gd name="T1" fmla="*/ 0 h 17"/>
                <a:gd name="T2" fmla="*/ 0 w 13"/>
                <a:gd name="T3" fmla="*/ 0 h 17"/>
                <a:gd name="T4" fmla="*/ 0 w 13"/>
                <a:gd name="T5" fmla="*/ 0 h 17"/>
                <a:gd name="T6" fmla="*/ 11 w 13"/>
                <a:gd name="T7" fmla="*/ 17 h 17"/>
                <a:gd name="T8" fmla="*/ 13 w 13"/>
                <a:gd name="T9" fmla="*/ 17 h 17"/>
                <a:gd name="T10" fmla="*/ 11 w 13"/>
                <a:gd name="T11" fmla="*/ 15 h 17"/>
                <a:gd name="T12" fmla="*/ 8 w 13"/>
                <a:gd name="T13" fmla="*/ 6 h 17"/>
                <a:gd name="T14" fmla="*/ 7 w 13"/>
                <a:gd name="T15" fmla="*/ 2 h 17"/>
                <a:gd name="T16" fmla="*/ 6 w 13"/>
                <a:gd name="T17" fmla="*/ 0 h 17"/>
                <a:gd name="T18" fmla="*/ 6 w 13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6" y="16"/>
                    <a:pt x="11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2" y="15"/>
                    <a:pt x="11" y="15"/>
                  </a:cubicBezTo>
                  <a:cubicBezTo>
                    <a:pt x="10" y="12"/>
                    <a:pt x="8" y="9"/>
                    <a:pt x="8" y="6"/>
                  </a:cubicBezTo>
                  <a:cubicBezTo>
                    <a:pt x="7" y="5"/>
                    <a:pt x="7" y="3"/>
                    <a:pt x="7" y="2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B2B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5" name="ïṣḻîḑê"/>
            <p:cNvSpPr/>
            <p:nvPr>
              <p:custDataLst>
                <p:tags r:id="rId147"/>
              </p:custDataLst>
            </p:nvPr>
          </p:nvSpPr>
          <p:spPr bwMode="auto">
            <a:xfrm>
              <a:off x="15775" y="4850"/>
              <a:ext cx="120" cy="120"/>
            </a:xfrm>
            <a:custGeom>
              <a:avLst/>
              <a:gdLst>
                <a:gd name="T0" fmla="*/ 5 w 27"/>
                <a:gd name="T1" fmla="*/ 0 h 21"/>
                <a:gd name="T2" fmla="*/ 5 w 27"/>
                <a:gd name="T3" fmla="*/ 1 h 21"/>
                <a:gd name="T4" fmla="*/ 3 w 27"/>
                <a:gd name="T5" fmla="*/ 3 h 21"/>
                <a:gd name="T6" fmla="*/ 1 w 27"/>
                <a:gd name="T7" fmla="*/ 2 h 21"/>
                <a:gd name="T8" fmla="*/ 1 w 27"/>
                <a:gd name="T9" fmla="*/ 2 h 21"/>
                <a:gd name="T10" fmla="*/ 0 w 27"/>
                <a:gd name="T11" fmla="*/ 2 h 21"/>
                <a:gd name="T12" fmla="*/ 0 w 27"/>
                <a:gd name="T13" fmla="*/ 2 h 21"/>
                <a:gd name="T14" fmla="*/ 1 w 27"/>
                <a:gd name="T15" fmla="*/ 4 h 21"/>
                <a:gd name="T16" fmla="*/ 2 w 27"/>
                <a:gd name="T17" fmla="*/ 8 h 21"/>
                <a:gd name="T18" fmla="*/ 5 w 27"/>
                <a:gd name="T19" fmla="*/ 17 h 21"/>
                <a:gd name="T20" fmla="*/ 7 w 27"/>
                <a:gd name="T21" fmla="*/ 19 h 21"/>
                <a:gd name="T22" fmla="*/ 7 w 27"/>
                <a:gd name="T23" fmla="*/ 19 h 21"/>
                <a:gd name="T24" fmla="*/ 7 w 27"/>
                <a:gd name="T25" fmla="*/ 19 h 21"/>
                <a:gd name="T26" fmla="*/ 8 w 27"/>
                <a:gd name="T27" fmla="*/ 19 h 21"/>
                <a:gd name="T28" fmla="*/ 8 w 27"/>
                <a:gd name="T29" fmla="*/ 19 h 21"/>
                <a:gd name="T30" fmla="*/ 9 w 27"/>
                <a:gd name="T31" fmla="*/ 20 h 21"/>
                <a:gd name="T32" fmla="*/ 9 w 27"/>
                <a:gd name="T33" fmla="*/ 20 h 21"/>
                <a:gd name="T34" fmla="*/ 9 w 27"/>
                <a:gd name="T35" fmla="*/ 20 h 21"/>
                <a:gd name="T36" fmla="*/ 9 w 27"/>
                <a:gd name="T37" fmla="*/ 20 h 21"/>
                <a:gd name="T38" fmla="*/ 9 w 27"/>
                <a:gd name="T39" fmla="*/ 20 h 21"/>
                <a:gd name="T40" fmla="*/ 13 w 27"/>
                <a:gd name="T41" fmla="*/ 21 h 21"/>
                <a:gd name="T42" fmla="*/ 13 w 27"/>
                <a:gd name="T43" fmla="*/ 21 h 21"/>
                <a:gd name="T44" fmla="*/ 13 w 27"/>
                <a:gd name="T45" fmla="*/ 21 h 21"/>
                <a:gd name="T46" fmla="*/ 14 w 27"/>
                <a:gd name="T47" fmla="*/ 21 h 21"/>
                <a:gd name="T48" fmla="*/ 14 w 27"/>
                <a:gd name="T49" fmla="*/ 21 h 21"/>
                <a:gd name="T50" fmla="*/ 14 w 27"/>
                <a:gd name="T51" fmla="*/ 21 h 21"/>
                <a:gd name="T52" fmla="*/ 19 w 27"/>
                <a:gd name="T53" fmla="*/ 20 h 21"/>
                <a:gd name="T54" fmla="*/ 21 w 27"/>
                <a:gd name="T55" fmla="*/ 18 h 21"/>
                <a:gd name="T56" fmla="*/ 22 w 27"/>
                <a:gd name="T57" fmla="*/ 16 h 21"/>
                <a:gd name="T58" fmla="*/ 23 w 27"/>
                <a:gd name="T59" fmla="*/ 15 h 21"/>
                <a:gd name="T60" fmla="*/ 25 w 27"/>
                <a:gd name="T61" fmla="*/ 11 h 21"/>
                <a:gd name="T62" fmla="*/ 26 w 27"/>
                <a:gd name="T63" fmla="*/ 7 h 21"/>
                <a:gd name="T64" fmla="*/ 27 w 27"/>
                <a:gd name="T65" fmla="*/ 6 h 21"/>
                <a:gd name="T66" fmla="*/ 26 w 27"/>
                <a:gd name="T67" fmla="*/ 5 h 21"/>
                <a:gd name="T68" fmla="*/ 26 w 27"/>
                <a:gd name="T69" fmla="*/ 5 h 21"/>
                <a:gd name="T70" fmla="*/ 24 w 27"/>
                <a:gd name="T71" fmla="*/ 11 h 21"/>
                <a:gd name="T72" fmla="*/ 16 w 27"/>
                <a:gd name="T73" fmla="*/ 19 h 21"/>
                <a:gd name="T74" fmla="*/ 16 w 27"/>
                <a:gd name="T75" fmla="*/ 19 h 21"/>
                <a:gd name="T76" fmla="*/ 12 w 27"/>
                <a:gd name="T77" fmla="*/ 17 h 21"/>
                <a:gd name="T78" fmla="*/ 12 w 27"/>
                <a:gd name="T79" fmla="*/ 17 h 21"/>
                <a:gd name="T80" fmla="*/ 12 w 27"/>
                <a:gd name="T81" fmla="*/ 17 h 21"/>
                <a:gd name="T82" fmla="*/ 12 w 27"/>
                <a:gd name="T83" fmla="*/ 17 h 21"/>
                <a:gd name="T84" fmla="*/ 12 w 27"/>
                <a:gd name="T85" fmla="*/ 17 h 21"/>
                <a:gd name="T86" fmla="*/ 12 w 27"/>
                <a:gd name="T87" fmla="*/ 17 h 21"/>
                <a:gd name="T88" fmla="*/ 12 w 27"/>
                <a:gd name="T89" fmla="*/ 17 h 21"/>
                <a:gd name="T90" fmla="*/ 12 w 27"/>
                <a:gd name="T91" fmla="*/ 17 h 21"/>
                <a:gd name="T92" fmla="*/ 12 w 27"/>
                <a:gd name="T93" fmla="*/ 17 h 21"/>
                <a:gd name="T94" fmla="*/ 6 w 27"/>
                <a:gd name="T95" fmla="*/ 2 h 21"/>
                <a:gd name="T96" fmla="*/ 6 w 27"/>
                <a:gd name="T97" fmla="*/ 2 h 21"/>
                <a:gd name="T98" fmla="*/ 6 w 27"/>
                <a:gd name="T99" fmla="*/ 2 h 21"/>
                <a:gd name="T100" fmla="*/ 5 w 27"/>
                <a:gd name="T101" fmla="*/ 1 h 21"/>
                <a:gd name="T102" fmla="*/ 5 w 27"/>
                <a:gd name="T103" fmla="*/ 1 h 21"/>
                <a:gd name="T104" fmla="*/ 5 w 27"/>
                <a:gd name="T105" fmla="*/ 0 h 21"/>
                <a:gd name="T106" fmla="*/ 5 w 27"/>
                <a:gd name="T107" fmla="*/ 0 h 21"/>
                <a:gd name="T108" fmla="*/ 5 w 27"/>
                <a:gd name="T10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" h="21">
                  <a:moveTo>
                    <a:pt x="5" y="0"/>
                  </a:move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4" y="3"/>
                    <a:pt x="3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4"/>
                  </a:cubicBezTo>
                  <a:cubicBezTo>
                    <a:pt x="1" y="5"/>
                    <a:pt x="1" y="7"/>
                    <a:pt x="2" y="8"/>
                  </a:cubicBezTo>
                  <a:cubicBezTo>
                    <a:pt x="2" y="11"/>
                    <a:pt x="4" y="14"/>
                    <a:pt x="5" y="17"/>
                  </a:cubicBezTo>
                  <a:cubicBezTo>
                    <a:pt x="6" y="17"/>
                    <a:pt x="7" y="18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21"/>
                    <a:pt x="18" y="20"/>
                    <a:pt x="19" y="20"/>
                  </a:cubicBezTo>
                  <a:cubicBezTo>
                    <a:pt x="20" y="19"/>
                    <a:pt x="21" y="18"/>
                    <a:pt x="21" y="18"/>
                  </a:cubicBezTo>
                  <a:cubicBezTo>
                    <a:pt x="21" y="18"/>
                    <a:pt x="22" y="17"/>
                    <a:pt x="22" y="16"/>
                  </a:cubicBezTo>
                  <a:cubicBezTo>
                    <a:pt x="23" y="16"/>
                    <a:pt x="23" y="15"/>
                    <a:pt x="23" y="15"/>
                  </a:cubicBezTo>
                  <a:cubicBezTo>
                    <a:pt x="24" y="13"/>
                    <a:pt x="24" y="13"/>
                    <a:pt x="25" y="11"/>
                  </a:cubicBezTo>
                  <a:cubicBezTo>
                    <a:pt x="25" y="11"/>
                    <a:pt x="26" y="9"/>
                    <a:pt x="26" y="7"/>
                  </a:cubicBezTo>
                  <a:cubicBezTo>
                    <a:pt x="26" y="7"/>
                    <a:pt x="27" y="6"/>
                    <a:pt x="27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8"/>
                    <a:pt x="25" y="10"/>
                    <a:pt x="24" y="11"/>
                  </a:cubicBezTo>
                  <a:cubicBezTo>
                    <a:pt x="22" y="16"/>
                    <a:pt x="19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5" y="18"/>
                    <a:pt x="13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9" y="14"/>
                    <a:pt x="6" y="8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747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6" name="išḻidé"/>
            <p:cNvSpPr/>
            <p:nvPr>
              <p:custDataLst>
                <p:tags r:id="rId148"/>
              </p:custDataLst>
            </p:nvPr>
          </p:nvSpPr>
          <p:spPr bwMode="auto">
            <a:xfrm>
              <a:off x="15782" y="4851"/>
              <a:ext cx="120" cy="120"/>
            </a:xfrm>
            <a:custGeom>
              <a:avLst/>
              <a:gdLst>
                <a:gd name="T0" fmla="*/ 0 w 25"/>
                <a:gd name="T1" fmla="*/ 9 h 22"/>
                <a:gd name="T2" fmla="*/ 3 w 25"/>
                <a:gd name="T3" fmla="*/ 18 h 22"/>
                <a:gd name="T4" fmla="*/ 5 w 25"/>
                <a:gd name="T5" fmla="*/ 20 h 22"/>
                <a:gd name="T6" fmla="*/ 6 w 25"/>
                <a:gd name="T7" fmla="*/ 20 h 22"/>
                <a:gd name="T8" fmla="*/ 6 w 25"/>
                <a:gd name="T9" fmla="*/ 20 h 22"/>
                <a:gd name="T10" fmla="*/ 7 w 25"/>
                <a:gd name="T11" fmla="*/ 21 h 22"/>
                <a:gd name="T12" fmla="*/ 7 w 25"/>
                <a:gd name="T13" fmla="*/ 21 h 22"/>
                <a:gd name="T14" fmla="*/ 12 w 25"/>
                <a:gd name="T15" fmla="*/ 22 h 22"/>
                <a:gd name="T16" fmla="*/ 17 w 25"/>
                <a:gd name="T17" fmla="*/ 21 h 22"/>
                <a:gd name="T18" fmla="*/ 19 w 25"/>
                <a:gd name="T19" fmla="*/ 19 h 22"/>
                <a:gd name="T20" fmla="*/ 20 w 25"/>
                <a:gd name="T21" fmla="*/ 17 h 22"/>
                <a:gd name="T22" fmla="*/ 21 w 25"/>
                <a:gd name="T23" fmla="*/ 16 h 22"/>
                <a:gd name="T24" fmla="*/ 23 w 25"/>
                <a:gd name="T25" fmla="*/ 12 h 22"/>
                <a:gd name="T26" fmla="*/ 24 w 25"/>
                <a:gd name="T27" fmla="*/ 8 h 22"/>
                <a:gd name="T28" fmla="*/ 25 w 25"/>
                <a:gd name="T29" fmla="*/ 7 h 22"/>
                <a:gd name="T30" fmla="*/ 25 w 25"/>
                <a:gd name="T31" fmla="*/ 3 h 22"/>
                <a:gd name="T32" fmla="*/ 25 w 25"/>
                <a:gd name="T33" fmla="*/ 3 h 22"/>
                <a:gd name="T34" fmla="*/ 25 w 25"/>
                <a:gd name="T35" fmla="*/ 3 h 22"/>
                <a:gd name="T36" fmla="*/ 3 w 25"/>
                <a:gd name="T37" fmla="*/ 2 h 22"/>
                <a:gd name="T38" fmla="*/ 3 w 25"/>
                <a:gd name="T39" fmla="*/ 2 h 22"/>
                <a:gd name="T40" fmla="*/ 0 w 25"/>
                <a:gd name="T41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2">
                  <a:moveTo>
                    <a:pt x="0" y="9"/>
                  </a:moveTo>
                  <a:cubicBezTo>
                    <a:pt x="0" y="12"/>
                    <a:pt x="2" y="15"/>
                    <a:pt x="3" y="18"/>
                  </a:cubicBezTo>
                  <a:cubicBezTo>
                    <a:pt x="4" y="18"/>
                    <a:pt x="5" y="19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22"/>
                    <a:pt x="11" y="22"/>
                    <a:pt x="12" y="22"/>
                  </a:cubicBezTo>
                  <a:cubicBezTo>
                    <a:pt x="14" y="22"/>
                    <a:pt x="16" y="21"/>
                    <a:pt x="17" y="21"/>
                  </a:cubicBezTo>
                  <a:cubicBezTo>
                    <a:pt x="18" y="20"/>
                    <a:pt x="19" y="19"/>
                    <a:pt x="19" y="19"/>
                  </a:cubicBezTo>
                  <a:cubicBezTo>
                    <a:pt x="19" y="19"/>
                    <a:pt x="20" y="18"/>
                    <a:pt x="20" y="17"/>
                  </a:cubicBezTo>
                  <a:cubicBezTo>
                    <a:pt x="21" y="17"/>
                    <a:pt x="21" y="16"/>
                    <a:pt x="21" y="16"/>
                  </a:cubicBezTo>
                  <a:cubicBezTo>
                    <a:pt x="22" y="14"/>
                    <a:pt x="22" y="14"/>
                    <a:pt x="23" y="12"/>
                  </a:cubicBezTo>
                  <a:cubicBezTo>
                    <a:pt x="23" y="12"/>
                    <a:pt x="24" y="10"/>
                    <a:pt x="24" y="8"/>
                  </a:cubicBezTo>
                  <a:cubicBezTo>
                    <a:pt x="24" y="8"/>
                    <a:pt x="25" y="7"/>
                    <a:pt x="25" y="7"/>
                  </a:cubicBezTo>
                  <a:cubicBezTo>
                    <a:pt x="25" y="6"/>
                    <a:pt x="25" y="5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7" y="0"/>
                    <a:pt x="5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5"/>
                    <a:pt x="0" y="7"/>
                    <a:pt x="0" y="9"/>
                  </a:cubicBezTo>
                  <a:close/>
                </a:path>
              </a:pathLst>
            </a:custGeom>
            <a:solidFill>
              <a:srgbClr val="CF9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" name="işḻîḑè"/>
            <p:cNvSpPr/>
            <p:nvPr>
              <p:custDataLst>
                <p:tags r:id="rId149"/>
              </p:custDataLst>
            </p:nvPr>
          </p:nvSpPr>
          <p:spPr bwMode="auto">
            <a:xfrm>
              <a:off x="15797" y="4794"/>
              <a:ext cx="120" cy="165"/>
            </a:xfrm>
            <a:custGeom>
              <a:avLst/>
              <a:gdLst>
                <a:gd name="T0" fmla="*/ 0 w 21"/>
                <a:gd name="T1" fmla="*/ 21 h 43"/>
                <a:gd name="T2" fmla="*/ 0 w 21"/>
                <a:gd name="T3" fmla="*/ 24 h 43"/>
                <a:gd name="T4" fmla="*/ 10 w 21"/>
                <a:gd name="T5" fmla="*/ 43 h 43"/>
                <a:gd name="T6" fmla="*/ 21 w 21"/>
                <a:gd name="T7" fmla="*/ 24 h 43"/>
                <a:gd name="T8" fmla="*/ 21 w 21"/>
                <a:gd name="T9" fmla="*/ 22 h 43"/>
                <a:gd name="T10" fmla="*/ 10 w 21"/>
                <a:gd name="T11" fmla="*/ 1 h 43"/>
                <a:gd name="T12" fmla="*/ 0 w 21"/>
                <a:gd name="T13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3">
                  <a:moveTo>
                    <a:pt x="0" y="21"/>
                  </a:moveTo>
                  <a:cubicBezTo>
                    <a:pt x="0" y="22"/>
                    <a:pt x="0" y="23"/>
                    <a:pt x="0" y="24"/>
                  </a:cubicBezTo>
                  <a:cubicBezTo>
                    <a:pt x="0" y="34"/>
                    <a:pt x="5" y="42"/>
                    <a:pt x="10" y="43"/>
                  </a:cubicBezTo>
                  <a:cubicBezTo>
                    <a:pt x="16" y="43"/>
                    <a:pt x="20" y="34"/>
                    <a:pt x="21" y="24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10"/>
                    <a:pt x="16" y="1"/>
                    <a:pt x="10" y="1"/>
                  </a:cubicBezTo>
                  <a:cubicBezTo>
                    <a:pt x="5" y="0"/>
                    <a:pt x="0" y="10"/>
                    <a:pt x="0" y="21"/>
                  </a:cubicBezTo>
                  <a:close/>
                </a:path>
              </a:pathLst>
            </a:custGeom>
            <a:solidFill>
              <a:srgbClr val="4C4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isḻiḓé"/>
            <p:cNvSpPr/>
            <p:nvPr>
              <p:custDataLst>
                <p:tags r:id="rId150"/>
              </p:custDataLst>
            </p:nvPr>
          </p:nvSpPr>
          <p:spPr bwMode="auto">
            <a:xfrm>
              <a:off x="15790" y="4790"/>
              <a:ext cx="120" cy="173"/>
            </a:xfrm>
            <a:custGeom>
              <a:avLst/>
              <a:gdLst>
                <a:gd name="T0" fmla="*/ 12 w 25"/>
                <a:gd name="T1" fmla="*/ 45 h 45"/>
                <a:gd name="T2" fmla="*/ 0 w 25"/>
                <a:gd name="T3" fmla="*/ 25 h 45"/>
                <a:gd name="T4" fmla="*/ 0 w 25"/>
                <a:gd name="T5" fmla="*/ 22 h 45"/>
                <a:gd name="T6" fmla="*/ 7 w 25"/>
                <a:gd name="T7" fmla="*/ 2 h 45"/>
                <a:gd name="T8" fmla="*/ 12 w 25"/>
                <a:gd name="T9" fmla="*/ 0 h 45"/>
                <a:gd name="T10" fmla="*/ 24 w 25"/>
                <a:gd name="T11" fmla="*/ 23 h 45"/>
                <a:gd name="T12" fmla="*/ 24 w 25"/>
                <a:gd name="T13" fmla="*/ 25 h 45"/>
                <a:gd name="T14" fmla="*/ 12 w 25"/>
                <a:gd name="T15" fmla="*/ 45 h 45"/>
                <a:gd name="T16" fmla="*/ 9 w 25"/>
                <a:gd name="T17" fmla="*/ 5 h 45"/>
                <a:gd name="T18" fmla="*/ 3 w 25"/>
                <a:gd name="T19" fmla="*/ 22 h 45"/>
                <a:gd name="T20" fmla="*/ 3 w 25"/>
                <a:gd name="T21" fmla="*/ 22 h 45"/>
                <a:gd name="T22" fmla="*/ 3 w 25"/>
                <a:gd name="T23" fmla="*/ 25 h 45"/>
                <a:gd name="T24" fmla="*/ 12 w 25"/>
                <a:gd name="T25" fmla="*/ 42 h 45"/>
                <a:gd name="T26" fmla="*/ 12 w 25"/>
                <a:gd name="T27" fmla="*/ 42 h 45"/>
                <a:gd name="T28" fmla="*/ 21 w 25"/>
                <a:gd name="T29" fmla="*/ 25 h 45"/>
                <a:gd name="T30" fmla="*/ 21 w 25"/>
                <a:gd name="T31" fmla="*/ 23 h 45"/>
                <a:gd name="T32" fmla="*/ 12 w 25"/>
                <a:gd name="T33" fmla="*/ 3 h 45"/>
                <a:gd name="T34" fmla="*/ 12 w 25"/>
                <a:gd name="T35" fmla="*/ 3 h 45"/>
                <a:gd name="T36" fmla="*/ 9 w 25"/>
                <a:gd name="T3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45">
                  <a:moveTo>
                    <a:pt x="12" y="45"/>
                  </a:moveTo>
                  <a:cubicBezTo>
                    <a:pt x="6" y="45"/>
                    <a:pt x="1" y="36"/>
                    <a:pt x="0" y="25"/>
                  </a:cubicBezTo>
                  <a:cubicBezTo>
                    <a:pt x="0" y="24"/>
                    <a:pt x="0" y="23"/>
                    <a:pt x="0" y="22"/>
                  </a:cubicBezTo>
                  <a:cubicBezTo>
                    <a:pt x="0" y="14"/>
                    <a:pt x="3" y="6"/>
                    <a:pt x="7" y="2"/>
                  </a:cubicBezTo>
                  <a:cubicBezTo>
                    <a:pt x="8" y="1"/>
                    <a:pt x="10" y="0"/>
                    <a:pt x="12" y="0"/>
                  </a:cubicBezTo>
                  <a:cubicBezTo>
                    <a:pt x="19" y="0"/>
                    <a:pt x="25" y="10"/>
                    <a:pt x="24" y="23"/>
                  </a:cubicBezTo>
                  <a:cubicBezTo>
                    <a:pt x="24" y="24"/>
                    <a:pt x="24" y="24"/>
                    <a:pt x="24" y="25"/>
                  </a:cubicBezTo>
                  <a:cubicBezTo>
                    <a:pt x="24" y="37"/>
                    <a:pt x="19" y="45"/>
                    <a:pt x="12" y="45"/>
                  </a:cubicBezTo>
                  <a:close/>
                  <a:moveTo>
                    <a:pt x="9" y="5"/>
                  </a:moveTo>
                  <a:cubicBezTo>
                    <a:pt x="6" y="8"/>
                    <a:pt x="3" y="15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4"/>
                    <a:pt x="3" y="25"/>
                  </a:cubicBezTo>
                  <a:cubicBezTo>
                    <a:pt x="4" y="34"/>
                    <a:pt x="8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7" y="42"/>
                    <a:pt x="21" y="34"/>
                    <a:pt x="21" y="25"/>
                  </a:cubicBezTo>
                  <a:cubicBezTo>
                    <a:pt x="21" y="24"/>
                    <a:pt x="21" y="23"/>
                    <a:pt x="21" y="23"/>
                  </a:cubicBezTo>
                  <a:cubicBezTo>
                    <a:pt x="21" y="11"/>
                    <a:pt x="17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0" y="4"/>
                    <a:pt x="9" y="5"/>
                  </a:cubicBezTo>
                  <a:close/>
                </a:path>
              </a:pathLst>
            </a:custGeom>
            <a:solidFill>
              <a:srgbClr val="CF9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ïṡlîḓe"/>
            <p:cNvSpPr/>
            <p:nvPr>
              <p:custDataLst>
                <p:tags r:id="rId151"/>
              </p:custDataLst>
            </p:nvPr>
          </p:nvSpPr>
          <p:spPr bwMode="auto">
            <a:xfrm>
              <a:off x="13415" y="4192"/>
              <a:ext cx="609" cy="775"/>
            </a:xfrm>
            <a:custGeom>
              <a:avLst/>
              <a:gdLst>
                <a:gd name="T0" fmla="*/ 82 w 138"/>
                <a:gd name="T1" fmla="*/ 63 h 201"/>
                <a:gd name="T2" fmla="*/ 58 w 138"/>
                <a:gd name="T3" fmla="*/ 59 h 201"/>
                <a:gd name="T4" fmla="*/ 49 w 138"/>
                <a:gd name="T5" fmla="*/ 60 h 201"/>
                <a:gd name="T6" fmla="*/ 32 w 138"/>
                <a:gd name="T7" fmla="*/ 64 h 201"/>
                <a:gd name="T8" fmla="*/ 24 w 138"/>
                <a:gd name="T9" fmla="*/ 67 h 201"/>
                <a:gd name="T10" fmla="*/ 12 w 138"/>
                <a:gd name="T11" fmla="*/ 20 h 201"/>
                <a:gd name="T12" fmla="*/ 0 w 138"/>
                <a:gd name="T13" fmla="*/ 0 h 201"/>
                <a:gd name="T14" fmla="*/ 0 w 138"/>
                <a:gd name="T15" fmla="*/ 22 h 201"/>
                <a:gd name="T16" fmla="*/ 0 w 138"/>
                <a:gd name="T17" fmla="*/ 62 h 201"/>
                <a:gd name="T18" fmla="*/ 109 w 138"/>
                <a:gd name="T19" fmla="*/ 201 h 201"/>
                <a:gd name="T20" fmla="*/ 118 w 138"/>
                <a:gd name="T21" fmla="*/ 192 h 201"/>
                <a:gd name="T22" fmla="*/ 119 w 138"/>
                <a:gd name="T23" fmla="*/ 191 h 201"/>
                <a:gd name="T24" fmla="*/ 125 w 138"/>
                <a:gd name="T25" fmla="*/ 183 h 201"/>
                <a:gd name="T26" fmla="*/ 125 w 138"/>
                <a:gd name="T27" fmla="*/ 183 h 201"/>
                <a:gd name="T28" fmla="*/ 130 w 138"/>
                <a:gd name="T29" fmla="*/ 174 h 201"/>
                <a:gd name="T30" fmla="*/ 131 w 138"/>
                <a:gd name="T31" fmla="*/ 172 h 201"/>
                <a:gd name="T32" fmla="*/ 135 w 138"/>
                <a:gd name="T33" fmla="*/ 162 h 201"/>
                <a:gd name="T34" fmla="*/ 135 w 138"/>
                <a:gd name="T35" fmla="*/ 162 h 201"/>
                <a:gd name="T36" fmla="*/ 137 w 138"/>
                <a:gd name="T37" fmla="*/ 152 h 201"/>
                <a:gd name="T38" fmla="*/ 138 w 138"/>
                <a:gd name="T39" fmla="*/ 150 h 201"/>
                <a:gd name="T40" fmla="*/ 138 w 138"/>
                <a:gd name="T41" fmla="*/ 139 h 201"/>
                <a:gd name="T42" fmla="*/ 115 w 138"/>
                <a:gd name="T43" fmla="*/ 82 h 201"/>
                <a:gd name="T44" fmla="*/ 82 w 138"/>
                <a:gd name="T45" fmla="*/ 6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8" h="201">
                  <a:moveTo>
                    <a:pt x="82" y="63"/>
                  </a:moveTo>
                  <a:cubicBezTo>
                    <a:pt x="75" y="60"/>
                    <a:pt x="67" y="59"/>
                    <a:pt x="58" y="59"/>
                  </a:cubicBezTo>
                  <a:cubicBezTo>
                    <a:pt x="55" y="59"/>
                    <a:pt x="52" y="59"/>
                    <a:pt x="49" y="60"/>
                  </a:cubicBezTo>
                  <a:cubicBezTo>
                    <a:pt x="43" y="60"/>
                    <a:pt x="38" y="62"/>
                    <a:pt x="32" y="64"/>
                  </a:cubicBezTo>
                  <a:cubicBezTo>
                    <a:pt x="29" y="64"/>
                    <a:pt x="27" y="66"/>
                    <a:pt x="24" y="67"/>
                  </a:cubicBezTo>
                  <a:cubicBezTo>
                    <a:pt x="23" y="50"/>
                    <a:pt x="19" y="34"/>
                    <a:pt x="12" y="20"/>
                  </a:cubicBezTo>
                  <a:cubicBezTo>
                    <a:pt x="9" y="13"/>
                    <a:pt x="5" y="7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9"/>
                    <a:pt x="47" y="185"/>
                    <a:pt x="109" y="201"/>
                  </a:cubicBezTo>
                  <a:cubicBezTo>
                    <a:pt x="112" y="198"/>
                    <a:pt x="115" y="195"/>
                    <a:pt x="118" y="192"/>
                  </a:cubicBezTo>
                  <a:cubicBezTo>
                    <a:pt x="119" y="191"/>
                    <a:pt x="119" y="191"/>
                    <a:pt x="119" y="191"/>
                  </a:cubicBezTo>
                  <a:cubicBezTo>
                    <a:pt x="121" y="189"/>
                    <a:pt x="123" y="186"/>
                    <a:pt x="125" y="183"/>
                  </a:cubicBezTo>
                  <a:cubicBezTo>
                    <a:pt x="125" y="183"/>
                    <a:pt x="125" y="183"/>
                    <a:pt x="125" y="183"/>
                  </a:cubicBezTo>
                  <a:cubicBezTo>
                    <a:pt x="127" y="180"/>
                    <a:pt x="129" y="177"/>
                    <a:pt x="130" y="174"/>
                  </a:cubicBezTo>
                  <a:cubicBezTo>
                    <a:pt x="130" y="173"/>
                    <a:pt x="131" y="173"/>
                    <a:pt x="131" y="172"/>
                  </a:cubicBezTo>
                  <a:cubicBezTo>
                    <a:pt x="133" y="169"/>
                    <a:pt x="134" y="166"/>
                    <a:pt x="135" y="162"/>
                  </a:cubicBezTo>
                  <a:cubicBezTo>
                    <a:pt x="135" y="162"/>
                    <a:pt x="135" y="162"/>
                    <a:pt x="135" y="162"/>
                  </a:cubicBezTo>
                  <a:cubicBezTo>
                    <a:pt x="136" y="159"/>
                    <a:pt x="137" y="155"/>
                    <a:pt x="137" y="152"/>
                  </a:cubicBezTo>
                  <a:cubicBezTo>
                    <a:pt x="137" y="151"/>
                    <a:pt x="137" y="150"/>
                    <a:pt x="138" y="150"/>
                  </a:cubicBezTo>
                  <a:cubicBezTo>
                    <a:pt x="138" y="146"/>
                    <a:pt x="138" y="143"/>
                    <a:pt x="138" y="139"/>
                  </a:cubicBezTo>
                  <a:cubicBezTo>
                    <a:pt x="138" y="117"/>
                    <a:pt x="129" y="97"/>
                    <a:pt x="115" y="82"/>
                  </a:cubicBezTo>
                  <a:cubicBezTo>
                    <a:pt x="106" y="73"/>
                    <a:pt x="95" y="67"/>
                    <a:pt x="82" y="63"/>
                  </a:cubicBezTo>
                </a:path>
              </a:pathLst>
            </a:cu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í$1iḋè"/>
            <p:cNvSpPr/>
            <p:nvPr>
              <p:custDataLst>
                <p:tags r:id="rId152"/>
              </p:custDataLst>
            </p:nvPr>
          </p:nvSpPr>
          <p:spPr bwMode="auto">
            <a:xfrm>
              <a:off x="11284" y="3636"/>
              <a:ext cx="2966" cy="1366"/>
            </a:xfrm>
            <a:custGeom>
              <a:avLst/>
              <a:gdLst>
                <a:gd name="T0" fmla="*/ 592 w 672"/>
                <a:gd name="T1" fmla="*/ 194 h 354"/>
                <a:gd name="T2" fmla="*/ 558 w 672"/>
                <a:gd name="T3" fmla="*/ 202 h 354"/>
                <a:gd name="T4" fmla="*/ 431 w 672"/>
                <a:gd name="T5" fmla="*/ 83 h 354"/>
                <a:gd name="T6" fmla="*/ 385 w 672"/>
                <a:gd name="T7" fmla="*/ 91 h 354"/>
                <a:gd name="T8" fmla="*/ 251 w 672"/>
                <a:gd name="T9" fmla="*/ 0 h 354"/>
                <a:gd name="T10" fmla="*/ 107 w 672"/>
                <a:gd name="T11" fmla="*/ 139 h 354"/>
                <a:gd name="T12" fmla="*/ 107 w 672"/>
                <a:gd name="T13" fmla="*/ 139 h 354"/>
                <a:gd name="T14" fmla="*/ 0 w 672"/>
                <a:gd name="T15" fmla="*/ 246 h 354"/>
                <a:gd name="T16" fmla="*/ 107 w 672"/>
                <a:gd name="T17" fmla="*/ 354 h 354"/>
                <a:gd name="T18" fmla="*/ 592 w 672"/>
                <a:gd name="T19" fmla="*/ 354 h 354"/>
                <a:gd name="T20" fmla="*/ 672 w 672"/>
                <a:gd name="T21" fmla="*/ 274 h 354"/>
                <a:gd name="T22" fmla="*/ 592 w 672"/>
                <a:gd name="T23" fmla="*/ 194 h 354"/>
                <a:gd name="T24" fmla="*/ 322 w 672"/>
                <a:gd name="T25" fmla="*/ 274 h 354"/>
                <a:gd name="T26" fmla="*/ 314 w 672"/>
                <a:gd name="T27" fmla="*/ 274 h 354"/>
                <a:gd name="T28" fmla="*/ 320 w 672"/>
                <a:gd name="T29" fmla="*/ 271 h 354"/>
                <a:gd name="T30" fmla="*/ 322 w 672"/>
                <a:gd name="T31" fmla="*/ 27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2" h="354">
                  <a:moveTo>
                    <a:pt x="592" y="194"/>
                  </a:moveTo>
                  <a:cubicBezTo>
                    <a:pt x="580" y="194"/>
                    <a:pt x="569" y="197"/>
                    <a:pt x="558" y="202"/>
                  </a:cubicBezTo>
                  <a:cubicBezTo>
                    <a:pt x="554" y="135"/>
                    <a:pt x="499" y="83"/>
                    <a:pt x="431" y="83"/>
                  </a:cubicBezTo>
                  <a:cubicBezTo>
                    <a:pt x="415" y="83"/>
                    <a:pt x="400" y="86"/>
                    <a:pt x="385" y="91"/>
                  </a:cubicBezTo>
                  <a:cubicBezTo>
                    <a:pt x="364" y="38"/>
                    <a:pt x="312" y="0"/>
                    <a:pt x="251" y="0"/>
                  </a:cubicBezTo>
                  <a:cubicBezTo>
                    <a:pt x="174" y="0"/>
                    <a:pt x="110" y="62"/>
                    <a:pt x="107" y="139"/>
                  </a:cubicBezTo>
                  <a:cubicBezTo>
                    <a:pt x="107" y="139"/>
                    <a:pt x="107" y="139"/>
                    <a:pt x="107" y="139"/>
                  </a:cubicBezTo>
                  <a:cubicBezTo>
                    <a:pt x="48" y="139"/>
                    <a:pt x="0" y="187"/>
                    <a:pt x="0" y="246"/>
                  </a:cubicBezTo>
                  <a:cubicBezTo>
                    <a:pt x="0" y="306"/>
                    <a:pt x="48" y="354"/>
                    <a:pt x="107" y="354"/>
                  </a:cubicBezTo>
                  <a:cubicBezTo>
                    <a:pt x="592" y="354"/>
                    <a:pt x="592" y="354"/>
                    <a:pt x="592" y="354"/>
                  </a:cubicBezTo>
                  <a:cubicBezTo>
                    <a:pt x="637" y="354"/>
                    <a:pt x="672" y="318"/>
                    <a:pt x="672" y="274"/>
                  </a:cubicBezTo>
                  <a:cubicBezTo>
                    <a:pt x="672" y="230"/>
                    <a:pt x="637" y="194"/>
                    <a:pt x="592" y="194"/>
                  </a:cubicBezTo>
                  <a:moveTo>
                    <a:pt x="322" y="274"/>
                  </a:moveTo>
                  <a:cubicBezTo>
                    <a:pt x="314" y="274"/>
                    <a:pt x="314" y="274"/>
                    <a:pt x="314" y="274"/>
                  </a:cubicBezTo>
                  <a:cubicBezTo>
                    <a:pt x="316" y="273"/>
                    <a:pt x="318" y="272"/>
                    <a:pt x="320" y="271"/>
                  </a:cubicBezTo>
                  <a:cubicBezTo>
                    <a:pt x="321" y="272"/>
                    <a:pt x="321" y="273"/>
                    <a:pt x="322" y="27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1" name="išļîďê"/>
            <p:cNvSpPr/>
            <p:nvPr>
              <p:custDataLst>
                <p:tags r:id="rId153"/>
              </p:custDataLst>
            </p:nvPr>
          </p:nvSpPr>
          <p:spPr bwMode="auto">
            <a:xfrm>
              <a:off x="12501" y="4623"/>
              <a:ext cx="120" cy="120"/>
            </a:xfrm>
            <a:custGeom>
              <a:avLst/>
              <a:gdLst>
                <a:gd name="T0" fmla="*/ 6 w 8"/>
                <a:gd name="T1" fmla="*/ 0 h 3"/>
                <a:gd name="T2" fmla="*/ 0 w 8"/>
                <a:gd name="T3" fmla="*/ 3 h 3"/>
                <a:gd name="T4" fmla="*/ 8 w 8"/>
                <a:gd name="T5" fmla="*/ 3 h 3"/>
                <a:gd name="T6" fmla="*/ 6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6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2"/>
                    <a:pt x="6" y="1"/>
                    <a:pt x="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2" name="iṥḻîḍé"/>
            <p:cNvSpPr/>
            <p:nvPr>
              <p:custDataLst>
                <p:tags r:id="rId154"/>
              </p:custDataLst>
            </p:nvPr>
          </p:nvSpPr>
          <p:spPr bwMode="auto">
            <a:xfrm>
              <a:off x="11699" y="3636"/>
              <a:ext cx="1962" cy="660"/>
            </a:xfrm>
            <a:custGeom>
              <a:avLst/>
              <a:gdLst>
                <a:gd name="T0" fmla="*/ 144 w 445"/>
                <a:gd name="T1" fmla="*/ 0 h 171"/>
                <a:gd name="T2" fmla="*/ 0 w 445"/>
                <a:gd name="T3" fmla="*/ 139 h 171"/>
                <a:gd name="T4" fmla="*/ 0 w 445"/>
                <a:gd name="T5" fmla="*/ 139 h 171"/>
                <a:gd name="T6" fmla="*/ 0 w 445"/>
                <a:gd name="T7" fmla="*/ 139 h 171"/>
                <a:gd name="T8" fmla="*/ 0 w 445"/>
                <a:gd name="T9" fmla="*/ 139 h 171"/>
                <a:gd name="T10" fmla="*/ 0 w 445"/>
                <a:gd name="T11" fmla="*/ 139 h 171"/>
                <a:gd name="T12" fmla="*/ 144 w 445"/>
                <a:gd name="T13" fmla="*/ 0 h 171"/>
                <a:gd name="T14" fmla="*/ 278 w 445"/>
                <a:gd name="T15" fmla="*/ 91 h 171"/>
                <a:gd name="T16" fmla="*/ 324 w 445"/>
                <a:gd name="T17" fmla="*/ 83 h 171"/>
                <a:gd name="T18" fmla="*/ 445 w 445"/>
                <a:gd name="T19" fmla="*/ 171 h 171"/>
                <a:gd name="T20" fmla="*/ 445 w 445"/>
                <a:gd name="T21" fmla="*/ 171 h 171"/>
                <a:gd name="T22" fmla="*/ 324 w 445"/>
                <a:gd name="T23" fmla="*/ 83 h 171"/>
                <a:gd name="T24" fmla="*/ 278 w 445"/>
                <a:gd name="T25" fmla="*/ 91 h 171"/>
                <a:gd name="T26" fmla="*/ 144 w 445"/>
                <a:gd name="T27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5" h="171">
                  <a:moveTo>
                    <a:pt x="144" y="0"/>
                  </a:moveTo>
                  <a:cubicBezTo>
                    <a:pt x="67" y="0"/>
                    <a:pt x="3" y="62"/>
                    <a:pt x="0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3" y="62"/>
                    <a:pt x="67" y="0"/>
                    <a:pt x="144" y="0"/>
                  </a:cubicBezTo>
                  <a:cubicBezTo>
                    <a:pt x="205" y="0"/>
                    <a:pt x="257" y="38"/>
                    <a:pt x="278" y="91"/>
                  </a:cubicBezTo>
                  <a:cubicBezTo>
                    <a:pt x="293" y="86"/>
                    <a:pt x="308" y="83"/>
                    <a:pt x="324" y="83"/>
                  </a:cubicBezTo>
                  <a:cubicBezTo>
                    <a:pt x="381" y="83"/>
                    <a:pt x="429" y="120"/>
                    <a:pt x="445" y="171"/>
                  </a:cubicBezTo>
                  <a:cubicBezTo>
                    <a:pt x="445" y="171"/>
                    <a:pt x="445" y="171"/>
                    <a:pt x="445" y="171"/>
                  </a:cubicBezTo>
                  <a:cubicBezTo>
                    <a:pt x="429" y="120"/>
                    <a:pt x="381" y="83"/>
                    <a:pt x="324" y="83"/>
                  </a:cubicBezTo>
                  <a:cubicBezTo>
                    <a:pt x="308" y="83"/>
                    <a:pt x="293" y="86"/>
                    <a:pt x="278" y="91"/>
                  </a:cubicBezTo>
                  <a:cubicBezTo>
                    <a:pt x="257" y="38"/>
                    <a:pt x="205" y="0"/>
                    <a:pt x="144" y="0"/>
                  </a:cubicBezTo>
                </a:path>
              </a:pathLst>
            </a:custGeom>
            <a:solidFill>
              <a:srgbClr val="DAD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" name="îṧľiḍe"/>
            <p:cNvSpPr/>
            <p:nvPr>
              <p:custDataLst>
                <p:tags r:id="rId155"/>
              </p:custDataLst>
            </p:nvPr>
          </p:nvSpPr>
          <p:spPr bwMode="auto">
            <a:xfrm>
              <a:off x="13501" y="4315"/>
              <a:ext cx="277" cy="120"/>
            </a:xfrm>
            <a:custGeom>
              <a:avLst/>
              <a:gdLst>
                <a:gd name="T0" fmla="*/ 18 w 63"/>
                <a:gd name="T1" fmla="*/ 0 h 13"/>
                <a:gd name="T2" fmla="*/ 0 w 63"/>
                <a:gd name="T3" fmla="*/ 2 h 13"/>
                <a:gd name="T4" fmla="*/ 0 w 63"/>
                <a:gd name="T5" fmla="*/ 2 h 13"/>
                <a:gd name="T6" fmla="*/ 18 w 63"/>
                <a:gd name="T7" fmla="*/ 0 h 13"/>
                <a:gd name="T8" fmla="*/ 63 w 63"/>
                <a:gd name="T9" fmla="*/ 13 h 13"/>
                <a:gd name="T10" fmla="*/ 63 w 63"/>
                <a:gd name="T11" fmla="*/ 13 h 13"/>
                <a:gd name="T12" fmla="*/ 18 w 63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3">
                  <a:moveTo>
                    <a:pt x="18" y="0"/>
                  </a:moveTo>
                  <a:cubicBezTo>
                    <a:pt x="12" y="0"/>
                    <a:pt x="6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" y="1"/>
                    <a:pt x="12" y="0"/>
                    <a:pt x="18" y="0"/>
                  </a:cubicBezTo>
                  <a:cubicBezTo>
                    <a:pt x="35" y="0"/>
                    <a:pt x="50" y="5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50" y="5"/>
                    <a:pt x="35" y="0"/>
                    <a:pt x="18" y="0"/>
                  </a:cubicBezTo>
                </a:path>
              </a:pathLst>
            </a:custGeom>
            <a:solidFill>
              <a:srgbClr val="AEA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4" name="ïṧḷíďe"/>
            <p:cNvSpPr/>
            <p:nvPr>
              <p:custDataLst>
                <p:tags r:id="rId156"/>
              </p:custDataLst>
            </p:nvPr>
          </p:nvSpPr>
          <p:spPr bwMode="auto">
            <a:xfrm>
              <a:off x="13415" y="4296"/>
              <a:ext cx="530" cy="409"/>
            </a:xfrm>
            <a:custGeom>
              <a:avLst/>
              <a:gdLst>
                <a:gd name="T0" fmla="*/ 120 w 120"/>
                <a:gd name="T1" fmla="*/ 106 h 106"/>
                <a:gd name="T2" fmla="*/ 120 w 120"/>
                <a:gd name="T3" fmla="*/ 106 h 106"/>
                <a:gd name="T4" fmla="*/ 120 w 120"/>
                <a:gd name="T5" fmla="*/ 106 h 106"/>
                <a:gd name="T6" fmla="*/ 120 w 120"/>
                <a:gd name="T7" fmla="*/ 105 h 106"/>
                <a:gd name="T8" fmla="*/ 120 w 120"/>
                <a:gd name="T9" fmla="*/ 105 h 106"/>
                <a:gd name="T10" fmla="*/ 120 w 120"/>
                <a:gd name="T11" fmla="*/ 105 h 106"/>
                <a:gd name="T12" fmla="*/ 120 w 120"/>
                <a:gd name="T13" fmla="*/ 105 h 106"/>
                <a:gd name="T14" fmla="*/ 120 w 120"/>
                <a:gd name="T15" fmla="*/ 105 h 106"/>
                <a:gd name="T16" fmla="*/ 120 w 120"/>
                <a:gd name="T17" fmla="*/ 105 h 106"/>
                <a:gd name="T18" fmla="*/ 120 w 120"/>
                <a:gd name="T19" fmla="*/ 104 h 106"/>
                <a:gd name="T20" fmla="*/ 120 w 120"/>
                <a:gd name="T21" fmla="*/ 105 h 106"/>
                <a:gd name="T22" fmla="*/ 120 w 120"/>
                <a:gd name="T23" fmla="*/ 104 h 106"/>
                <a:gd name="T24" fmla="*/ 120 w 120"/>
                <a:gd name="T25" fmla="*/ 104 h 106"/>
                <a:gd name="T26" fmla="*/ 120 w 120"/>
                <a:gd name="T27" fmla="*/ 104 h 106"/>
                <a:gd name="T28" fmla="*/ 120 w 120"/>
                <a:gd name="T29" fmla="*/ 104 h 106"/>
                <a:gd name="T30" fmla="*/ 120 w 120"/>
                <a:gd name="T31" fmla="*/ 104 h 106"/>
                <a:gd name="T32" fmla="*/ 120 w 120"/>
                <a:gd name="T33" fmla="*/ 104 h 106"/>
                <a:gd name="T34" fmla="*/ 120 w 120"/>
                <a:gd name="T35" fmla="*/ 104 h 106"/>
                <a:gd name="T36" fmla="*/ 120 w 120"/>
                <a:gd name="T37" fmla="*/ 104 h 106"/>
                <a:gd name="T38" fmla="*/ 120 w 120"/>
                <a:gd name="T39" fmla="*/ 104 h 106"/>
                <a:gd name="T40" fmla="*/ 120 w 120"/>
                <a:gd name="T41" fmla="*/ 104 h 106"/>
                <a:gd name="T42" fmla="*/ 120 w 120"/>
                <a:gd name="T43" fmla="*/ 103 h 106"/>
                <a:gd name="T44" fmla="*/ 120 w 120"/>
                <a:gd name="T45" fmla="*/ 104 h 106"/>
                <a:gd name="T46" fmla="*/ 120 w 120"/>
                <a:gd name="T47" fmla="*/ 103 h 106"/>
                <a:gd name="T48" fmla="*/ 120 w 120"/>
                <a:gd name="T49" fmla="*/ 103 h 106"/>
                <a:gd name="T50" fmla="*/ 120 w 120"/>
                <a:gd name="T51" fmla="*/ 103 h 106"/>
                <a:gd name="T52" fmla="*/ 120 w 120"/>
                <a:gd name="T53" fmla="*/ 103 h 106"/>
                <a:gd name="T54" fmla="*/ 120 w 120"/>
                <a:gd name="T55" fmla="*/ 103 h 106"/>
                <a:gd name="T56" fmla="*/ 120 w 120"/>
                <a:gd name="T57" fmla="*/ 103 h 106"/>
                <a:gd name="T58" fmla="*/ 120 w 120"/>
                <a:gd name="T59" fmla="*/ 103 h 106"/>
                <a:gd name="T60" fmla="*/ 85 w 120"/>
                <a:gd name="T61" fmla="*/ 36 h 106"/>
                <a:gd name="T62" fmla="*/ 120 w 120"/>
                <a:gd name="T63" fmla="*/ 103 h 106"/>
                <a:gd name="T64" fmla="*/ 120 w 120"/>
                <a:gd name="T65" fmla="*/ 103 h 106"/>
                <a:gd name="T66" fmla="*/ 85 w 120"/>
                <a:gd name="T67" fmla="*/ 36 h 106"/>
                <a:gd name="T68" fmla="*/ 85 w 120"/>
                <a:gd name="T69" fmla="*/ 36 h 106"/>
                <a:gd name="T70" fmla="*/ 0 w 120"/>
                <a:gd name="T71" fmla="*/ 0 h 106"/>
                <a:gd name="T72" fmla="*/ 0 w 120"/>
                <a:gd name="T73" fmla="*/ 0 h 106"/>
                <a:gd name="T74" fmla="*/ 6 w 120"/>
                <a:gd name="T75" fmla="*/ 31 h 106"/>
                <a:gd name="T76" fmla="*/ 22 w 120"/>
                <a:gd name="T77" fmla="*/ 25 h 106"/>
                <a:gd name="T78" fmla="*/ 22 w 120"/>
                <a:gd name="T79" fmla="*/ 25 h 106"/>
                <a:gd name="T80" fmla="*/ 6 w 120"/>
                <a:gd name="T81" fmla="*/ 31 h 106"/>
                <a:gd name="T82" fmla="*/ 0 w 120"/>
                <a:gd name="T8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06">
                  <a:moveTo>
                    <a:pt x="120" y="106"/>
                  </a:moveTo>
                  <a:cubicBezTo>
                    <a:pt x="120" y="106"/>
                    <a:pt x="120" y="106"/>
                    <a:pt x="120" y="106"/>
                  </a:cubicBezTo>
                  <a:cubicBezTo>
                    <a:pt x="120" y="106"/>
                    <a:pt x="120" y="106"/>
                    <a:pt x="120" y="106"/>
                  </a:cubicBezTo>
                  <a:moveTo>
                    <a:pt x="120" y="105"/>
                  </a:moveTo>
                  <a:cubicBezTo>
                    <a:pt x="120" y="105"/>
                    <a:pt x="120" y="105"/>
                    <a:pt x="120" y="105"/>
                  </a:cubicBezTo>
                  <a:cubicBezTo>
                    <a:pt x="120" y="105"/>
                    <a:pt x="120" y="105"/>
                    <a:pt x="120" y="105"/>
                  </a:cubicBezTo>
                  <a:moveTo>
                    <a:pt x="120" y="105"/>
                  </a:moveTo>
                  <a:cubicBezTo>
                    <a:pt x="120" y="105"/>
                    <a:pt x="120" y="105"/>
                    <a:pt x="120" y="105"/>
                  </a:cubicBezTo>
                  <a:cubicBezTo>
                    <a:pt x="120" y="105"/>
                    <a:pt x="120" y="105"/>
                    <a:pt x="120" y="105"/>
                  </a:cubicBezTo>
                  <a:moveTo>
                    <a:pt x="120" y="104"/>
                  </a:moveTo>
                  <a:cubicBezTo>
                    <a:pt x="120" y="105"/>
                    <a:pt x="120" y="105"/>
                    <a:pt x="120" y="105"/>
                  </a:cubicBezTo>
                  <a:cubicBezTo>
                    <a:pt x="120" y="105"/>
                    <a:pt x="120" y="105"/>
                    <a:pt x="120" y="104"/>
                  </a:cubicBezTo>
                  <a:moveTo>
                    <a:pt x="120" y="104"/>
                  </a:move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20" y="104"/>
                    <a:pt x="120" y="104"/>
                  </a:cubicBezTo>
                  <a:moveTo>
                    <a:pt x="120" y="104"/>
                  </a:move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20" y="104"/>
                    <a:pt x="120" y="104"/>
                  </a:cubicBezTo>
                  <a:moveTo>
                    <a:pt x="120" y="104"/>
                  </a:move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20" y="104"/>
                    <a:pt x="120" y="104"/>
                  </a:cubicBezTo>
                  <a:moveTo>
                    <a:pt x="120" y="103"/>
                  </a:moveTo>
                  <a:cubicBezTo>
                    <a:pt x="120" y="103"/>
                    <a:pt x="120" y="104"/>
                    <a:pt x="120" y="104"/>
                  </a:cubicBezTo>
                  <a:cubicBezTo>
                    <a:pt x="120" y="104"/>
                    <a:pt x="120" y="103"/>
                    <a:pt x="120" y="103"/>
                  </a:cubicBezTo>
                  <a:moveTo>
                    <a:pt x="120" y="103"/>
                  </a:moveTo>
                  <a:cubicBezTo>
                    <a:pt x="120" y="103"/>
                    <a:pt x="120" y="103"/>
                    <a:pt x="120" y="103"/>
                  </a:cubicBezTo>
                  <a:cubicBezTo>
                    <a:pt x="120" y="103"/>
                    <a:pt x="120" y="103"/>
                    <a:pt x="120" y="103"/>
                  </a:cubicBezTo>
                  <a:moveTo>
                    <a:pt x="120" y="103"/>
                  </a:moveTo>
                  <a:cubicBezTo>
                    <a:pt x="120" y="103"/>
                    <a:pt x="120" y="103"/>
                    <a:pt x="120" y="103"/>
                  </a:cubicBezTo>
                  <a:cubicBezTo>
                    <a:pt x="120" y="103"/>
                    <a:pt x="120" y="103"/>
                    <a:pt x="120" y="103"/>
                  </a:cubicBezTo>
                  <a:moveTo>
                    <a:pt x="85" y="36"/>
                  </a:moveTo>
                  <a:cubicBezTo>
                    <a:pt x="106" y="51"/>
                    <a:pt x="120" y="75"/>
                    <a:pt x="120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0" y="75"/>
                    <a:pt x="106" y="51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0"/>
                    <a:pt x="5" y="20"/>
                    <a:pt x="6" y="31"/>
                  </a:cubicBezTo>
                  <a:cubicBezTo>
                    <a:pt x="11" y="28"/>
                    <a:pt x="17" y="26"/>
                    <a:pt x="22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7" y="26"/>
                    <a:pt x="11" y="28"/>
                    <a:pt x="6" y="31"/>
                  </a:cubicBezTo>
                  <a:cubicBezTo>
                    <a:pt x="5" y="20"/>
                    <a:pt x="3" y="10"/>
                    <a:pt x="0" y="0"/>
                  </a:cubicBezTo>
                </a:path>
              </a:pathLst>
            </a:custGeom>
            <a:solidFill>
              <a:srgbClr val="4A4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5" name="îṩlïḓê"/>
            <p:cNvSpPr/>
            <p:nvPr>
              <p:custDataLst>
                <p:tags r:id="rId157"/>
              </p:custDataLst>
            </p:nvPr>
          </p:nvSpPr>
          <p:spPr bwMode="auto">
            <a:xfrm>
              <a:off x="11284" y="3636"/>
              <a:ext cx="2966" cy="1338"/>
            </a:xfrm>
            <a:custGeom>
              <a:avLst/>
              <a:gdLst>
                <a:gd name="T0" fmla="*/ 251 w 672"/>
                <a:gd name="T1" fmla="*/ 0 h 347"/>
                <a:gd name="T2" fmla="*/ 107 w 672"/>
                <a:gd name="T3" fmla="*/ 139 h 347"/>
                <a:gd name="T4" fmla="*/ 107 w 672"/>
                <a:gd name="T5" fmla="*/ 139 h 347"/>
                <a:gd name="T6" fmla="*/ 107 w 672"/>
                <a:gd name="T7" fmla="*/ 139 h 347"/>
                <a:gd name="T8" fmla="*/ 0 w 672"/>
                <a:gd name="T9" fmla="*/ 246 h 347"/>
                <a:gd name="T10" fmla="*/ 58 w 672"/>
                <a:gd name="T11" fmla="*/ 342 h 347"/>
                <a:gd name="T12" fmla="*/ 18 w 672"/>
                <a:gd name="T13" fmla="*/ 261 h 347"/>
                <a:gd name="T14" fmla="*/ 119 w 672"/>
                <a:gd name="T15" fmla="*/ 159 h 347"/>
                <a:gd name="T16" fmla="*/ 120 w 672"/>
                <a:gd name="T17" fmla="*/ 159 h 347"/>
                <a:gd name="T18" fmla="*/ 256 w 672"/>
                <a:gd name="T19" fmla="*/ 28 h 347"/>
                <a:gd name="T20" fmla="*/ 383 w 672"/>
                <a:gd name="T21" fmla="*/ 114 h 347"/>
                <a:gd name="T22" fmla="*/ 426 w 672"/>
                <a:gd name="T23" fmla="*/ 106 h 347"/>
                <a:gd name="T24" fmla="*/ 546 w 672"/>
                <a:gd name="T25" fmla="*/ 219 h 347"/>
                <a:gd name="T26" fmla="*/ 579 w 672"/>
                <a:gd name="T27" fmla="*/ 211 h 347"/>
                <a:gd name="T28" fmla="*/ 655 w 672"/>
                <a:gd name="T29" fmla="*/ 287 h 347"/>
                <a:gd name="T30" fmla="*/ 625 w 672"/>
                <a:gd name="T31" fmla="*/ 347 h 347"/>
                <a:gd name="T32" fmla="*/ 672 w 672"/>
                <a:gd name="T33" fmla="*/ 277 h 347"/>
                <a:gd name="T34" fmla="*/ 672 w 672"/>
                <a:gd name="T35" fmla="*/ 277 h 347"/>
                <a:gd name="T36" fmla="*/ 672 w 672"/>
                <a:gd name="T37" fmla="*/ 276 h 347"/>
                <a:gd name="T38" fmla="*/ 672 w 672"/>
                <a:gd name="T39" fmla="*/ 276 h 347"/>
                <a:gd name="T40" fmla="*/ 672 w 672"/>
                <a:gd name="T41" fmla="*/ 276 h 347"/>
                <a:gd name="T42" fmla="*/ 672 w 672"/>
                <a:gd name="T43" fmla="*/ 276 h 347"/>
                <a:gd name="T44" fmla="*/ 672 w 672"/>
                <a:gd name="T45" fmla="*/ 276 h 347"/>
                <a:gd name="T46" fmla="*/ 672 w 672"/>
                <a:gd name="T47" fmla="*/ 275 h 347"/>
                <a:gd name="T48" fmla="*/ 672 w 672"/>
                <a:gd name="T49" fmla="*/ 275 h 347"/>
                <a:gd name="T50" fmla="*/ 672 w 672"/>
                <a:gd name="T51" fmla="*/ 275 h 347"/>
                <a:gd name="T52" fmla="*/ 672 w 672"/>
                <a:gd name="T53" fmla="*/ 275 h 347"/>
                <a:gd name="T54" fmla="*/ 672 w 672"/>
                <a:gd name="T55" fmla="*/ 275 h 347"/>
                <a:gd name="T56" fmla="*/ 672 w 672"/>
                <a:gd name="T57" fmla="*/ 275 h 347"/>
                <a:gd name="T58" fmla="*/ 672 w 672"/>
                <a:gd name="T59" fmla="*/ 275 h 347"/>
                <a:gd name="T60" fmla="*/ 672 w 672"/>
                <a:gd name="T61" fmla="*/ 275 h 347"/>
                <a:gd name="T62" fmla="*/ 672 w 672"/>
                <a:gd name="T63" fmla="*/ 274 h 347"/>
                <a:gd name="T64" fmla="*/ 672 w 672"/>
                <a:gd name="T65" fmla="*/ 274 h 347"/>
                <a:gd name="T66" fmla="*/ 672 w 672"/>
                <a:gd name="T67" fmla="*/ 274 h 347"/>
                <a:gd name="T68" fmla="*/ 672 w 672"/>
                <a:gd name="T69" fmla="*/ 274 h 347"/>
                <a:gd name="T70" fmla="*/ 672 w 672"/>
                <a:gd name="T71" fmla="*/ 274 h 347"/>
                <a:gd name="T72" fmla="*/ 672 w 672"/>
                <a:gd name="T73" fmla="*/ 274 h 347"/>
                <a:gd name="T74" fmla="*/ 637 w 672"/>
                <a:gd name="T75" fmla="*/ 207 h 347"/>
                <a:gd name="T76" fmla="*/ 592 w 672"/>
                <a:gd name="T77" fmla="*/ 194 h 347"/>
                <a:gd name="T78" fmla="*/ 574 w 672"/>
                <a:gd name="T79" fmla="*/ 196 h 347"/>
                <a:gd name="T80" fmla="*/ 558 w 672"/>
                <a:gd name="T81" fmla="*/ 202 h 347"/>
                <a:gd name="T82" fmla="*/ 552 w 672"/>
                <a:gd name="T83" fmla="*/ 171 h 347"/>
                <a:gd name="T84" fmla="*/ 552 w 672"/>
                <a:gd name="T85" fmla="*/ 171 h 347"/>
                <a:gd name="T86" fmla="*/ 431 w 672"/>
                <a:gd name="T87" fmla="*/ 83 h 347"/>
                <a:gd name="T88" fmla="*/ 385 w 672"/>
                <a:gd name="T89" fmla="*/ 91 h 347"/>
                <a:gd name="T90" fmla="*/ 251 w 672"/>
                <a:gd name="T9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2" h="347">
                  <a:moveTo>
                    <a:pt x="251" y="0"/>
                  </a:moveTo>
                  <a:cubicBezTo>
                    <a:pt x="174" y="0"/>
                    <a:pt x="110" y="62"/>
                    <a:pt x="107" y="139"/>
                  </a:cubicBezTo>
                  <a:cubicBezTo>
                    <a:pt x="107" y="139"/>
                    <a:pt x="107" y="139"/>
                    <a:pt x="107" y="139"/>
                  </a:cubicBezTo>
                  <a:cubicBezTo>
                    <a:pt x="107" y="139"/>
                    <a:pt x="107" y="139"/>
                    <a:pt x="107" y="139"/>
                  </a:cubicBezTo>
                  <a:cubicBezTo>
                    <a:pt x="48" y="139"/>
                    <a:pt x="0" y="187"/>
                    <a:pt x="0" y="246"/>
                  </a:cubicBezTo>
                  <a:cubicBezTo>
                    <a:pt x="0" y="288"/>
                    <a:pt x="23" y="324"/>
                    <a:pt x="58" y="342"/>
                  </a:cubicBezTo>
                  <a:cubicBezTo>
                    <a:pt x="33" y="323"/>
                    <a:pt x="18" y="294"/>
                    <a:pt x="18" y="261"/>
                  </a:cubicBezTo>
                  <a:cubicBezTo>
                    <a:pt x="18" y="205"/>
                    <a:pt x="63" y="159"/>
                    <a:pt x="119" y="159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22" y="86"/>
                    <a:pt x="182" y="28"/>
                    <a:pt x="256" y="28"/>
                  </a:cubicBezTo>
                  <a:cubicBezTo>
                    <a:pt x="313" y="28"/>
                    <a:pt x="363" y="63"/>
                    <a:pt x="383" y="114"/>
                  </a:cubicBezTo>
                  <a:cubicBezTo>
                    <a:pt x="396" y="109"/>
                    <a:pt x="411" y="106"/>
                    <a:pt x="426" y="106"/>
                  </a:cubicBezTo>
                  <a:cubicBezTo>
                    <a:pt x="490" y="106"/>
                    <a:pt x="543" y="156"/>
                    <a:pt x="546" y="219"/>
                  </a:cubicBezTo>
                  <a:cubicBezTo>
                    <a:pt x="556" y="214"/>
                    <a:pt x="567" y="211"/>
                    <a:pt x="579" y="211"/>
                  </a:cubicBezTo>
                  <a:cubicBezTo>
                    <a:pt x="621" y="211"/>
                    <a:pt x="655" y="245"/>
                    <a:pt x="655" y="287"/>
                  </a:cubicBezTo>
                  <a:cubicBezTo>
                    <a:pt x="655" y="311"/>
                    <a:pt x="643" y="333"/>
                    <a:pt x="625" y="347"/>
                  </a:cubicBezTo>
                  <a:cubicBezTo>
                    <a:pt x="652" y="335"/>
                    <a:pt x="671" y="308"/>
                    <a:pt x="672" y="277"/>
                  </a:cubicBezTo>
                  <a:cubicBezTo>
                    <a:pt x="672" y="277"/>
                    <a:pt x="672" y="277"/>
                    <a:pt x="672" y="277"/>
                  </a:cubicBezTo>
                  <a:cubicBezTo>
                    <a:pt x="672" y="276"/>
                    <a:pt x="672" y="276"/>
                    <a:pt x="672" y="276"/>
                  </a:cubicBezTo>
                  <a:cubicBezTo>
                    <a:pt x="672" y="276"/>
                    <a:pt x="672" y="276"/>
                    <a:pt x="672" y="276"/>
                  </a:cubicBezTo>
                  <a:cubicBezTo>
                    <a:pt x="672" y="276"/>
                    <a:pt x="672" y="276"/>
                    <a:pt x="672" y="276"/>
                  </a:cubicBezTo>
                  <a:cubicBezTo>
                    <a:pt x="672" y="276"/>
                    <a:pt x="672" y="276"/>
                    <a:pt x="672" y="276"/>
                  </a:cubicBezTo>
                  <a:cubicBezTo>
                    <a:pt x="672" y="276"/>
                    <a:pt x="672" y="276"/>
                    <a:pt x="672" y="276"/>
                  </a:cubicBezTo>
                  <a:cubicBezTo>
                    <a:pt x="672" y="276"/>
                    <a:pt x="672" y="276"/>
                    <a:pt x="672" y="275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2" y="275"/>
                    <a:pt x="672" y="274"/>
                    <a:pt x="672" y="274"/>
                  </a:cubicBezTo>
                  <a:cubicBezTo>
                    <a:pt x="672" y="274"/>
                    <a:pt x="672" y="274"/>
                    <a:pt x="672" y="274"/>
                  </a:cubicBezTo>
                  <a:cubicBezTo>
                    <a:pt x="672" y="274"/>
                    <a:pt x="672" y="274"/>
                    <a:pt x="672" y="274"/>
                  </a:cubicBezTo>
                  <a:cubicBezTo>
                    <a:pt x="672" y="274"/>
                    <a:pt x="672" y="274"/>
                    <a:pt x="672" y="274"/>
                  </a:cubicBezTo>
                  <a:cubicBezTo>
                    <a:pt x="672" y="274"/>
                    <a:pt x="672" y="274"/>
                    <a:pt x="672" y="274"/>
                  </a:cubicBezTo>
                  <a:cubicBezTo>
                    <a:pt x="672" y="274"/>
                    <a:pt x="672" y="274"/>
                    <a:pt x="672" y="274"/>
                  </a:cubicBezTo>
                  <a:cubicBezTo>
                    <a:pt x="672" y="246"/>
                    <a:pt x="658" y="222"/>
                    <a:pt x="637" y="207"/>
                  </a:cubicBezTo>
                  <a:cubicBezTo>
                    <a:pt x="624" y="199"/>
                    <a:pt x="609" y="194"/>
                    <a:pt x="592" y="194"/>
                  </a:cubicBezTo>
                  <a:cubicBezTo>
                    <a:pt x="586" y="194"/>
                    <a:pt x="580" y="195"/>
                    <a:pt x="574" y="196"/>
                  </a:cubicBezTo>
                  <a:cubicBezTo>
                    <a:pt x="569" y="197"/>
                    <a:pt x="563" y="199"/>
                    <a:pt x="558" y="202"/>
                  </a:cubicBezTo>
                  <a:cubicBezTo>
                    <a:pt x="557" y="191"/>
                    <a:pt x="555" y="181"/>
                    <a:pt x="552" y="171"/>
                  </a:cubicBezTo>
                  <a:cubicBezTo>
                    <a:pt x="552" y="171"/>
                    <a:pt x="552" y="171"/>
                    <a:pt x="552" y="171"/>
                  </a:cubicBezTo>
                  <a:cubicBezTo>
                    <a:pt x="536" y="120"/>
                    <a:pt x="488" y="83"/>
                    <a:pt x="431" y="83"/>
                  </a:cubicBezTo>
                  <a:cubicBezTo>
                    <a:pt x="415" y="83"/>
                    <a:pt x="400" y="86"/>
                    <a:pt x="385" y="91"/>
                  </a:cubicBezTo>
                  <a:cubicBezTo>
                    <a:pt x="364" y="38"/>
                    <a:pt x="312" y="0"/>
                    <a:pt x="251" y="0"/>
                  </a:cubicBezTo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6" name="ïṩḷïḍè"/>
            <p:cNvSpPr/>
            <p:nvPr>
              <p:custDataLst>
                <p:tags r:id="rId158"/>
              </p:custDataLst>
            </p:nvPr>
          </p:nvSpPr>
          <p:spPr bwMode="auto">
            <a:xfrm>
              <a:off x="12921" y="2181"/>
              <a:ext cx="445" cy="386"/>
            </a:xfrm>
            <a:custGeom>
              <a:avLst/>
              <a:gdLst>
                <a:gd name="T0" fmla="*/ 101 w 101"/>
                <a:gd name="T1" fmla="*/ 5 h 100"/>
                <a:gd name="T2" fmla="*/ 101 w 101"/>
                <a:gd name="T3" fmla="*/ 4 h 100"/>
                <a:gd name="T4" fmla="*/ 101 w 101"/>
                <a:gd name="T5" fmla="*/ 4 h 100"/>
                <a:gd name="T6" fmla="*/ 100 w 101"/>
                <a:gd name="T7" fmla="*/ 2 h 100"/>
                <a:gd name="T8" fmla="*/ 96 w 101"/>
                <a:gd name="T9" fmla="*/ 0 h 100"/>
                <a:gd name="T10" fmla="*/ 79 w 101"/>
                <a:gd name="T11" fmla="*/ 3 h 100"/>
                <a:gd name="T12" fmla="*/ 23 w 101"/>
                <a:gd name="T13" fmla="*/ 12 h 100"/>
                <a:gd name="T14" fmla="*/ 14 w 101"/>
                <a:gd name="T15" fmla="*/ 17 h 100"/>
                <a:gd name="T16" fmla="*/ 0 w 101"/>
                <a:gd name="T17" fmla="*/ 100 h 100"/>
                <a:gd name="T18" fmla="*/ 14 w 101"/>
                <a:gd name="T19" fmla="*/ 91 h 100"/>
                <a:gd name="T20" fmla="*/ 49 w 101"/>
                <a:gd name="T21" fmla="*/ 70 h 100"/>
                <a:gd name="T22" fmla="*/ 88 w 101"/>
                <a:gd name="T23" fmla="*/ 24 h 100"/>
                <a:gd name="T24" fmla="*/ 100 w 101"/>
                <a:gd name="T25" fmla="*/ 10 h 100"/>
                <a:gd name="T26" fmla="*/ 101 w 101"/>
                <a:gd name="T27" fmla="*/ 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" h="100">
                  <a:moveTo>
                    <a:pt x="101" y="5"/>
                  </a:moveTo>
                  <a:cubicBezTo>
                    <a:pt x="101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0" y="3"/>
                    <a:pt x="100" y="2"/>
                  </a:cubicBezTo>
                  <a:cubicBezTo>
                    <a:pt x="99" y="1"/>
                    <a:pt x="97" y="0"/>
                    <a:pt x="96" y="0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6" y="44"/>
                    <a:pt x="1" y="72"/>
                    <a:pt x="0" y="100"/>
                  </a:cubicBezTo>
                  <a:cubicBezTo>
                    <a:pt x="4" y="98"/>
                    <a:pt x="12" y="95"/>
                    <a:pt x="14" y="91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8"/>
                    <a:pt x="101" y="7"/>
                    <a:pt x="101" y="5"/>
                  </a:cubicBezTo>
                  <a:close/>
                </a:path>
              </a:pathLst>
            </a:custGeom>
            <a:solidFill>
              <a:srgbClr val="5752B7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7" name="îš1ídé"/>
            <p:cNvSpPr/>
            <p:nvPr>
              <p:custDataLst>
                <p:tags r:id="rId159"/>
              </p:custDataLst>
            </p:nvPr>
          </p:nvSpPr>
          <p:spPr bwMode="auto">
            <a:xfrm>
              <a:off x="12551" y="2317"/>
              <a:ext cx="265" cy="158"/>
            </a:xfrm>
            <a:custGeom>
              <a:avLst/>
              <a:gdLst>
                <a:gd name="T0" fmla="*/ 2 w 60"/>
                <a:gd name="T1" fmla="*/ 35 h 41"/>
                <a:gd name="T2" fmla="*/ 3 w 60"/>
                <a:gd name="T3" fmla="*/ 37 h 41"/>
                <a:gd name="T4" fmla="*/ 4 w 60"/>
                <a:gd name="T5" fmla="*/ 38 h 41"/>
                <a:gd name="T6" fmla="*/ 13 w 60"/>
                <a:gd name="T7" fmla="*/ 40 h 41"/>
                <a:gd name="T8" fmla="*/ 13 w 60"/>
                <a:gd name="T9" fmla="*/ 40 h 41"/>
                <a:gd name="T10" fmla="*/ 14 w 60"/>
                <a:gd name="T11" fmla="*/ 40 h 41"/>
                <a:gd name="T12" fmla="*/ 14 w 60"/>
                <a:gd name="T13" fmla="*/ 39 h 41"/>
                <a:gd name="T14" fmla="*/ 49 w 60"/>
                <a:gd name="T15" fmla="*/ 16 h 41"/>
                <a:gd name="T16" fmla="*/ 49 w 60"/>
                <a:gd name="T17" fmla="*/ 16 h 41"/>
                <a:gd name="T18" fmla="*/ 60 w 60"/>
                <a:gd name="T19" fmla="*/ 7 h 41"/>
                <a:gd name="T20" fmla="*/ 59 w 60"/>
                <a:gd name="T21" fmla="*/ 6 h 41"/>
                <a:gd name="T22" fmla="*/ 55 w 60"/>
                <a:gd name="T23" fmla="*/ 0 h 41"/>
                <a:gd name="T24" fmla="*/ 19 w 60"/>
                <a:gd name="T25" fmla="*/ 16 h 41"/>
                <a:gd name="T26" fmla="*/ 6 w 60"/>
                <a:gd name="T27" fmla="*/ 21 h 41"/>
                <a:gd name="T28" fmla="*/ 5 w 60"/>
                <a:gd name="T29" fmla="*/ 22 h 41"/>
                <a:gd name="T30" fmla="*/ 2 w 60"/>
                <a:gd name="T31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41">
                  <a:moveTo>
                    <a:pt x="2" y="35"/>
                  </a:moveTo>
                  <a:cubicBezTo>
                    <a:pt x="2" y="35"/>
                    <a:pt x="3" y="36"/>
                    <a:pt x="3" y="37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7" y="41"/>
                    <a:pt x="12" y="40"/>
                    <a:pt x="13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40"/>
                    <a:pt x="13" y="40"/>
                    <a:pt x="14" y="40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22" y="36"/>
                    <a:pt x="38" y="24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5" y="11"/>
                    <a:pt x="60" y="7"/>
                    <a:pt x="60" y="7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31" y="12"/>
                    <a:pt x="19" y="16"/>
                  </a:cubicBezTo>
                  <a:cubicBezTo>
                    <a:pt x="14" y="17"/>
                    <a:pt x="9" y="19"/>
                    <a:pt x="6" y="21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5" y="22"/>
                    <a:pt x="0" y="28"/>
                    <a:pt x="2" y="35"/>
                  </a:cubicBezTo>
                  <a:close/>
                </a:path>
              </a:pathLst>
            </a:custGeom>
            <a:solidFill>
              <a:srgbClr val="68A7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8" name="îṡḷidè"/>
            <p:cNvSpPr/>
            <p:nvPr>
              <p:custDataLst>
                <p:tags r:id="rId160"/>
              </p:custDataLst>
            </p:nvPr>
          </p:nvSpPr>
          <p:spPr bwMode="auto">
            <a:xfrm>
              <a:off x="12444" y="2355"/>
              <a:ext cx="339" cy="120"/>
            </a:xfrm>
            <a:custGeom>
              <a:avLst/>
              <a:gdLst>
                <a:gd name="T0" fmla="*/ 0 w 77"/>
                <a:gd name="T1" fmla="*/ 22 h 25"/>
                <a:gd name="T2" fmla="*/ 32 w 77"/>
                <a:gd name="T3" fmla="*/ 25 h 25"/>
                <a:gd name="T4" fmla="*/ 42 w 77"/>
                <a:gd name="T5" fmla="*/ 24 h 25"/>
                <a:gd name="T6" fmla="*/ 42 w 77"/>
                <a:gd name="T7" fmla="*/ 23 h 25"/>
                <a:gd name="T8" fmla="*/ 42 w 77"/>
                <a:gd name="T9" fmla="*/ 23 h 25"/>
                <a:gd name="T10" fmla="*/ 77 w 77"/>
                <a:gd name="T11" fmla="*/ 0 h 25"/>
                <a:gd name="T12" fmla="*/ 43 w 77"/>
                <a:gd name="T13" fmla="*/ 19 h 25"/>
                <a:gd name="T14" fmla="*/ 36 w 77"/>
                <a:gd name="T15" fmla="*/ 21 h 25"/>
                <a:gd name="T16" fmla="*/ 32 w 77"/>
                <a:gd name="T17" fmla="*/ 22 h 25"/>
                <a:gd name="T18" fmla="*/ 31 w 77"/>
                <a:gd name="T19" fmla="*/ 22 h 25"/>
                <a:gd name="T20" fmla="*/ 5 w 77"/>
                <a:gd name="T21" fmla="*/ 7 h 25"/>
                <a:gd name="T22" fmla="*/ 0 w 77"/>
                <a:gd name="T23" fmla="*/ 0 h 25"/>
                <a:gd name="T24" fmla="*/ 0 w 77"/>
                <a:gd name="T2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25">
                  <a:moveTo>
                    <a:pt x="0" y="22"/>
                  </a:moveTo>
                  <a:cubicBezTo>
                    <a:pt x="12" y="24"/>
                    <a:pt x="26" y="25"/>
                    <a:pt x="32" y="25"/>
                  </a:cubicBezTo>
                  <a:cubicBezTo>
                    <a:pt x="33" y="25"/>
                    <a:pt x="38" y="25"/>
                    <a:pt x="42" y="24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50" y="20"/>
                    <a:pt x="66" y="8"/>
                    <a:pt x="77" y="0"/>
                  </a:cubicBezTo>
                  <a:cubicBezTo>
                    <a:pt x="75" y="1"/>
                    <a:pt x="54" y="13"/>
                    <a:pt x="43" y="19"/>
                  </a:cubicBezTo>
                  <a:cubicBezTo>
                    <a:pt x="40" y="20"/>
                    <a:pt x="38" y="21"/>
                    <a:pt x="36" y="21"/>
                  </a:cubicBezTo>
                  <a:cubicBezTo>
                    <a:pt x="35" y="21"/>
                    <a:pt x="34" y="22"/>
                    <a:pt x="32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21" y="22"/>
                    <a:pt x="11" y="16"/>
                    <a:pt x="5" y="7"/>
                  </a:cubicBezTo>
                  <a:cubicBezTo>
                    <a:pt x="3" y="2"/>
                    <a:pt x="0" y="0"/>
                    <a:pt x="0" y="0"/>
                  </a:cubicBezTo>
                  <a:cubicBezTo>
                    <a:pt x="0" y="0"/>
                    <a:pt x="0" y="13"/>
                    <a:pt x="0" y="22"/>
                  </a:cubicBezTo>
                  <a:close/>
                </a:path>
              </a:pathLst>
            </a:custGeom>
            <a:solidFill>
              <a:srgbClr val="85C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9" name="ïşlîḍe"/>
            <p:cNvSpPr/>
            <p:nvPr>
              <p:custDataLst>
                <p:tags r:id="rId161"/>
              </p:custDataLst>
            </p:nvPr>
          </p:nvSpPr>
          <p:spPr bwMode="auto">
            <a:xfrm>
              <a:off x="12193" y="2341"/>
              <a:ext cx="321" cy="492"/>
            </a:xfrm>
            <a:custGeom>
              <a:avLst/>
              <a:gdLst>
                <a:gd name="T0" fmla="*/ 14 w 73"/>
                <a:gd name="T1" fmla="*/ 77 h 128"/>
                <a:gd name="T2" fmla="*/ 15 w 73"/>
                <a:gd name="T3" fmla="*/ 96 h 128"/>
                <a:gd name="T4" fmla="*/ 15 w 73"/>
                <a:gd name="T5" fmla="*/ 109 h 128"/>
                <a:gd name="T6" fmla="*/ 47 w 73"/>
                <a:gd name="T7" fmla="*/ 125 h 128"/>
                <a:gd name="T8" fmla="*/ 65 w 73"/>
                <a:gd name="T9" fmla="*/ 116 h 128"/>
                <a:gd name="T10" fmla="*/ 65 w 73"/>
                <a:gd name="T11" fmla="*/ 116 h 128"/>
                <a:gd name="T12" fmla="*/ 65 w 73"/>
                <a:gd name="T13" fmla="*/ 114 h 128"/>
                <a:gd name="T14" fmla="*/ 71 w 73"/>
                <a:gd name="T15" fmla="*/ 59 h 128"/>
                <a:gd name="T16" fmla="*/ 63 w 73"/>
                <a:gd name="T17" fmla="*/ 8 h 128"/>
                <a:gd name="T18" fmla="*/ 19 w 73"/>
                <a:gd name="T19" fmla="*/ 4 h 128"/>
                <a:gd name="T20" fmla="*/ 0 w 73"/>
                <a:gd name="T21" fmla="*/ 23 h 128"/>
                <a:gd name="T22" fmla="*/ 1 w 73"/>
                <a:gd name="T23" fmla="*/ 36 h 128"/>
                <a:gd name="T24" fmla="*/ 14 w 73"/>
                <a:gd name="T25" fmla="*/ 7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128">
                  <a:moveTo>
                    <a:pt x="14" y="77"/>
                  </a:moveTo>
                  <a:cubicBezTo>
                    <a:pt x="16" y="83"/>
                    <a:pt x="16" y="90"/>
                    <a:pt x="15" y="96"/>
                  </a:cubicBezTo>
                  <a:cubicBezTo>
                    <a:pt x="12" y="109"/>
                    <a:pt x="15" y="109"/>
                    <a:pt x="15" y="109"/>
                  </a:cubicBezTo>
                  <a:cubicBezTo>
                    <a:pt x="15" y="109"/>
                    <a:pt x="32" y="120"/>
                    <a:pt x="47" y="125"/>
                  </a:cubicBezTo>
                  <a:cubicBezTo>
                    <a:pt x="57" y="128"/>
                    <a:pt x="66" y="127"/>
                    <a:pt x="65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4"/>
                  </a:cubicBezTo>
                  <a:cubicBezTo>
                    <a:pt x="65" y="89"/>
                    <a:pt x="70" y="87"/>
                    <a:pt x="71" y="59"/>
                  </a:cubicBezTo>
                  <a:cubicBezTo>
                    <a:pt x="73" y="30"/>
                    <a:pt x="72" y="13"/>
                    <a:pt x="63" y="8"/>
                  </a:cubicBezTo>
                  <a:cubicBezTo>
                    <a:pt x="53" y="3"/>
                    <a:pt x="39" y="0"/>
                    <a:pt x="19" y="4"/>
                  </a:cubicBezTo>
                  <a:cubicBezTo>
                    <a:pt x="4" y="8"/>
                    <a:pt x="0" y="12"/>
                    <a:pt x="0" y="23"/>
                  </a:cubicBezTo>
                  <a:cubicBezTo>
                    <a:pt x="0" y="26"/>
                    <a:pt x="0" y="31"/>
                    <a:pt x="1" y="36"/>
                  </a:cubicBezTo>
                  <a:cubicBezTo>
                    <a:pt x="4" y="50"/>
                    <a:pt x="10" y="67"/>
                    <a:pt x="14" y="77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0" name="ïŝḻîḑê"/>
            <p:cNvSpPr/>
            <p:nvPr>
              <p:custDataLst>
                <p:tags r:id="rId162"/>
              </p:custDataLst>
            </p:nvPr>
          </p:nvSpPr>
          <p:spPr bwMode="auto">
            <a:xfrm>
              <a:off x="12193" y="2421"/>
              <a:ext cx="286" cy="401"/>
            </a:xfrm>
            <a:custGeom>
              <a:avLst/>
              <a:gdLst>
                <a:gd name="T0" fmla="*/ 14 w 65"/>
                <a:gd name="T1" fmla="*/ 56 h 104"/>
                <a:gd name="T2" fmla="*/ 15 w 65"/>
                <a:gd name="T3" fmla="*/ 75 h 104"/>
                <a:gd name="T4" fmla="*/ 15 w 65"/>
                <a:gd name="T5" fmla="*/ 88 h 104"/>
                <a:gd name="T6" fmla="*/ 47 w 65"/>
                <a:gd name="T7" fmla="*/ 104 h 104"/>
                <a:gd name="T8" fmla="*/ 60 w 65"/>
                <a:gd name="T9" fmla="*/ 102 h 104"/>
                <a:gd name="T10" fmla="*/ 65 w 65"/>
                <a:gd name="T11" fmla="*/ 98 h 104"/>
                <a:gd name="T12" fmla="*/ 65 w 65"/>
                <a:gd name="T13" fmla="*/ 95 h 104"/>
                <a:gd name="T14" fmla="*/ 65 w 65"/>
                <a:gd name="T15" fmla="*/ 93 h 104"/>
                <a:gd name="T16" fmla="*/ 45 w 65"/>
                <a:gd name="T17" fmla="*/ 92 h 104"/>
                <a:gd name="T18" fmla="*/ 26 w 65"/>
                <a:gd name="T19" fmla="*/ 88 h 104"/>
                <a:gd name="T20" fmla="*/ 21 w 65"/>
                <a:gd name="T21" fmla="*/ 79 h 104"/>
                <a:gd name="T22" fmla="*/ 23 w 65"/>
                <a:gd name="T23" fmla="*/ 61 h 104"/>
                <a:gd name="T24" fmla="*/ 18 w 65"/>
                <a:gd name="T25" fmla="*/ 40 h 104"/>
                <a:gd name="T26" fmla="*/ 16 w 65"/>
                <a:gd name="T27" fmla="*/ 24 h 104"/>
                <a:gd name="T28" fmla="*/ 16 w 65"/>
                <a:gd name="T29" fmla="*/ 5 h 104"/>
                <a:gd name="T30" fmla="*/ 6 w 65"/>
                <a:gd name="T31" fmla="*/ 0 h 104"/>
                <a:gd name="T32" fmla="*/ 0 w 65"/>
                <a:gd name="T33" fmla="*/ 2 h 104"/>
                <a:gd name="T34" fmla="*/ 1 w 65"/>
                <a:gd name="T35" fmla="*/ 15 h 104"/>
                <a:gd name="T36" fmla="*/ 14 w 65"/>
                <a:gd name="T37" fmla="*/ 5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" h="104">
                  <a:moveTo>
                    <a:pt x="14" y="56"/>
                  </a:moveTo>
                  <a:cubicBezTo>
                    <a:pt x="16" y="62"/>
                    <a:pt x="16" y="69"/>
                    <a:pt x="15" y="75"/>
                  </a:cubicBezTo>
                  <a:cubicBezTo>
                    <a:pt x="12" y="88"/>
                    <a:pt x="15" y="88"/>
                    <a:pt x="15" y="88"/>
                  </a:cubicBezTo>
                  <a:cubicBezTo>
                    <a:pt x="15" y="88"/>
                    <a:pt x="32" y="99"/>
                    <a:pt x="47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65" y="95"/>
                    <a:pt x="65" y="95"/>
                    <a:pt x="65" y="95"/>
                  </a:cubicBezTo>
                  <a:cubicBezTo>
                    <a:pt x="65" y="94"/>
                    <a:pt x="65" y="94"/>
                    <a:pt x="65" y="93"/>
                  </a:cubicBezTo>
                  <a:cubicBezTo>
                    <a:pt x="62" y="93"/>
                    <a:pt x="55" y="94"/>
                    <a:pt x="45" y="92"/>
                  </a:cubicBezTo>
                  <a:cubicBezTo>
                    <a:pt x="37" y="92"/>
                    <a:pt x="30" y="89"/>
                    <a:pt x="26" y="88"/>
                  </a:cubicBezTo>
                  <a:cubicBezTo>
                    <a:pt x="22" y="86"/>
                    <a:pt x="20" y="83"/>
                    <a:pt x="21" y="79"/>
                  </a:cubicBezTo>
                  <a:cubicBezTo>
                    <a:pt x="22" y="74"/>
                    <a:pt x="23" y="67"/>
                    <a:pt x="23" y="61"/>
                  </a:cubicBezTo>
                  <a:cubicBezTo>
                    <a:pt x="23" y="56"/>
                    <a:pt x="20" y="46"/>
                    <a:pt x="18" y="40"/>
                  </a:cubicBezTo>
                  <a:cubicBezTo>
                    <a:pt x="16" y="34"/>
                    <a:pt x="16" y="29"/>
                    <a:pt x="16" y="24"/>
                  </a:cubicBezTo>
                  <a:cubicBezTo>
                    <a:pt x="17" y="14"/>
                    <a:pt x="16" y="5"/>
                    <a:pt x="16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0" y="10"/>
                    <a:pt x="1" y="15"/>
                  </a:cubicBezTo>
                  <a:cubicBezTo>
                    <a:pt x="4" y="29"/>
                    <a:pt x="10" y="46"/>
                    <a:pt x="14" y="56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1" name="işľíďè"/>
            <p:cNvSpPr/>
            <p:nvPr>
              <p:custDataLst>
                <p:tags r:id="rId163"/>
              </p:custDataLst>
            </p:nvPr>
          </p:nvSpPr>
          <p:spPr bwMode="auto">
            <a:xfrm>
              <a:off x="12366" y="2399"/>
              <a:ext cx="120" cy="327"/>
            </a:xfrm>
            <a:custGeom>
              <a:avLst/>
              <a:gdLst>
                <a:gd name="T0" fmla="*/ 4 w 20"/>
                <a:gd name="T1" fmla="*/ 0 h 85"/>
                <a:gd name="T2" fmla="*/ 17 w 20"/>
                <a:gd name="T3" fmla="*/ 74 h 85"/>
                <a:gd name="T4" fmla="*/ 11 w 20"/>
                <a:gd name="T5" fmla="*/ 85 h 85"/>
                <a:gd name="T6" fmla="*/ 5 w 20"/>
                <a:gd name="T7" fmla="*/ 74 h 85"/>
                <a:gd name="T8" fmla="*/ 0 w 20"/>
                <a:gd name="T9" fmla="*/ 1 h 85"/>
                <a:gd name="T10" fmla="*/ 4 w 20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85">
                  <a:moveTo>
                    <a:pt x="4" y="0"/>
                  </a:moveTo>
                  <a:cubicBezTo>
                    <a:pt x="4" y="0"/>
                    <a:pt x="20" y="50"/>
                    <a:pt x="17" y="74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4"/>
                    <a:pt x="10" y="25"/>
                    <a:pt x="0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B42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2" name="íŝḷídé"/>
            <p:cNvSpPr/>
            <p:nvPr>
              <p:custDataLst>
                <p:tags r:id="rId164"/>
              </p:custDataLst>
            </p:nvPr>
          </p:nvSpPr>
          <p:spPr bwMode="auto">
            <a:xfrm>
              <a:off x="12354" y="2283"/>
              <a:ext cx="120" cy="120"/>
            </a:xfrm>
            <a:custGeom>
              <a:avLst/>
              <a:gdLst>
                <a:gd name="T0" fmla="*/ 8 w 8"/>
                <a:gd name="T1" fmla="*/ 3 h 8"/>
                <a:gd name="T2" fmla="*/ 8 w 8"/>
                <a:gd name="T3" fmla="*/ 3 h 8"/>
                <a:gd name="T4" fmla="*/ 7 w 8"/>
                <a:gd name="T5" fmla="*/ 7 h 8"/>
                <a:gd name="T6" fmla="*/ 3 w 8"/>
                <a:gd name="T7" fmla="*/ 8 h 8"/>
                <a:gd name="T8" fmla="*/ 0 w 8"/>
                <a:gd name="T9" fmla="*/ 5 h 8"/>
                <a:gd name="T10" fmla="*/ 4 w 8"/>
                <a:gd name="T11" fmla="*/ 0 h 8"/>
                <a:gd name="T12" fmla="*/ 4 w 8"/>
                <a:gd name="T13" fmla="*/ 0 h 8"/>
                <a:gd name="T14" fmla="*/ 8 w 8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1"/>
                    <a:pt x="7" y="2"/>
                    <a:pt x="8" y="3"/>
                  </a:cubicBezTo>
                  <a:close/>
                </a:path>
              </a:pathLst>
            </a:custGeom>
            <a:solidFill>
              <a:srgbClr val="25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" name="î$ľîḍé"/>
            <p:cNvSpPr/>
            <p:nvPr>
              <p:custDataLst>
                <p:tags r:id="rId165"/>
              </p:custDataLst>
            </p:nvPr>
          </p:nvSpPr>
          <p:spPr bwMode="auto">
            <a:xfrm>
              <a:off x="12397" y="3574"/>
              <a:ext cx="120" cy="120"/>
            </a:xfrm>
            <a:custGeom>
              <a:avLst/>
              <a:gdLst>
                <a:gd name="T0" fmla="*/ 9 w 10"/>
                <a:gd name="T1" fmla="*/ 5 h 13"/>
                <a:gd name="T2" fmla="*/ 10 w 10"/>
                <a:gd name="T3" fmla="*/ 11 h 13"/>
                <a:gd name="T4" fmla="*/ 1 w 10"/>
                <a:gd name="T5" fmla="*/ 12 h 13"/>
                <a:gd name="T6" fmla="*/ 0 w 1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9" y="5"/>
                  </a:moveTo>
                  <a:cubicBezTo>
                    <a:pt x="9" y="5"/>
                    <a:pt x="10" y="8"/>
                    <a:pt x="10" y="11"/>
                  </a:cubicBezTo>
                  <a:cubicBezTo>
                    <a:pt x="10" y="13"/>
                    <a:pt x="2" y="13"/>
                    <a:pt x="1" y="12"/>
                  </a:cubicBezTo>
                  <a:cubicBezTo>
                    <a:pt x="1" y="11"/>
                    <a:pt x="0" y="0"/>
                    <a:pt x="0" y="0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" name="íṥḻîďe"/>
            <p:cNvSpPr/>
            <p:nvPr>
              <p:custDataLst>
                <p:tags r:id="rId166"/>
              </p:custDataLst>
            </p:nvPr>
          </p:nvSpPr>
          <p:spPr bwMode="auto">
            <a:xfrm>
              <a:off x="12393" y="3605"/>
              <a:ext cx="144" cy="120"/>
            </a:xfrm>
            <a:custGeom>
              <a:avLst/>
              <a:gdLst>
                <a:gd name="T0" fmla="*/ 0 w 33"/>
                <a:gd name="T1" fmla="*/ 6 h 13"/>
                <a:gd name="T2" fmla="*/ 1 w 33"/>
                <a:gd name="T3" fmla="*/ 13 h 13"/>
                <a:gd name="T4" fmla="*/ 10 w 33"/>
                <a:gd name="T5" fmla="*/ 13 h 13"/>
                <a:gd name="T6" fmla="*/ 10 w 33"/>
                <a:gd name="T7" fmla="*/ 11 h 13"/>
                <a:gd name="T8" fmla="*/ 16 w 33"/>
                <a:gd name="T9" fmla="*/ 13 h 13"/>
                <a:gd name="T10" fmla="*/ 23 w 33"/>
                <a:gd name="T11" fmla="*/ 13 h 13"/>
                <a:gd name="T12" fmla="*/ 32 w 33"/>
                <a:gd name="T13" fmla="*/ 11 h 13"/>
                <a:gd name="T14" fmla="*/ 24 w 33"/>
                <a:gd name="T15" fmla="*/ 7 h 13"/>
                <a:gd name="T16" fmla="*/ 13 w 33"/>
                <a:gd name="T17" fmla="*/ 3 h 13"/>
                <a:gd name="T18" fmla="*/ 11 w 33"/>
                <a:gd name="T19" fmla="*/ 1 h 13"/>
                <a:gd name="T20" fmla="*/ 10 w 33"/>
                <a:gd name="T21" fmla="*/ 2 h 13"/>
                <a:gd name="T22" fmla="*/ 5 w 33"/>
                <a:gd name="T23" fmla="*/ 4 h 13"/>
                <a:gd name="T24" fmla="*/ 2 w 33"/>
                <a:gd name="T25" fmla="*/ 3 h 13"/>
                <a:gd name="T26" fmla="*/ 0 w 33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13">
                  <a:moveTo>
                    <a:pt x="0" y="6"/>
                  </a:moveTo>
                  <a:cubicBezTo>
                    <a:pt x="0" y="9"/>
                    <a:pt x="1" y="13"/>
                    <a:pt x="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13"/>
                    <a:pt x="16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9" y="13"/>
                    <a:pt x="32" y="12"/>
                    <a:pt x="32" y="11"/>
                  </a:cubicBezTo>
                  <a:cubicBezTo>
                    <a:pt x="33" y="7"/>
                    <a:pt x="26" y="7"/>
                    <a:pt x="24" y="7"/>
                  </a:cubicBezTo>
                  <a:cubicBezTo>
                    <a:pt x="19" y="7"/>
                    <a:pt x="14" y="5"/>
                    <a:pt x="13" y="3"/>
                  </a:cubicBezTo>
                  <a:cubicBezTo>
                    <a:pt x="12" y="1"/>
                    <a:pt x="12" y="0"/>
                    <a:pt x="11" y="1"/>
                  </a:cubicBezTo>
                  <a:cubicBezTo>
                    <a:pt x="11" y="1"/>
                    <a:pt x="10" y="1"/>
                    <a:pt x="10" y="2"/>
                  </a:cubicBezTo>
                  <a:cubicBezTo>
                    <a:pt x="9" y="4"/>
                    <a:pt x="7" y="5"/>
                    <a:pt x="5" y="4"/>
                  </a:cubicBezTo>
                  <a:cubicBezTo>
                    <a:pt x="4" y="4"/>
                    <a:pt x="3" y="4"/>
                    <a:pt x="2" y="3"/>
                  </a:cubicBezTo>
                  <a:cubicBezTo>
                    <a:pt x="2" y="3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5" name="î$1îdé"/>
            <p:cNvSpPr/>
            <p:nvPr>
              <p:custDataLst>
                <p:tags r:id="rId167"/>
              </p:custDataLst>
            </p:nvPr>
          </p:nvSpPr>
          <p:spPr bwMode="auto">
            <a:xfrm>
              <a:off x="12050" y="3551"/>
              <a:ext cx="120" cy="120"/>
            </a:xfrm>
            <a:custGeom>
              <a:avLst/>
              <a:gdLst>
                <a:gd name="T0" fmla="*/ 12 w 12"/>
                <a:gd name="T1" fmla="*/ 5 h 16"/>
                <a:gd name="T2" fmla="*/ 9 w 12"/>
                <a:gd name="T3" fmla="*/ 14 h 16"/>
                <a:gd name="T4" fmla="*/ 1 w 12"/>
                <a:gd name="T5" fmla="*/ 12 h 16"/>
                <a:gd name="T6" fmla="*/ 4 w 12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6">
                  <a:moveTo>
                    <a:pt x="12" y="5"/>
                  </a:moveTo>
                  <a:cubicBezTo>
                    <a:pt x="12" y="5"/>
                    <a:pt x="10" y="12"/>
                    <a:pt x="9" y="14"/>
                  </a:cubicBezTo>
                  <a:cubicBezTo>
                    <a:pt x="8" y="16"/>
                    <a:pt x="1" y="13"/>
                    <a:pt x="1" y="12"/>
                  </a:cubicBezTo>
                  <a:cubicBezTo>
                    <a:pt x="0" y="10"/>
                    <a:pt x="4" y="0"/>
                    <a:pt x="4" y="0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6" name="îşlíḋe"/>
            <p:cNvSpPr/>
            <p:nvPr>
              <p:custDataLst>
                <p:tags r:id="rId168"/>
              </p:custDataLst>
            </p:nvPr>
          </p:nvSpPr>
          <p:spPr bwMode="auto">
            <a:xfrm>
              <a:off x="12029" y="3609"/>
              <a:ext cx="141" cy="120"/>
            </a:xfrm>
            <a:custGeom>
              <a:avLst/>
              <a:gdLst>
                <a:gd name="T0" fmla="*/ 3 w 32"/>
                <a:gd name="T1" fmla="*/ 2 h 20"/>
                <a:gd name="T2" fmla="*/ 0 w 32"/>
                <a:gd name="T3" fmla="*/ 9 h 20"/>
                <a:gd name="T4" fmla="*/ 7 w 32"/>
                <a:gd name="T5" fmla="*/ 13 h 20"/>
                <a:gd name="T6" fmla="*/ 9 w 32"/>
                <a:gd name="T7" fmla="*/ 12 h 20"/>
                <a:gd name="T8" fmla="*/ 12 w 32"/>
                <a:gd name="T9" fmla="*/ 16 h 20"/>
                <a:gd name="T10" fmla="*/ 19 w 32"/>
                <a:gd name="T11" fmla="*/ 19 h 20"/>
                <a:gd name="T12" fmla="*/ 30 w 32"/>
                <a:gd name="T13" fmla="*/ 19 h 20"/>
                <a:gd name="T14" fmla="*/ 23 w 32"/>
                <a:gd name="T15" fmla="*/ 12 h 20"/>
                <a:gd name="T16" fmla="*/ 16 w 32"/>
                <a:gd name="T17" fmla="*/ 3 h 20"/>
                <a:gd name="T18" fmla="*/ 15 w 32"/>
                <a:gd name="T19" fmla="*/ 1 h 20"/>
                <a:gd name="T20" fmla="*/ 13 w 32"/>
                <a:gd name="T21" fmla="*/ 2 h 20"/>
                <a:gd name="T22" fmla="*/ 8 w 32"/>
                <a:gd name="T23" fmla="*/ 2 h 20"/>
                <a:gd name="T24" fmla="*/ 6 w 32"/>
                <a:gd name="T25" fmla="*/ 0 h 20"/>
                <a:gd name="T26" fmla="*/ 3 w 32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0">
                  <a:moveTo>
                    <a:pt x="3" y="2"/>
                  </a:moveTo>
                  <a:cubicBezTo>
                    <a:pt x="2" y="4"/>
                    <a:pt x="0" y="9"/>
                    <a:pt x="0" y="9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0" y="15"/>
                    <a:pt x="12" y="16"/>
                  </a:cubicBezTo>
                  <a:cubicBezTo>
                    <a:pt x="14" y="17"/>
                    <a:pt x="17" y="18"/>
                    <a:pt x="19" y="19"/>
                  </a:cubicBezTo>
                  <a:cubicBezTo>
                    <a:pt x="25" y="20"/>
                    <a:pt x="30" y="19"/>
                    <a:pt x="30" y="19"/>
                  </a:cubicBezTo>
                  <a:cubicBezTo>
                    <a:pt x="32" y="15"/>
                    <a:pt x="24" y="13"/>
                    <a:pt x="23" y="12"/>
                  </a:cubicBezTo>
                  <a:cubicBezTo>
                    <a:pt x="18" y="11"/>
                    <a:pt x="16" y="6"/>
                    <a:pt x="16" y="3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12" y="3"/>
                    <a:pt x="10" y="3"/>
                    <a:pt x="8" y="2"/>
                  </a:cubicBezTo>
                  <a:cubicBezTo>
                    <a:pt x="7" y="2"/>
                    <a:pt x="6" y="1"/>
                    <a:pt x="6" y="0"/>
                  </a:cubicBezTo>
                  <a:cubicBezTo>
                    <a:pt x="6" y="0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7" name="iśľíḓè"/>
            <p:cNvSpPr/>
            <p:nvPr>
              <p:custDataLst>
                <p:tags r:id="rId169"/>
              </p:custDataLst>
            </p:nvPr>
          </p:nvSpPr>
          <p:spPr bwMode="auto">
            <a:xfrm>
              <a:off x="12169" y="2761"/>
              <a:ext cx="336" cy="251"/>
            </a:xfrm>
            <a:custGeom>
              <a:avLst/>
              <a:gdLst>
                <a:gd name="T0" fmla="*/ 12 w 76"/>
                <a:gd name="T1" fmla="*/ 51 h 65"/>
                <a:gd name="T2" fmla="*/ 21 w 76"/>
                <a:gd name="T3" fmla="*/ 0 h 65"/>
                <a:gd name="T4" fmla="*/ 54 w 76"/>
                <a:gd name="T5" fmla="*/ 10 h 65"/>
                <a:gd name="T6" fmla="*/ 71 w 76"/>
                <a:gd name="T7" fmla="*/ 9 h 65"/>
                <a:gd name="T8" fmla="*/ 74 w 76"/>
                <a:gd name="T9" fmla="*/ 65 h 65"/>
                <a:gd name="T10" fmla="*/ 12 w 76"/>
                <a:gd name="T11" fmla="*/ 5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65">
                  <a:moveTo>
                    <a:pt x="12" y="51"/>
                  </a:moveTo>
                  <a:cubicBezTo>
                    <a:pt x="12" y="51"/>
                    <a:pt x="0" y="22"/>
                    <a:pt x="21" y="0"/>
                  </a:cubicBezTo>
                  <a:cubicBezTo>
                    <a:pt x="21" y="0"/>
                    <a:pt x="40" y="9"/>
                    <a:pt x="54" y="10"/>
                  </a:cubicBezTo>
                  <a:cubicBezTo>
                    <a:pt x="65" y="10"/>
                    <a:pt x="71" y="9"/>
                    <a:pt x="71" y="9"/>
                  </a:cubicBezTo>
                  <a:cubicBezTo>
                    <a:pt x="71" y="9"/>
                    <a:pt x="76" y="32"/>
                    <a:pt x="74" y="65"/>
                  </a:cubicBezTo>
                  <a:cubicBezTo>
                    <a:pt x="12" y="51"/>
                    <a:pt x="12" y="51"/>
                    <a:pt x="12" y="51"/>
                  </a:cubicBezTo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8" name="îṡḻîďe"/>
            <p:cNvSpPr/>
            <p:nvPr>
              <p:custDataLst>
                <p:tags r:id="rId170"/>
              </p:custDataLst>
            </p:nvPr>
          </p:nvSpPr>
          <p:spPr bwMode="auto">
            <a:xfrm>
              <a:off x="12354" y="3196"/>
              <a:ext cx="120" cy="479"/>
            </a:xfrm>
            <a:custGeom>
              <a:avLst/>
              <a:gdLst>
                <a:gd name="T0" fmla="*/ 10 w 27"/>
                <a:gd name="T1" fmla="*/ 123 h 124"/>
                <a:gd name="T2" fmla="*/ 11 w 27"/>
                <a:gd name="T3" fmla="*/ 123 h 124"/>
                <a:gd name="T4" fmla="*/ 23 w 27"/>
                <a:gd name="T5" fmla="*/ 123 h 124"/>
                <a:gd name="T6" fmla="*/ 23 w 27"/>
                <a:gd name="T7" fmla="*/ 120 h 124"/>
                <a:gd name="T8" fmla="*/ 27 w 27"/>
                <a:gd name="T9" fmla="*/ 15 h 124"/>
                <a:gd name="T10" fmla="*/ 27 w 27"/>
                <a:gd name="T11" fmla="*/ 12 h 124"/>
                <a:gd name="T12" fmla="*/ 7 w 27"/>
                <a:gd name="T13" fmla="*/ 13 h 124"/>
                <a:gd name="T14" fmla="*/ 4 w 27"/>
                <a:gd name="T15" fmla="*/ 22 h 124"/>
                <a:gd name="T16" fmla="*/ 2 w 27"/>
                <a:gd name="T17" fmla="*/ 34 h 124"/>
                <a:gd name="T18" fmla="*/ 10 w 27"/>
                <a:gd name="T19" fmla="*/ 12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24">
                  <a:moveTo>
                    <a:pt x="10" y="123"/>
                  </a:moveTo>
                  <a:cubicBezTo>
                    <a:pt x="10" y="123"/>
                    <a:pt x="11" y="123"/>
                    <a:pt x="11" y="123"/>
                  </a:cubicBezTo>
                  <a:cubicBezTo>
                    <a:pt x="19" y="124"/>
                    <a:pt x="23" y="123"/>
                    <a:pt x="23" y="123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2" y="87"/>
                    <a:pt x="27" y="33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26" y="0"/>
                    <a:pt x="13" y="1"/>
                    <a:pt x="7" y="13"/>
                  </a:cubicBezTo>
                  <a:cubicBezTo>
                    <a:pt x="6" y="15"/>
                    <a:pt x="5" y="18"/>
                    <a:pt x="4" y="22"/>
                  </a:cubicBezTo>
                  <a:cubicBezTo>
                    <a:pt x="3" y="26"/>
                    <a:pt x="3" y="30"/>
                    <a:pt x="2" y="34"/>
                  </a:cubicBezTo>
                  <a:cubicBezTo>
                    <a:pt x="0" y="63"/>
                    <a:pt x="8" y="102"/>
                    <a:pt x="10" y="123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9" name="ï$líde"/>
            <p:cNvSpPr/>
            <p:nvPr>
              <p:custDataLst>
                <p:tags r:id="rId171"/>
              </p:custDataLst>
            </p:nvPr>
          </p:nvSpPr>
          <p:spPr bwMode="auto">
            <a:xfrm>
              <a:off x="12293" y="2858"/>
              <a:ext cx="188" cy="448"/>
            </a:xfrm>
            <a:custGeom>
              <a:avLst/>
              <a:gdLst>
                <a:gd name="T0" fmla="*/ 3 w 43"/>
                <a:gd name="T1" fmla="*/ 39 h 116"/>
                <a:gd name="T2" fmla="*/ 4 w 43"/>
                <a:gd name="T3" fmla="*/ 40 h 116"/>
                <a:gd name="T4" fmla="*/ 20 w 43"/>
                <a:gd name="T5" fmla="*/ 110 h 116"/>
                <a:gd name="T6" fmla="*/ 20 w 43"/>
                <a:gd name="T7" fmla="*/ 110 h 116"/>
                <a:gd name="T8" fmla="*/ 26 w 43"/>
                <a:gd name="T9" fmla="*/ 114 h 116"/>
                <a:gd name="T10" fmla="*/ 43 w 43"/>
                <a:gd name="T11" fmla="*/ 100 h 116"/>
                <a:gd name="T12" fmla="*/ 43 w 43"/>
                <a:gd name="T13" fmla="*/ 95 h 116"/>
                <a:gd name="T14" fmla="*/ 42 w 43"/>
                <a:gd name="T15" fmla="*/ 40 h 116"/>
                <a:gd name="T16" fmla="*/ 39 w 43"/>
                <a:gd name="T17" fmla="*/ 21 h 116"/>
                <a:gd name="T18" fmla="*/ 35 w 43"/>
                <a:gd name="T19" fmla="*/ 6 h 116"/>
                <a:gd name="T20" fmla="*/ 3 w 43"/>
                <a:gd name="T21" fmla="*/ 3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16">
                  <a:moveTo>
                    <a:pt x="3" y="39"/>
                  </a:moveTo>
                  <a:cubicBezTo>
                    <a:pt x="3" y="39"/>
                    <a:pt x="4" y="40"/>
                    <a:pt x="4" y="40"/>
                  </a:cubicBezTo>
                  <a:cubicBezTo>
                    <a:pt x="6" y="55"/>
                    <a:pt x="16" y="96"/>
                    <a:pt x="20" y="110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1" y="112"/>
                    <a:pt x="23" y="113"/>
                    <a:pt x="26" y="114"/>
                  </a:cubicBezTo>
                  <a:cubicBezTo>
                    <a:pt x="33" y="116"/>
                    <a:pt x="42" y="113"/>
                    <a:pt x="43" y="100"/>
                  </a:cubicBezTo>
                  <a:cubicBezTo>
                    <a:pt x="43" y="99"/>
                    <a:pt x="43" y="97"/>
                    <a:pt x="43" y="95"/>
                  </a:cubicBezTo>
                  <a:cubicBezTo>
                    <a:pt x="43" y="89"/>
                    <a:pt x="42" y="60"/>
                    <a:pt x="42" y="40"/>
                  </a:cubicBezTo>
                  <a:cubicBezTo>
                    <a:pt x="42" y="29"/>
                    <a:pt x="40" y="23"/>
                    <a:pt x="39" y="21"/>
                  </a:cubicBezTo>
                  <a:cubicBezTo>
                    <a:pt x="39" y="15"/>
                    <a:pt x="38" y="7"/>
                    <a:pt x="35" y="6"/>
                  </a:cubicBezTo>
                  <a:cubicBezTo>
                    <a:pt x="20" y="0"/>
                    <a:pt x="0" y="18"/>
                    <a:pt x="3" y="39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0" name="ïṩ1iḓê"/>
            <p:cNvSpPr/>
            <p:nvPr>
              <p:custDataLst>
                <p:tags r:id="rId172"/>
              </p:custDataLst>
            </p:nvPr>
          </p:nvSpPr>
          <p:spPr bwMode="auto">
            <a:xfrm>
              <a:off x="12308" y="2884"/>
              <a:ext cx="120" cy="788"/>
            </a:xfrm>
            <a:custGeom>
              <a:avLst/>
              <a:gdLst>
                <a:gd name="T0" fmla="*/ 23 w 27"/>
                <a:gd name="T1" fmla="*/ 104 h 204"/>
                <a:gd name="T2" fmla="*/ 19 w 27"/>
                <a:gd name="T3" fmla="*/ 94 h 204"/>
                <a:gd name="T4" fmla="*/ 15 w 27"/>
                <a:gd name="T5" fmla="*/ 49 h 204"/>
                <a:gd name="T6" fmla="*/ 27 w 27"/>
                <a:gd name="T7" fmla="*/ 0 h 204"/>
                <a:gd name="T8" fmla="*/ 18 w 27"/>
                <a:gd name="T9" fmla="*/ 1 h 204"/>
                <a:gd name="T10" fmla="*/ 3 w 27"/>
                <a:gd name="T11" fmla="*/ 19 h 204"/>
                <a:gd name="T12" fmla="*/ 0 w 27"/>
                <a:gd name="T13" fmla="*/ 33 h 204"/>
                <a:gd name="T14" fmla="*/ 13 w 27"/>
                <a:gd name="T15" fmla="*/ 92 h 204"/>
                <a:gd name="T16" fmla="*/ 13 w 27"/>
                <a:gd name="T17" fmla="*/ 92 h 204"/>
                <a:gd name="T18" fmla="*/ 14 w 27"/>
                <a:gd name="T19" fmla="*/ 115 h 204"/>
                <a:gd name="T20" fmla="*/ 14 w 27"/>
                <a:gd name="T21" fmla="*/ 118 h 204"/>
                <a:gd name="T22" fmla="*/ 22 w 27"/>
                <a:gd name="T23" fmla="*/ 204 h 204"/>
                <a:gd name="T24" fmla="*/ 23 w 27"/>
                <a:gd name="T25" fmla="*/ 204 h 204"/>
                <a:gd name="T26" fmla="*/ 18 w 27"/>
                <a:gd name="T27" fmla="*/ 147 h 204"/>
                <a:gd name="T28" fmla="*/ 22 w 27"/>
                <a:gd name="T29" fmla="*/ 107 h 204"/>
                <a:gd name="T30" fmla="*/ 23 w 27"/>
                <a:gd name="T31" fmla="*/ 1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204">
                  <a:moveTo>
                    <a:pt x="23" y="104"/>
                  </a:moveTo>
                  <a:cubicBezTo>
                    <a:pt x="19" y="94"/>
                    <a:pt x="19" y="94"/>
                    <a:pt x="19" y="94"/>
                  </a:cubicBezTo>
                  <a:cubicBezTo>
                    <a:pt x="15" y="80"/>
                    <a:pt x="15" y="49"/>
                    <a:pt x="15" y="49"/>
                  </a:cubicBezTo>
                  <a:cubicBezTo>
                    <a:pt x="25" y="27"/>
                    <a:pt x="27" y="0"/>
                    <a:pt x="27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45"/>
                    <a:pt x="9" y="75"/>
                    <a:pt x="13" y="92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13" y="92"/>
                    <a:pt x="16" y="104"/>
                    <a:pt x="14" y="115"/>
                  </a:cubicBezTo>
                  <a:cubicBezTo>
                    <a:pt x="14" y="117"/>
                    <a:pt x="14" y="118"/>
                    <a:pt x="14" y="118"/>
                  </a:cubicBezTo>
                  <a:cubicBezTo>
                    <a:pt x="12" y="147"/>
                    <a:pt x="20" y="184"/>
                    <a:pt x="22" y="204"/>
                  </a:cubicBezTo>
                  <a:cubicBezTo>
                    <a:pt x="22" y="204"/>
                    <a:pt x="23" y="204"/>
                    <a:pt x="23" y="204"/>
                  </a:cubicBezTo>
                  <a:cubicBezTo>
                    <a:pt x="23" y="204"/>
                    <a:pt x="21" y="170"/>
                    <a:pt x="18" y="147"/>
                  </a:cubicBezTo>
                  <a:cubicBezTo>
                    <a:pt x="16" y="129"/>
                    <a:pt x="20" y="113"/>
                    <a:pt x="22" y="107"/>
                  </a:cubicBezTo>
                  <a:cubicBezTo>
                    <a:pt x="23" y="105"/>
                    <a:pt x="23" y="104"/>
                    <a:pt x="23" y="104"/>
                  </a:cubicBezTo>
                  <a:close/>
                </a:path>
              </a:pathLst>
            </a:custGeom>
            <a:solidFill>
              <a:srgbClr val="1A2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1" name="íŝļiďe"/>
            <p:cNvSpPr/>
            <p:nvPr>
              <p:custDataLst>
                <p:tags r:id="rId173"/>
              </p:custDataLst>
            </p:nvPr>
          </p:nvSpPr>
          <p:spPr bwMode="auto">
            <a:xfrm>
              <a:off x="12053" y="3205"/>
              <a:ext cx="265" cy="431"/>
            </a:xfrm>
            <a:custGeom>
              <a:avLst/>
              <a:gdLst>
                <a:gd name="T0" fmla="*/ 36 w 60"/>
                <a:gd name="T1" fmla="*/ 10 h 112"/>
                <a:gd name="T2" fmla="*/ 53 w 60"/>
                <a:gd name="T3" fmla="*/ 20 h 112"/>
                <a:gd name="T4" fmla="*/ 13 w 60"/>
                <a:gd name="T5" fmla="*/ 110 h 112"/>
                <a:gd name="T6" fmla="*/ 12 w 60"/>
                <a:gd name="T7" fmla="*/ 112 h 112"/>
                <a:gd name="T8" fmla="*/ 0 w 60"/>
                <a:gd name="T9" fmla="*/ 108 h 112"/>
                <a:gd name="T10" fmla="*/ 21 w 60"/>
                <a:gd name="T11" fmla="*/ 29 h 112"/>
                <a:gd name="T12" fmla="*/ 36 w 60"/>
                <a:gd name="T13" fmla="*/ 1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12">
                  <a:moveTo>
                    <a:pt x="36" y="10"/>
                  </a:moveTo>
                  <a:cubicBezTo>
                    <a:pt x="46" y="0"/>
                    <a:pt x="60" y="5"/>
                    <a:pt x="53" y="20"/>
                  </a:cubicBezTo>
                  <a:cubicBezTo>
                    <a:pt x="46" y="35"/>
                    <a:pt x="25" y="79"/>
                    <a:pt x="13" y="110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2" y="112"/>
                    <a:pt x="7" y="112"/>
                    <a:pt x="0" y="108"/>
                  </a:cubicBezTo>
                  <a:cubicBezTo>
                    <a:pt x="5" y="88"/>
                    <a:pt x="9" y="53"/>
                    <a:pt x="21" y="29"/>
                  </a:cubicBezTo>
                  <a:cubicBezTo>
                    <a:pt x="25" y="21"/>
                    <a:pt x="30" y="15"/>
                    <a:pt x="36" y="10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2" name="íṩḻíḍe"/>
            <p:cNvSpPr/>
            <p:nvPr>
              <p:custDataLst>
                <p:tags r:id="rId174"/>
              </p:custDataLst>
            </p:nvPr>
          </p:nvSpPr>
          <p:spPr bwMode="auto">
            <a:xfrm>
              <a:off x="12165" y="2791"/>
              <a:ext cx="291" cy="565"/>
            </a:xfrm>
            <a:custGeom>
              <a:avLst/>
              <a:gdLst>
                <a:gd name="T0" fmla="*/ 64 w 66"/>
                <a:gd name="T1" fmla="*/ 24 h 146"/>
                <a:gd name="T2" fmla="*/ 22 w 66"/>
                <a:gd name="T3" fmla="*/ 24 h 146"/>
                <a:gd name="T4" fmla="*/ 13 w 66"/>
                <a:gd name="T5" fmla="*/ 39 h 146"/>
                <a:gd name="T6" fmla="*/ 4 w 66"/>
                <a:gd name="T7" fmla="*/ 120 h 146"/>
                <a:gd name="T8" fmla="*/ 25 w 66"/>
                <a:gd name="T9" fmla="*/ 125 h 146"/>
                <a:gd name="T10" fmla="*/ 64 w 66"/>
                <a:gd name="T11" fmla="*/ 2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46">
                  <a:moveTo>
                    <a:pt x="64" y="24"/>
                  </a:moveTo>
                  <a:cubicBezTo>
                    <a:pt x="66" y="0"/>
                    <a:pt x="36" y="16"/>
                    <a:pt x="22" y="24"/>
                  </a:cubicBezTo>
                  <a:cubicBezTo>
                    <a:pt x="16" y="27"/>
                    <a:pt x="14" y="33"/>
                    <a:pt x="13" y="39"/>
                  </a:cubicBezTo>
                  <a:cubicBezTo>
                    <a:pt x="13" y="46"/>
                    <a:pt x="5" y="109"/>
                    <a:pt x="4" y="120"/>
                  </a:cubicBezTo>
                  <a:cubicBezTo>
                    <a:pt x="0" y="146"/>
                    <a:pt x="23" y="132"/>
                    <a:pt x="25" y="125"/>
                  </a:cubicBezTo>
                  <a:cubicBezTo>
                    <a:pt x="30" y="107"/>
                    <a:pt x="62" y="36"/>
                    <a:pt x="64" y="24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3" name="işḷîdè"/>
            <p:cNvSpPr/>
            <p:nvPr>
              <p:custDataLst>
                <p:tags r:id="rId175"/>
              </p:custDataLst>
            </p:nvPr>
          </p:nvSpPr>
          <p:spPr bwMode="auto">
            <a:xfrm>
              <a:off x="12143" y="3180"/>
              <a:ext cx="120" cy="120"/>
            </a:xfrm>
            <a:custGeom>
              <a:avLst/>
              <a:gdLst>
                <a:gd name="T0" fmla="*/ 12 w 22"/>
                <a:gd name="T1" fmla="*/ 0 h 28"/>
                <a:gd name="T2" fmla="*/ 0 w 22"/>
                <a:gd name="T3" fmla="*/ 28 h 28"/>
                <a:gd name="T4" fmla="*/ 18 w 22"/>
                <a:gd name="T5" fmla="*/ 19 h 28"/>
                <a:gd name="T6" fmla="*/ 22 w 22"/>
                <a:gd name="T7" fmla="*/ 4 h 28"/>
                <a:gd name="T8" fmla="*/ 12 w 22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8">
                  <a:moveTo>
                    <a:pt x="12" y="0"/>
                  </a:moveTo>
                  <a:cubicBezTo>
                    <a:pt x="12" y="0"/>
                    <a:pt x="11" y="13"/>
                    <a:pt x="0" y="28"/>
                  </a:cubicBezTo>
                  <a:cubicBezTo>
                    <a:pt x="0" y="28"/>
                    <a:pt x="17" y="20"/>
                    <a:pt x="18" y="19"/>
                  </a:cubicBezTo>
                  <a:cubicBezTo>
                    <a:pt x="19" y="18"/>
                    <a:pt x="22" y="6"/>
                    <a:pt x="22" y="4"/>
                  </a:cubicBezTo>
                  <a:cubicBezTo>
                    <a:pt x="21" y="3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4" name="işlïḓê"/>
            <p:cNvSpPr/>
            <p:nvPr>
              <p:custDataLst>
                <p:tags r:id="rId176"/>
              </p:custDataLst>
            </p:nvPr>
          </p:nvSpPr>
          <p:spPr bwMode="auto">
            <a:xfrm>
              <a:off x="12146" y="2637"/>
              <a:ext cx="120" cy="136"/>
            </a:xfrm>
            <a:custGeom>
              <a:avLst/>
              <a:gdLst>
                <a:gd name="T0" fmla="*/ 4 w 27"/>
                <a:gd name="T1" fmla="*/ 0 h 35"/>
                <a:gd name="T2" fmla="*/ 0 w 27"/>
                <a:gd name="T3" fmla="*/ 5 h 35"/>
                <a:gd name="T4" fmla="*/ 25 w 27"/>
                <a:gd name="T5" fmla="*/ 35 h 35"/>
                <a:gd name="T6" fmla="*/ 27 w 27"/>
                <a:gd name="T7" fmla="*/ 32 h 35"/>
                <a:gd name="T8" fmla="*/ 26 w 27"/>
                <a:gd name="T9" fmla="*/ 28 h 35"/>
                <a:gd name="T10" fmla="*/ 26 w 27"/>
                <a:gd name="T11" fmla="*/ 22 h 35"/>
                <a:gd name="T12" fmla="*/ 22 w 27"/>
                <a:gd name="T13" fmla="*/ 15 h 35"/>
                <a:gd name="T14" fmla="*/ 9 w 27"/>
                <a:gd name="T15" fmla="*/ 2 h 35"/>
                <a:gd name="T16" fmla="*/ 4 w 2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5">
                  <a:moveTo>
                    <a:pt x="4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6" y="16"/>
                    <a:pt x="17" y="27"/>
                    <a:pt x="25" y="35"/>
                  </a:cubicBezTo>
                  <a:cubicBezTo>
                    <a:pt x="26" y="34"/>
                    <a:pt x="27" y="33"/>
                    <a:pt x="27" y="32"/>
                  </a:cubicBezTo>
                  <a:cubicBezTo>
                    <a:pt x="27" y="32"/>
                    <a:pt x="26" y="32"/>
                    <a:pt x="26" y="28"/>
                  </a:cubicBezTo>
                  <a:cubicBezTo>
                    <a:pt x="26" y="26"/>
                    <a:pt x="26" y="24"/>
                    <a:pt x="26" y="22"/>
                  </a:cubicBezTo>
                  <a:cubicBezTo>
                    <a:pt x="24" y="19"/>
                    <a:pt x="22" y="16"/>
                    <a:pt x="22" y="15"/>
                  </a:cubicBezTo>
                  <a:cubicBezTo>
                    <a:pt x="21" y="14"/>
                    <a:pt x="9" y="2"/>
                    <a:pt x="9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D6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5" name="í$ḷiḍê"/>
            <p:cNvSpPr/>
            <p:nvPr>
              <p:custDataLst>
                <p:tags r:id="rId177"/>
              </p:custDataLst>
            </p:nvPr>
          </p:nvSpPr>
          <p:spPr bwMode="auto">
            <a:xfrm>
              <a:off x="12247" y="2656"/>
              <a:ext cx="120" cy="120"/>
            </a:xfrm>
            <a:custGeom>
              <a:avLst/>
              <a:gdLst>
                <a:gd name="T0" fmla="*/ 0 w 12"/>
                <a:gd name="T1" fmla="*/ 0 h 14"/>
                <a:gd name="T2" fmla="*/ 0 w 12"/>
                <a:gd name="T3" fmla="*/ 6 h 14"/>
                <a:gd name="T4" fmla="*/ 1 w 12"/>
                <a:gd name="T5" fmla="*/ 10 h 14"/>
                <a:gd name="T6" fmla="*/ 1 w 12"/>
                <a:gd name="T7" fmla="*/ 10 h 14"/>
                <a:gd name="T8" fmla="*/ 12 w 12"/>
                <a:gd name="T9" fmla="*/ 14 h 14"/>
                <a:gd name="T10" fmla="*/ 5 w 12"/>
                <a:gd name="T11" fmla="*/ 8 h 14"/>
                <a:gd name="T12" fmla="*/ 0 w 12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4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6" y="12"/>
                    <a:pt x="12" y="14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3" y="4"/>
                    <a:pt x="0" y="0"/>
                  </a:cubicBezTo>
                </a:path>
              </a:pathLst>
            </a:custGeom>
            <a:solidFill>
              <a:srgbClr val="6EA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6" name="ïşļîḋe"/>
            <p:cNvSpPr/>
            <p:nvPr>
              <p:custDataLst>
                <p:tags r:id="rId178"/>
              </p:custDataLst>
            </p:nvPr>
          </p:nvSpPr>
          <p:spPr bwMode="auto">
            <a:xfrm>
              <a:off x="12243" y="2706"/>
              <a:ext cx="120" cy="120"/>
            </a:xfrm>
            <a:custGeom>
              <a:avLst/>
              <a:gdLst>
                <a:gd name="T0" fmla="*/ 2 w 21"/>
                <a:gd name="T1" fmla="*/ 0 h 17"/>
                <a:gd name="T2" fmla="*/ 2 w 21"/>
                <a:gd name="T3" fmla="*/ 0 h 17"/>
                <a:gd name="T4" fmla="*/ 2 w 21"/>
                <a:gd name="T5" fmla="*/ 0 h 17"/>
                <a:gd name="T6" fmla="*/ 0 w 21"/>
                <a:gd name="T7" fmla="*/ 3 h 17"/>
                <a:gd name="T8" fmla="*/ 12 w 21"/>
                <a:gd name="T9" fmla="*/ 13 h 17"/>
                <a:gd name="T10" fmla="*/ 13 w 21"/>
                <a:gd name="T11" fmla="*/ 11 h 17"/>
                <a:gd name="T12" fmla="*/ 15 w 21"/>
                <a:gd name="T13" fmla="*/ 15 h 17"/>
                <a:gd name="T14" fmla="*/ 19 w 21"/>
                <a:gd name="T15" fmla="*/ 17 h 17"/>
                <a:gd name="T16" fmla="*/ 21 w 21"/>
                <a:gd name="T17" fmla="*/ 15 h 17"/>
                <a:gd name="T18" fmla="*/ 21 w 21"/>
                <a:gd name="T19" fmla="*/ 13 h 17"/>
                <a:gd name="T20" fmla="*/ 13 w 21"/>
                <a:gd name="T21" fmla="*/ 4 h 17"/>
                <a:gd name="T22" fmla="*/ 2 w 21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7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7" y="9"/>
                    <a:pt x="12" y="13"/>
                    <a:pt x="12" y="1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3"/>
                    <a:pt x="15" y="15"/>
                  </a:cubicBezTo>
                  <a:cubicBezTo>
                    <a:pt x="16" y="16"/>
                    <a:pt x="17" y="17"/>
                    <a:pt x="19" y="17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7" y="2"/>
                    <a:pt x="2" y="0"/>
                    <a:pt x="2" y="0"/>
                  </a:cubicBezTo>
                </a:path>
              </a:pathLst>
            </a:custGeom>
            <a:solidFill>
              <a:srgbClr val="1A2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7" name="ïṣľïḋè"/>
            <p:cNvSpPr/>
            <p:nvPr>
              <p:custDataLst>
                <p:tags r:id="rId179"/>
              </p:custDataLst>
            </p:nvPr>
          </p:nvSpPr>
          <p:spPr bwMode="auto">
            <a:xfrm>
              <a:off x="12373" y="2093"/>
              <a:ext cx="120" cy="120"/>
            </a:xfrm>
            <a:custGeom>
              <a:avLst/>
              <a:gdLst>
                <a:gd name="T0" fmla="*/ 12 w 17"/>
                <a:gd name="T1" fmla="*/ 0 h 22"/>
                <a:gd name="T2" fmla="*/ 11 w 17"/>
                <a:gd name="T3" fmla="*/ 16 h 22"/>
                <a:gd name="T4" fmla="*/ 0 w 17"/>
                <a:gd name="T5" fmla="*/ 5 h 22"/>
                <a:gd name="T6" fmla="*/ 12 w 1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2">
                  <a:moveTo>
                    <a:pt x="12" y="0"/>
                  </a:moveTo>
                  <a:cubicBezTo>
                    <a:pt x="12" y="0"/>
                    <a:pt x="17" y="9"/>
                    <a:pt x="11" y="16"/>
                  </a:cubicBezTo>
                  <a:cubicBezTo>
                    <a:pt x="6" y="22"/>
                    <a:pt x="0" y="5"/>
                    <a:pt x="0" y="5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1E2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8" name="iṩḷide"/>
            <p:cNvSpPr/>
            <p:nvPr>
              <p:custDataLst>
                <p:tags r:id="rId180"/>
              </p:custDataLst>
            </p:nvPr>
          </p:nvSpPr>
          <p:spPr bwMode="auto">
            <a:xfrm>
              <a:off x="12258" y="2059"/>
              <a:ext cx="203" cy="316"/>
            </a:xfrm>
            <a:custGeom>
              <a:avLst/>
              <a:gdLst>
                <a:gd name="T0" fmla="*/ 44 w 46"/>
                <a:gd name="T1" fmla="*/ 46 h 82"/>
                <a:gd name="T2" fmla="*/ 42 w 46"/>
                <a:gd name="T3" fmla="*/ 53 h 82"/>
                <a:gd name="T4" fmla="*/ 39 w 46"/>
                <a:gd name="T5" fmla="*/ 64 h 82"/>
                <a:gd name="T6" fmla="*/ 29 w 46"/>
                <a:gd name="T7" fmla="*/ 67 h 82"/>
                <a:gd name="T8" fmla="*/ 29 w 46"/>
                <a:gd name="T9" fmla="*/ 71 h 82"/>
                <a:gd name="T10" fmla="*/ 29 w 46"/>
                <a:gd name="T11" fmla="*/ 71 h 82"/>
                <a:gd name="T12" fmla="*/ 30 w 46"/>
                <a:gd name="T13" fmla="*/ 74 h 82"/>
                <a:gd name="T14" fmla="*/ 28 w 46"/>
                <a:gd name="T15" fmla="*/ 82 h 82"/>
                <a:gd name="T16" fmla="*/ 21 w 46"/>
                <a:gd name="T17" fmla="*/ 79 h 82"/>
                <a:gd name="T18" fmla="*/ 11 w 46"/>
                <a:gd name="T19" fmla="*/ 76 h 82"/>
                <a:gd name="T20" fmla="*/ 10 w 46"/>
                <a:gd name="T21" fmla="*/ 63 h 82"/>
                <a:gd name="T22" fmla="*/ 3 w 46"/>
                <a:gd name="T23" fmla="*/ 48 h 82"/>
                <a:gd name="T24" fmla="*/ 0 w 46"/>
                <a:gd name="T25" fmla="*/ 37 h 82"/>
                <a:gd name="T26" fmla="*/ 5 w 46"/>
                <a:gd name="T27" fmla="*/ 18 h 82"/>
                <a:gd name="T28" fmla="*/ 40 w 46"/>
                <a:gd name="T29" fmla="*/ 23 h 82"/>
                <a:gd name="T30" fmla="*/ 44 w 46"/>
                <a:gd name="T31" fmla="*/ 42 h 82"/>
                <a:gd name="T32" fmla="*/ 44 w 46"/>
                <a:gd name="T33" fmla="*/ 4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82">
                  <a:moveTo>
                    <a:pt x="44" y="46"/>
                  </a:moveTo>
                  <a:cubicBezTo>
                    <a:pt x="42" y="47"/>
                    <a:pt x="43" y="51"/>
                    <a:pt x="42" y="53"/>
                  </a:cubicBezTo>
                  <a:cubicBezTo>
                    <a:pt x="42" y="55"/>
                    <a:pt x="43" y="62"/>
                    <a:pt x="39" y="64"/>
                  </a:cubicBezTo>
                  <a:cubicBezTo>
                    <a:pt x="35" y="65"/>
                    <a:pt x="30" y="67"/>
                    <a:pt x="29" y="67"/>
                  </a:cubicBezTo>
                  <a:cubicBezTo>
                    <a:pt x="29" y="68"/>
                    <a:pt x="29" y="69"/>
                    <a:pt x="29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3"/>
                    <a:pt x="30" y="74"/>
                    <a:pt x="30" y="74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1" y="76"/>
                    <a:pt x="10" y="65"/>
                    <a:pt x="10" y="63"/>
                  </a:cubicBezTo>
                  <a:cubicBezTo>
                    <a:pt x="10" y="62"/>
                    <a:pt x="6" y="55"/>
                    <a:pt x="3" y="48"/>
                  </a:cubicBezTo>
                  <a:cubicBezTo>
                    <a:pt x="1" y="44"/>
                    <a:pt x="0" y="40"/>
                    <a:pt x="0" y="37"/>
                  </a:cubicBezTo>
                  <a:cubicBezTo>
                    <a:pt x="0" y="29"/>
                    <a:pt x="0" y="21"/>
                    <a:pt x="5" y="18"/>
                  </a:cubicBezTo>
                  <a:cubicBezTo>
                    <a:pt x="10" y="14"/>
                    <a:pt x="39" y="0"/>
                    <a:pt x="40" y="23"/>
                  </a:cubicBezTo>
                  <a:cubicBezTo>
                    <a:pt x="40" y="23"/>
                    <a:pt x="43" y="39"/>
                    <a:pt x="44" y="42"/>
                  </a:cubicBezTo>
                  <a:cubicBezTo>
                    <a:pt x="46" y="44"/>
                    <a:pt x="46" y="46"/>
                    <a:pt x="44" y="46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" name="í$ľîďê"/>
            <p:cNvSpPr/>
            <p:nvPr>
              <p:custDataLst>
                <p:tags r:id="rId181"/>
              </p:custDataLst>
            </p:nvPr>
          </p:nvSpPr>
          <p:spPr bwMode="auto">
            <a:xfrm>
              <a:off x="12269" y="2132"/>
              <a:ext cx="120" cy="120"/>
            </a:xfrm>
            <a:custGeom>
              <a:avLst/>
              <a:gdLst>
                <a:gd name="T0" fmla="*/ 10 w 10"/>
                <a:gd name="T1" fmla="*/ 4 h 13"/>
                <a:gd name="T2" fmla="*/ 6 w 10"/>
                <a:gd name="T3" fmla="*/ 1 h 13"/>
                <a:gd name="T4" fmla="*/ 9 w 10"/>
                <a:gd name="T5" fmla="*/ 13 h 13"/>
                <a:gd name="T6" fmla="*/ 10 w 10"/>
                <a:gd name="T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10" y="4"/>
                  </a:moveTo>
                  <a:cubicBezTo>
                    <a:pt x="10" y="4"/>
                    <a:pt x="10" y="0"/>
                    <a:pt x="6" y="1"/>
                  </a:cubicBezTo>
                  <a:cubicBezTo>
                    <a:pt x="2" y="1"/>
                    <a:pt x="0" y="13"/>
                    <a:pt x="9" y="13"/>
                  </a:cubicBezTo>
                  <a:cubicBezTo>
                    <a:pt x="9" y="13"/>
                    <a:pt x="9" y="8"/>
                    <a:pt x="10" y="4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" name="îśḻîḑé"/>
            <p:cNvSpPr/>
            <p:nvPr>
              <p:custDataLst>
                <p:tags r:id="rId182"/>
              </p:custDataLst>
            </p:nvPr>
          </p:nvSpPr>
          <p:spPr bwMode="auto">
            <a:xfrm>
              <a:off x="12326" y="2212"/>
              <a:ext cx="120" cy="120"/>
            </a:xfrm>
            <a:custGeom>
              <a:avLst/>
              <a:gdLst>
                <a:gd name="T0" fmla="*/ 11 w 11"/>
                <a:gd name="T1" fmla="*/ 6 h 6"/>
                <a:gd name="T2" fmla="*/ 0 w 11"/>
                <a:gd name="T3" fmla="*/ 0 h 6"/>
                <a:gd name="T4" fmla="*/ 11 w 11"/>
                <a:gd name="T5" fmla="*/ 2 h 6"/>
                <a:gd name="T6" fmla="*/ 11 w 11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6">
                  <a:moveTo>
                    <a:pt x="11" y="6"/>
                  </a:moveTo>
                  <a:cubicBezTo>
                    <a:pt x="4" y="4"/>
                    <a:pt x="0" y="0"/>
                    <a:pt x="0" y="0"/>
                  </a:cubicBezTo>
                  <a:cubicBezTo>
                    <a:pt x="7" y="2"/>
                    <a:pt x="11" y="2"/>
                    <a:pt x="11" y="2"/>
                  </a:cubicBezTo>
                  <a:cubicBezTo>
                    <a:pt x="11" y="3"/>
                    <a:pt x="11" y="4"/>
                    <a:pt x="11" y="6"/>
                  </a:cubicBezTo>
                  <a:close/>
                </a:path>
              </a:pathLst>
            </a:custGeom>
            <a:solidFill>
              <a:srgbClr val="DC9B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1" name="í$ḻiḍè"/>
            <p:cNvSpPr/>
            <p:nvPr>
              <p:custDataLst>
                <p:tags r:id="rId183"/>
              </p:custDataLst>
            </p:nvPr>
          </p:nvSpPr>
          <p:spPr bwMode="auto">
            <a:xfrm>
              <a:off x="12232" y="2063"/>
              <a:ext cx="299" cy="247"/>
            </a:xfrm>
            <a:custGeom>
              <a:avLst/>
              <a:gdLst>
                <a:gd name="T0" fmla="*/ 50 w 68"/>
                <a:gd name="T1" fmla="*/ 7 h 64"/>
                <a:gd name="T2" fmla="*/ 23 w 68"/>
                <a:gd name="T3" fmla="*/ 29 h 64"/>
                <a:gd name="T4" fmla="*/ 22 w 68"/>
                <a:gd name="T5" fmla="*/ 36 h 64"/>
                <a:gd name="T6" fmla="*/ 20 w 68"/>
                <a:gd name="T7" fmla="*/ 40 h 64"/>
                <a:gd name="T8" fmla="*/ 13 w 68"/>
                <a:gd name="T9" fmla="*/ 42 h 64"/>
                <a:gd name="T10" fmla="*/ 14 w 68"/>
                <a:gd name="T11" fmla="*/ 50 h 64"/>
                <a:gd name="T12" fmla="*/ 18 w 68"/>
                <a:gd name="T13" fmla="*/ 63 h 64"/>
                <a:gd name="T14" fmla="*/ 16 w 68"/>
                <a:gd name="T15" fmla="*/ 64 h 64"/>
                <a:gd name="T16" fmla="*/ 6 w 68"/>
                <a:gd name="T17" fmla="*/ 42 h 64"/>
                <a:gd name="T18" fmla="*/ 13 w 68"/>
                <a:gd name="T19" fmla="*/ 10 h 64"/>
                <a:gd name="T20" fmla="*/ 50 w 68"/>
                <a:gd name="T2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64">
                  <a:moveTo>
                    <a:pt x="50" y="7"/>
                  </a:moveTo>
                  <a:cubicBezTo>
                    <a:pt x="50" y="7"/>
                    <a:pt x="68" y="28"/>
                    <a:pt x="23" y="29"/>
                  </a:cubicBezTo>
                  <a:cubicBezTo>
                    <a:pt x="23" y="29"/>
                    <a:pt x="21" y="30"/>
                    <a:pt x="22" y="36"/>
                  </a:cubicBezTo>
                  <a:cubicBezTo>
                    <a:pt x="23" y="42"/>
                    <a:pt x="20" y="40"/>
                    <a:pt x="20" y="40"/>
                  </a:cubicBezTo>
                  <a:cubicBezTo>
                    <a:pt x="20" y="40"/>
                    <a:pt x="15" y="32"/>
                    <a:pt x="13" y="42"/>
                  </a:cubicBezTo>
                  <a:cubicBezTo>
                    <a:pt x="13" y="42"/>
                    <a:pt x="12" y="45"/>
                    <a:pt x="14" y="50"/>
                  </a:cubicBezTo>
                  <a:cubicBezTo>
                    <a:pt x="17" y="56"/>
                    <a:pt x="18" y="60"/>
                    <a:pt x="18" y="63"/>
                  </a:cubicBezTo>
                  <a:cubicBezTo>
                    <a:pt x="18" y="64"/>
                    <a:pt x="17" y="64"/>
                    <a:pt x="16" y="64"/>
                  </a:cubicBezTo>
                  <a:cubicBezTo>
                    <a:pt x="14" y="63"/>
                    <a:pt x="9" y="53"/>
                    <a:pt x="6" y="42"/>
                  </a:cubicBezTo>
                  <a:cubicBezTo>
                    <a:pt x="2" y="30"/>
                    <a:pt x="0" y="20"/>
                    <a:pt x="13" y="10"/>
                  </a:cubicBezTo>
                  <a:cubicBezTo>
                    <a:pt x="27" y="0"/>
                    <a:pt x="50" y="7"/>
                    <a:pt x="50" y="7"/>
                  </a:cubicBezTo>
                  <a:close/>
                </a:path>
              </a:pathLst>
            </a:custGeom>
            <a:solidFill>
              <a:srgbClr val="1E2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2" name="îṣḷîḓè"/>
            <p:cNvSpPr/>
            <p:nvPr>
              <p:custDataLst>
                <p:tags r:id="rId184"/>
              </p:custDataLst>
            </p:nvPr>
          </p:nvSpPr>
          <p:spPr bwMode="auto">
            <a:xfrm>
              <a:off x="12289" y="2279"/>
              <a:ext cx="120" cy="120"/>
            </a:xfrm>
            <a:custGeom>
              <a:avLst/>
              <a:gdLst>
                <a:gd name="T0" fmla="*/ 3 w 21"/>
                <a:gd name="T1" fmla="*/ 0 h 16"/>
                <a:gd name="T2" fmla="*/ 0 w 21"/>
                <a:gd name="T3" fmla="*/ 4 h 16"/>
                <a:gd name="T4" fmla="*/ 5 w 21"/>
                <a:gd name="T5" fmla="*/ 7 h 16"/>
                <a:gd name="T6" fmla="*/ 18 w 21"/>
                <a:gd name="T7" fmla="*/ 16 h 16"/>
                <a:gd name="T8" fmla="*/ 21 w 21"/>
                <a:gd name="T9" fmla="*/ 9 h 16"/>
                <a:gd name="T10" fmla="*/ 3 w 21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3" y="0"/>
                    <a:pt x="2" y="1"/>
                    <a:pt x="0" y="4"/>
                  </a:cubicBezTo>
                  <a:cubicBezTo>
                    <a:pt x="0" y="4"/>
                    <a:pt x="3" y="5"/>
                    <a:pt x="5" y="7"/>
                  </a:cubicBezTo>
                  <a:cubicBezTo>
                    <a:pt x="7" y="8"/>
                    <a:pt x="18" y="16"/>
                    <a:pt x="18" y="16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9" y="2"/>
                    <a:pt x="3" y="0"/>
                  </a:cubicBezTo>
                  <a:close/>
                </a:path>
              </a:pathLst>
            </a:custGeom>
            <a:solidFill>
              <a:srgbClr val="85C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3" name="iṩḷïḓè"/>
            <p:cNvSpPr/>
            <p:nvPr>
              <p:custDataLst>
                <p:tags r:id="rId185"/>
              </p:custDataLst>
            </p:nvPr>
          </p:nvSpPr>
          <p:spPr bwMode="auto">
            <a:xfrm>
              <a:off x="12369" y="2266"/>
              <a:ext cx="120" cy="120"/>
            </a:xfrm>
            <a:custGeom>
              <a:avLst/>
              <a:gdLst>
                <a:gd name="T0" fmla="*/ 0 w 6"/>
                <a:gd name="T1" fmla="*/ 8 h 12"/>
                <a:gd name="T2" fmla="*/ 5 w 6"/>
                <a:gd name="T3" fmla="*/ 12 h 12"/>
                <a:gd name="T4" fmla="*/ 5 w 6"/>
                <a:gd name="T5" fmla="*/ 4 h 12"/>
                <a:gd name="T6" fmla="*/ 0 w 6"/>
                <a:gd name="T7" fmla="*/ 0 h 12"/>
                <a:gd name="T8" fmla="*/ 0 w 6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8"/>
                  </a:moveTo>
                  <a:cubicBezTo>
                    <a:pt x="0" y="8"/>
                    <a:pt x="3" y="9"/>
                    <a:pt x="5" y="12"/>
                  </a:cubicBezTo>
                  <a:cubicBezTo>
                    <a:pt x="5" y="12"/>
                    <a:pt x="6" y="7"/>
                    <a:pt x="5" y="4"/>
                  </a:cubicBezTo>
                  <a:cubicBezTo>
                    <a:pt x="5" y="4"/>
                    <a:pt x="4" y="1"/>
                    <a:pt x="0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85C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" name="iṡ1îďè"/>
            <p:cNvSpPr/>
            <p:nvPr>
              <p:custDataLst>
                <p:tags r:id="rId186"/>
              </p:custDataLst>
            </p:nvPr>
          </p:nvSpPr>
          <p:spPr bwMode="auto">
            <a:xfrm>
              <a:off x="11903" y="2195"/>
              <a:ext cx="1309" cy="739"/>
            </a:xfrm>
            <a:custGeom>
              <a:avLst/>
              <a:gdLst>
                <a:gd name="T0" fmla="*/ 288 w 297"/>
                <a:gd name="T1" fmla="*/ 40 h 192"/>
                <a:gd name="T2" fmla="*/ 276 w 297"/>
                <a:gd name="T3" fmla="*/ 18 h 192"/>
                <a:gd name="T4" fmla="*/ 267 w 297"/>
                <a:gd name="T5" fmla="*/ 0 h 192"/>
                <a:gd name="T6" fmla="*/ 0 w 297"/>
                <a:gd name="T7" fmla="*/ 134 h 192"/>
                <a:gd name="T8" fmla="*/ 9 w 297"/>
                <a:gd name="T9" fmla="*/ 152 h 192"/>
                <a:gd name="T10" fmla="*/ 20 w 297"/>
                <a:gd name="T11" fmla="*/ 174 h 192"/>
                <a:gd name="T12" fmla="*/ 29 w 297"/>
                <a:gd name="T13" fmla="*/ 192 h 192"/>
                <a:gd name="T14" fmla="*/ 297 w 297"/>
                <a:gd name="T15" fmla="*/ 58 h 192"/>
                <a:gd name="T16" fmla="*/ 288 w 297"/>
                <a:gd name="T17" fmla="*/ 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7" h="192">
                  <a:moveTo>
                    <a:pt x="288" y="40"/>
                  </a:moveTo>
                  <a:cubicBezTo>
                    <a:pt x="287" y="31"/>
                    <a:pt x="283" y="23"/>
                    <a:pt x="276" y="18"/>
                  </a:cubicBezTo>
                  <a:cubicBezTo>
                    <a:pt x="278" y="11"/>
                    <a:pt x="271" y="3"/>
                    <a:pt x="267" y="0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9" y="192"/>
                    <a:pt x="29" y="192"/>
                    <a:pt x="29" y="192"/>
                  </a:cubicBezTo>
                  <a:cubicBezTo>
                    <a:pt x="297" y="58"/>
                    <a:pt x="297" y="58"/>
                    <a:pt x="297" y="58"/>
                  </a:cubicBezTo>
                  <a:cubicBezTo>
                    <a:pt x="297" y="53"/>
                    <a:pt x="294" y="43"/>
                    <a:pt x="288" y="40"/>
                  </a:cubicBezTo>
                  <a:close/>
                </a:path>
              </a:pathLst>
            </a:custGeom>
            <a:solidFill>
              <a:srgbClr val="E39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" name="í$1îdê"/>
            <p:cNvSpPr/>
            <p:nvPr>
              <p:custDataLst>
                <p:tags r:id="rId187"/>
              </p:custDataLst>
            </p:nvPr>
          </p:nvSpPr>
          <p:spPr bwMode="auto">
            <a:xfrm>
              <a:off x="12934" y="2159"/>
              <a:ext cx="324" cy="258"/>
            </a:xfrm>
            <a:custGeom>
              <a:avLst/>
              <a:gdLst>
                <a:gd name="T0" fmla="*/ 71 w 74"/>
                <a:gd name="T1" fmla="*/ 14 h 67"/>
                <a:gd name="T2" fmla="*/ 67 w 74"/>
                <a:gd name="T3" fmla="*/ 6 h 67"/>
                <a:gd name="T4" fmla="*/ 64 w 74"/>
                <a:gd name="T5" fmla="*/ 0 h 67"/>
                <a:gd name="T6" fmla="*/ 0 w 74"/>
                <a:gd name="T7" fmla="*/ 9 h 67"/>
                <a:gd name="T8" fmla="*/ 9 w 74"/>
                <a:gd name="T9" fmla="*/ 27 h 67"/>
                <a:gd name="T10" fmla="*/ 21 w 74"/>
                <a:gd name="T11" fmla="*/ 49 h 67"/>
                <a:gd name="T12" fmla="*/ 30 w 74"/>
                <a:gd name="T13" fmla="*/ 67 h 67"/>
                <a:gd name="T14" fmla="*/ 74 w 74"/>
                <a:gd name="T15" fmla="*/ 21 h 67"/>
                <a:gd name="T16" fmla="*/ 71 w 74"/>
                <a:gd name="T17" fmla="*/ 1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67">
                  <a:moveTo>
                    <a:pt x="71" y="14"/>
                  </a:moveTo>
                  <a:cubicBezTo>
                    <a:pt x="67" y="6"/>
                    <a:pt x="67" y="6"/>
                    <a:pt x="67" y="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12"/>
                    <a:pt x="11" y="20"/>
                    <a:pt x="9" y="27"/>
                  </a:cubicBezTo>
                  <a:cubicBezTo>
                    <a:pt x="16" y="32"/>
                    <a:pt x="20" y="40"/>
                    <a:pt x="21" y="49"/>
                  </a:cubicBezTo>
                  <a:cubicBezTo>
                    <a:pt x="27" y="52"/>
                    <a:pt x="30" y="62"/>
                    <a:pt x="30" y="67"/>
                  </a:cubicBezTo>
                  <a:cubicBezTo>
                    <a:pt x="74" y="21"/>
                    <a:pt x="74" y="21"/>
                    <a:pt x="74" y="21"/>
                  </a:cubicBezTo>
                  <a:lnTo>
                    <a:pt x="71" y="14"/>
                  </a:lnTo>
                  <a:close/>
                </a:path>
              </a:pathLst>
            </a:custGeom>
            <a:solidFill>
              <a:srgbClr val="F3D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" name="isḻîḍe"/>
            <p:cNvSpPr/>
            <p:nvPr>
              <p:custDataLst>
                <p:tags r:id="rId188"/>
              </p:custDataLst>
            </p:nvPr>
          </p:nvSpPr>
          <p:spPr bwMode="auto">
            <a:xfrm>
              <a:off x="13181" y="2121"/>
              <a:ext cx="120" cy="120"/>
            </a:xfrm>
            <a:custGeom>
              <a:avLst/>
              <a:gdLst>
                <a:gd name="T0" fmla="*/ 25 w 25"/>
                <a:gd name="T1" fmla="*/ 5 h 24"/>
                <a:gd name="T2" fmla="*/ 24 w 25"/>
                <a:gd name="T3" fmla="*/ 2 h 24"/>
                <a:gd name="T4" fmla="*/ 19 w 25"/>
                <a:gd name="T5" fmla="*/ 0 h 24"/>
                <a:gd name="T6" fmla="*/ 0 w 25"/>
                <a:gd name="T7" fmla="*/ 3 h 24"/>
                <a:gd name="T8" fmla="*/ 3 w 25"/>
                <a:gd name="T9" fmla="*/ 9 h 24"/>
                <a:gd name="T10" fmla="*/ 7 w 25"/>
                <a:gd name="T11" fmla="*/ 17 h 24"/>
                <a:gd name="T12" fmla="*/ 10 w 25"/>
                <a:gd name="T13" fmla="*/ 24 h 24"/>
                <a:gd name="T14" fmla="*/ 24 w 25"/>
                <a:gd name="T15" fmla="*/ 10 h 24"/>
                <a:gd name="T16" fmla="*/ 25 w 25"/>
                <a:gd name="T17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4">
                  <a:moveTo>
                    <a:pt x="25" y="5"/>
                  </a:moveTo>
                  <a:cubicBezTo>
                    <a:pt x="25" y="4"/>
                    <a:pt x="24" y="3"/>
                    <a:pt x="24" y="2"/>
                  </a:cubicBezTo>
                  <a:cubicBezTo>
                    <a:pt x="23" y="1"/>
                    <a:pt x="21" y="0"/>
                    <a:pt x="19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8"/>
                    <a:pt x="25" y="7"/>
                    <a:pt x="25" y="5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" name="íSḻíḍè"/>
            <p:cNvSpPr/>
            <p:nvPr>
              <p:custDataLst>
                <p:tags r:id="rId189"/>
              </p:custDataLst>
            </p:nvPr>
          </p:nvSpPr>
          <p:spPr bwMode="auto">
            <a:xfrm>
              <a:off x="11606" y="2804"/>
              <a:ext cx="246" cy="281"/>
            </a:xfrm>
            <a:custGeom>
              <a:avLst/>
              <a:gdLst>
                <a:gd name="T0" fmla="*/ 25 w 56"/>
                <a:gd name="T1" fmla="*/ 0 h 73"/>
                <a:gd name="T2" fmla="*/ 5 w 56"/>
                <a:gd name="T3" fmla="*/ 11 h 73"/>
                <a:gd name="T4" fmla="*/ 2 w 56"/>
                <a:gd name="T5" fmla="*/ 18 h 73"/>
                <a:gd name="T6" fmla="*/ 28 w 56"/>
                <a:gd name="T7" fmla="*/ 70 h 73"/>
                <a:gd name="T8" fmla="*/ 36 w 56"/>
                <a:gd name="T9" fmla="*/ 72 h 73"/>
                <a:gd name="T10" fmla="*/ 56 w 56"/>
                <a:gd name="T11" fmla="*/ 62 h 73"/>
                <a:gd name="T12" fmla="*/ 25 w 56"/>
                <a:gd name="T1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73">
                  <a:moveTo>
                    <a:pt x="25" y="0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2"/>
                    <a:pt x="0" y="15"/>
                    <a:pt x="2" y="18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9" y="72"/>
                    <a:pt x="33" y="73"/>
                    <a:pt x="36" y="72"/>
                  </a:cubicBezTo>
                  <a:cubicBezTo>
                    <a:pt x="56" y="62"/>
                    <a:pt x="56" y="62"/>
                    <a:pt x="56" y="62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B9BB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8" name="íṣľïḑé"/>
            <p:cNvSpPr/>
            <p:nvPr>
              <p:custDataLst>
                <p:tags r:id="rId190"/>
              </p:custDataLst>
            </p:nvPr>
          </p:nvSpPr>
          <p:spPr bwMode="auto">
            <a:xfrm>
              <a:off x="11609" y="2804"/>
              <a:ext cx="242" cy="281"/>
            </a:xfrm>
            <a:custGeom>
              <a:avLst/>
              <a:gdLst>
                <a:gd name="T0" fmla="*/ 47 w 55"/>
                <a:gd name="T1" fmla="*/ 47 h 73"/>
                <a:gd name="T2" fmla="*/ 37 w 55"/>
                <a:gd name="T3" fmla="*/ 27 h 73"/>
                <a:gd name="T4" fmla="*/ 24 w 55"/>
                <a:gd name="T5" fmla="*/ 0 h 73"/>
                <a:gd name="T6" fmla="*/ 4 w 55"/>
                <a:gd name="T7" fmla="*/ 11 h 73"/>
                <a:gd name="T8" fmla="*/ 2 w 55"/>
                <a:gd name="T9" fmla="*/ 11 h 73"/>
                <a:gd name="T10" fmla="*/ 2 w 55"/>
                <a:gd name="T11" fmla="*/ 12 h 73"/>
                <a:gd name="T12" fmla="*/ 2 w 55"/>
                <a:gd name="T13" fmla="*/ 12 h 73"/>
                <a:gd name="T14" fmla="*/ 2 w 55"/>
                <a:gd name="T15" fmla="*/ 12 h 73"/>
                <a:gd name="T16" fmla="*/ 1 w 55"/>
                <a:gd name="T17" fmla="*/ 13 h 73"/>
                <a:gd name="T18" fmla="*/ 1 w 55"/>
                <a:gd name="T19" fmla="*/ 13 h 73"/>
                <a:gd name="T20" fmla="*/ 0 w 55"/>
                <a:gd name="T21" fmla="*/ 14 h 73"/>
                <a:gd name="T22" fmla="*/ 1 w 55"/>
                <a:gd name="T23" fmla="*/ 18 h 73"/>
                <a:gd name="T24" fmla="*/ 27 w 55"/>
                <a:gd name="T25" fmla="*/ 70 h 73"/>
                <a:gd name="T26" fmla="*/ 35 w 55"/>
                <a:gd name="T27" fmla="*/ 72 h 73"/>
                <a:gd name="T28" fmla="*/ 55 w 55"/>
                <a:gd name="T29" fmla="*/ 62 h 73"/>
                <a:gd name="T30" fmla="*/ 47 w 55"/>
                <a:gd name="T31" fmla="*/ 4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73">
                  <a:moveTo>
                    <a:pt x="47" y="4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1"/>
                    <a:pt x="3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8" y="72"/>
                    <a:pt x="32" y="73"/>
                    <a:pt x="35" y="72"/>
                  </a:cubicBezTo>
                  <a:cubicBezTo>
                    <a:pt x="55" y="62"/>
                    <a:pt x="55" y="62"/>
                    <a:pt x="55" y="62"/>
                  </a:cubicBezTo>
                  <a:lnTo>
                    <a:pt x="47" y="47"/>
                  </a:lnTo>
                  <a:close/>
                </a:path>
              </a:pathLst>
            </a:custGeom>
            <a:solidFill>
              <a:srgbClr val="CD4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9" name="iŝľîḑè"/>
            <p:cNvSpPr/>
            <p:nvPr>
              <p:custDataLst>
                <p:tags r:id="rId191"/>
              </p:custDataLst>
            </p:nvPr>
          </p:nvSpPr>
          <p:spPr bwMode="auto">
            <a:xfrm>
              <a:off x="11674" y="2676"/>
              <a:ext cx="437" cy="390"/>
            </a:xfrm>
            <a:custGeom>
              <a:avLst/>
              <a:gdLst>
                <a:gd name="T0" fmla="*/ 97 w 99"/>
                <a:gd name="T1" fmla="*/ 63 h 101"/>
                <a:gd name="T2" fmla="*/ 67 w 99"/>
                <a:gd name="T3" fmla="*/ 4 h 101"/>
                <a:gd name="T4" fmla="*/ 59 w 99"/>
                <a:gd name="T5" fmla="*/ 1 h 101"/>
                <a:gd name="T6" fmla="*/ 4 w 99"/>
                <a:gd name="T7" fmla="*/ 29 h 101"/>
                <a:gd name="T8" fmla="*/ 2 w 99"/>
                <a:gd name="T9" fmla="*/ 37 h 101"/>
                <a:gd name="T10" fmla="*/ 32 w 99"/>
                <a:gd name="T11" fmla="*/ 96 h 101"/>
                <a:gd name="T12" fmla="*/ 40 w 99"/>
                <a:gd name="T13" fmla="*/ 99 h 101"/>
                <a:gd name="T14" fmla="*/ 94 w 99"/>
                <a:gd name="T15" fmla="*/ 71 h 101"/>
                <a:gd name="T16" fmla="*/ 97 w 99"/>
                <a:gd name="T17" fmla="*/ 6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101">
                  <a:moveTo>
                    <a:pt x="97" y="63"/>
                  </a:moveTo>
                  <a:cubicBezTo>
                    <a:pt x="67" y="4"/>
                    <a:pt x="67" y="4"/>
                    <a:pt x="67" y="4"/>
                  </a:cubicBezTo>
                  <a:cubicBezTo>
                    <a:pt x="65" y="1"/>
                    <a:pt x="62" y="0"/>
                    <a:pt x="59" y="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1" y="30"/>
                    <a:pt x="0" y="34"/>
                    <a:pt x="2" y="37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33" y="99"/>
                    <a:pt x="37" y="101"/>
                    <a:pt x="40" y="99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7" y="70"/>
                    <a:pt x="99" y="66"/>
                    <a:pt x="97" y="63"/>
                  </a:cubicBezTo>
                  <a:close/>
                </a:path>
              </a:pathLst>
            </a:custGeom>
            <a:solidFill>
              <a:srgbClr val="B9BB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0" name="îŝlîḑe"/>
            <p:cNvSpPr/>
            <p:nvPr>
              <p:custDataLst>
                <p:tags r:id="rId192"/>
              </p:custDataLst>
            </p:nvPr>
          </p:nvSpPr>
          <p:spPr bwMode="auto">
            <a:xfrm>
              <a:off x="11842" y="2665"/>
              <a:ext cx="229" cy="331"/>
            </a:xfrm>
            <a:custGeom>
              <a:avLst/>
              <a:gdLst>
                <a:gd name="T0" fmla="*/ 51 w 52"/>
                <a:gd name="T1" fmla="*/ 74 h 86"/>
                <a:gd name="T2" fmla="*/ 15 w 52"/>
                <a:gd name="T3" fmla="*/ 5 h 86"/>
                <a:gd name="T4" fmla="*/ 7 w 52"/>
                <a:gd name="T5" fmla="*/ 2 h 86"/>
                <a:gd name="T6" fmla="*/ 4 w 52"/>
                <a:gd name="T7" fmla="*/ 3 h 86"/>
                <a:gd name="T8" fmla="*/ 2 w 52"/>
                <a:gd name="T9" fmla="*/ 12 h 86"/>
                <a:gd name="T10" fmla="*/ 37 w 52"/>
                <a:gd name="T11" fmla="*/ 81 h 86"/>
                <a:gd name="T12" fmla="*/ 45 w 52"/>
                <a:gd name="T13" fmla="*/ 84 h 86"/>
                <a:gd name="T14" fmla="*/ 48 w 52"/>
                <a:gd name="T15" fmla="*/ 83 h 86"/>
                <a:gd name="T16" fmla="*/ 51 w 52"/>
                <a:gd name="T17" fmla="*/ 7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86">
                  <a:moveTo>
                    <a:pt x="51" y="74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4" y="2"/>
                    <a:pt x="10" y="0"/>
                    <a:pt x="7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5"/>
                    <a:pt x="0" y="9"/>
                    <a:pt x="2" y="12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9" y="84"/>
                    <a:pt x="42" y="86"/>
                    <a:pt x="45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1"/>
                    <a:pt x="52" y="78"/>
                    <a:pt x="51" y="74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1" name="íšļïḍé"/>
            <p:cNvSpPr/>
            <p:nvPr>
              <p:custDataLst>
                <p:tags r:id="rId193"/>
              </p:custDataLst>
            </p:nvPr>
          </p:nvSpPr>
          <p:spPr bwMode="auto">
            <a:xfrm>
              <a:off x="11695" y="2741"/>
              <a:ext cx="233" cy="329"/>
            </a:xfrm>
            <a:custGeom>
              <a:avLst/>
              <a:gdLst>
                <a:gd name="T0" fmla="*/ 51 w 53"/>
                <a:gd name="T1" fmla="*/ 74 h 85"/>
                <a:gd name="T2" fmla="*/ 16 w 53"/>
                <a:gd name="T3" fmla="*/ 4 h 85"/>
                <a:gd name="T4" fmla="*/ 7 w 53"/>
                <a:gd name="T5" fmla="*/ 1 h 85"/>
                <a:gd name="T6" fmla="*/ 5 w 53"/>
                <a:gd name="T7" fmla="*/ 2 h 85"/>
                <a:gd name="T8" fmla="*/ 2 w 53"/>
                <a:gd name="T9" fmla="*/ 11 h 85"/>
                <a:gd name="T10" fmla="*/ 37 w 53"/>
                <a:gd name="T11" fmla="*/ 81 h 85"/>
                <a:gd name="T12" fmla="*/ 46 w 53"/>
                <a:gd name="T13" fmla="*/ 83 h 85"/>
                <a:gd name="T14" fmla="*/ 48 w 53"/>
                <a:gd name="T15" fmla="*/ 82 h 85"/>
                <a:gd name="T16" fmla="*/ 51 w 53"/>
                <a:gd name="T17" fmla="*/ 7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85">
                  <a:moveTo>
                    <a:pt x="51" y="74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4" y="1"/>
                    <a:pt x="10" y="0"/>
                    <a:pt x="7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4"/>
                    <a:pt x="0" y="8"/>
                    <a:pt x="2" y="1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9" y="84"/>
                    <a:pt x="43" y="85"/>
                    <a:pt x="46" y="83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51" y="80"/>
                    <a:pt x="53" y="77"/>
                    <a:pt x="51" y="74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2" name="îṡḻîḍê"/>
            <p:cNvSpPr/>
            <p:nvPr>
              <p:custDataLst>
                <p:tags r:id="rId194"/>
              </p:custDataLst>
            </p:nvPr>
          </p:nvSpPr>
          <p:spPr bwMode="auto">
            <a:xfrm>
              <a:off x="11699" y="2163"/>
              <a:ext cx="1804" cy="922"/>
            </a:xfrm>
            <a:custGeom>
              <a:avLst/>
              <a:gdLst>
                <a:gd name="T0" fmla="*/ 394 w 409"/>
                <a:gd name="T1" fmla="*/ 20 h 239"/>
                <a:gd name="T2" fmla="*/ 408 w 409"/>
                <a:gd name="T3" fmla="*/ 6 h 239"/>
                <a:gd name="T4" fmla="*/ 409 w 409"/>
                <a:gd name="T5" fmla="*/ 1 h 239"/>
                <a:gd name="T6" fmla="*/ 409 w 409"/>
                <a:gd name="T7" fmla="*/ 0 h 239"/>
                <a:gd name="T8" fmla="*/ 341 w 409"/>
                <a:gd name="T9" fmla="*/ 58 h 239"/>
                <a:gd name="T10" fmla="*/ 0 w 409"/>
                <a:gd name="T11" fmla="*/ 228 h 239"/>
                <a:gd name="T12" fmla="*/ 4 w 409"/>
                <a:gd name="T13" fmla="*/ 236 h 239"/>
                <a:gd name="T14" fmla="*/ 5 w 409"/>
                <a:gd name="T15" fmla="*/ 237 h 239"/>
                <a:gd name="T16" fmla="*/ 6 w 409"/>
                <a:gd name="T17" fmla="*/ 238 h 239"/>
                <a:gd name="T18" fmla="*/ 8 w 409"/>
                <a:gd name="T19" fmla="*/ 238 h 239"/>
                <a:gd name="T20" fmla="*/ 12 w 409"/>
                <a:gd name="T21" fmla="*/ 238 h 239"/>
                <a:gd name="T22" fmla="*/ 26 w 409"/>
                <a:gd name="T23" fmla="*/ 230 h 239"/>
                <a:gd name="T24" fmla="*/ 34 w 409"/>
                <a:gd name="T25" fmla="*/ 232 h 239"/>
                <a:gd name="T26" fmla="*/ 37 w 409"/>
                <a:gd name="T27" fmla="*/ 231 h 239"/>
                <a:gd name="T28" fmla="*/ 45 w 409"/>
                <a:gd name="T29" fmla="*/ 233 h 239"/>
                <a:gd name="T30" fmla="*/ 47 w 409"/>
                <a:gd name="T31" fmla="*/ 232 h 239"/>
                <a:gd name="T32" fmla="*/ 50 w 409"/>
                <a:gd name="T33" fmla="*/ 224 h 239"/>
                <a:gd name="T34" fmla="*/ 74 w 409"/>
                <a:gd name="T35" fmla="*/ 212 h 239"/>
                <a:gd name="T36" fmla="*/ 82 w 409"/>
                <a:gd name="T37" fmla="*/ 214 h 239"/>
                <a:gd name="T38" fmla="*/ 85 w 409"/>
                <a:gd name="T39" fmla="*/ 213 h 239"/>
                <a:gd name="T40" fmla="*/ 88 w 409"/>
                <a:gd name="T41" fmla="*/ 205 h 239"/>
                <a:gd name="T42" fmla="*/ 88 w 409"/>
                <a:gd name="T43" fmla="*/ 204 h 239"/>
                <a:gd name="T44" fmla="*/ 91 w 409"/>
                <a:gd name="T45" fmla="*/ 196 h 239"/>
                <a:gd name="T46" fmla="*/ 91 w 409"/>
                <a:gd name="T47" fmla="*/ 196 h 239"/>
                <a:gd name="T48" fmla="*/ 350 w 409"/>
                <a:gd name="T49" fmla="*/ 66 h 239"/>
                <a:gd name="T50" fmla="*/ 394 w 409"/>
                <a:gd name="T51" fmla="*/ 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9" h="239">
                  <a:moveTo>
                    <a:pt x="394" y="20"/>
                  </a:moveTo>
                  <a:cubicBezTo>
                    <a:pt x="408" y="6"/>
                    <a:pt x="408" y="6"/>
                    <a:pt x="408" y="6"/>
                  </a:cubicBezTo>
                  <a:cubicBezTo>
                    <a:pt x="409" y="4"/>
                    <a:pt x="409" y="3"/>
                    <a:pt x="409" y="1"/>
                  </a:cubicBezTo>
                  <a:cubicBezTo>
                    <a:pt x="409" y="0"/>
                    <a:pt x="409" y="0"/>
                    <a:pt x="409" y="0"/>
                  </a:cubicBezTo>
                  <a:cubicBezTo>
                    <a:pt x="387" y="18"/>
                    <a:pt x="341" y="58"/>
                    <a:pt x="341" y="58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4" y="236"/>
                    <a:pt x="4" y="236"/>
                    <a:pt x="4" y="236"/>
                  </a:cubicBezTo>
                  <a:cubicBezTo>
                    <a:pt x="5" y="237"/>
                    <a:pt x="5" y="237"/>
                    <a:pt x="5" y="237"/>
                  </a:cubicBezTo>
                  <a:cubicBezTo>
                    <a:pt x="5" y="237"/>
                    <a:pt x="6" y="238"/>
                    <a:pt x="6" y="238"/>
                  </a:cubicBezTo>
                  <a:cubicBezTo>
                    <a:pt x="7" y="238"/>
                    <a:pt x="8" y="238"/>
                    <a:pt x="8" y="238"/>
                  </a:cubicBezTo>
                  <a:cubicBezTo>
                    <a:pt x="9" y="239"/>
                    <a:pt x="11" y="238"/>
                    <a:pt x="12" y="238"/>
                  </a:cubicBezTo>
                  <a:cubicBezTo>
                    <a:pt x="26" y="230"/>
                    <a:pt x="26" y="230"/>
                    <a:pt x="26" y="230"/>
                  </a:cubicBezTo>
                  <a:cubicBezTo>
                    <a:pt x="28" y="233"/>
                    <a:pt x="31" y="233"/>
                    <a:pt x="34" y="232"/>
                  </a:cubicBezTo>
                  <a:cubicBezTo>
                    <a:pt x="37" y="231"/>
                    <a:pt x="37" y="231"/>
                    <a:pt x="37" y="231"/>
                  </a:cubicBezTo>
                  <a:cubicBezTo>
                    <a:pt x="38" y="234"/>
                    <a:pt x="42" y="235"/>
                    <a:pt x="45" y="233"/>
                  </a:cubicBezTo>
                  <a:cubicBezTo>
                    <a:pt x="47" y="232"/>
                    <a:pt x="47" y="232"/>
                    <a:pt x="47" y="232"/>
                  </a:cubicBezTo>
                  <a:cubicBezTo>
                    <a:pt x="50" y="230"/>
                    <a:pt x="51" y="227"/>
                    <a:pt x="50" y="224"/>
                  </a:cubicBezTo>
                  <a:cubicBezTo>
                    <a:pt x="74" y="212"/>
                    <a:pt x="74" y="212"/>
                    <a:pt x="74" y="212"/>
                  </a:cubicBezTo>
                  <a:cubicBezTo>
                    <a:pt x="76" y="215"/>
                    <a:pt x="79" y="216"/>
                    <a:pt x="82" y="214"/>
                  </a:cubicBezTo>
                  <a:cubicBezTo>
                    <a:pt x="85" y="213"/>
                    <a:pt x="85" y="213"/>
                    <a:pt x="85" y="213"/>
                  </a:cubicBezTo>
                  <a:cubicBezTo>
                    <a:pt x="88" y="211"/>
                    <a:pt x="89" y="208"/>
                    <a:pt x="88" y="205"/>
                  </a:cubicBezTo>
                  <a:cubicBezTo>
                    <a:pt x="88" y="204"/>
                    <a:pt x="88" y="204"/>
                    <a:pt x="88" y="204"/>
                  </a:cubicBezTo>
                  <a:cubicBezTo>
                    <a:pt x="91" y="203"/>
                    <a:pt x="93" y="199"/>
                    <a:pt x="91" y="196"/>
                  </a:cubicBezTo>
                  <a:cubicBezTo>
                    <a:pt x="91" y="196"/>
                    <a:pt x="91" y="196"/>
                    <a:pt x="91" y="196"/>
                  </a:cubicBezTo>
                  <a:cubicBezTo>
                    <a:pt x="350" y="66"/>
                    <a:pt x="350" y="66"/>
                    <a:pt x="350" y="66"/>
                  </a:cubicBezTo>
                  <a:lnTo>
                    <a:pt x="394" y="20"/>
                  </a:lnTo>
                  <a:close/>
                </a:path>
              </a:pathLst>
            </a:custGeom>
            <a:solidFill>
              <a:srgbClr val="5752B7">
                <a:alpha val="1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3" name="íṧḻîḋè"/>
            <p:cNvSpPr/>
            <p:nvPr>
              <p:custDataLst>
                <p:tags r:id="rId195"/>
              </p:custDataLst>
            </p:nvPr>
          </p:nvSpPr>
          <p:spPr bwMode="auto">
            <a:xfrm>
              <a:off x="12276" y="2738"/>
              <a:ext cx="120" cy="120"/>
            </a:xfrm>
            <a:custGeom>
              <a:avLst/>
              <a:gdLst>
                <a:gd name="T0" fmla="*/ 0 w 26"/>
                <a:gd name="T1" fmla="*/ 7 h 24"/>
                <a:gd name="T2" fmla="*/ 8 w 26"/>
                <a:gd name="T3" fmla="*/ 0 h 24"/>
                <a:gd name="T4" fmla="*/ 13 w 26"/>
                <a:gd name="T5" fmla="*/ 5 h 24"/>
                <a:gd name="T6" fmla="*/ 15 w 26"/>
                <a:gd name="T7" fmla="*/ 4 h 24"/>
                <a:gd name="T8" fmla="*/ 21 w 26"/>
                <a:gd name="T9" fmla="*/ 7 h 24"/>
                <a:gd name="T10" fmla="*/ 26 w 26"/>
                <a:gd name="T11" fmla="*/ 9 h 24"/>
                <a:gd name="T12" fmla="*/ 23 w 26"/>
                <a:gd name="T13" fmla="*/ 11 h 24"/>
                <a:gd name="T14" fmla="*/ 23 w 26"/>
                <a:gd name="T15" fmla="*/ 11 h 24"/>
                <a:gd name="T16" fmla="*/ 22 w 26"/>
                <a:gd name="T17" fmla="*/ 12 h 24"/>
                <a:gd name="T18" fmla="*/ 6 w 26"/>
                <a:gd name="T19" fmla="*/ 12 h 24"/>
                <a:gd name="T20" fmla="*/ 0 w 26"/>
                <a:gd name="T2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0" y="7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11" y="4"/>
                    <a:pt x="13" y="5"/>
                  </a:cubicBezTo>
                  <a:cubicBezTo>
                    <a:pt x="13" y="5"/>
                    <a:pt x="14" y="4"/>
                    <a:pt x="15" y="4"/>
                  </a:cubicBezTo>
                  <a:cubicBezTo>
                    <a:pt x="17" y="4"/>
                    <a:pt x="18" y="5"/>
                    <a:pt x="21" y="7"/>
                  </a:cubicBezTo>
                  <a:cubicBezTo>
                    <a:pt x="23" y="7"/>
                    <a:pt x="26" y="8"/>
                    <a:pt x="26" y="9"/>
                  </a:cubicBezTo>
                  <a:cubicBezTo>
                    <a:pt x="26" y="10"/>
                    <a:pt x="25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3"/>
                    <a:pt x="14" y="24"/>
                    <a:pt x="6" y="12"/>
                  </a:cubicBezTo>
                  <a:cubicBezTo>
                    <a:pt x="4" y="1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" name="ïṣļíḑè"/>
            <p:cNvSpPr/>
            <p:nvPr>
              <p:custDataLst>
                <p:tags r:id="rId196"/>
              </p:custDataLst>
            </p:nvPr>
          </p:nvSpPr>
          <p:spPr bwMode="auto">
            <a:xfrm>
              <a:off x="12139" y="2378"/>
              <a:ext cx="148" cy="268"/>
            </a:xfrm>
            <a:custGeom>
              <a:avLst/>
              <a:gdLst>
                <a:gd name="T0" fmla="*/ 32 w 34"/>
                <a:gd name="T1" fmla="*/ 28 h 69"/>
                <a:gd name="T2" fmla="*/ 21 w 34"/>
                <a:gd name="T3" fmla="*/ 60 h 69"/>
                <a:gd name="T4" fmla="*/ 21 w 34"/>
                <a:gd name="T5" fmla="*/ 61 h 69"/>
                <a:gd name="T6" fmla="*/ 21 w 34"/>
                <a:gd name="T7" fmla="*/ 61 h 69"/>
                <a:gd name="T8" fmla="*/ 20 w 34"/>
                <a:gd name="T9" fmla="*/ 62 h 69"/>
                <a:gd name="T10" fmla="*/ 11 w 34"/>
                <a:gd name="T11" fmla="*/ 69 h 69"/>
                <a:gd name="T12" fmla="*/ 9 w 34"/>
                <a:gd name="T13" fmla="*/ 69 h 69"/>
                <a:gd name="T14" fmla="*/ 5 w 34"/>
                <a:gd name="T15" fmla="*/ 69 h 69"/>
                <a:gd name="T16" fmla="*/ 1 w 34"/>
                <a:gd name="T17" fmla="*/ 68 h 69"/>
                <a:gd name="T18" fmla="*/ 1 w 34"/>
                <a:gd name="T19" fmla="*/ 67 h 69"/>
                <a:gd name="T20" fmla="*/ 1 w 34"/>
                <a:gd name="T21" fmla="*/ 67 h 69"/>
                <a:gd name="T22" fmla="*/ 1 w 34"/>
                <a:gd name="T23" fmla="*/ 66 h 69"/>
                <a:gd name="T24" fmla="*/ 0 w 34"/>
                <a:gd name="T25" fmla="*/ 66 h 69"/>
                <a:gd name="T26" fmla="*/ 0 w 34"/>
                <a:gd name="T27" fmla="*/ 64 h 69"/>
                <a:gd name="T28" fmla="*/ 0 w 34"/>
                <a:gd name="T29" fmla="*/ 64 h 69"/>
                <a:gd name="T30" fmla="*/ 1 w 34"/>
                <a:gd name="T31" fmla="*/ 57 h 69"/>
                <a:gd name="T32" fmla="*/ 14 w 34"/>
                <a:gd name="T33" fmla="*/ 6 h 69"/>
                <a:gd name="T34" fmla="*/ 17 w 34"/>
                <a:gd name="T35" fmla="*/ 2 h 69"/>
                <a:gd name="T36" fmla="*/ 21 w 34"/>
                <a:gd name="T37" fmla="*/ 0 h 69"/>
                <a:gd name="T38" fmla="*/ 21 w 34"/>
                <a:gd name="T39" fmla="*/ 0 h 69"/>
                <a:gd name="T40" fmla="*/ 22 w 34"/>
                <a:gd name="T41" fmla="*/ 0 h 69"/>
                <a:gd name="T42" fmla="*/ 31 w 34"/>
                <a:gd name="T43" fmla="*/ 7 h 69"/>
                <a:gd name="T44" fmla="*/ 33 w 34"/>
                <a:gd name="T45" fmla="*/ 15 h 69"/>
                <a:gd name="T46" fmla="*/ 32 w 34"/>
                <a:gd name="T47" fmla="*/ 2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69">
                  <a:moveTo>
                    <a:pt x="32" y="28"/>
                  </a:moveTo>
                  <a:cubicBezTo>
                    <a:pt x="29" y="36"/>
                    <a:pt x="27" y="49"/>
                    <a:pt x="21" y="60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1"/>
                    <a:pt x="20" y="62"/>
                  </a:cubicBezTo>
                  <a:cubicBezTo>
                    <a:pt x="19" y="64"/>
                    <a:pt x="17" y="69"/>
                    <a:pt x="11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7" y="69"/>
                    <a:pt x="6" y="69"/>
                    <a:pt x="5" y="69"/>
                  </a:cubicBezTo>
                  <a:cubicBezTo>
                    <a:pt x="3" y="69"/>
                    <a:pt x="1" y="68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5"/>
                    <a:pt x="0" y="65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1"/>
                    <a:pt x="1" y="58"/>
                    <a:pt x="1" y="57"/>
                  </a:cubicBezTo>
                  <a:cubicBezTo>
                    <a:pt x="2" y="48"/>
                    <a:pt x="11" y="18"/>
                    <a:pt x="14" y="6"/>
                  </a:cubicBezTo>
                  <a:cubicBezTo>
                    <a:pt x="15" y="4"/>
                    <a:pt x="16" y="3"/>
                    <a:pt x="17" y="2"/>
                  </a:cubicBezTo>
                  <a:cubicBezTo>
                    <a:pt x="18" y="1"/>
                    <a:pt x="2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31" y="7"/>
                  </a:cubicBezTo>
                  <a:cubicBezTo>
                    <a:pt x="32" y="10"/>
                    <a:pt x="33" y="12"/>
                    <a:pt x="33" y="15"/>
                  </a:cubicBezTo>
                  <a:cubicBezTo>
                    <a:pt x="34" y="19"/>
                    <a:pt x="33" y="24"/>
                    <a:pt x="32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5" name="íŝļîdê"/>
            <p:cNvSpPr/>
            <p:nvPr>
              <p:custDataLst>
                <p:tags r:id="rId197"/>
              </p:custDataLst>
            </p:nvPr>
          </p:nvSpPr>
          <p:spPr bwMode="auto">
            <a:xfrm>
              <a:off x="12139" y="2587"/>
              <a:ext cx="202" cy="217"/>
            </a:xfrm>
            <a:custGeom>
              <a:avLst/>
              <a:gdLst>
                <a:gd name="T0" fmla="*/ 46 w 46"/>
                <a:gd name="T1" fmla="*/ 50 h 56"/>
                <a:gd name="T2" fmla="*/ 41 w 46"/>
                <a:gd name="T3" fmla="*/ 55 h 56"/>
                <a:gd name="T4" fmla="*/ 41 w 46"/>
                <a:gd name="T5" fmla="*/ 55 h 56"/>
                <a:gd name="T6" fmla="*/ 40 w 46"/>
                <a:gd name="T7" fmla="*/ 56 h 56"/>
                <a:gd name="T8" fmla="*/ 21 w 46"/>
                <a:gd name="T9" fmla="*/ 39 h 56"/>
                <a:gd name="T10" fmla="*/ 2 w 46"/>
                <a:gd name="T11" fmla="*/ 15 h 56"/>
                <a:gd name="T12" fmla="*/ 1 w 46"/>
                <a:gd name="T13" fmla="*/ 14 h 56"/>
                <a:gd name="T14" fmla="*/ 1 w 46"/>
                <a:gd name="T15" fmla="*/ 13 h 56"/>
                <a:gd name="T16" fmla="*/ 1 w 46"/>
                <a:gd name="T17" fmla="*/ 13 h 56"/>
                <a:gd name="T18" fmla="*/ 1 w 46"/>
                <a:gd name="T19" fmla="*/ 12 h 56"/>
                <a:gd name="T20" fmla="*/ 0 w 46"/>
                <a:gd name="T21" fmla="*/ 12 h 56"/>
                <a:gd name="T22" fmla="*/ 0 w 46"/>
                <a:gd name="T23" fmla="*/ 10 h 56"/>
                <a:gd name="T24" fmla="*/ 0 w 46"/>
                <a:gd name="T25" fmla="*/ 10 h 56"/>
                <a:gd name="T26" fmla="*/ 2 w 46"/>
                <a:gd name="T27" fmla="*/ 4 h 56"/>
                <a:gd name="T28" fmla="*/ 3 w 46"/>
                <a:gd name="T29" fmla="*/ 4 h 56"/>
                <a:gd name="T30" fmla="*/ 5 w 46"/>
                <a:gd name="T31" fmla="*/ 2 h 56"/>
                <a:gd name="T32" fmla="*/ 6 w 46"/>
                <a:gd name="T33" fmla="*/ 2 h 56"/>
                <a:gd name="T34" fmla="*/ 18 w 46"/>
                <a:gd name="T35" fmla="*/ 3 h 56"/>
                <a:gd name="T36" fmla="*/ 19 w 46"/>
                <a:gd name="T37" fmla="*/ 4 h 56"/>
                <a:gd name="T38" fmla="*/ 21 w 46"/>
                <a:gd name="T39" fmla="*/ 7 h 56"/>
                <a:gd name="T40" fmla="*/ 26 w 46"/>
                <a:gd name="T41" fmla="*/ 16 h 56"/>
                <a:gd name="T42" fmla="*/ 46 w 46"/>
                <a:gd name="T43" fmla="*/ 5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56">
                  <a:moveTo>
                    <a:pt x="46" y="50"/>
                  </a:move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56"/>
                    <a:pt x="29" y="47"/>
                    <a:pt x="21" y="39"/>
                  </a:cubicBezTo>
                  <a:cubicBezTo>
                    <a:pt x="14" y="32"/>
                    <a:pt x="6" y="24"/>
                    <a:pt x="2" y="1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1" y="6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12" y="0"/>
                    <a:pt x="18" y="3"/>
                    <a:pt x="18" y="3"/>
                  </a:cubicBezTo>
                  <a:cubicBezTo>
                    <a:pt x="18" y="3"/>
                    <a:pt x="18" y="4"/>
                    <a:pt x="19" y="4"/>
                  </a:cubicBezTo>
                  <a:cubicBezTo>
                    <a:pt x="19" y="5"/>
                    <a:pt x="20" y="6"/>
                    <a:pt x="21" y="7"/>
                  </a:cubicBezTo>
                  <a:cubicBezTo>
                    <a:pt x="23" y="9"/>
                    <a:pt x="25" y="12"/>
                    <a:pt x="26" y="16"/>
                  </a:cubicBezTo>
                  <a:cubicBezTo>
                    <a:pt x="31" y="27"/>
                    <a:pt x="46" y="50"/>
                    <a:pt x="46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6" name="ïŝľîďè"/>
            <p:cNvSpPr/>
            <p:nvPr>
              <p:custDataLst>
                <p:tags r:id="rId198"/>
              </p:custDataLst>
            </p:nvPr>
          </p:nvSpPr>
          <p:spPr bwMode="auto">
            <a:xfrm>
              <a:off x="12139" y="2378"/>
              <a:ext cx="180" cy="425"/>
            </a:xfrm>
            <a:custGeom>
              <a:avLst/>
              <a:gdLst>
                <a:gd name="T0" fmla="*/ 41 w 41"/>
                <a:gd name="T1" fmla="*/ 109 h 110"/>
                <a:gd name="T2" fmla="*/ 41 w 41"/>
                <a:gd name="T3" fmla="*/ 109 h 110"/>
                <a:gd name="T4" fmla="*/ 40 w 41"/>
                <a:gd name="T5" fmla="*/ 110 h 110"/>
                <a:gd name="T6" fmla="*/ 21 w 41"/>
                <a:gd name="T7" fmla="*/ 93 h 110"/>
                <a:gd name="T8" fmla="*/ 2 w 41"/>
                <a:gd name="T9" fmla="*/ 69 h 110"/>
                <a:gd name="T10" fmla="*/ 1 w 41"/>
                <a:gd name="T11" fmla="*/ 68 h 110"/>
                <a:gd name="T12" fmla="*/ 1 w 41"/>
                <a:gd name="T13" fmla="*/ 67 h 110"/>
                <a:gd name="T14" fmla="*/ 1 w 41"/>
                <a:gd name="T15" fmla="*/ 67 h 110"/>
                <a:gd name="T16" fmla="*/ 1 w 41"/>
                <a:gd name="T17" fmla="*/ 66 h 110"/>
                <a:gd name="T18" fmla="*/ 0 w 41"/>
                <a:gd name="T19" fmla="*/ 66 h 110"/>
                <a:gd name="T20" fmla="*/ 0 w 41"/>
                <a:gd name="T21" fmla="*/ 64 h 110"/>
                <a:gd name="T22" fmla="*/ 0 w 41"/>
                <a:gd name="T23" fmla="*/ 64 h 110"/>
                <a:gd name="T24" fmla="*/ 1 w 41"/>
                <a:gd name="T25" fmla="*/ 57 h 110"/>
                <a:gd name="T26" fmla="*/ 14 w 41"/>
                <a:gd name="T27" fmla="*/ 6 h 110"/>
                <a:gd name="T28" fmla="*/ 17 w 41"/>
                <a:gd name="T29" fmla="*/ 2 h 110"/>
                <a:gd name="T30" fmla="*/ 21 w 41"/>
                <a:gd name="T31" fmla="*/ 0 h 110"/>
                <a:gd name="T32" fmla="*/ 21 w 41"/>
                <a:gd name="T33" fmla="*/ 0 h 110"/>
                <a:gd name="T34" fmla="*/ 22 w 41"/>
                <a:gd name="T35" fmla="*/ 0 h 110"/>
                <a:gd name="T36" fmla="*/ 14 w 41"/>
                <a:gd name="T37" fmla="*/ 22 h 110"/>
                <a:gd name="T38" fmla="*/ 6 w 41"/>
                <a:gd name="T39" fmla="*/ 56 h 110"/>
                <a:gd name="T40" fmla="*/ 6 w 41"/>
                <a:gd name="T41" fmla="*/ 63 h 110"/>
                <a:gd name="T42" fmla="*/ 9 w 41"/>
                <a:gd name="T43" fmla="*/ 69 h 110"/>
                <a:gd name="T44" fmla="*/ 41 w 41"/>
                <a:gd name="T45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" h="110">
                  <a:moveTo>
                    <a:pt x="41" y="109"/>
                  </a:moveTo>
                  <a:cubicBezTo>
                    <a:pt x="41" y="109"/>
                    <a:pt x="41" y="109"/>
                    <a:pt x="41" y="109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10"/>
                    <a:pt x="29" y="101"/>
                    <a:pt x="21" y="93"/>
                  </a:cubicBezTo>
                  <a:cubicBezTo>
                    <a:pt x="14" y="86"/>
                    <a:pt x="6" y="78"/>
                    <a:pt x="2" y="69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5"/>
                    <a:pt x="0" y="65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1"/>
                    <a:pt x="1" y="58"/>
                    <a:pt x="1" y="57"/>
                  </a:cubicBezTo>
                  <a:cubicBezTo>
                    <a:pt x="2" y="48"/>
                    <a:pt x="11" y="18"/>
                    <a:pt x="14" y="6"/>
                  </a:cubicBezTo>
                  <a:cubicBezTo>
                    <a:pt x="15" y="4"/>
                    <a:pt x="16" y="3"/>
                    <a:pt x="17" y="2"/>
                  </a:cubicBezTo>
                  <a:cubicBezTo>
                    <a:pt x="18" y="1"/>
                    <a:pt x="2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3"/>
                    <a:pt x="17" y="9"/>
                    <a:pt x="14" y="22"/>
                  </a:cubicBezTo>
                  <a:cubicBezTo>
                    <a:pt x="10" y="39"/>
                    <a:pt x="7" y="49"/>
                    <a:pt x="6" y="56"/>
                  </a:cubicBezTo>
                  <a:cubicBezTo>
                    <a:pt x="6" y="59"/>
                    <a:pt x="5" y="61"/>
                    <a:pt x="6" y="63"/>
                  </a:cubicBezTo>
                  <a:cubicBezTo>
                    <a:pt x="6" y="64"/>
                    <a:pt x="7" y="66"/>
                    <a:pt x="9" y="69"/>
                  </a:cubicBezTo>
                  <a:cubicBezTo>
                    <a:pt x="16" y="81"/>
                    <a:pt x="34" y="104"/>
                    <a:pt x="41" y="10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7" name="ïṥlîḋe"/>
            <p:cNvSpPr/>
            <p:nvPr>
              <p:custDataLst>
                <p:tags r:id="rId199"/>
              </p:custDataLst>
            </p:nvPr>
          </p:nvSpPr>
          <p:spPr bwMode="auto">
            <a:xfrm>
              <a:off x="12821" y="2413"/>
              <a:ext cx="120" cy="120"/>
            </a:xfrm>
            <a:custGeom>
              <a:avLst/>
              <a:gdLst>
                <a:gd name="T0" fmla="*/ 0 w 21"/>
                <a:gd name="T1" fmla="*/ 21 h 21"/>
                <a:gd name="T2" fmla="*/ 18 w 21"/>
                <a:gd name="T3" fmla="*/ 12 h 21"/>
                <a:gd name="T4" fmla="*/ 13 w 21"/>
                <a:gd name="T5" fmla="*/ 2 h 21"/>
                <a:gd name="T6" fmla="*/ 3 w 21"/>
                <a:gd name="T7" fmla="*/ 17 h 21"/>
                <a:gd name="T8" fmla="*/ 0 w 2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cubicBezTo>
                    <a:pt x="0" y="21"/>
                    <a:pt x="15" y="17"/>
                    <a:pt x="18" y="12"/>
                  </a:cubicBezTo>
                  <a:cubicBezTo>
                    <a:pt x="21" y="5"/>
                    <a:pt x="18" y="0"/>
                    <a:pt x="13" y="2"/>
                  </a:cubicBezTo>
                  <a:cubicBezTo>
                    <a:pt x="6" y="6"/>
                    <a:pt x="3" y="17"/>
                    <a:pt x="3" y="17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8" name="îṩlîḋê"/>
            <p:cNvSpPr/>
            <p:nvPr>
              <p:custDataLst>
                <p:tags r:id="rId200"/>
              </p:custDataLst>
            </p:nvPr>
          </p:nvSpPr>
          <p:spPr bwMode="auto">
            <a:xfrm>
              <a:off x="11284" y="4253"/>
              <a:ext cx="200" cy="613"/>
            </a:xfrm>
            <a:custGeom>
              <a:avLst/>
              <a:gdLst>
                <a:gd name="T0" fmla="*/ 0 w 45"/>
                <a:gd name="T1" fmla="*/ 86 h 159"/>
                <a:gd name="T2" fmla="*/ 0 w 45"/>
                <a:gd name="T3" fmla="*/ 86 h 159"/>
                <a:gd name="T4" fmla="*/ 0 w 45"/>
                <a:gd name="T5" fmla="*/ 96 h 159"/>
                <a:gd name="T6" fmla="*/ 1 w 45"/>
                <a:gd name="T7" fmla="*/ 99 h 159"/>
                <a:gd name="T8" fmla="*/ 2 w 45"/>
                <a:gd name="T9" fmla="*/ 107 h 159"/>
                <a:gd name="T10" fmla="*/ 2 w 45"/>
                <a:gd name="T11" fmla="*/ 108 h 159"/>
                <a:gd name="T12" fmla="*/ 3 w 45"/>
                <a:gd name="T13" fmla="*/ 110 h 159"/>
                <a:gd name="T14" fmla="*/ 5 w 45"/>
                <a:gd name="T15" fmla="*/ 104 h 159"/>
                <a:gd name="T16" fmla="*/ 5 w 45"/>
                <a:gd name="T17" fmla="*/ 104 h 159"/>
                <a:gd name="T18" fmla="*/ 5 w 45"/>
                <a:gd name="T19" fmla="*/ 104 h 159"/>
                <a:gd name="T20" fmla="*/ 11 w 45"/>
                <a:gd name="T21" fmla="*/ 90 h 159"/>
                <a:gd name="T22" fmla="*/ 11 w 45"/>
                <a:gd name="T23" fmla="*/ 90 h 159"/>
                <a:gd name="T24" fmla="*/ 11 w 45"/>
                <a:gd name="T25" fmla="*/ 89 h 159"/>
                <a:gd name="T26" fmla="*/ 11 w 45"/>
                <a:gd name="T27" fmla="*/ 87 h 159"/>
                <a:gd name="T28" fmla="*/ 12 w 45"/>
                <a:gd name="T29" fmla="*/ 86 h 159"/>
                <a:gd name="T30" fmla="*/ 12 w 45"/>
                <a:gd name="T31" fmla="*/ 82 h 159"/>
                <a:gd name="T32" fmla="*/ 13 w 45"/>
                <a:gd name="T33" fmla="*/ 81 h 159"/>
                <a:gd name="T34" fmla="*/ 13 w 45"/>
                <a:gd name="T35" fmla="*/ 81 h 159"/>
                <a:gd name="T36" fmla="*/ 13 w 45"/>
                <a:gd name="T37" fmla="*/ 77 h 159"/>
                <a:gd name="T38" fmla="*/ 14 w 45"/>
                <a:gd name="T39" fmla="*/ 71 h 159"/>
                <a:gd name="T40" fmla="*/ 15 w 45"/>
                <a:gd name="T41" fmla="*/ 71 h 159"/>
                <a:gd name="T42" fmla="*/ 20 w 45"/>
                <a:gd name="T43" fmla="*/ 93 h 159"/>
                <a:gd name="T44" fmla="*/ 13 w 45"/>
                <a:gd name="T45" fmla="*/ 123 h 159"/>
                <a:gd name="T46" fmla="*/ 13 w 45"/>
                <a:gd name="T47" fmla="*/ 137 h 159"/>
                <a:gd name="T48" fmla="*/ 14 w 45"/>
                <a:gd name="T49" fmla="*/ 140 h 159"/>
                <a:gd name="T50" fmla="*/ 17 w 45"/>
                <a:gd name="T51" fmla="*/ 145 h 159"/>
                <a:gd name="T52" fmla="*/ 19 w 45"/>
                <a:gd name="T53" fmla="*/ 148 h 159"/>
                <a:gd name="T54" fmla="*/ 23 w 45"/>
                <a:gd name="T55" fmla="*/ 152 h 159"/>
                <a:gd name="T56" fmla="*/ 27 w 45"/>
                <a:gd name="T57" fmla="*/ 157 h 159"/>
                <a:gd name="T58" fmla="*/ 28 w 45"/>
                <a:gd name="T59" fmla="*/ 159 h 159"/>
                <a:gd name="T60" fmla="*/ 41 w 45"/>
                <a:gd name="T61" fmla="*/ 91 h 159"/>
                <a:gd name="T62" fmla="*/ 43 w 45"/>
                <a:gd name="T63" fmla="*/ 67 h 159"/>
                <a:gd name="T64" fmla="*/ 43 w 45"/>
                <a:gd name="T65" fmla="*/ 67 h 159"/>
                <a:gd name="T66" fmla="*/ 44 w 45"/>
                <a:gd name="T67" fmla="*/ 0 h 159"/>
                <a:gd name="T68" fmla="*/ 0 w 45"/>
                <a:gd name="T69" fmla="*/ 8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159">
                  <a:moveTo>
                    <a:pt x="0" y="86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0" y="90"/>
                    <a:pt x="0" y="93"/>
                    <a:pt x="0" y="96"/>
                  </a:cubicBezTo>
                  <a:cubicBezTo>
                    <a:pt x="1" y="97"/>
                    <a:pt x="1" y="98"/>
                    <a:pt x="1" y="99"/>
                  </a:cubicBezTo>
                  <a:cubicBezTo>
                    <a:pt x="1" y="101"/>
                    <a:pt x="1" y="104"/>
                    <a:pt x="2" y="107"/>
                  </a:cubicBezTo>
                  <a:cubicBezTo>
                    <a:pt x="2" y="107"/>
                    <a:pt x="2" y="108"/>
                    <a:pt x="2" y="108"/>
                  </a:cubicBezTo>
                  <a:cubicBezTo>
                    <a:pt x="2" y="109"/>
                    <a:pt x="3" y="109"/>
                    <a:pt x="3" y="110"/>
                  </a:cubicBezTo>
                  <a:cubicBezTo>
                    <a:pt x="4" y="108"/>
                    <a:pt x="4" y="106"/>
                    <a:pt x="5" y="104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8" y="99"/>
                    <a:pt x="10" y="94"/>
                    <a:pt x="11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89"/>
                    <a:pt x="11" y="88"/>
                    <a:pt x="11" y="87"/>
                  </a:cubicBezTo>
                  <a:cubicBezTo>
                    <a:pt x="11" y="87"/>
                    <a:pt x="12" y="86"/>
                    <a:pt x="12" y="86"/>
                  </a:cubicBezTo>
                  <a:cubicBezTo>
                    <a:pt x="12" y="84"/>
                    <a:pt x="12" y="83"/>
                    <a:pt x="12" y="82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0"/>
                    <a:pt x="13" y="79"/>
                    <a:pt x="13" y="77"/>
                  </a:cubicBezTo>
                  <a:cubicBezTo>
                    <a:pt x="14" y="75"/>
                    <a:pt x="14" y="73"/>
                    <a:pt x="14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8" y="83"/>
                    <a:pt x="20" y="93"/>
                    <a:pt x="20" y="93"/>
                  </a:cubicBezTo>
                  <a:cubicBezTo>
                    <a:pt x="20" y="93"/>
                    <a:pt x="15" y="107"/>
                    <a:pt x="13" y="123"/>
                  </a:cubicBezTo>
                  <a:cubicBezTo>
                    <a:pt x="12" y="128"/>
                    <a:pt x="13" y="132"/>
                    <a:pt x="13" y="137"/>
                  </a:cubicBezTo>
                  <a:cubicBezTo>
                    <a:pt x="13" y="138"/>
                    <a:pt x="14" y="139"/>
                    <a:pt x="14" y="140"/>
                  </a:cubicBezTo>
                  <a:cubicBezTo>
                    <a:pt x="15" y="141"/>
                    <a:pt x="16" y="143"/>
                    <a:pt x="17" y="145"/>
                  </a:cubicBezTo>
                  <a:cubicBezTo>
                    <a:pt x="18" y="146"/>
                    <a:pt x="19" y="147"/>
                    <a:pt x="19" y="148"/>
                  </a:cubicBezTo>
                  <a:cubicBezTo>
                    <a:pt x="20" y="149"/>
                    <a:pt x="22" y="151"/>
                    <a:pt x="23" y="152"/>
                  </a:cubicBezTo>
                  <a:cubicBezTo>
                    <a:pt x="24" y="154"/>
                    <a:pt x="25" y="156"/>
                    <a:pt x="27" y="157"/>
                  </a:cubicBezTo>
                  <a:cubicBezTo>
                    <a:pt x="27" y="158"/>
                    <a:pt x="28" y="158"/>
                    <a:pt x="28" y="159"/>
                  </a:cubicBezTo>
                  <a:cubicBezTo>
                    <a:pt x="32" y="134"/>
                    <a:pt x="39" y="104"/>
                    <a:pt x="41" y="91"/>
                  </a:cubicBezTo>
                  <a:cubicBezTo>
                    <a:pt x="42" y="83"/>
                    <a:pt x="43" y="75"/>
                    <a:pt x="43" y="67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5" y="26"/>
                    <a:pt x="44" y="0"/>
                  </a:cubicBezTo>
                  <a:cubicBezTo>
                    <a:pt x="17" y="19"/>
                    <a:pt x="0" y="51"/>
                    <a:pt x="0" y="86"/>
                  </a:cubicBezTo>
                  <a:close/>
                </a:path>
              </a:pathLst>
            </a:custGeom>
            <a:solidFill>
              <a:srgbClr val="5752B7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9" name="íšľïḓe"/>
            <p:cNvSpPr/>
            <p:nvPr>
              <p:custDataLst>
                <p:tags r:id="rId201"/>
              </p:custDataLst>
            </p:nvPr>
          </p:nvSpPr>
          <p:spPr bwMode="auto">
            <a:xfrm>
              <a:off x="11273" y="3540"/>
              <a:ext cx="120" cy="162"/>
            </a:xfrm>
            <a:custGeom>
              <a:avLst/>
              <a:gdLst>
                <a:gd name="T0" fmla="*/ 2 w 20"/>
                <a:gd name="T1" fmla="*/ 0 h 42"/>
                <a:gd name="T2" fmla="*/ 10 w 20"/>
                <a:gd name="T3" fmla="*/ 21 h 42"/>
                <a:gd name="T4" fmla="*/ 2 w 20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2">
                  <a:moveTo>
                    <a:pt x="2" y="0"/>
                  </a:moveTo>
                  <a:cubicBezTo>
                    <a:pt x="2" y="0"/>
                    <a:pt x="20" y="1"/>
                    <a:pt x="10" y="21"/>
                  </a:cubicBezTo>
                  <a:cubicBezTo>
                    <a:pt x="0" y="42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364F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0" name="îSliḍé"/>
            <p:cNvSpPr/>
            <p:nvPr>
              <p:custDataLst>
                <p:tags r:id="rId202"/>
              </p:custDataLst>
            </p:nvPr>
          </p:nvSpPr>
          <p:spPr bwMode="auto">
            <a:xfrm>
              <a:off x="11158" y="3543"/>
              <a:ext cx="193" cy="190"/>
            </a:xfrm>
            <a:custGeom>
              <a:avLst/>
              <a:gdLst>
                <a:gd name="T0" fmla="*/ 37 w 44"/>
                <a:gd name="T1" fmla="*/ 7 h 49"/>
                <a:gd name="T2" fmla="*/ 41 w 44"/>
                <a:gd name="T3" fmla="*/ 26 h 49"/>
                <a:gd name="T4" fmla="*/ 43 w 44"/>
                <a:gd name="T5" fmla="*/ 32 h 49"/>
                <a:gd name="T6" fmla="*/ 41 w 44"/>
                <a:gd name="T7" fmla="*/ 35 h 49"/>
                <a:gd name="T8" fmla="*/ 37 w 44"/>
                <a:gd name="T9" fmla="*/ 48 h 49"/>
                <a:gd name="T10" fmla="*/ 12 w 44"/>
                <a:gd name="T11" fmla="*/ 42 h 49"/>
                <a:gd name="T12" fmla="*/ 4 w 44"/>
                <a:gd name="T13" fmla="*/ 16 h 49"/>
                <a:gd name="T14" fmla="*/ 37 w 44"/>
                <a:gd name="T15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49">
                  <a:moveTo>
                    <a:pt x="37" y="7"/>
                  </a:moveTo>
                  <a:cubicBezTo>
                    <a:pt x="37" y="7"/>
                    <a:pt x="41" y="10"/>
                    <a:pt x="41" y="26"/>
                  </a:cubicBezTo>
                  <a:cubicBezTo>
                    <a:pt x="41" y="26"/>
                    <a:pt x="43" y="31"/>
                    <a:pt x="43" y="32"/>
                  </a:cubicBezTo>
                  <a:cubicBezTo>
                    <a:pt x="44" y="34"/>
                    <a:pt x="43" y="34"/>
                    <a:pt x="41" y="35"/>
                  </a:cubicBezTo>
                  <a:cubicBezTo>
                    <a:pt x="40" y="47"/>
                    <a:pt x="38" y="47"/>
                    <a:pt x="37" y="48"/>
                  </a:cubicBezTo>
                  <a:cubicBezTo>
                    <a:pt x="35" y="49"/>
                    <a:pt x="21" y="46"/>
                    <a:pt x="12" y="42"/>
                  </a:cubicBezTo>
                  <a:cubicBezTo>
                    <a:pt x="3" y="37"/>
                    <a:pt x="0" y="24"/>
                    <a:pt x="4" y="16"/>
                  </a:cubicBezTo>
                  <a:cubicBezTo>
                    <a:pt x="8" y="8"/>
                    <a:pt x="26" y="0"/>
                    <a:pt x="37" y="7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1" name="işliḓé"/>
            <p:cNvSpPr/>
            <p:nvPr>
              <p:custDataLst>
                <p:tags r:id="rId203"/>
              </p:custDataLst>
            </p:nvPr>
          </p:nvSpPr>
          <p:spPr bwMode="auto">
            <a:xfrm>
              <a:off x="11076" y="3513"/>
              <a:ext cx="120" cy="120"/>
            </a:xfrm>
            <a:custGeom>
              <a:avLst/>
              <a:gdLst>
                <a:gd name="T0" fmla="*/ 23 w 23"/>
                <a:gd name="T1" fmla="*/ 9 h 24"/>
                <a:gd name="T2" fmla="*/ 11 w 23"/>
                <a:gd name="T3" fmla="*/ 2 h 24"/>
                <a:gd name="T4" fmla="*/ 20 w 23"/>
                <a:gd name="T5" fmla="*/ 20 h 24"/>
                <a:gd name="T6" fmla="*/ 23 w 23"/>
                <a:gd name="T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4">
                  <a:moveTo>
                    <a:pt x="23" y="9"/>
                  </a:moveTo>
                  <a:cubicBezTo>
                    <a:pt x="23" y="9"/>
                    <a:pt x="20" y="0"/>
                    <a:pt x="11" y="2"/>
                  </a:cubicBezTo>
                  <a:cubicBezTo>
                    <a:pt x="2" y="5"/>
                    <a:pt x="0" y="24"/>
                    <a:pt x="20" y="20"/>
                  </a:cubicBezTo>
                  <a:cubicBezTo>
                    <a:pt x="19" y="13"/>
                    <a:pt x="23" y="9"/>
                    <a:pt x="2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2" name="íṣḻíďé"/>
            <p:cNvSpPr/>
            <p:nvPr>
              <p:custDataLst>
                <p:tags r:id="rId204"/>
              </p:custDataLst>
            </p:nvPr>
          </p:nvSpPr>
          <p:spPr bwMode="auto">
            <a:xfrm>
              <a:off x="11123" y="3505"/>
              <a:ext cx="120" cy="120"/>
            </a:xfrm>
            <a:custGeom>
              <a:avLst/>
              <a:gdLst>
                <a:gd name="T0" fmla="*/ 13 w 13"/>
                <a:gd name="T1" fmla="*/ 3 h 19"/>
                <a:gd name="T2" fmla="*/ 7 w 13"/>
                <a:gd name="T3" fmla="*/ 4 h 19"/>
                <a:gd name="T4" fmla="*/ 6 w 13"/>
                <a:gd name="T5" fmla="*/ 19 h 19"/>
                <a:gd name="T6" fmla="*/ 13 w 13"/>
                <a:gd name="T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9">
                  <a:moveTo>
                    <a:pt x="13" y="3"/>
                  </a:moveTo>
                  <a:cubicBezTo>
                    <a:pt x="13" y="3"/>
                    <a:pt x="11" y="0"/>
                    <a:pt x="7" y="4"/>
                  </a:cubicBezTo>
                  <a:cubicBezTo>
                    <a:pt x="4" y="8"/>
                    <a:pt x="0" y="17"/>
                    <a:pt x="6" y="19"/>
                  </a:cubicBezTo>
                  <a:lnTo>
                    <a:pt x="13" y="3"/>
                  </a:lnTo>
                  <a:close/>
                </a:path>
              </a:pathLst>
            </a:custGeom>
            <a:solidFill>
              <a:srgbClr val="463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3" name="iślíḓe"/>
            <p:cNvSpPr/>
            <p:nvPr>
              <p:custDataLst>
                <p:tags r:id="rId205"/>
              </p:custDataLst>
            </p:nvPr>
          </p:nvSpPr>
          <p:spPr bwMode="auto">
            <a:xfrm>
              <a:off x="11137" y="3517"/>
              <a:ext cx="200" cy="188"/>
            </a:xfrm>
            <a:custGeom>
              <a:avLst/>
              <a:gdLst>
                <a:gd name="T0" fmla="*/ 1 w 45"/>
                <a:gd name="T1" fmla="*/ 25 h 49"/>
                <a:gd name="T2" fmla="*/ 18 w 45"/>
                <a:gd name="T3" fmla="*/ 49 h 49"/>
                <a:gd name="T4" fmla="*/ 21 w 45"/>
                <a:gd name="T5" fmla="*/ 40 h 49"/>
                <a:gd name="T6" fmla="*/ 40 w 45"/>
                <a:gd name="T7" fmla="*/ 26 h 49"/>
                <a:gd name="T8" fmla="*/ 41 w 45"/>
                <a:gd name="T9" fmla="*/ 25 h 49"/>
                <a:gd name="T10" fmla="*/ 41 w 45"/>
                <a:gd name="T11" fmla="*/ 10 h 49"/>
                <a:gd name="T12" fmla="*/ 19 w 45"/>
                <a:gd name="T13" fmla="*/ 4 h 49"/>
                <a:gd name="T14" fmla="*/ 1 w 45"/>
                <a:gd name="T15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9">
                  <a:moveTo>
                    <a:pt x="1" y="25"/>
                  </a:moveTo>
                  <a:cubicBezTo>
                    <a:pt x="0" y="33"/>
                    <a:pt x="4" y="44"/>
                    <a:pt x="18" y="49"/>
                  </a:cubicBezTo>
                  <a:cubicBezTo>
                    <a:pt x="18" y="49"/>
                    <a:pt x="20" y="45"/>
                    <a:pt x="21" y="40"/>
                  </a:cubicBezTo>
                  <a:cubicBezTo>
                    <a:pt x="22" y="36"/>
                    <a:pt x="34" y="31"/>
                    <a:pt x="40" y="26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5" y="21"/>
                    <a:pt x="44" y="14"/>
                    <a:pt x="41" y="10"/>
                  </a:cubicBezTo>
                  <a:cubicBezTo>
                    <a:pt x="38" y="6"/>
                    <a:pt x="31" y="0"/>
                    <a:pt x="19" y="4"/>
                  </a:cubicBezTo>
                  <a:cubicBezTo>
                    <a:pt x="8" y="8"/>
                    <a:pt x="3" y="16"/>
                    <a:pt x="1" y="2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4" name="iṧļîḋè"/>
            <p:cNvSpPr/>
            <p:nvPr>
              <p:custDataLst>
                <p:tags r:id="rId206"/>
              </p:custDataLst>
            </p:nvPr>
          </p:nvSpPr>
          <p:spPr bwMode="auto">
            <a:xfrm>
              <a:off x="11212" y="3652"/>
              <a:ext cx="120" cy="120"/>
            </a:xfrm>
            <a:custGeom>
              <a:avLst/>
              <a:gdLst>
                <a:gd name="T0" fmla="*/ 18 w 24"/>
                <a:gd name="T1" fmla="*/ 6 h 30"/>
                <a:gd name="T2" fmla="*/ 16 w 24"/>
                <a:gd name="T3" fmla="*/ 19 h 30"/>
                <a:gd name="T4" fmla="*/ 16 w 24"/>
                <a:gd name="T5" fmla="*/ 21 h 30"/>
                <a:gd name="T6" fmla="*/ 17 w 24"/>
                <a:gd name="T7" fmla="*/ 30 h 30"/>
                <a:gd name="T8" fmla="*/ 0 w 24"/>
                <a:gd name="T9" fmla="*/ 30 h 30"/>
                <a:gd name="T10" fmla="*/ 0 w 24"/>
                <a:gd name="T11" fmla="*/ 13 h 30"/>
                <a:gd name="T12" fmla="*/ 18 w 24"/>
                <a:gd name="T13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30">
                  <a:moveTo>
                    <a:pt x="18" y="6"/>
                  </a:moveTo>
                  <a:cubicBezTo>
                    <a:pt x="16" y="8"/>
                    <a:pt x="15" y="14"/>
                    <a:pt x="16" y="19"/>
                  </a:cubicBezTo>
                  <a:cubicBezTo>
                    <a:pt x="16" y="19"/>
                    <a:pt x="16" y="20"/>
                    <a:pt x="16" y="21"/>
                  </a:cubicBezTo>
                  <a:cubicBezTo>
                    <a:pt x="16" y="26"/>
                    <a:pt x="17" y="30"/>
                    <a:pt x="17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4"/>
                    <a:pt x="0" y="13"/>
                    <a:pt x="0" y="13"/>
                  </a:cubicBezTo>
                  <a:cubicBezTo>
                    <a:pt x="0" y="13"/>
                    <a:pt x="24" y="0"/>
                    <a:pt x="18" y="6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5" name="íšḻídê"/>
            <p:cNvSpPr/>
            <p:nvPr>
              <p:custDataLst>
                <p:tags r:id="rId207"/>
              </p:custDataLst>
            </p:nvPr>
          </p:nvSpPr>
          <p:spPr bwMode="auto">
            <a:xfrm>
              <a:off x="11219" y="3559"/>
              <a:ext cx="120" cy="120"/>
            </a:xfrm>
            <a:custGeom>
              <a:avLst/>
              <a:gdLst>
                <a:gd name="T0" fmla="*/ 6 w 6"/>
                <a:gd name="T1" fmla="*/ 0 h 8"/>
                <a:gd name="T2" fmla="*/ 0 w 6"/>
                <a:gd name="T3" fmla="*/ 6 h 8"/>
                <a:gd name="T4" fmla="*/ 0 w 6"/>
                <a:gd name="T5" fmla="*/ 6 h 8"/>
                <a:gd name="T6" fmla="*/ 1 w 6"/>
                <a:gd name="T7" fmla="*/ 8 h 8"/>
                <a:gd name="T8" fmla="*/ 3 w 6"/>
                <a:gd name="T9" fmla="*/ 8 h 8"/>
                <a:gd name="T10" fmla="*/ 6 w 6"/>
                <a:gd name="T11" fmla="*/ 7 h 8"/>
                <a:gd name="T12" fmla="*/ 6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3" y="2"/>
                    <a:pt x="0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8"/>
                    <a:pt x="6" y="7"/>
                    <a:pt x="6" y="7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B07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6" name="iŝ1íḍè"/>
            <p:cNvSpPr/>
            <p:nvPr>
              <p:custDataLst>
                <p:tags r:id="rId208"/>
              </p:custDataLst>
            </p:nvPr>
          </p:nvSpPr>
          <p:spPr bwMode="auto">
            <a:xfrm>
              <a:off x="11208" y="3551"/>
              <a:ext cx="120" cy="120"/>
            </a:xfrm>
            <a:custGeom>
              <a:avLst/>
              <a:gdLst>
                <a:gd name="T0" fmla="*/ 5 w 9"/>
                <a:gd name="T1" fmla="*/ 0 h 9"/>
                <a:gd name="T2" fmla="*/ 3 w 9"/>
                <a:gd name="T3" fmla="*/ 0 h 9"/>
                <a:gd name="T4" fmla="*/ 3 w 9"/>
                <a:gd name="T5" fmla="*/ 9 h 9"/>
                <a:gd name="T6" fmla="*/ 3 w 9"/>
                <a:gd name="T7" fmla="*/ 9 h 9"/>
                <a:gd name="T8" fmla="*/ 9 w 9"/>
                <a:gd name="T9" fmla="*/ 3 h 9"/>
                <a:gd name="T10" fmla="*/ 9 w 9"/>
                <a:gd name="T11" fmla="*/ 2 h 9"/>
                <a:gd name="T12" fmla="*/ 5 w 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2"/>
                    <a:pt x="1" y="7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7"/>
                    <a:pt x="6" y="5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0"/>
                    <a:pt x="5" y="0"/>
                  </a:cubicBezTo>
                </a:path>
              </a:pathLst>
            </a:custGeom>
            <a:solidFill>
              <a:srgbClr val="2B3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7" name="iṥḷîḋé"/>
            <p:cNvSpPr/>
            <p:nvPr>
              <p:custDataLst>
                <p:tags r:id="rId209"/>
              </p:custDataLst>
            </p:nvPr>
          </p:nvSpPr>
          <p:spPr bwMode="auto">
            <a:xfrm>
              <a:off x="11208" y="3559"/>
              <a:ext cx="120" cy="120"/>
            </a:xfrm>
            <a:custGeom>
              <a:avLst/>
              <a:gdLst>
                <a:gd name="T0" fmla="*/ 11 w 11"/>
                <a:gd name="T1" fmla="*/ 4 h 13"/>
                <a:gd name="T2" fmla="*/ 4 w 11"/>
                <a:gd name="T3" fmla="*/ 2 h 13"/>
                <a:gd name="T4" fmla="*/ 6 w 11"/>
                <a:gd name="T5" fmla="*/ 13 h 13"/>
                <a:gd name="T6" fmla="*/ 9 w 11"/>
                <a:gd name="T7" fmla="*/ 11 h 13"/>
                <a:gd name="T8" fmla="*/ 11 w 11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11" y="4"/>
                  </a:moveTo>
                  <a:cubicBezTo>
                    <a:pt x="11" y="4"/>
                    <a:pt x="8" y="0"/>
                    <a:pt x="4" y="2"/>
                  </a:cubicBezTo>
                  <a:cubicBezTo>
                    <a:pt x="0" y="4"/>
                    <a:pt x="2" y="12"/>
                    <a:pt x="6" y="13"/>
                  </a:cubicBezTo>
                  <a:cubicBezTo>
                    <a:pt x="8" y="13"/>
                    <a:pt x="9" y="11"/>
                    <a:pt x="9" y="11"/>
                  </a:cubicBezTo>
                  <a:lnTo>
                    <a:pt x="11" y="4"/>
                  </a:ln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8" name="ïšḻïḓé"/>
            <p:cNvSpPr/>
            <p:nvPr>
              <p:custDataLst>
                <p:tags r:id="rId210"/>
              </p:custDataLst>
            </p:nvPr>
          </p:nvSpPr>
          <p:spPr bwMode="auto">
            <a:xfrm>
              <a:off x="11227" y="3616"/>
              <a:ext cx="120" cy="120"/>
            </a:xfrm>
            <a:custGeom>
              <a:avLst/>
              <a:gdLst>
                <a:gd name="T0" fmla="*/ 12 w 12"/>
                <a:gd name="T1" fmla="*/ 6 h 6"/>
                <a:gd name="T2" fmla="*/ 0 w 12"/>
                <a:gd name="T3" fmla="*/ 0 h 6"/>
                <a:gd name="T4" fmla="*/ 12 w 12"/>
                <a:gd name="T5" fmla="*/ 4 h 6"/>
                <a:gd name="T6" fmla="*/ 12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cubicBezTo>
                    <a:pt x="5" y="4"/>
                    <a:pt x="0" y="0"/>
                    <a:pt x="0" y="0"/>
                  </a:cubicBezTo>
                  <a:cubicBezTo>
                    <a:pt x="5" y="2"/>
                    <a:pt x="12" y="4"/>
                    <a:pt x="12" y="4"/>
                  </a:cubicBezTo>
                  <a:cubicBezTo>
                    <a:pt x="12" y="4"/>
                    <a:pt x="12" y="5"/>
                    <a:pt x="12" y="6"/>
                  </a:cubicBezTo>
                  <a:close/>
                </a:path>
              </a:pathLst>
            </a:custGeom>
            <a:solidFill>
              <a:srgbClr val="DD9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9" name="îślidé"/>
            <p:cNvSpPr/>
            <p:nvPr>
              <p:custDataLst>
                <p:tags r:id="rId211"/>
              </p:custDataLst>
            </p:nvPr>
          </p:nvSpPr>
          <p:spPr bwMode="auto">
            <a:xfrm>
              <a:off x="11366" y="3755"/>
              <a:ext cx="277" cy="279"/>
            </a:xfrm>
            <a:custGeom>
              <a:avLst/>
              <a:gdLst>
                <a:gd name="T0" fmla="*/ 14 w 63"/>
                <a:gd name="T1" fmla="*/ 2 h 72"/>
                <a:gd name="T2" fmla="*/ 1 w 63"/>
                <a:gd name="T3" fmla="*/ 62 h 72"/>
                <a:gd name="T4" fmla="*/ 3 w 63"/>
                <a:gd name="T5" fmla="*/ 66 h 72"/>
                <a:gd name="T6" fmla="*/ 46 w 63"/>
                <a:gd name="T7" fmla="*/ 72 h 72"/>
                <a:gd name="T8" fmla="*/ 49 w 63"/>
                <a:gd name="T9" fmla="*/ 69 h 72"/>
                <a:gd name="T10" fmla="*/ 62 w 63"/>
                <a:gd name="T11" fmla="*/ 10 h 72"/>
                <a:gd name="T12" fmla="*/ 60 w 63"/>
                <a:gd name="T13" fmla="*/ 6 h 72"/>
                <a:gd name="T14" fmla="*/ 18 w 63"/>
                <a:gd name="T15" fmla="*/ 0 h 72"/>
                <a:gd name="T16" fmla="*/ 14 w 63"/>
                <a:gd name="T17" fmla="*/ 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72">
                  <a:moveTo>
                    <a:pt x="14" y="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0" y="64"/>
                    <a:pt x="2" y="65"/>
                    <a:pt x="3" y="66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7" y="72"/>
                    <a:pt x="48" y="71"/>
                    <a:pt x="49" y="69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3" y="8"/>
                    <a:pt x="62" y="6"/>
                    <a:pt x="60" y="6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2"/>
                  </a:cubicBezTo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0" name="iṥḷïḓê"/>
            <p:cNvSpPr/>
            <p:nvPr>
              <p:custDataLst>
                <p:tags r:id="rId212"/>
              </p:custDataLst>
            </p:nvPr>
          </p:nvSpPr>
          <p:spPr bwMode="auto">
            <a:xfrm>
              <a:off x="11381" y="3772"/>
              <a:ext cx="244" cy="247"/>
            </a:xfrm>
            <a:custGeom>
              <a:avLst/>
              <a:gdLst>
                <a:gd name="T0" fmla="*/ 27 w 115"/>
                <a:gd name="T1" fmla="*/ 0 h 133"/>
                <a:gd name="T2" fmla="*/ 0 w 115"/>
                <a:gd name="T3" fmla="*/ 118 h 133"/>
                <a:gd name="T4" fmla="*/ 88 w 115"/>
                <a:gd name="T5" fmla="*/ 133 h 133"/>
                <a:gd name="T6" fmla="*/ 115 w 115"/>
                <a:gd name="T7" fmla="*/ 12 h 133"/>
                <a:gd name="T8" fmla="*/ 27 w 115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33">
                  <a:moveTo>
                    <a:pt x="27" y="0"/>
                  </a:moveTo>
                  <a:lnTo>
                    <a:pt x="0" y="118"/>
                  </a:lnTo>
                  <a:lnTo>
                    <a:pt x="88" y="133"/>
                  </a:lnTo>
                  <a:lnTo>
                    <a:pt x="115" y="1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AF1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1" name="îSļiḋe"/>
            <p:cNvSpPr/>
            <p:nvPr>
              <p:custDataLst>
                <p:tags r:id="rId213"/>
              </p:custDataLst>
            </p:nvPr>
          </p:nvSpPr>
          <p:spPr bwMode="auto">
            <a:xfrm>
              <a:off x="11381" y="3772"/>
              <a:ext cx="244" cy="247"/>
            </a:xfrm>
            <a:custGeom>
              <a:avLst/>
              <a:gdLst>
                <a:gd name="T0" fmla="*/ 27 w 115"/>
                <a:gd name="T1" fmla="*/ 0 h 133"/>
                <a:gd name="T2" fmla="*/ 0 w 115"/>
                <a:gd name="T3" fmla="*/ 118 h 133"/>
                <a:gd name="T4" fmla="*/ 88 w 115"/>
                <a:gd name="T5" fmla="*/ 133 h 133"/>
                <a:gd name="T6" fmla="*/ 115 w 115"/>
                <a:gd name="T7" fmla="*/ 12 h 133"/>
                <a:gd name="T8" fmla="*/ 27 w 115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33">
                  <a:moveTo>
                    <a:pt x="27" y="0"/>
                  </a:moveTo>
                  <a:lnTo>
                    <a:pt x="0" y="118"/>
                  </a:lnTo>
                  <a:lnTo>
                    <a:pt x="88" y="133"/>
                  </a:lnTo>
                  <a:lnTo>
                    <a:pt x="115" y="12"/>
                  </a:lnTo>
                  <a:lnTo>
                    <a:pt x="2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2" name="îŝḷïḍè"/>
            <p:cNvSpPr/>
            <p:nvPr>
              <p:custDataLst>
                <p:tags r:id="rId214"/>
              </p:custDataLst>
            </p:nvPr>
          </p:nvSpPr>
          <p:spPr bwMode="auto">
            <a:xfrm>
              <a:off x="11435" y="3694"/>
              <a:ext cx="163" cy="120"/>
            </a:xfrm>
            <a:custGeom>
              <a:avLst/>
              <a:gdLst>
                <a:gd name="T0" fmla="*/ 1 w 37"/>
                <a:gd name="T1" fmla="*/ 0 h 6"/>
                <a:gd name="T2" fmla="*/ 0 w 37"/>
                <a:gd name="T3" fmla="*/ 0 h 6"/>
                <a:gd name="T4" fmla="*/ 1 w 37"/>
                <a:gd name="T5" fmla="*/ 1 h 6"/>
                <a:gd name="T6" fmla="*/ 37 w 37"/>
                <a:gd name="T7" fmla="*/ 6 h 6"/>
                <a:gd name="T8" fmla="*/ 37 w 37"/>
                <a:gd name="T9" fmla="*/ 6 h 6"/>
                <a:gd name="T10" fmla="*/ 37 w 37"/>
                <a:gd name="T11" fmla="*/ 6 h 6"/>
                <a:gd name="T12" fmla="*/ 37 w 37"/>
                <a:gd name="T13" fmla="*/ 5 h 6"/>
                <a:gd name="T14" fmla="*/ 1 w 37"/>
                <a:gd name="T15" fmla="*/ 0 h 6"/>
                <a:gd name="T16" fmla="*/ 1 w 37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6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3" name="íṥļïḓè"/>
            <p:cNvSpPr/>
            <p:nvPr>
              <p:custDataLst>
                <p:tags r:id="rId215"/>
              </p:custDataLst>
            </p:nvPr>
          </p:nvSpPr>
          <p:spPr bwMode="auto">
            <a:xfrm>
              <a:off x="11431" y="3717"/>
              <a:ext cx="163" cy="120"/>
            </a:xfrm>
            <a:custGeom>
              <a:avLst/>
              <a:gdLst>
                <a:gd name="T0" fmla="*/ 1 w 37"/>
                <a:gd name="T1" fmla="*/ 0 h 7"/>
                <a:gd name="T2" fmla="*/ 0 w 37"/>
                <a:gd name="T3" fmla="*/ 1 h 7"/>
                <a:gd name="T4" fmla="*/ 1 w 37"/>
                <a:gd name="T5" fmla="*/ 2 h 7"/>
                <a:gd name="T6" fmla="*/ 36 w 37"/>
                <a:gd name="T7" fmla="*/ 7 h 7"/>
                <a:gd name="T8" fmla="*/ 36 w 37"/>
                <a:gd name="T9" fmla="*/ 7 h 7"/>
                <a:gd name="T10" fmla="*/ 37 w 37"/>
                <a:gd name="T11" fmla="*/ 6 h 7"/>
                <a:gd name="T12" fmla="*/ 37 w 37"/>
                <a:gd name="T13" fmla="*/ 5 h 7"/>
                <a:gd name="T14" fmla="*/ 1 w 37"/>
                <a:gd name="T15" fmla="*/ 0 h 7"/>
                <a:gd name="T16" fmla="*/ 1 w 3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7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7"/>
                    <a:pt x="37" y="6"/>
                    <a:pt x="37" y="6"/>
                  </a:cubicBezTo>
                  <a:cubicBezTo>
                    <a:pt x="37" y="6"/>
                    <a:pt x="37" y="5"/>
                    <a:pt x="37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6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" name="íṥ1íḑê"/>
            <p:cNvSpPr/>
            <p:nvPr>
              <p:custDataLst>
                <p:tags r:id="rId216"/>
              </p:custDataLst>
            </p:nvPr>
          </p:nvSpPr>
          <p:spPr bwMode="auto">
            <a:xfrm>
              <a:off x="11424" y="3732"/>
              <a:ext cx="120" cy="120"/>
            </a:xfrm>
            <a:custGeom>
              <a:avLst/>
              <a:gdLst>
                <a:gd name="T0" fmla="*/ 1 w 24"/>
                <a:gd name="T1" fmla="*/ 0 h 5"/>
                <a:gd name="T2" fmla="*/ 1 w 24"/>
                <a:gd name="T3" fmla="*/ 1 h 5"/>
                <a:gd name="T4" fmla="*/ 1 w 24"/>
                <a:gd name="T5" fmla="*/ 2 h 5"/>
                <a:gd name="T6" fmla="*/ 24 w 24"/>
                <a:gd name="T7" fmla="*/ 5 h 5"/>
                <a:gd name="T8" fmla="*/ 24 w 24"/>
                <a:gd name="T9" fmla="*/ 5 h 5"/>
                <a:gd name="T10" fmla="*/ 24 w 24"/>
                <a:gd name="T11" fmla="*/ 4 h 5"/>
                <a:gd name="T12" fmla="*/ 24 w 24"/>
                <a:gd name="T13" fmla="*/ 4 h 5"/>
                <a:gd name="T14" fmla="*/ 1 w 24"/>
                <a:gd name="T15" fmla="*/ 0 h 5"/>
                <a:gd name="T16" fmla="*/ 1 w 2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5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6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" name="îsļîḋê"/>
            <p:cNvSpPr/>
            <p:nvPr>
              <p:custDataLst>
                <p:tags r:id="rId217"/>
              </p:custDataLst>
            </p:nvPr>
          </p:nvSpPr>
          <p:spPr bwMode="auto">
            <a:xfrm>
              <a:off x="11420" y="3752"/>
              <a:ext cx="120" cy="120"/>
            </a:xfrm>
            <a:custGeom>
              <a:avLst/>
              <a:gdLst>
                <a:gd name="T0" fmla="*/ 1 w 24"/>
                <a:gd name="T1" fmla="*/ 0 h 5"/>
                <a:gd name="T2" fmla="*/ 0 w 24"/>
                <a:gd name="T3" fmla="*/ 1 h 5"/>
                <a:gd name="T4" fmla="*/ 1 w 24"/>
                <a:gd name="T5" fmla="*/ 2 h 5"/>
                <a:gd name="T6" fmla="*/ 23 w 24"/>
                <a:gd name="T7" fmla="*/ 5 h 5"/>
                <a:gd name="T8" fmla="*/ 23 w 24"/>
                <a:gd name="T9" fmla="*/ 5 h 5"/>
                <a:gd name="T10" fmla="*/ 24 w 24"/>
                <a:gd name="T11" fmla="*/ 4 h 5"/>
                <a:gd name="T12" fmla="*/ 23 w 24"/>
                <a:gd name="T13" fmla="*/ 3 h 5"/>
                <a:gd name="T14" fmla="*/ 1 w 24"/>
                <a:gd name="T15" fmla="*/ 0 h 5"/>
                <a:gd name="T16" fmla="*/ 1 w 2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4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6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7" name="îsḷïďe"/>
            <p:cNvSpPr/>
            <p:nvPr>
              <p:custDataLst>
                <p:tags r:id="rId218"/>
              </p:custDataLst>
            </p:nvPr>
          </p:nvSpPr>
          <p:spPr bwMode="auto">
            <a:xfrm>
              <a:off x="11412" y="3767"/>
              <a:ext cx="120" cy="120"/>
            </a:xfrm>
            <a:custGeom>
              <a:avLst/>
              <a:gdLst>
                <a:gd name="T0" fmla="*/ 1 w 24"/>
                <a:gd name="T1" fmla="*/ 0 h 4"/>
                <a:gd name="T2" fmla="*/ 0 w 24"/>
                <a:gd name="T3" fmla="*/ 0 h 4"/>
                <a:gd name="T4" fmla="*/ 1 w 24"/>
                <a:gd name="T5" fmla="*/ 1 h 4"/>
                <a:gd name="T6" fmla="*/ 23 w 24"/>
                <a:gd name="T7" fmla="*/ 4 h 4"/>
                <a:gd name="T8" fmla="*/ 23 w 24"/>
                <a:gd name="T9" fmla="*/ 4 h 4"/>
                <a:gd name="T10" fmla="*/ 24 w 24"/>
                <a:gd name="T11" fmla="*/ 4 h 4"/>
                <a:gd name="T12" fmla="*/ 24 w 24"/>
                <a:gd name="T13" fmla="*/ 3 h 4"/>
                <a:gd name="T14" fmla="*/ 1 w 24"/>
                <a:gd name="T15" fmla="*/ 0 h 4"/>
                <a:gd name="T16" fmla="*/ 1 w 2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4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6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8" name="ïšḷïḋe"/>
            <p:cNvSpPr/>
            <p:nvPr>
              <p:custDataLst>
                <p:tags r:id="rId219"/>
              </p:custDataLst>
            </p:nvPr>
          </p:nvSpPr>
          <p:spPr bwMode="auto">
            <a:xfrm>
              <a:off x="11448" y="3868"/>
              <a:ext cx="120" cy="120"/>
            </a:xfrm>
            <a:custGeom>
              <a:avLst/>
              <a:gdLst>
                <a:gd name="T0" fmla="*/ 0 w 23"/>
                <a:gd name="T1" fmla="*/ 0 h 5"/>
                <a:gd name="T2" fmla="*/ 0 w 23"/>
                <a:gd name="T3" fmla="*/ 1 h 5"/>
                <a:gd name="T4" fmla="*/ 0 w 23"/>
                <a:gd name="T5" fmla="*/ 2 h 5"/>
                <a:gd name="T6" fmla="*/ 23 w 23"/>
                <a:gd name="T7" fmla="*/ 5 h 5"/>
                <a:gd name="T8" fmla="*/ 23 w 23"/>
                <a:gd name="T9" fmla="*/ 5 h 5"/>
                <a:gd name="T10" fmla="*/ 23 w 23"/>
                <a:gd name="T11" fmla="*/ 4 h 5"/>
                <a:gd name="T12" fmla="*/ 23 w 23"/>
                <a:gd name="T13" fmla="*/ 4 h 5"/>
                <a:gd name="T14" fmla="*/ 0 w 23"/>
                <a:gd name="T15" fmla="*/ 0 h 5"/>
                <a:gd name="T16" fmla="*/ 0 w 23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5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6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9" name="îṧḻïḑé"/>
            <p:cNvSpPr/>
            <p:nvPr>
              <p:custDataLst>
                <p:tags r:id="rId220"/>
              </p:custDataLst>
            </p:nvPr>
          </p:nvSpPr>
          <p:spPr bwMode="auto">
            <a:xfrm>
              <a:off x="11327" y="3890"/>
              <a:ext cx="120" cy="120"/>
            </a:xfrm>
            <a:custGeom>
              <a:avLst/>
              <a:gdLst>
                <a:gd name="T0" fmla="*/ 8 w 21"/>
                <a:gd name="T1" fmla="*/ 27 h 30"/>
                <a:gd name="T2" fmla="*/ 14 w 21"/>
                <a:gd name="T3" fmla="*/ 22 h 30"/>
                <a:gd name="T4" fmla="*/ 19 w 21"/>
                <a:gd name="T5" fmla="*/ 16 h 30"/>
                <a:gd name="T6" fmla="*/ 21 w 21"/>
                <a:gd name="T7" fmla="*/ 13 h 30"/>
                <a:gd name="T8" fmla="*/ 14 w 21"/>
                <a:gd name="T9" fmla="*/ 16 h 30"/>
                <a:gd name="T10" fmla="*/ 13 w 21"/>
                <a:gd name="T11" fmla="*/ 15 h 30"/>
                <a:gd name="T12" fmla="*/ 19 w 21"/>
                <a:gd name="T13" fmla="*/ 3 h 30"/>
                <a:gd name="T14" fmla="*/ 19 w 21"/>
                <a:gd name="T15" fmla="*/ 0 h 30"/>
                <a:gd name="T16" fmla="*/ 12 w 21"/>
                <a:gd name="T17" fmla="*/ 6 h 30"/>
                <a:gd name="T18" fmla="*/ 7 w 21"/>
                <a:gd name="T19" fmla="*/ 11 h 30"/>
                <a:gd name="T20" fmla="*/ 0 w 21"/>
                <a:gd name="T21" fmla="*/ 30 h 30"/>
                <a:gd name="T22" fmla="*/ 8 w 21"/>
                <a:gd name="T2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0">
                  <a:moveTo>
                    <a:pt x="8" y="27"/>
                  </a:moveTo>
                  <a:cubicBezTo>
                    <a:pt x="11" y="26"/>
                    <a:pt x="12" y="24"/>
                    <a:pt x="14" y="22"/>
                  </a:cubicBezTo>
                  <a:cubicBezTo>
                    <a:pt x="16" y="20"/>
                    <a:pt x="17" y="18"/>
                    <a:pt x="19" y="16"/>
                  </a:cubicBezTo>
                  <a:cubicBezTo>
                    <a:pt x="20" y="15"/>
                    <a:pt x="20" y="14"/>
                    <a:pt x="21" y="13"/>
                  </a:cubicBezTo>
                  <a:cubicBezTo>
                    <a:pt x="18" y="13"/>
                    <a:pt x="16" y="15"/>
                    <a:pt x="14" y="16"/>
                  </a:cubicBezTo>
                  <a:cubicBezTo>
                    <a:pt x="14" y="16"/>
                    <a:pt x="13" y="16"/>
                    <a:pt x="13" y="15"/>
                  </a:cubicBezTo>
                  <a:cubicBezTo>
                    <a:pt x="15" y="11"/>
                    <a:pt x="16" y="7"/>
                    <a:pt x="19" y="3"/>
                  </a:cubicBezTo>
                  <a:cubicBezTo>
                    <a:pt x="19" y="2"/>
                    <a:pt x="20" y="1"/>
                    <a:pt x="19" y="0"/>
                  </a:cubicBezTo>
                  <a:cubicBezTo>
                    <a:pt x="16" y="1"/>
                    <a:pt x="14" y="3"/>
                    <a:pt x="12" y="6"/>
                  </a:cubicBezTo>
                  <a:cubicBezTo>
                    <a:pt x="10" y="7"/>
                    <a:pt x="9" y="9"/>
                    <a:pt x="7" y="11"/>
                  </a:cubicBezTo>
                  <a:cubicBezTo>
                    <a:pt x="4" y="17"/>
                    <a:pt x="1" y="23"/>
                    <a:pt x="0" y="30"/>
                  </a:cubicBezTo>
                  <a:cubicBezTo>
                    <a:pt x="8" y="27"/>
                    <a:pt x="8" y="27"/>
                    <a:pt x="8" y="27"/>
                  </a:cubicBezTo>
                </a:path>
              </a:pathLst>
            </a:custGeom>
            <a:solidFill>
              <a:srgbClr val="CF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0" name="i$ḷíḑe"/>
            <p:cNvSpPr/>
            <p:nvPr>
              <p:custDataLst>
                <p:tags r:id="rId221"/>
              </p:custDataLst>
            </p:nvPr>
          </p:nvSpPr>
          <p:spPr bwMode="auto">
            <a:xfrm>
              <a:off x="11104" y="4080"/>
              <a:ext cx="254" cy="868"/>
            </a:xfrm>
            <a:custGeom>
              <a:avLst/>
              <a:gdLst>
                <a:gd name="T0" fmla="*/ 58 w 58"/>
                <a:gd name="T1" fmla="*/ 29 h 225"/>
                <a:gd name="T2" fmla="*/ 32 w 58"/>
                <a:gd name="T3" fmla="*/ 0 h 225"/>
                <a:gd name="T4" fmla="*/ 18 w 58"/>
                <a:gd name="T5" fmla="*/ 37 h 225"/>
                <a:gd name="T6" fmla="*/ 23 w 58"/>
                <a:gd name="T7" fmla="*/ 55 h 225"/>
                <a:gd name="T8" fmla="*/ 25 w 58"/>
                <a:gd name="T9" fmla="*/ 121 h 225"/>
                <a:gd name="T10" fmla="*/ 14 w 58"/>
                <a:gd name="T11" fmla="*/ 148 h 225"/>
                <a:gd name="T12" fmla="*/ 3 w 58"/>
                <a:gd name="T13" fmla="*/ 197 h 225"/>
                <a:gd name="T14" fmla="*/ 6 w 58"/>
                <a:gd name="T15" fmla="*/ 221 h 225"/>
                <a:gd name="T16" fmla="*/ 47 w 58"/>
                <a:gd name="T17" fmla="*/ 125 h 225"/>
                <a:gd name="T18" fmla="*/ 58 w 58"/>
                <a:gd name="T19" fmla="*/ 2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225">
                  <a:moveTo>
                    <a:pt x="58" y="29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5" y="18"/>
                    <a:pt x="18" y="37"/>
                  </a:cubicBezTo>
                  <a:cubicBezTo>
                    <a:pt x="20" y="46"/>
                    <a:pt x="23" y="51"/>
                    <a:pt x="23" y="55"/>
                  </a:cubicBezTo>
                  <a:cubicBezTo>
                    <a:pt x="24" y="59"/>
                    <a:pt x="26" y="117"/>
                    <a:pt x="25" y="121"/>
                  </a:cubicBezTo>
                  <a:cubicBezTo>
                    <a:pt x="24" y="125"/>
                    <a:pt x="18" y="136"/>
                    <a:pt x="14" y="148"/>
                  </a:cubicBezTo>
                  <a:cubicBezTo>
                    <a:pt x="10" y="162"/>
                    <a:pt x="6" y="184"/>
                    <a:pt x="3" y="197"/>
                  </a:cubicBezTo>
                  <a:cubicBezTo>
                    <a:pt x="0" y="209"/>
                    <a:pt x="5" y="225"/>
                    <a:pt x="6" y="221"/>
                  </a:cubicBezTo>
                  <a:cubicBezTo>
                    <a:pt x="16" y="185"/>
                    <a:pt x="42" y="143"/>
                    <a:pt x="47" y="125"/>
                  </a:cubicBezTo>
                  <a:cubicBezTo>
                    <a:pt x="51" y="107"/>
                    <a:pt x="54" y="74"/>
                    <a:pt x="58" y="29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1" name="ïśľïḍe"/>
            <p:cNvSpPr/>
            <p:nvPr>
              <p:custDataLst>
                <p:tags r:id="rId222"/>
              </p:custDataLst>
            </p:nvPr>
          </p:nvSpPr>
          <p:spPr bwMode="auto">
            <a:xfrm>
              <a:off x="11247" y="4331"/>
              <a:ext cx="120" cy="288"/>
            </a:xfrm>
            <a:custGeom>
              <a:avLst/>
              <a:gdLst>
                <a:gd name="T0" fmla="*/ 4 w 18"/>
                <a:gd name="T1" fmla="*/ 75 h 75"/>
                <a:gd name="T2" fmla="*/ 6 w 18"/>
                <a:gd name="T3" fmla="*/ 61 h 75"/>
                <a:gd name="T4" fmla="*/ 0 w 18"/>
                <a:gd name="T5" fmla="*/ 29 h 75"/>
                <a:gd name="T6" fmla="*/ 17 w 18"/>
                <a:gd name="T7" fmla="*/ 0 h 75"/>
                <a:gd name="T8" fmla="*/ 18 w 18"/>
                <a:gd name="T9" fmla="*/ 0 h 75"/>
                <a:gd name="T10" fmla="*/ 17 w 18"/>
                <a:gd name="T11" fmla="*/ 5 h 75"/>
                <a:gd name="T12" fmla="*/ 17 w 18"/>
                <a:gd name="T13" fmla="*/ 9 h 75"/>
                <a:gd name="T14" fmla="*/ 16 w 18"/>
                <a:gd name="T15" fmla="*/ 15 h 75"/>
                <a:gd name="T16" fmla="*/ 14 w 18"/>
                <a:gd name="T17" fmla="*/ 32 h 75"/>
                <a:gd name="T18" fmla="*/ 14 w 18"/>
                <a:gd name="T19" fmla="*/ 35 h 75"/>
                <a:gd name="T20" fmla="*/ 12 w 18"/>
                <a:gd name="T21" fmla="*/ 44 h 75"/>
                <a:gd name="T22" fmla="*/ 11 w 18"/>
                <a:gd name="T23" fmla="*/ 52 h 75"/>
                <a:gd name="T24" fmla="*/ 10 w 18"/>
                <a:gd name="T25" fmla="*/ 57 h 75"/>
                <a:gd name="T26" fmla="*/ 10 w 18"/>
                <a:gd name="T27" fmla="*/ 58 h 75"/>
                <a:gd name="T28" fmla="*/ 10 w 18"/>
                <a:gd name="T29" fmla="*/ 60 h 75"/>
                <a:gd name="T30" fmla="*/ 9 w 18"/>
                <a:gd name="T31" fmla="*/ 61 h 75"/>
                <a:gd name="T32" fmla="*/ 4 w 18"/>
                <a:gd name="T3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75">
                  <a:moveTo>
                    <a:pt x="4" y="75"/>
                  </a:moveTo>
                  <a:cubicBezTo>
                    <a:pt x="4" y="71"/>
                    <a:pt x="5" y="66"/>
                    <a:pt x="6" y="61"/>
                  </a:cubicBezTo>
                  <a:cubicBezTo>
                    <a:pt x="7" y="50"/>
                    <a:pt x="5" y="39"/>
                    <a:pt x="0" y="2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"/>
                    <a:pt x="17" y="4"/>
                    <a:pt x="17" y="5"/>
                  </a:cubicBezTo>
                  <a:cubicBezTo>
                    <a:pt x="17" y="7"/>
                    <a:pt x="17" y="8"/>
                    <a:pt x="17" y="9"/>
                  </a:cubicBezTo>
                  <a:cubicBezTo>
                    <a:pt x="17" y="11"/>
                    <a:pt x="16" y="13"/>
                    <a:pt x="16" y="15"/>
                  </a:cubicBezTo>
                  <a:cubicBezTo>
                    <a:pt x="16" y="21"/>
                    <a:pt x="15" y="26"/>
                    <a:pt x="14" y="32"/>
                  </a:cubicBezTo>
                  <a:cubicBezTo>
                    <a:pt x="14" y="33"/>
                    <a:pt x="14" y="34"/>
                    <a:pt x="14" y="35"/>
                  </a:cubicBezTo>
                  <a:cubicBezTo>
                    <a:pt x="13" y="39"/>
                    <a:pt x="13" y="42"/>
                    <a:pt x="12" y="44"/>
                  </a:cubicBezTo>
                  <a:cubicBezTo>
                    <a:pt x="12" y="47"/>
                    <a:pt x="12" y="50"/>
                    <a:pt x="11" y="52"/>
                  </a:cubicBezTo>
                  <a:cubicBezTo>
                    <a:pt x="11" y="54"/>
                    <a:pt x="11" y="55"/>
                    <a:pt x="10" y="57"/>
                  </a:cubicBezTo>
                  <a:cubicBezTo>
                    <a:pt x="10" y="57"/>
                    <a:pt x="10" y="58"/>
                    <a:pt x="10" y="58"/>
                  </a:cubicBezTo>
                  <a:cubicBezTo>
                    <a:pt x="10" y="59"/>
                    <a:pt x="10" y="60"/>
                    <a:pt x="10" y="60"/>
                  </a:cubicBezTo>
                  <a:cubicBezTo>
                    <a:pt x="9" y="61"/>
                    <a:pt x="9" y="61"/>
                    <a:pt x="9" y="61"/>
                  </a:cubicBezTo>
                  <a:lnTo>
                    <a:pt x="4" y="75"/>
                  </a:lnTo>
                  <a:close/>
                </a:path>
              </a:pathLst>
            </a:custGeom>
            <a:solidFill>
              <a:srgbClr val="DD9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2" name="îşľïḋe"/>
            <p:cNvSpPr/>
            <p:nvPr>
              <p:custDataLst>
                <p:tags r:id="rId223"/>
              </p:custDataLst>
            </p:nvPr>
          </p:nvSpPr>
          <p:spPr bwMode="auto">
            <a:xfrm>
              <a:off x="11080" y="4825"/>
              <a:ext cx="120" cy="165"/>
            </a:xfrm>
            <a:custGeom>
              <a:avLst/>
              <a:gdLst>
                <a:gd name="T0" fmla="*/ 20 w 21"/>
                <a:gd name="T1" fmla="*/ 2 h 43"/>
                <a:gd name="T2" fmla="*/ 13 w 21"/>
                <a:gd name="T3" fmla="*/ 29 h 43"/>
                <a:gd name="T4" fmla="*/ 15 w 21"/>
                <a:gd name="T5" fmla="*/ 37 h 43"/>
                <a:gd name="T6" fmla="*/ 17 w 21"/>
                <a:gd name="T7" fmla="*/ 42 h 43"/>
                <a:gd name="T8" fmla="*/ 3 w 21"/>
                <a:gd name="T9" fmla="*/ 29 h 43"/>
                <a:gd name="T10" fmla="*/ 0 w 21"/>
                <a:gd name="T11" fmla="*/ 23 h 43"/>
                <a:gd name="T12" fmla="*/ 5 w 21"/>
                <a:gd name="T13" fmla="*/ 14 h 43"/>
                <a:gd name="T14" fmla="*/ 10 w 21"/>
                <a:gd name="T15" fmla="*/ 0 h 43"/>
                <a:gd name="T16" fmla="*/ 20 w 21"/>
                <a:gd name="T1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43">
                  <a:moveTo>
                    <a:pt x="20" y="2"/>
                  </a:moveTo>
                  <a:cubicBezTo>
                    <a:pt x="20" y="2"/>
                    <a:pt x="12" y="26"/>
                    <a:pt x="13" y="29"/>
                  </a:cubicBezTo>
                  <a:cubicBezTo>
                    <a:pt x="13" y="30"/>
                    <a:pt x="15" y="37"/>
                    <a:pt x="15" y="37"/>
                  </a:cubicBezTo>
                  <a:cubicBezTo>
                    <a:pt x="15" y="38"/>
                    <a:pt x="21" y="43"/>
                    <a:pt x="17" y="42"/>
                  </a:cubicBezTo>
                  <a:cubicBezTo>
                    <a:pt x="14" y="42"/>
                    <a:pt x="4" y="30"/>
                    <a:pt x="3" y="29"/>
                  </a:cubicBezTo>
                  <a:cubicBezTo>
                    <a:pt x="1" y="28"/>
                    <a:pt x="0" y="25"/>
                    <a:pt x="0" y="23"/>
                  </a:cubicBezTo>
                  <a:cubicBezTo>
                    <a:pt x="1" y="20"/>
                    <a:pt x="4" y="17"/>
                    <a:pt x="5" y="14"/>
                  </a:cubicBezTo>
                  <a:cubicBezTo>
                    <a:pt x="7" y="12"/>
                    <a:pt x="10" y="0"/>
                    <a:pt x="10" y="0"/>
                  </a:cubicBezTo>
                  <a:lnTo>
                    <a:pt x="20" y="2"/>
                  </a:ln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3" name="îŝļíďê"/>
            <p:cNvSpPr/>
            <p:nvPr>
              <p:custDataLst>
                <p:tags r:id="rId224"/>
              </p:custDataLst>
            </p:nvPr>
          </p:nvSpPr>
          <p:spPr bwMode="auto">
            <a:xfrm>
              <a:off x="11043" y="4885"/>
              <a:ext cx="148" cy="120"/>
            </a:xfrm>
            <a:custGeom>
              <a:avLst/>
              <a:gdLst>
                <a:gd name="T0" fmla="*/ 33 w 34"/>
                <a:gd name="T1" fmla="*/ 26 h 30"/>
                <a:gd name="T2" fmla="*/ 26 w 34"/>
                <a:gd name="T3" fmla="*/ 21 h 30"/>
                <a:gd name="T4" fmla="*/ 25 w 34"/>
                <a:gd name="T5" fmla="*/ 20 h 30"/>
                <a:gd name="T6" fmla="*/ 22 w 34"/>
                <a:gd name="T7" fmla="*/ 21 h 30"/>
                <a:gd name="T8" fmla="*/ 14 w 34"/>
                <a:gd name="T9" fmla="*/ 9 h 30"/>
                <a:gd name="T10" fmla="*/ 13 w 34"/>
                <a:gd name="T11" fmla="*/ 0 h 30"/>
                <a:gd name="T12" fmla="*/ 7 w 34"/>
                <a:gd name="T13" fmla="*/ 3 h 30"/>
                <a:gd name="T14" fmla="*/ 3 w 34"/>
                <a:gd name="T15" fmla="*/ 7 h 30"/>
                <a:gd name="T16" fmla="*/ 0 w 34"/>
                <a:gd name="T17" fmla="*/ 14 h 30"/>
                <a:gd name="T18" fmla="*/ 5 w 34"/>
                <a:gd name="T19" fmla="*/ 17 h 30"/>
                <a:gd name="T20" fmla="*/ 9 w 34"/>
                <a:gd name="T21" fmla="*/ 14 h 30"/>
                <a:gd name="T22" fmla="*/ 10 w 34"/>
                <a:gd name="T23" fmla="*/ 15 h 30"/>
                <a:gd name="T24" fmla="*/ 12 w 34"/>
                <a:gd name="T25" fmla="*/ 19 h 30"/>
                <a:gd name="T26" fmla="*/ 13 w 34"/>
                <a:gd name="T27" fmla="*/ 23 h 30"/>
                <a:gd name="T28" fmla="*/ 16 w 34"/>
                <a:gd name="T29" fmla="*/ 27 h 30"/>
                <a:gd name="T30" fmla="*/ 18 w 34"/>
                <a:gd name="T31" fmla="*/ 28 h 30"/>
                <a:gd name="T32" fmla="*/ 23 w 34"/>
                <a:gd name="T33" fmla="*/ 30 h 30"/>
                <a:gd name="T34" fmla="*/ 30 w 34"/>
                <a:gd name="T35" fmla="*/ 30 h 30"/>
                <a:gd name="T36" fmla="*/ 30 w 34"/>
                <a:gd name="T37" fmla="*/ 30 h 30"/>
                <a:gd name="T38" fmla="*/ 31 w 34"/>
                <a:gd name="T39" fmla="*/ 30 h 30"/>
                <a:gd name="T40" fmla="*/ 33 w 34"/>
                <a:gd name="T41" fmla="*/ 28 h 30"/>
                <a:gd name="T42" fmla="*/ 33 w 34"/>
                <a:gd name="T43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0">
                  <a:moveTo>
                    <a:pt x="33" y="26"/>
                  </a:moveTo>
                  <a:cubicBezTo>
                    <a:pt x="31" y="24"/>
                    <a:pt x="26" y="21"/>
                    <a:pt x="26" y="21"/>
                  </a:cubicBezTo>
                  <a:cubicBezTo>
                    <a:pt x="26" y="20"/>
                    <a:pt x="25" y="20"/>
                    <a:pt x="25" y="20"/>
                  </a:cubicBezTo>
                  <a:cubicBezTo>
                    <a:pt x="26" y="21"/>
                    <a:pt x="23" y="22"/>
                    <a:pt x="22" y="21"/>
                  </a:cubicBezTo>
                  <a:cubicBezTo>
                    <a:pt x="17" y="17"/>
                    <a:pt x="16" y="12"/>
                    <a:pt x="14" y="9"/>
                  </a:cubicBezTo>
                  <a:cubicBezTo>
                    <a:pt x="11" y="6"/>
                    <a:pt x="13" y="1"/>
                    <a:pt x="13" y="0"/>
                  </a:cubicBezTo>
                  <a:cubicBezTo>
                    <a:pt x="12" y="0"/>
                    <a:pt x="8" y="2"/>
                    <a:pt x="7" y="3"/>
                  </a:cubicBezTo>
                  <a:cubicBezTo>
                    <a:pt x="6" y="4"/>
                    <a:pt x="4" y="6"/>
                    <a:pt x="3" y="7"/>
                  </a:cubicBezTo>
                  <a:cubicBezTo>
                    <a:pt x="3" y="8"/>
                    <a:pt x="1" y="12"/>
                    <a:pt x="0" y="14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10" y="15"/>
                  </a:cubicBezTo>
                  <a:cubicBezTo>
                    <a:pt x="11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4" y="24"/>
                    <a:pt x="15" y="26"/>
                    <a:pt x="16" y="27"/>
                  </a:cubicBezTo>
                  <a:cubicBezTo>
                    <a:pt x="16" y="27"/>
                    <a:pt x="17" y="28"/>
                    <a:pt x="18" y="28"/>
                  </a:cubicBezTo>
                  <a:cubicBezTo>
                    <a:pt x="19" y="30"/>
                    <a:pt x="21" y="30"/>
                    <a:pt x="23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3" y="30"/>
                    <a:pt x="34" y="29"/>
                    <a:pt x="33" y="28"/>
                  </a:cubicBezTo>
                  <a:cubicBezTo>
                    <a:pt x="33" y="28"/>
                    <a:pt x="33" y="27"/>
                    <a:pt x="33" y="26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4" name="îṩlïḑê"/>
            <p:cNvSpPr/>
            <p:nvPr>
              <p:custDataLst>
                <p:tags r:id="rId225"/>
              </p:custDataLst>
            </p:nvPr>
          </p:nvSpPr>
          <p:spPr bwMode="auto">
            <a:xfrm>
              <a:off x="11201" y="4069"/>
              <a:ext cx="242" cy="933"/>
            </a:xfrm>
            <a:custGeom>
              <a:avLst/>
              <a:gdLst>
                <a:gd name="T0" fmla="*/ 54 w 55"/>
                <a:gd name="T1" fmla="*/ 236 h 242"/>
                <a:gd name="T2" fmla="*/ 43 w 55"/>
                <a:gd name="T3" fmla="*/ 232 h 242"/>
                <a:gd name="T4" fmla="*/ 36 w 55"/>
                <a:gd name="T5" fmla="*/ 224 h 242"/>
                <a:gd name="T6" fmla="*/ 37 w 55"/>
                <a:gd name="T7" fmla="*/ 209 h 242"/>
                <a:gd name="T8" fmla="*/ 52 w 55"/>
                <a:gd name="T9" fmla="*/ 130 h 242"/>
                <a:gd name="T10" fmla="*/ 48 w 55"/>
                <a:gd name="T11" fmla="*/ 33 h 242"/>
                <a:gd name="T12" fmla="*/ 13 w 55"/>
                <a:gd name="T13" fmla="*/ 0 h 242"/>
                <a:gd name="T14" fmla="*/ 2 w 55"/>
                <a:gd name="T15" fmla="*/ 38 h 242"/>
                <a:gd name="T16" fmla="*/ 13 w 55"/>
                <a:gd name="T17" fmla="*/ 56 h 242"/>
                <a:gd name="T18" fmla="*/ 31 w 55"/>
                <a:gd name="T19" fmla="*/ 132 h 242"/>
                <a:gd name="T20" fmla="*/ 24 w 55"/>
                <a:gd name="T21" fmla="*/ 162 h 242"/>
                <a:gd name="T22" fmla="*/ 25 w 55"/>
                <a:gd name="T23" fmla="*/ 209 h 242"/>
                <a:gd name="T24" fmla="*/ 24 w 55"/>
                <a:gd name="T25" fmla="*/ 222 h 242"/>
                <a:gd name="T26" fmla="*/ 19 w 55"/>
                <a:gd name="T27" fmla="*/ 232 h 242"/>
                <a:gd name="T28" fmla="*/ 23 w 55"/>
                <a:gd name="T29" fmla="*/ 237 h 242"/>
                <a:gd name="T30" fmla="*/ 28 w 55"/>
                <a:gd name="T31" fmla="*/ 237 h 242"/>
                <a:gd name="T32" fmla="*/ 44 w 55"/>
                <a:gd name="T33" fmla="*/ 242 h 242"/>
                <a:gd name="T34" fmla="*/ 54 w 55"/>
                <a:gd name="T35" fmla="*/ 239 h 242"/>
                <a:gd name="T36" fmla="*/ 54 w 55"/>
                <a:gd name="T37" fmla="*/ 23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242">
                  <a:moveTo>
                    <a:pt x="54" y="236"/>
                  </a:moveTo>
                  <a:cubicBezTo>
                    <a:pt x="53" y="235"/>
                    <a:pt x="46" y="233"/>
                    <a:pt x="43" y="232"/>
                  </a:cubicBezTo>
                  <a:cubicBezTo>
                    <a:pt x="40" y="230"/>
                    <a:pt x="37" y="226"/>
                    <a:pt x="36" y="224"/>
                  </a:cubicBezTo>
                  <a:cubicBezTo>
                    <a:pt x="36" y="222"/>
                    <a:pt x="37" y="213"/>
                    <a:pt x="37" y="209"/>
                  </a:cubicBezTo>
                  <a:cubicBezTo>
                    <a:pt x="40" y="183"/>
                    <a:pt x="50" y="146"/>
                    <a:pt x="52" y="130"/>
                  </a:cubicBezTo>
                  <a:cubicBezTo>
                    <a:pt x="55" y="104"/>
                    <a:pt x="54" y="76"/>
                    <a:pt x="48" y="3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0" y="19"/>
                    <a:pt x="2" y="38"/>
                  </a:cubicBezTo>
                  <a:cubicBezTo>
                    <a:pt x="3" y="49"/>
                    <a:pt x="12" y="52"/>
                    <a:pt x="13" y="56"/>
                  </a:cubicBezTo>
                  <a:cubicBezTo>
                    <a:pt x="14" y="61"/>
                    <a:pt x="31" y="132"/>
                    <a:pt x="31" y="132"/>
                  </a:cubicBezTo>
                  <a:cubicBezTo>
                    <a:pt x="31" y="132"/>
                    <a:pt x="25" y="146"/>
                    <a:pt x="24" y="162"/>
                  </a:cubicBezTo>
                  <a:cubicBezTo>
                    <a:pt x="22" y="176"/>
                    <a:pt x="26" y="193"/>
                    <a:pt x="25" y="209"/>
                  </a:cubicBezTo>
                  <a:cubicBezTo>
                    <a:pt x="25" y="212"/>
                    <a:pt x="25" y="220"/>
                    <a:pt x="24" y="222"/>
                  </a:cubicBezTo>
                  <a:cubicBezTo>
                    <a:pt x="23" y="225"/>
                    <a:pt x="20" y="228"/>
                    <a:pt x="19" y="232"/>
                  </a:cubicBezTo>
                  <a:cubicBezTo>
                    <a:pt x="19" y="234"/>
                    <a:pt x="21" y="236"/>
                    <a:pt x="23" y="237"/>
                  </a:cubicBezTo>
                  <a:cubicBezTo>
                    <a:pt x="26" y="238"/>
                    <a:pt x="27" y="237"/>
                    <a:pt x="28" y="237"/>
                  </a:cubicBezTo>
                  <a:cubicBezTo>
                    <a:pt x="34" y="237"/>
                    <a:pt x="35" y="241"/>
                    <a:pt x="44" y="242"/>
                  </a:cubicBezTo>
                  <a:cubicBezTo>
                    <a:pt x="47" y="242"/>
                    <a:pt x="51" y="241"/>
                    <a:pt x="54" y="239"/>
                  </a:cubicBezTo>
                  <a:cubicBezTo>
                    <a:pt x="55" y="238"/>
                    <a:pt x="54" y="237"/>
                    <a:pt x="54" y="236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5" name="ïŝļïḑê"/>
            <p:cNvSpPr/>
            <p:nvPr>
              <p:custDataLst>
                <p:tags r:id="rId226"/>
              </p:custDataLst>
            </p:nvPr>
          </p:nvSpPr>
          <p:spPr bwMode="auto">
            <a:xfrm>
              <a:off x="11269" y="4885"/>
              <a:ext cx="163" cy="120"/>
            </a:xfrm>
            <a:custGeom>
              <a:avLst/>
              <a:gdLst>
                <a:gd name="T0" fmla="*/ 36 w 37"/>
                <a:gd name="T1" fmla="*/ 15 h 19"/>
                <a:gd name="T2" fmla="*/ 34 w 37"/>
                <a:gd name="T3" fmla="*/ 17 h 19"/>
                <a:gd name="T4" fmla="*/ 29 w 37"/>
                <a:gd name="T5" fmla="*/ 19 h 19"/>
                <a:gd name="T6" fmla="*/ 24 w 37"/>
                <a:gd name="T7" fmla="*/ 19 h 19"/>
                <a:gd name="T8" fmla="*/ 19 w 37"/>
                <a:gd name="T9" fmla="*/ 18 h 19"/>
                <a:gd name="T10" fmla="*/ 16 w 37"/>
                <a:gd name="T11" fmla="*/ 16 h 19"/>
                <a:gd name="T12" fmla="*/ 11 w 37"/>
                <a:gd name="T13" fmla="*/ 14 h 19"/>
                <a:gd name="T14" fmla="*/ 8 w 37"/>
                <a:gd name="T15" fmla="*/ 14 h 19"/>
                <a:gd name="T16" fmla="*/ 8 w 37"/>
                <a:gd name="T17" fmla="*/ 19 h 19"/>
                <a:gd name="T18" fmla="*/ 2 w 37"/>
                <a:gd name="T19" fmla="*/ 19 h 19"/>
                <a:gd name="T20" fmla="*/ 0 w 37"/>
                <a:gd name="T21" fmla="*/ 11 h 19"/>
                <a:gd name="T22" fmla="*/ 1 w 37"/>
                <a:gd name="T23" fmla="*/ 7 h 19"/>
                <a:gd name="T24" fmla="*/ 5 w 37"/>
                <a:gd name="T25" fmla="*/ 0 h 19"/>
                <a:gd name="T26" fmla="*/ 11 w 37"/>
                <a:gd name="T27" fmla="*/ 7 h 19"/>
                <a:gd name="T28" fmla="*/ 25 w 37"/>
                <a:gd name="T29" fmla="*/ 11 h 19"/>
                <a:gd name="T30" fmla="*/ 27 w 37"/>
                <a:gd name="T31" fmla="*/ 8 h 19"/>
                <a:gd name="T32" fmla="*/ 31 w 37"/>
                <a:gd name="T33" fmla="*/ 9 h 19"/>
                <a:gd name="T34" fmla="*/ 36 w 37"/>
                <a:gd name="T35" fmla="*/ 12 h 19"/>
                <a:gd name="T36" fmla="*/ 36 w 37"/>
                <a:gd name="T37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9">
                  <a:moveTo>
                    <a:pt x="36" y="15"/>
                  </a:moveTo>
                  <a:cubicBezTo>
                    <a:pt x="36" y="16"/>
                    <a:pt x="35" y="17"/>
                    <a:pt x="34" y="17"/>
                  </a:cubicBezTo>
                  <a:cubicBezTo>
                    <a:pt x="33" y="19"/>
                    <a:pt x="31" y="19"/>
                    <a:pt x="29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2" y="19"/>
                    <a:pt x="20" y="19"/>
                    <a:pt x="19" y="18"/>
                  </a:cubicBezTo>
                  <a:cubicBezTo>
                    <a:pt x="18" y="17"/>
                    <a:pt x="16" y="16"/>
                    <a:pt x="16" y="16"/>
                  </a:cubicBezTo>
                  <a:cubicBezTo>
                    <a:pt x="15" y="15"/>
                    <a:pt x="13" y="14"/>
                    <a:pt x="11" y="14"/>
                  </a:cubicBezTo>
                  <a:cubicBezTo>
                    <a:pt x="10" y="14"/>
                    <a:pt x="8" y="14"/>
                    <a:pt x="8" y="14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7"/>
                    <a:pt x="1" y="12"/>
                    <a:pt x="0" y="11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1" y="5"/>
                    <a:pt x="4" y="1"/>
                    <a:pt x="5" y="0"/>
                  </a:cubicBezTo>
                  <a:cubicBezTo>
                    <a:pt x="5" y="1"/>
                    <a:pt x="6" y="6"/>
                    <a:pt x="11" y="7"/>
                  </a:cubicBezTo>
                  <a:cubicBezTo>
                    <a:pt x="14" y="8"/>
                    <a:pt x="19" y="11"/>
                    <a:pt x="25" y="11"/>
                  </a:cubicBezTo>
                  <a:cubicBezTo>
                    <a:pt x="26" y="11"/>
                    <a:pt x="28" y="9"/>
                    <a:pt x="27" y="8"/>
                  </a:cubicBezTo>
                  <a:cubicBezTo>
                    <a:pt x="26" y="8"/>
                    <a:pt x="29" y="8"/>
                    <a:pt x="31" y="9"/>
                  </a:cubicBezTo>
                  <a:cubicBezTo>
                    <a:pt x="32" y="10"/>
                    <a:pt x="36" y="12"/>
                    <a:pt x="36" y="12"/>
                  </a:cubicBezTo>
                  <a:cubicBezTo>
                    <a:pt x="37" y="12"/>
                    <a:pt x="37" y="14"/>
                    <a:pt x="36" y="15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6" name="iśľîdé"/>
            <p:cNvSpPr/>
            <p:nvPr>
              <p:custDataLst>
                <p:tags r:id="rId227"/>
              </p:custDataLst>
            </p:nvPr>
          </p:nvSpPr>
          <p:spPr bwMode="auto">
            <a:xfrm>
              <a:off x="11147" y="4069"/>
              <a:ext cx="307" cy="424"/>
            </a:xfrm>
            <a:custGeom>
              <a:avLst/>
              <a:gdLst>
                <a:gd name="T0" fmla="*/ 68 w 70"/>
                <a:gd name="T1" fmla="*/ 106 h 110"/>
                <a:gd name="T2" fmla="*/ 40 w 70"/>
                <a:gd name="T3" fmla="*/ 110 h 110"/>
                <a:gd name="T4" fmla="*/ 34 w 70"/>
                <a:gd name="T5" fmla="*/ 110 h 110"/>
                <a:gd name="T6" fmla="*/ 30 w 70"/>
                <a:gd name="T7" fmla="*/ 110 h 110"/>
                <a:gd name="T8" fmla="*/ 12 w 70"/>
                <a:gd name="T9" fmla="*/ 108 h 110"/>
                <a:gd name="T10" fmla="*/ 4 w 70"/>
                <a:gd name="T11" fmla="*/ 54 h 110"/>
                <a:gd name="T12" fmla="*/ 1 w 70"/>
                <a:gd name="T13" fmla="*/ 30 h 110"/>
                <a:gd name="T14" fmla="*/ 14 w 70"/>
                <a:gd name="T15" fmla="*/ 0 h 110"/>
                <a:gd name="T16" fmla="*/ 60 w 70"/>
                <a:gd name="T17" fmla="*/ 0 h 110"/>
                <a:gd name="T18" fmla="*/ 69 w 70"/>
                <a:gd name="T19" fmla="*/ 30 h 110"/>
                <a:gd name="T20" fmla="*/ 68 w 70"/>
                <a:gd name="T21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110">
                  <a:moveTo>
                    <a:pt x="68" y="106"/>
                  </a:moveTo>
                  <a:cubicBezTo>
                    <a:pt x="68" y="106"/>
                    <a:pt x="62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1" y="110"/>
                    <a:pt x="30" y="110"/>
                  </a:cubicBezTo>
                  <a:cubicBezTo>
                    <a:pt x="18" y="110"/>
                    <a:pt x="12" y="109"/>
                    <a:pt x="12" y="108"/>
                  </a:cubicBezTo>
                  <a:cubicBezTo>
                    <a:pt x="12" y="106"/>
                    <a:pt x="6" y="61"/>
                    <a:pt x="4" y="54"/>
                  </a:cubicBezTo>
                  <a:cubicBezTo>
                    <a:pt x="3" y="51"/>
                    <a:pt x="0" y="43"/>
                    <a:pt x="1" y="30"/>
                  </a:cubicBezTo>
                  <a:cubicBezTo>
                    <a:pt x="1" y="18"/>
                    <a:pt x="11" y="3"/>
                    <a:pt x="14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8" y="18"/>
                    <a:pt x="69" y="30"/>
                  </a:cubicBezTo>
                  <a:cubicBezTo>
                    <a:pt x="70" y="54"/>
                    <a:pt x="68" y="106"/>
                    <a:pt x="68" y="10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7" name="ï$ľîḋè"/>
            <p:cNvSpPr/>
            <p:nvPr>
              <p:custDataLst>
                <p:tags r:id="rId228"/>
              </p:custDataLst>
            </p:nvPr>
          </p:nvSpPr>
          <p:spPr bwMode="auto">
            <a:xfrm>
              <a:off x="11115" y="3872"/>
              <a:ext cx="217" cy="216"/>
            </a:xfrm>
            <a:custGeom>
              <a:avLst/>
              <a:gdLst>
                <a:gd name="T0" fmla="*/ 0 w 49"/>
                <a:gd name="T1" fmla="*/ 15 h 56"/>
                <a:gd name="T2" fmla="*/ 2 w 49"/>
                <a:gd name="T3" fmla="*/ 28 h 56"/>
                <a:gd name="T4" fmla="*/ 15 w 49"/>
                <a:gd name="T5" fmla="*/ 55 h 56"/>
                <a:gd name="T6" fmla="*/ 49 w 49"/>
                <a:gd name="T7" fmla="*/ 31 h 56"/>
                <a:gd name="T8" fmla="*/ 45 w 49"/>
                <a:gd name="T9" fmla="*/ 22 h 56"/>
                <a:gd name="T10" fmla="*/ 19 w 49"/>
                <a:gd name="T11" fmla="*/ 35 h 56"/>
                <a:gd name="T12" fmla="*/ 15 w 49"/>
                <a:gd name="T13" fmla="*/ 0 h 56"/>
                <a:gd name="T14" fmla="*/ 0 w 49"/>
                <a:gd name="T15" fmla="*/ 1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6">
                  <a:moveTo>
                    <a:pt x="0" y="15"/>
                  </a:moveTo>
                  <a:cubicBezTo>
                    <a:pt x="0" y="15"/>
                    <a:pt x="1" y="24"/>
                    <a:pt x="2" y="28"/>
                  </a:cubicBezTo>
                  <a:cubicBezTo>
                    <a:pt x="4" y="31"/>
                    <a:pt x="9" y="56"/>
                    <a:pt x="15" y="55"/>
                  </a:cubicBezTo>
                  <a:cubicBezTo>
                    <a:pt x="20" y="55"/>
                    <a:pt x="49" y="31"/>
                    <a:pt x="49" y="31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17" y="7"/>
                    <a:pt x="15" y="0"/>
                  </a:cubicBezTo>
                  <a:cubicBezTo>
                    <a:pt x="0" y="15"/>
                    <a:pt x="0" y="15"/>
                    <a:pt x="0" y="15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8" name="îšļîḍê"/>
            <p:cNvSpPr/>
            <p:nvPr>
              <p:custDataLst>
                <p:tags r:id="rId229"/>
              </p:custDataLst>
            </p:nvPr>
          </p:nvSpPr>
          <p:spPr bwMode="auto">
            <a:xfrm>
              <a:off x="11143" y="3915"/>
              <a:ext cx="123" cy="126"/>
            </a:xfrm>
            <a:custGeom>
              <a:avLst/>
              <a:gdLst>
                <a:gd name="T0" fmla="*/ 0 w 28"/>
                <a:gd name="T1" fmla="*/ 5 h 33"/>
                <a:gd name="T2" fmla="*/ 10 w 28"/>
                <a:gd name="T3" fmla="*/ 32 h 33"/>
                <a:gd name="T4" fmla="*/ 28 w 28"/>
                <a:gd name="T5" fmla="*/ 20 h 33"/>
                <a:gd name="T6" fmla="*/ 10 w 28"/>
                <a:gd name="T7" fmla="*/ 0 h 33"/>
                <a:gd name="T8" fmla="*/ 0 w 28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3">
                  <a:moveTo>
                    <a:pt x="0" y="5"/>
                  </a:moveTo>
                  <a:cubicBezTo>
                    <a:pt x="3" y="14"/>
                    <a:pt x="8" y="29"/>
                    <a:pt x="10" y="32"/>
                  </a:cubicBezTo>
                  <a:cubicBezTo>
                    <a:pt x="11" y="33"/>
                    <a:pt x="28" y="27"/>
                    <a:pt x="28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5"/>
                    <a:pt x="0" y="5"/>
                    <a:pt x="0" y="5"/>
                  </a:cubicBezTo>
                </a:path>
              </a:pathLst>
            </a:custGeom>
            <a:solidFill>
              <a:srgbClr val="DD9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9" name="ïŝlïḓe"/>
            <p:cNvSpPr/>
            <p:nvPr>
              <p:custDataLst>
                <p:tags r:id="rId230"/>
              </p:custDataLst>
            </p:nvPr>
          </p:nvSpPr>
          <p:spPr bwMode="auto">
            <a:xfrm>
              <a:off x="11100" y="3761"/>
              <a:ext cx="120" cy="177"/>
            </a:xfrm>
            <a:custGeom>
              <a:avLst/>
              <a:gdLst>
                <a:gd name="T0" fmla="*/ 27 w 27"/>
                <a:gd name="T1" fmla="*/ 0 h 46"/>
                <a:gd name="T2" fmla="*/ 12 w 27"/>
                <a:gd name="T3" fmla="*/ 5 h 46"/>
                <a:gd name="T4" fmla="*/ 3 w 27"/>
                <a:gd name="T5" fmla="*/ 45 h 46"/>
                <a:gd name="T6" fmla="*/ 10 w 27"/>
                <a:gd name="T7" fmla="*/ 46 h 46"/>
                <a:gd name="T8" fmla="*/ 23 w 27"/>
                <a:gd name="T9" fmla="*/ 43 h 46"/>
                <a:gd name="T10" fmla="*/ 21 w 27"/>
                <a:gd name="T11" fmla="*/ 18 h 46"/>
                <a:gd name="T12" fmla="*/ 27 w 27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6">
                  <a:moveTo>
                    <a:pt x="27" y="0"/>
                  </a:moveTo>
                  <a:cubicBezTo>
                    <a:pt x="27" y="0"/>
                    <a:pt x="18" y="0"/>
                    <a:pt x="12" y="5"/>
                  </a:cubicBezTo>
                  <a:cubicBezTo>
                    <a:pt x="0" y="13"/>
                    <a:pt x="3" y="45"/>
                    <a:pt x="3" y="45"/>
                  </a:cubicBezTo>
                  <a:cubicBezTo>
                    <a:pt x="3" y="45"/>
                    <a:pt x="3" y="46"/>
                    <a:pt x="10" y="46"/>
                  </a:cubicBezTo>
                  <a:cubicBezTo>
                    <a:pt x="17" y="45"/>
                    <a:pt x="23" y="43"/>
                    <a:pt x="23" y="4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0" name="ïṧļîďê"/>
            <p:cNvSpPr/>
            <p:nvPr>
              <p:custDataLst>
                <p:tags r:id="rId231"/>
              </p:custDataLst>
            </p:nvPr>
          </p:nvSpPr>
          <p:spPr bwMode="auto">
            <a:xfrm>
              <a:off x="11143" y="3819"/>
              <a:ext cx="120" cy="120"/>
            </a:xfrm>
            <a:prstGeom prst="ellipse">
              <a:avLst/>
            </a:prstGeom>
            <a:solidFill>
              <a:srgbClr val="CC8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1" name="îṣľíḓê"/>
            <p:cNvSpPr/>
            <p:nvPr>
              <p:custDataLst>
                <p:tags r:id="rId232"/>
              </p:custDataLst>
            </p:nvPr>
          </p:nvSpPr>
          <p:spPr bwMode="auto">
            <a:xfrm>
              <a:off x="11143" y="3818"/>
              <a:ext cx="120" cy="120"/>
            </a:xfrm>
            <a:custGeom>
              <a:avLst/>
              <a:gdLst>
                <a:gd name="T0" fmla="*/ 3 w 3"/>
                <a:gd name="T1" fmla="*/ 0 w 3"/>
                <a:gd name="T2" fmla="*/ 0 w 3"/>
                <a:gd name="T3" fmla="*/ 3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CC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2" name="ïšļiḍé"/>
            <p:cNvSpPr/>
            <p:nvPr>
              <p:custDataLst>
                <p:tags r:id="rId233"/>
              </p:custDataLst>
            </p:nvPr>
          </p:nvSpPr>
          <p:spPr bwMode="auto">
            <a:xfrm>
              <a:off x="11130" y="3817"/>
              <a:ext cx="120" cy="120"/>
            </a:xfrm>
            <a:custGeom>
              <a:avLst/>
              <a:gdLst>
                <a:gd name="T0" fmla="*/ 1 w 6"/>
                <a:gd name="T1" fmla="*/ 0 h 27"/>
                <a:gd name="T2" fmla="*/ 3 w 6"/>
                <a:gd name="T3" fmla="*/ 27 h 27"/>
                <a:gd name="T4" fmla="*/ 3 w 6"/>
                <a:gd name="T5" fmla="*/ 27 h 27"/>
                <a:gd name="T6" fmla="*/ 6 w 6"/>
                <a:gd name="T7" fmla="*/ 27 h 27"/>
                <a:gd name="T8" fmla="*/ 4 w 6"/>
                <a:gd name="T9" fmla="*/ 23 h 27"/>
                <a:gd name="T10" fmla="*/ 1 w 6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">
                  <a:moveTo>
                    <a:pt x="1" y="0"/>
                  </a:moveTo>
                  <a:cubicBezTo>
                    <a:pt x="1" y="1"/>
                    <a:pt x="0" y="18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6" y="27"/>
                  </a:cubicBezTo>
                  <a:cubicBezTo>
                    <a:pt x="5" y="25"/>
                    <a:pt x="5" y="24"/>
                    <a:pt x="4" y="23"/>
                  </a:cubicBezTo>
                  <a:cubicBezTo>
                    <a:pt x="2" y="16"/>
                    <a:pt x="1" y="8"/>
                    <a:pt x="1" y="0"/>
                  </a:cubicBezTo>
                </a:path>
              </a:pathLst>
            </a:custGeom>
            <a:solidFill>
              <a:srgbClr val="D49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3" name="íSliḍê"/>
            <p:cNvSpPr/>
            <p:nvPr>
              <p:custDataLst>
                <p:tags r:id="rId234"/>
              </p:custDataLst>
            </p:nvPr>
          </p:nvSpPr>
          <p:spPr bwMode="auto">
            <a:xfrm>
              <a:off x="11197" y="3659"/>
              <a:ext cx="131" cy="120"/>
            </a:xfrm>
            <a:custGeom>
              <a:avLst/>
              <a:gdLst>
                <a:gd name="T0" fmla="*/ 0 w 30"/>
                <a:gd name="T1" fmla="*/ 6 h 10"/>
                <a:gd name="T2" fmla="*/ 3 w 30"/>
                <a:gd name="T3" fmla="*/ 1 h 10"/>
                <a:gd name="T4" fmla="*/ 5 w 30"/>
                <a:gd name="T5" fmla="*/ 1 h 10"/>
                <a:gd name="T6" fmla="*/ 16 w 30"/>
                <a:gd name="T7" fmla="*/ 0 h 10"/>
                <a:gd name="T8" fmla="*/ 23 w 30"/>
                <a:gd name="T9" fmla="*/ 1 h 10"/>
                <a:gd name="T10" fmla="*/ 30 w 30"/>
                <a:gd name="T11" fmla="*/ 10 h 10"/>
                <a:gd name="T12" fmla="*/ 0 w 30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0">
                  <a:moveTo>
                    <a:pt x="0" y="6"/>
                  </a:moveTo>
                  <a:cubicBezTo>
                    <a:pt x="1" y="4"/>
                    <a:pt x="1" y="2"/>
                    <a:pt x="3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11" y="0"/>
                    <a:pt x="10" y="0"/>
                    <a:pt x="16" y="0"/>
                  </a:cubicBezTo>
                  <a:cubicBezTo>
                    <a:pt x="18" y="0"/>
                    <a:pt x="21" y="0"/>
                    <a:pt x="23" y="1"/>
                  </a:cubicBezTo>
                  <a:cubicBezTo>
                    <a:pt x="26" y="3"/>
                    <a:pt x="28" y="7"/>
                    <a:pt x="30" y="1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D29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4" name="íSlîdê"/>
            <p:cNvSpPr/>
            <p:nvPr>
              <p:custDataLst>
                <p:tags r:id="rId235"/>
              </p:custDataLst>
            </p:nvPr>
          </p:nvSpPr>
          <p:spPr bwMode="auto">
            <a:xfrm>
              <a:off x="11130" y="3748"/>
              <a:ext cx="314" cy="355"/>
            </a:xfrm>
            <a:custGeom>
              <a:avLst/>
              <a:gdLst>
                <a:gd name="T0" fmla="*/ 63 w 71"/>
                <a:gd name="T1" fmla="*/ 75 h 92"/>
                <a:gd name="T2" fmla="*/ 61 w 71"/>
                <a:gd name="T3" fmla="*/ 55 h 92"/>
                <a:gd name="T4" fmla="*/ 66 w 71"/>
                <a:gd name="T5" fmla="*/ 42 h 92"/>
                <a:gd name="T6" fmla="*/ 61 w 71"/>
                <a:gd name="T7" fmla="*/ 19 h 92"/>
                <a:gd name="T8" fmla="*/ 52 w 71"/>
                <a:gd name="T9" fmla="*/ 4 h 92"/>
                <a:gd name="T10" fmla="*/ 26 w 71"/>
                <a:gd name="T11" fmla="*/ 2 h 92"/>
                <a:gd name="T12" fmla="*/ 14 w 71"/>
                <a:gd name="T13" fmla="*/ 4 h 92"/>
                <a:gd name="T14" fmla="*/ 1 w 71"/>
                <a:gd name="T15" fmla="*/ 14 h 92"/>
                <a:gd name="T16" fmla="*/ 4 w 71"/>
                <a:gd name="T17" fmla="*/ 45 h 92"/>
                <a:gd name="T18" fmla="*/ 16 w 71"/>
                <a:gd name="T19" fmla="*/ 80 h 92"/>
                <a:gd name="T20" fmla="*/ 13 w 71"/>
                <a:gd name="T21" fmla="*/ 84 h 92"/>
                <a:gd name="T22" fmla="*/ 28 w 71"/>
                <a:gd name="T23" fmla="*/ 91 h 92"/>
                <a:gd name="T24" fmla="*/ 50 w 71"/>
                <a:gd name="T25" fmla="*/ 91 h 92"/>
                <a:gd name="T26" fmla="*/ 63 w 71"/>
                <a:gd name="T27" fmla="*/ 7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92">
                  <a:moveTo>
                    <a:pt x="63" y="75"/>
                  </a:moveTo>
                  <a:cubicBezTo>
                    <a:pt x="62" y="72"/>
                    <a:pt x="60" y="59"/>
                    <a:pt x="61" y="55"/>
                  </a:cubicBezTo>
                  <a:cubicBezTo>
                    <a:pt x="61" y="52"/>
                    <a:pt x="65" y="50"/>
                    <a:pt x="66" y="42"/>
                  </a:cubicBezTo>
                  <a:cubicBezTo>
                    <a:pt x="68" y="31"/>
                    <a:pt x="64" y="23"/>
                    <a:pt x="61" y="19"/>
                  </a:cubicBezTo>
                  <a:cubicBezTo>
                    <a:pt x="58" y="14"/>
                    <a:pt x="53" y="4"/>
                    <a:pt x="52" y="4"/>
                  </a:cubicBezTo>
                  <a:cubicBezTo>
                    <a:pt x="38" y="0"/>
                    <a:pt x="36" y="2"/>
                    <a:pt x="26" y="2"/>
                  </a:cubicBezTo>
                  <a:cubicBezTo>
                    <a:pt x="21" y="3"/>
                    <a:pt x="18" y="3"/>
                    <a:pt x="14" y="4"/>
                  </a:cubicBezTo>
                  <a:cubicBezTo>
                    <a:pt x="9" y="5"/>
                    <a:pt x="2" y="7"/>
                    <a:pt x="1" y="14"/>
                  </a:cubicBezTo>
                  <a:cubicBezTo>
                    <a:pt x="0" y="24"/>
                    <a:pt x="1" y="35"/>
                    <a:pt x="4" y="45"/>
                  </a:cubicBezTo>
                  <a:cubicBezTo>
                    <a:pt x="7" y="52"/>
                    <a:pt x="19" y="76"/>
                    <a:pt x="16" y="80"/>
                  </a:cubicBezTo>
                  <a:cubicBezTo>
                    <a:pt x="16" y="81"/>
                    <a:pt x="14" y="83"/>
                    <a:pt x="13" y="84"/>
                  </a:cubicBezTo>
                  <a:cubicBezTo>
                    <a:pt x="13" y="89"/>
                    <a:pt x="20" y="90"/>
                    <a:pt x="28" y="91"/>
                  </a:cubicBezTo>
                  <a:cubicBezTo>
                    <a:pt x="35" y="92"/>
                    <a:pt x="42" y="92"/>
                    <a:pt x="50" y="91"/>
                  </a:cubicBezTo>
                  <a:cubicBezTo>
                    <a:pt x="71" y="90"/>
                    <a:pt x="64" y="77"/>
                    <a:pt x="63" y="75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5" name="îsļíḓè"/>
            <p:cNvSpPr/>
            <p:nvPr>
              <p:custDataLst>
                <p:tags r:id="rId236"/>
              </p:custDataLst>
            </p:nvPr>
          </p:nvSpPr>
          <p:spPr bwMode="auto">
            <a:xfrm>
              <a:off x="11331" y="3821"/>
              <a:ext cx="120" cy="120"/>
            </a:xfrm>
            <a:custGeom>
              <a:avLst/>
              <a:gdLst>
                <a:gd name="T0" fmla="*/ 0 w 13"/>
                <a:gd name="T1" fmla="*/ 0 h 21"/>
                <a:gd name="T2" fmla="*/ 4 w 13"/>
                <a:gd name="T3" fmla="*/ 21 h 21"/>
                <a:gd name="T4" fmla="*/ 5 w 13"/>
                <a:gd name="T5" fmla="*/ 21 h 21"/>
                <a:gd name="T6" fmla="*/ 11 w 13"/>
                <a:gd name="T7" fmla="*/ 20 h 21"/>
                <a:gd name="T8" fmla="*/ 13 w 13"/>
                <a:gd name="T9" fmla="*/ 15 h 21"/>
                <a:gd name="T10" fmla="*/ 0 w 13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1">
                  <a:moveTo>
                    <a:pt x="0" y="0"/>
                  </a:moveTo>
                  <a:cubicBezTo>
                    <a:pt x="0" y="0"/>
                    <a:pt x="1" y="13"/>
                    <a:pt x="4" y="21"/>
                  </a:cubicBezTo>
                  <a:cubicBezTo>
                    <a:pt x="4" y="21"/>
                    <a:pt x="5" y="21"/>
                    <a:pt x="5" y="21"/>
                  </a:cubicBezTo>
                  <a:cubicBezTo>
                    <a:pt x="8" y="21"/>
                    <a:pt x="10" y="21"/>
                    <a:pt x="11" y="20"/>
                  </a:cubicBezTo>
                  <a:cubicBezTo>
                    <a:pt x="11" y="19"/>
                    <a:pt x="13" y="16"/>
                    <a:pt x="13" y="15"/>
                  </a:cubicBezTo>
                  <a:cubicBezTo>
                    <a:pt x="13" y="13"/>
                    <a:pt x="0" y="0"/>
                    <a:pt x="0" y="0"/>
                  </a:cubicBezTo>
                </a:path>
              </a:pathLst>
            </a:custGeom>
            <a:solidFill>
              <a:srgbClr val="D49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6" name="ï$lîdé"/>
            <p:cNvSpPr/>
            <p:nvPr>
              <p:custDataLst>
                <p:tags r:id="rId237"/>
              </p:custDataLst>
            </p:nvPr>
          </p:nvSpPr>
          <p:spPr bwMode="auto">
            <a:xfrm>
              <a:off x="11355" y="3848"/>
              <a:ext cx="193" cy="212"/>
            </a:xfrm>
            <a:custGeom>
              <a:avLst/>
              <a:gdLst>
                <a:gd name="T0" fmla="*/ 0 w 44"/>
                <a:gd name="T1" fmla="*/ 13 h 55"/>
                <a:gd name="T2" fmla="*/ 25 w 44"/>
                <a:gd name="T3" fmla="*/ 55 h 55"/>
                <a:gd name="T4" fmla="*/ 44 w 44"/>
                <a:gd name="T5" fmla="*/ 16 h 55"/>
                <a:gd name="T6" fmla="*/ 35 w 44"/>
                <a:gd name="T7" fmla="*/ 12 h 55"/>
                <a:gd name="T8" fmla="*/ 26 w 44"/>
                <a:gd name="T9" fmla="*/ 29 h 55"/>
                <a:gd name="T10" fmla="*/ 14 w 44"/>
                <a:gd name="T11" fmla="*/ 0 h 55"/>
                <a:gd name="T12" fmla="*/ 0 w 44"/>
                <a:gd name="T13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5">
                  <a:moveTo>
                    <a:pt x="0" y="13"/>
                  </a:moveTo>
                  <a:cubicBezTo>
                    <a:pt x="0" y="13"/>
                    <a:pt x="17" y="55"/>
                    <a:pt x="25" y="55"/>
                  </a:cubicBezTo>
                  <a:cubicBezTo>
                    <a:pt x="30" y="55"/>
                    <a:pt x="44" y="16"/>
                    <a:pt x="44" y="16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7" name="ïs1îďé"/>
            <p:cNvSpPr/>
            <p:nvPr>
              <p:custDataLst>
                <p:tags r:id="rId238"/>
              </p:custDataLst>
            </p:nvPr>
          </p:nvSpPr>
          <p:spPr bwMode="auto">
            <a:xfrm>
              <a:off x="11485" y="3795"/>
              <a:ext cx="120" cy="120"/>
            </a:xfrm>
            <a:custGeom>
              <a:avLst/>
              <a:gdLst>
                <a:gd name="T0" fmla="*/ 0 w 19"/>
                <a:gd name="T1" fmla="*/ 24 h 26"/>
                <a:gd name="T2" fmla="*/ 2 w 19"/>
                <a:gd name="T3" fmla="*/ 17 h 26"/>
                <a:gd name="T4" fmla="*/ 2 w 19"/>
                <a:gd name="T5" fmla="*/ 9 h 26"/>
                <a:gd name="T6" fmla="*/ 5 w 19"/>
                <a:gd name="T7" fmla="*/ 3 h 26"/>
                <a:gd name="T8" fmla="*/ 9 w 19"/>
                <a:gd name="T9" fmla="*/ 2 h 26"/>
                <a:gd name="T10" fmla="*/ 12 w 19"/>
                <a:gd name="T11" fmla="*/ 0 h 26"/>
                <a:gd name="T12" fmla="*/ 15 w 19"/>
                <a:gd name="T13" fmla="*/ 2 h 26"/>
                <a:gd name="T14" fmla="*/ 16 w 19"/>
                <a:gd name="T15" fmla="*/ 5 h 26"/>
                <a:gd name="T16" fmla="*/ 17 w 19"/>
                <a:gd name="T17" fmla="*/ 7 h 26"/>
                <a:gd name="T18" fmla="*/ 18 w 19"/>
                <a:gd name="T19" fmla="*/ 9 h 26"/>
                <a:gd name="T20" fmla="*/ 18 w 19"/>
                <a:gd name="T21" fmla="*/ 11 h 26"/>
                <a:gd name="T22" fmla="*/ 19 w 19"/>
                <a:gd name="T23" fmla="*/ 13 h 26"/>
                <a:gd name="T24" fmla="*/ 17 w 19"/>
                <a:gd name="T25" fmla="*/ 18 h 26"/>
                <a:gd name="T26" fmla="*/ 12 w 19"/>
                <a:gd name="T27" fmla="*/ 22 h 26"/>
                <a:gd name="T28" fmla="*/ 9 w 19"/>
                <a:gd name="T29" fmla="*/ 26 h 26"/>
                <a:gd name="T30" fmla="*/ 0 w 19"/>
                <a:gd name="T3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6">
                  <a:moveTo>
                    <a:pt x="0" y="24"/>
                  </a:moveTo>
                  <a:cubicBezTo>
                    <a:pt x="0" y="24"/>
                    <a:pt x="2" y="20"/>
                    <a:pt x="2" y="17"/>
                  </a:cubicBezTo>
                  <a:cubicBezTo>
                    <a:pt x="2" y="15"/>
                    <a:pt x="1" y="10"/>
                    <a:pt x="2" y="9"/>
                  </a:cubicBezTo>
                  <a:cubicBezTo>
                    <a:pt x="3" y="7"/>
                    <a:pt x="4" y="4"/>
                    <a:pt x="5" y="3"/>
                  </a:cubicBezTo>
                  <a:cubicBezTo>
                    <a:pt x="6" y="2"/>
                    <a:pt x="9" y="1"/>
                    <a:pt x="9" y="2"/>
                  </a:cubicBezTo>
                  <a:cubicBezTo>
                    <a:pt x="10" y="2"/>
                    <a:pt x="11" y="0"/>
                    <a:pt x="12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4"/>
                    <a:pt x="16" y="4"/>
                    <a:pt x="16" y="5"/>
                  </a:cubicBezTo>
                  <a:cubicBezTo>
                    <a:pt x="17" y="5"/>
                    <a:pt x="17" y="6"/>
                    <a:pt x="17" y="7"/>
                  </a:cubicBezTo>
                  <a:cubicBezTo>
                    <a:pt x="17" y="7"/>
                    <a:pt x="18" y="7"/>
                    <a:pt x="18" y="9"/>
                  </a:cubicBezTo>
                  <a:cubicBezTo>
                    <a:pt x="19" y="10"/>
                    <a:pt x="18" y="10"/>
                    <a:pt x="18" y="11"/>
                  </a:cubicBezTo>
                  <a:cubicBezTo>
                    <a:pt x="18" y="12"/>
                    <a:pt x="19" y="11"/>
                    <a:pt x="19" y="13"/>
                  </a:cubicBezTo>
                  <a:cubicBezTo>
                    <a:pt x="19" y="14"/>
                    <a:pt x="18" y="16"/>
                    <a:pt x="17" y="18"/>
                  </a:cubicBezTo>
                  <a:cubicBezTo>
                    <a:pt x="16" y="19"/>
                    <a:pt x="14" y="21"/>
                    <a:pt x="12" y="22"/>
                  </a:cubicBezTo>
                  <a:cubicBezTo>
                    <a:pt x="11" y="23"/>
                    <a:pt x="10" y="24"/>
                    <a:pt x="9" y="26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8" name="íşlîḑé"/>
            <p:cNvSpPr/>
            <p:nvPr>
              <p:custDataLst>
                <p:tags r:id="rId239"/>
              </p:custDataLst>
            </p:nvPr>
          </p:nvSpPr>
          <p:spPr bwMode="auto">
            <a:xfrm>
              <a:off x="11494" y="3713"/>
              <a:ext cx="120" cy="120"/>
            </a:xfrm>
            <a:custGeom>
              <a:avLst/>
              <a:gdLst>
                <a:gd name="T0" fmla="*/ 2 w 8"/>
                <a:gd name="T1" fmla="*/ 1 h 14"/>
                <a:gd name="T2" fmla="*/ 1 w 8"/>
                <a:gd name="T3" fmla="*/ 0 h 14"/>
                <a:gd name="T4" fmla="*/ 0 w 8"/>
                <a:gd name="T5" fmla="*/ 2 h 14"/>
                <a:gd name="T6" fmla="*/ 6 w 8"/>
                <a:gd name="T7" fmla="*/ 14 h 14"/>
                <a:gd name="T8" fmla="*/ 7 w 8"/>
                <a:gd name="T9" fmla="*/ 13 h 14"/>
                <a:gd name="T10" fmla="*/ 7 w 8"/>
                <a:gd name="T11" fmla="*/ 12 h 14"/>
                <a:gd name="T12" fmla="*/ 2 w 8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2" y="1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7" y="13"/>
                  </a:cubicBezTo>
                  <a:cubicBezTo>
                    <a:pt x="8" y="13"/>
                    <a:pt x="7" y="12"/>
                    <a:pt x="7" y="12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787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9" name="ïšľïḋê"/>
            <p:cNvSpPr/>
            <p:nvPr>
              <p:custDataLst>
                <p:tags r:id="rId240"/>
              </p:custDataLst>
            </p:nvPr>
          </p:nvSpPr>
          <p:spPr bwMode="auto">
            <a:xfrm>
              <a:off x="11505" y="3724"/>
              <a:ext cx="120" cy="120"/>
            </a:xfrm>
            <a:custGeom>
              <a:avLst/>
              <a:gdLst>
                <a:gd name="T0" fmla="*/ 5 w 5"/>
                <a:gd name="T1" fmla="*/ 1 h 6"/>
                <a:gd name="T2" fmla="*/ 2 w 5"/>
                <a:gd name="T3" fmla="*/ 4 h 6"/>
                <a:gd name="T4" fmla="*/ 0 w 5"/>
                <a:gd name="T5" fmla="*/ 6 h 6"/>
                <a:gd name="T6" fmla="*/ 3 w 5"/>
                <a:gd name="T7" fmla="*/ 3 h 6"/>
                <a:gd name="T8" fmla="*/ 5 w 5"/>
                <a:gd name="T9" fmla="*/ 1 h 6"/>
                <a:gd name="T10" fmla="*/ 5 w 5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4" y="2"/>
                    <a:pt x="3" y="3"/>
                    <a:pt x="2" y="4"/>
                  </a:cubicBezTo>
                  <a:cubicBezTo>
                    <a:pt x="1" y="5"/>
                    <a:pt x="1" y="5"/>
                    <a:pt x="0" y="6"/>
                  </a:cubicBezTo>
                  <a:cubicBezTo>
                    <a:pt x="1" y="6"/>
                    <a:pt x="1" y="5"/>
                    <a:pt x="3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5" y="0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DD9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1" name="îšļîḓé"/>
            <p:cNvSpPr/>
            <p:nvPr>
              <p:custDataLst>
                <p:tags r:id="rId241"/>
              </p:custDataLst>
            </p:nvPr>
          </p:nvSpPr>
          <p:spPr bwMode="auto">
            <a:xfrm>
              <a:off x="11280" y="3751"/>
              <a:ext cx="176" cy="182"/>
            </a:xfrm>
            <a:custGeom>
              <a:avLst/>
              <a:gdLst>
                <a:gd name="T0" fmla="*/ 0 w 40"/>
                <a:gd name="T1" fmla="*/ 0 h 47"/>
                <a:gd name="T2" fmla="*/ 28 w 40"/>
                <a:gd name="T3" fmla="*/ 15 h 47"/>
                <a:gd name="T4" fmla="*/ 40 w 40"/>
                <a:gd name="T5" fmla="*/ 39 h 47"/>
                <a:gd name="T6" fmla="*/ 20 w 40"/>
                <a:gd name="T7" fmla="*/ 47 h 47"/>
                <a:gd name="T8" fmla="*/ 12 w 40"/>
                <a:gd name="T9" fmla="*/ 27 h 47"/>
                <a:gd name="T10" fmla="*/ 0 w 40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7">
                  <a:moveTo>
                    <a:pt x="0" y="0"/>
                  </a:moveTo>
                  <a:cubicBezTo>
                    <a:pt x="5" y="1"/>
                    <a:pt x="19" y="2"/>
                    <a:pt x="28" y="15"/>
                  </a:cubicBezTo>
                  <a:cubicBezTo>
                    <a:pt x="33" y="22"/>
                    <a:pt x="37" y="32"/>
                    <a:pt x="40" y="39"/>
                  </a:cubicBezTo>
                  <a:cubicBezTo>
                    <a:pt x="37" y="43"/>
                    <a:pt x="27" y="47"/>
                    <a:pt x="20" y="47"/>
                  </a:cubicBezTo>
                  <a:cubicBezTo>
                    <a:pt x="20" y="47"/>
                    <a:pt x="14" y="37"/>
                    <a:pt x="12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292800" y="304200"/>
            <a:ext cx="11899200" cy="6458869"/>
            <a:chOff x="292800" y="304200"/>
            <a:chExt cx="11899200" cy="6458869"/>
          </a:xfrm>
        </p:grpSpPr>
        <p:sp>
          <p:nvSpPr>
            <p:cNvPr id="12" name="矩形 11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" name="组合 12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11396081" y="5376880"/>
              <a:ext cx="795919" cy="1386189"/>
              <a:chOff x="11396080" y="5389580"/>
              <a:chExt cx="795919" cy="1386189"/>
            </a:xfrm>
          </p:grpSpPr>
          <p:sp>
            <p:nvSpPr>
              <p:cNvPr id="14" name="íslïḋé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1791260" y="5389580"/>
                <a:ext cx="16119" cy="220656"/>
              </a:xfrm>
              <a:custGeom>
                <a:avLst/>
                <a:gdLst>
                  <a:gd name="T0" fmla="*/ 7 w 14"/>
                  <a:gd name="T1" fmla="*/ 191 h 191"/>
                  <a:gd name="T2" fmla="*/ 0 w 14"/>
                  <a:gd name="T3" fmla="*/ 185 h 191"/>
                  <a:gd name="T4" fmla="*/ 0 w 14"/>
                  <a:gd name="T5" fmla="*/ 6 h 191"/>
                  <a:gd name="T6" fmla="*/ 7 w 14"/>
                  <a:gd name="T7" fmla="*/ 0 h 191"/>
                  <a:gd name="T8" fmla="*/ 14 w 14"/>
                  <a:gd name="T9" fmla="*/ 6 h 191"/>
                  <a:gd name="T10" fmla="*/ 14 w 14"/>
                  <a:gd name="T11" fmla="*/ 185 h 191"/>
                  <a:gd name="T12" fmla="*/ 7 w 14"/>
                  <a:gd name="T13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1">
                    <a:moveTo>
                      <a:pt x="7" y="191"/>
                    </a:moveTo>
                    <a:cubicBezTo>
                      <a:pt x="3" y="191"/>
                      <a:pt x="0" y="188"/>
                      <a:pt x="0" y="18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6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14" y="188"/>
                      <a:pt x="11" y="191"/>
                      <a:pt x="7" y="191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îṥ1ïďê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1939106" y="5447384"/>
                <a:ext cx="124501" cy="191755"/>
              </a:xfrm>
              <a:custGeom>
                <a:avLst/>
                <a:gdLst>
                  <a:gd name="T0" fmla="*/ 7 w 108"/>
                  <a:gd name="T1" fmla="*/ 166 h 166"/>
                  <a:gd name="T2" fmla="*/ 4 w 108"/>
                  <a:gd name="T3" fmla="*/ 165 h 166"/>
                  <a:gd name="T4" fmla="*/ 1 w 108"/>
                  <a:gd name="T5" fmla="*/ 156 h 166"/>
                  <a:gd name="T6" fmla="*/ 95 w 108"/>
                  <a:gd name="T7" fmla="*/ 4 h 166"/>
                  <a:gd name="T8" fmla="*/ 104 w 108"/>
                  <a:gd name="T9" fmla="*/ 2 h 166"/>
                  <a:gd name="T10" fmla="*/ 106 w 108"/>
                  <a:gd name="T11" fmla="*/ 11 h 166"/>
                  <a:gd name="T12" fmla="*/ 13 w 108"/>
                  <a:gd name="T13" fmla="*/ 163 h 166"/>
                  <a:gd name="T14" fmla="*/ 7 w 108"/>
                  <a:gd name="T15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66">
                    <a:moveTo>
                      <a:pt x="7" y="166"/>
                    </a:moveTo>
                    <a:cubicBezTo>
                      <a:pt x="6" y="166"/>
                      <a:pt x="5" y="166"/>
                      <a:pt x="4" y="165"/>
                    </a:cubicBezTo>
                    <a:cubicBezTo>
                      <a:pt x="0" y="163"/>
                      <a:pt x="0" y="159"/>
                      <a:pt x="1" y="156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7" y="1"/>
                      <a:pt x="101" y="0"/>
                      <a:pt x="104" y="2"/>
                    </a:cubicBezTo>
                    <a:cubicBezTo>
                      <a:pt x="107" y="4"/>
                      <a:pt x="108" y="8"/>
                      <a:pt x="106" y="11"/>
                    </a:cubicBezTo>
                    <a:cubicBezTo>
                      <a:pt x="13" y="163"/>
                      <a:pt x="13" y="163"/>
                      <a:pt x="13" y="163"/>
                    </a:cubicBezTo>
                    <a:cubicBezTo>
                      <a:pt x="11" y="165"/>
                      <a:pt x="9" y="166"/>
                      <a:pt x="7" y="166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îṣḷíďê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1535032" y="5447384"/>
                <a:ext cx="124501" cy="191755"/>
              </a:xfrm>
              <a:custGeom>
                <a:avLst/>
                <a:gdLst>
                  <a:gd name="T0" fmla="*/ 101 w 108"/>
                  <a:gd name="T1" fmla="*/ 166 h 166"/>
                  <a:gd name="T2" fmla="*/ 95 w 108"/>
                  <a:gd name="T3" fmla="*/ 163 h 166"/>
                  <a:gd name="T4" fmla="*/ 2 w 108"/>
                  <a:gd name="T5" fmla="*/ 11 h 166"/>
                  <a:gd name="T6" fmla="*/ 4 w 108"/>
                  <a:gd name="T7" fmla="*/ 2 h 166"/>
                  <a:gd name="T8" fmla="*/ 13 w 108"/>
                  <a:gd name="T9" fmla="*/ 4 h 166"/>
                  <a:gd name="T10" fmla="*/ 107 w 108"/>
                  <a:gd name="T11" fmla="*/ 156 h 166"/>
                  <a:gd name="T12" fmla="*/ 104 w 108"/>
                  <a:gd name="T13" fmla="*/ 165 h 166"/>
                  <a:gd name="T14" fmla="*/ 101 w 108"/>
                  <a:gd name="T15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66">
                    <a:moveTo>
                      <a:pt x="101" y="166"/>
                    </a:moveTo>
                    <a:cubicBezTo>
                      <a:pt x="99" y="166"/>
                      <a:pt x="97" y="165"/>
                      <a:pt x="95" y="16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0" y="8"/>
                      <a:pt x="1" y="4"/>
                      <a:pt x="4" y="2"/>
                    </a:cubicBezTo>
                    <a:cubicBezTo>
                      <a:pt x="7" y="0"/>
                      <a:pt x="11" y="1"/>
                      <a:pt x="13" y="4"/>
                    </a:cubicBezTo>
                    <a:cubicBezTo>
                      <a:pt x="107" y="156"/>
                      <a:pt x="107" y="156"/>
                      <a:pt x="107" y="156"/>
                    </a:cubicBezTo>
                    <a:cubicBezTo>
                      <a:pt x="108" y="159"/>
                      <a:pt x="108" y="163"/>
                      <a:pt x="104" y="165"/>
                    </a:cubicBezTo>
                    <a:cubicBezTo>
                      <a:pt x="103" y="166"/>
                      <a:pt x="102" y="166"/>
                      <a:pt x="101" y="166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îṩḻiḓê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11555597" y="6724635"/>
                <a:ext cx="480220" cy="511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îşļïḋé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1931880" y="6717965"/>
                <a:ext cx="165076" cy="4001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îṥ1iḑe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1701219" y="6357800"/>
                <a:ext cx="175635" cy="170633"/>
              </a:xfrm>
              <a:custGeom>
                <a:avLst/>
                <a:gdLst>
                  <a:gd name="T0" fmla="*/ 149 w 152"/>
                  <a:gd name="T1" fmla="*/ 28 h 148"/>
                  <a:gd name="T2" fmla="*/ 149 w 152"/>
                  <a:gd name="T3" fmla="*/ 28 h 148"/>
                  <a:gd name="T4" fmla="*/ 152 w 152"/>
                  <a:gd name="T5" fmla="*/ 0 h 148"/>
                  <a:gd name="T6" fmla="*/ 0 w 152"/>
                  <a:gd name="T7" fmla="*/ 148 h 148"/>
                  <a:gd name="T8" fmla="*/ 149 w 152"/>
                  <a:gd name="T9" fmla="*/ 2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48">
                    <a:moveTo>
                      <a:pt x="149" y="28"/>
                    </a:moveTo>
                    <a:cubicBezTo>
                      <a:pt x="149" y="28"/>
                      <a:pt x="149" y="28"/>
                      <a:pt x="149" y="28"/>
                    </a:cubicBezTo>
                    <a:cubicBezTo>
                      <a:pt x="149" y="18"/>
                      <a:pt x="150" y="9"/>
                      <a:pt x="152" y="0"/>
                    </a:cubicBezTo>
                    <a:cubicBezTo>
                      <a:pt x="70" y="1"/>
                      <a:pt x="3" y="66"/>
                      <a:pt x="0" y="148"/>
                    </a:cubicBezTo>
                    <a:cubicBezTo>
                      <a:pt x="15" y="79"/>
                      <a:pt x="76" y="28"/>
                      <a:pt x="149" y="28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îśḻiḓe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1396080" y="5671376"/>
                <a:ext cx="795919" cy="805368"/>
              </a:xfrm>
              <a:custGeom>
                <a:avLst/>
                <a:gdLst>
                  <a:gd name="T0" fmla="*/ 346 w 689"/>
                  <a:gd name="T1" fmla="*/ 0 h 698"/>
                  <a:gd name="T2" fmla="*/ 178 w 689"/>
                  <a:gd name="T3" fmla="*/ 49 h 698"/>
                  <a:gd name="T4" fmla="*/ 123 w 689"/>
                  <a:gd name="T5" fmla="*/ 93 h 698"/>
                  <a:gd name="T6" fmla="*/ 123 w 689"/>
                  <a:gd name="T7" fmla="*/ 539 h 698"/>
                  <a:gd name="T8" fmla="*/ 185 w 689"/>
                  <a:gd name="T9" fmla="*/ 698 h 698"/>
                  <a:gd name="T10" fmla="*/ 508 w 689"/>
                  <a:gd name="T11" fmla="*/ 698 h 698"/>
                  <a:gd name="T12" fmla="*/ 570 w 689"/>
                  <a:gd name="T13" fmla="*/ 539 h 698"/>
                  <a:gd name="T14" fmla="*/ 626 w 689"/>
                  <a:gd name="T15" fmla="*/ 464 h 698"/>
                  <a:gd name="T16" fmla="*/ 570 w 689"/>
                  <a:gd name="T17" fmla="*/ 93 h 698"/>
                  <a:gd name="T18" fmla="*/ 346 w 689"/>
                  <a:gd name="T19" fmla="*/ 0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9" h="698">
                    <a:moveTo>
                      <a:pt x="346" y="0"/>
                    </a:moveTo>
                    <a:cubicBezTo>
                      <a:pt x="288" y="0"/>
                      <a:pt x="229" y="16"/>
                      <a:pt x="178" y="49"/>
                    </a:cubicBezTo>
                    <a:cubicBezTo>
                      <a:pt x="159" y="61"/>
                      <a:pt x="140" y="76"/>
                      <a:pt x="123" y="93"/>
                    </a:cubicBezTo>
                    <a:cubicBezTo>
                      <a:pt x="0" y="216"/>
                      <a:pt x="0" y="416"/>
                      <a:pt x="123" y="539"/>
                    </a:cubicBezTo>
                    <a:cubicBezTo>
                      <a:pt x="163" y="580"/>
                      <a:pt x="186" y="648"/>
                      <a:pt x="185" y="698"/>
                    </a:cubicBezTo>
                    <a:cubicBezTo>
                      <a:pt x="508" y="698"/>
                      <a:pt x="508" y="698"/>
                      <a:pt x="508" y="698"/>
                    </a:cubicBezTo>
                    <a:cubicBezTo>
                      <a:pt x="507" y="648"/>
                      <a:pt x="530" y="580"/>
                      <a:pt x="570" y="539"/>
                    </a:cubicBezTo>
                    <a:cubicBezTo>
                      <a:pt x="593" y="517"/>
                      <a:pt x="611" y="491"/>
                      <a:pt x="626" y="464"/>
                    </a:cubicBezTo>
                    <a:cubicBezTo>
                      <a:pt x="689" y="345"/>
                      <a:pt x="670" y="193"/>
                      <a:pt x="570" y="93"/>
                    </a:cubicBezTo>
                    <a:cubicBezTo>
                      <a:pt x="508" y="31"/>
                      <a:pt x="427" y="0"/>
                      <a:pt x="346" y="0"/>
                    </a:cubicBezTo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Sľïḋê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1576162" y="6474520"/>
                <a:ext cx="439090" cy="272347"/>
              </a:xfrm>
              <a:custGeom>
                <a:avLst/>
                <a:gdLst>
                  <a:gd name="T0" fmla="*/ 354 w 380"/>
                  <a:gd name="T1" fmla="*/ 0 h 236"/>
                  <a:gd name="T2" fmla="*/ 26 w 380"/>
                  <a:gd name="T3" fmla="*/ 0 h 236"/>
                  <a:gd name="T4" fmla="*/ 0 w 380"/>
                  <a:gd name="T5" fmla="*/ 26 h 236"/>
                  <a:gd name="T6" fmla="*/ 0 w 380"/>
                  <a:gd name="T7" fmla="*/ 93 h 236"/>
                  <a:gd name="T8" fmla="*/ 143 w 380"/>
                  <a:gd name="T9" fmla="*/ 236 h 236"/>
                  <a:gd name="T10" fmla="*/ 237 w 380"/>
                  <a:gd name="T11" fmla="*/ 236 h 236"/>
                  <a:gd name="T12" fmla="*/ 380 w 380"/>
                  <a:gd name="T13" fmla="*/ 93 h 236"/>
                  <a:gd name="T14" fmla="*/ 380 w 380"/>
                  <a:gd name="T15" fmla="*/ 26 h 236"/>
                  <a:gd name="T16" fmla="*/ 354 w 380"/>
                  <a:gd name="T17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0" h="236">
                    <a:moveTo>
                      <a:pt x="354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72"/>
                      <a:pt x="64" y="236"/>
                      <a:pt x="143" y="236"/>
                    </a:cubicBezTo>
                    <a:cubicBezTo>
                      <a:pt x="237" y="236"/>
                      <a:pt x="237" y="236"/>
                      <a:pt x="237" y="236"/>
                    </a:cubicBezTo>
                    <a:cubicBezTo>
                      <a:pt x="316" y="236"/>
                      <a:pt x="380" y="172"/>
                      <a:pt x="380" y="93"/>
                    </a:cubicBezTo>
                    <a:cubicBezTo>
                      <a:pt x="380" y="26"/>
                      <a:pt x="380" y="26"/>
                      <a:pt x="380" y="26"/>
                    </a:cubicBezTo>
                    <a:cubicBezTo>
                      <a:pt x="380" y="11"/>
                      <a:pt x="368" y="0"/>
                      <a:pt x="35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îṧļïḍe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11790148" y="6050993"/>
                <a:ext cx="219545" cy="439645"/>
              </a:xfrm>
              <a:custGeom>
                <a:avLst/>
                <a:gdLst>
                  <a:gd name="T0" fmla="*/ 162 w 190"/>
                  <a:gd name="T1" fmla="*/ 5 h 381"/>
                  <a:gd name="T2" fmla="*/ 90 w 190"/>
                  <a:gd name="T3" fmla="*/ 42 h 381"/>
                  <a:gd name="T4" fmla="*/ 63 w 190"/>
                  <a:gd name="T5" fmla="*/ 87 h 381"/>
                  <a:gd name="T6" fmla="*/ 5 w 190"/>
                  <a:gd name="T7" fmla="*/ 79 h 381"/>
                  <a:gd name="T8" fmla="*/ 0 w 190"/>
                  <a:gd name="T9" fmla="*/ 103 h 381"/>
                  <a:gd name="T10" fmla="*/ 53 w 190"/>
                  <a:gd name="T11" fmla="*/ 110 h 381"/>
                  <a:gd name="T12" fmla="*/ 21 w 190"/>
                  <a:gd name="T13" fmla="*/ 381 h 381"/>
                  <a:gd name="T14" fmla="*/ 45 w 190"/>
                  <a:gd name="T15" fmla="*/ 380 h 381"/>
                  <a:gd name="T16" fmla="*/ 79 w 190"/>
                  <a:gd name="T17" fmla="*/ 112 h 381"/>
                  <a:gd name="T18" fmla="*/ 160 w 190"/>
                  <a:gd name="T19" fmla="*/ 102 h 381"/>
                  <a:gd name="T20" fmla="*/ 189 w 190"/>
                  <a:gd name="T21" fmla="*/ 45 h 381"/>
                  <a:gd name="T22" fmla="*/ 162 w 190"/>
                  <a:gd name="T23" fmla="*/ 5 h 381"/>
                  <a:gd name="T24" fmla="*/ 149 w 190"/>
                  <a:gd name="T25" fmla="*/ 80 h 381"/>
                  <a:gd name="T26" fmla="*/ 89 w 190"/>
                  <a:gd name="T27" fmla="*/ 88 h 381"/>
                  <a:gd name="T28" fmla="*/ 109 w 190"/>
                  <a:gd name="T29" fmla="*/ 58 h 381"/>
                  <a:gd name="T30" fmla="*/ 154 w 190"/>
                  <a:gd name="T31" fmla="*/ 28 h 381"/>
                  <a:gd name="T32" fmla="*/ 164 w 190"/>
                  <a:gd name="T33" fmla="*/ 47 h 381"/>
                  <a:gd name="T34" fmla="*/ 149 w 190"/>
                  <a:gd name="T35" fmla="*/ 8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0" h="381">
                    <a:moveTo>
                      <a:pt x="162" y="5"/>
                    </a:moveTo>
                    <a:cubicBezTo>
                      <a:pt x="148" y="0"/>
                      <a:pt x="124" y="3"/>
                      <a:pt x="90" y="42"/>
                    </a:cubicBezTo>
                    <a:cubicBezTo>
                      <a:pt x="79" y="55"/>
                      <a:pt x="70" y="70"/>
                      <a:pt x="63" y="87"/>
                    </a:cubicBezTo>
                    <a:cubicBezTo>
                      <a:pt x="39" y="85"/>
                      <a:pt x="17" y="81"/>
                      <a:pt x="5" y="79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" y="103"/>
                      <a:pt x="25" y="108"/>
                      <a:pt x="53" y="110"/>
                    </a:cubicBezTo>
                    <a:cubicBezTo>
                      <a:pt x="15" y="219"/>
                      <a:pt x="20" y="373"/>
                      <a:pt x="21" y="381"/>
                    </a:cubicBezTo>
                    <a:cubicBezTo>
                      <a:pt x="45" y="380"/>
                      <a:pt x="45" y="380"/>
                      <a:pt x="45" y="380"/>
                    </a:cubicBezTo>
                    <a:cubicBezTo>
                      <a:pt x="45" y="378"/>
                      <a:pt x="39" y="216"/>
                      <a:pt x="79" y="112"/>
                    </a:cubicBezTo>
                    <a:cubicBezTo>
                      <a:pt x="108" y="114"/>
                      <a:pt x="140" y="112"/>
                      <a:pt x="160" y="102"/>
                    </a:cubicBezTo>
                    <a:cubicBezTo>
                      <a:pt x="182" y="91"/>
                      <a:pt x="190" y="66"/>
                      <a:pt x="189" y="45"/>
                    </a:cubicBezTo>
                    <a:cubicBezTo>
                      <a:pt x="187" y="25"/>
                      <a:pt x="177" y="10"/>
                      <a:pt x="162" y="5"/>
                    </a:cubicBezTo>
                    <a:close/>
                    <a:moveTo>
                      <a:pt x="149" y="80"/>
                    </a:moveTo>
                    <a:cubicBezTo>
                      <a:pt x="135" y="87"/>
                      <a:pt x="113" y="89"/>
                      <a:pt x="89" y="88"/>
                    </a:cubicBezTo>
                    <a:cubicBezTo>
                      <a:pt x="95" y="77"/>
                      <a:pt x="101" y="67"/>
                      <a:pt x="109" y="58"/>
                    </a:cubicBezTo>
                    <a:cubicBezTo>
                      <a:pt x="131" y="32"/>
                      <a:pt x="147" y="25"/>
                      <a:pt x="154" y="28"/>
                    </a:cubicBezTo>
                    <a:cubicBezTo>
                      <a:pt x="160" y="30"/>
                      <a:pt x="164" y="37"/>
                      <a:pt x="164" y="47"/>
                    </a:cubicBezTo>
                    <a:cubicBezTo>
                      <a:pt x="165" y="59"/>
                      <a:pt x="161" y="74"/>
                      <a:pt x="149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ïṩļíḋé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11583387" y="6050993"/>
                <a:ext cx="219545" cy="439645"/>
              </a:xfrm>
              <a:custGeom>
                <a:avLst/>
                <a:gdLst>
                  <a:gd name="T0" fmla="*/ 185 w 190"/>
                  <a:gd name="T1" fmla="*/ 79 h 381"/>
                  <a:gd name="T2" fmla="*/ 127 w 190"/>
                  <a:gd name="T3" fmla="*/ 87 h 381"/>
                  <a:gd name="T4" fmla="*/ 100 w 190"/>
                  <a:gd name="T5" fmla="*/ 42 h 381"/>
                  <a:gd name="T6" fmla="*/ 28 w 190"/>
                  <a:gd name="T7" fmla="*/ 5 h 381"/>
                  <a:gd name="T8" fmla="*/ 1 w 190"/>
                  <a:gd name="T9" fmla="*/ 45 h 381"/>
                  <a:gd name="T10" fmla="*/ 30 w 190"/>
                  <a:gd name="T11" fmla="*/ 102 h 381"/>
                  <a:gd name="T12" fmla="*/ 111 w 190"/>
                  <a:gd name="T13" fmla="*/ 112 h 381"/>
                  <a:gd name="T14" fmla="*/ 145 w 190"/>
                  <a:gd name="T15" fmla="*/ 380 h 381"/>
                  <a:gd name="T16" fmla="*/ 169 w 190"/>
                  <a:gd name="T17" fmla="*/ 381 h 381"/>
                  <a:gd name="T18" fmla="*/ 136 w 190"/>
                  <a:gd name="T19" fmla="*/ 110 h 381"/>
                  <a:gd name="T20" fmla="*/ 190 w 190"/>
                  <a:gd name="T21" fmla="*/ 103 h 381"/>
                  <a:gd name="T22" fmla="*/ 185 w 190"/>
                  <a:gd name="T23" fmla="*/ 79 h 381"/>
                  <a:gd name="T24" fmla="*/ 40 w 190"/>
                  <a:gd name="T25" fmla="*/ 80 h 381"/>
                  <a:gd name="T26" fmla="*/ 25 w 190"/>
                  <a:gd name="T27" fmla="*/ 47 h 381"/>
                  <a:gd name="T28" fmla="*/ 35 w 190"/>
                  <a:gd name="T29" fmla="*/ 28 h 381"/>
                  <a:gd name="T30" fmla="*/ 39 w 190"/>
                  <a:gd name="T31" fmla="*/ 27 h 381"/>
                  <a:gd name="T32" fmla="*/ 81 w 190"/>
                  <a:gd name="T33" fmla="*/ 58 h 381"/>
                  <a:gd name="T34" fmla="*/ 100 w 190"/>
                  <a:gd name="T35" fmla="*/ 88 h 381"/>
                  <a:gd name="T36" fmla="*/ 40 w 190"/>
                  <a:gd name="T37" fmla="*/ 8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0" h="381">
                    <a:moveTo>
                      <a:pt x="185" y="79"/>
                    </a:moveTo>
                    <a:cubicBezTo>
                      <a:pt x="173" y="81"/>
                      <a:pt x="151" y="85"/>
                      <a:pt x="127" y="87"/>
                    </a:cubicBezTo>
                    <a:cubicBezTo>
                      <a:pt x="119" y="70"/>
                      <a:pt x="110" y="55"/>
                      <a:pt x="100" y="42"/>
                    </a:cubicBezTo>
                    <a:cubicBezTo>
                      <a:pt x="66" y="3"/>
                      <a:pt x="42" y="0"/>
                      <a:pt x="28" y="5"/>
                    </a:cubicBezTo>
                    <a:cubicBezTo>
                      <a:pt x="13" y="10"/>
                      <a:pt x="2" y="25"/>
                      <a:pt x="1" y="45"/>
                    </a:cubicBezTo>
                    <a:cubicBezTo>
                      <a:pt x="0" y="66"/>
                      <a:pt x="8" y="91"/>
                      <a:pt x="30" y="102"/>
                    </a:cubicBezTo>
                    <a:cubicBezTo>
                      <a:pt x="50" y="112"/>
                      <a:pt x="81" y="114"/>
                      <a:pt x="111" y="112"/>
                    </a:cubicBezTo>
                    <a:cubicBezTo>
                      <a:pt x="150" y="216"/>
                      <a:pt x="145" y="378"/>
                      <a:pt x="145" y="380"/>
                    </a:cubicBezTo>
                    <a:cubicBezTo>
                      <a:pt x="169" y="381"/>
                      <a:pt x="169" y="381"/>
                      <a:pt x="169" y="381"/>
                    </a:cubicBezTo>
                    <a:cubicBezTo>
                      <a:pt x="169" y="373"/>
                      <a:pt x="175" y="219"/>
                      <a:pt x="136" y="110"/>
                    </a:cubicBezTo>
                    <a:cubicBezTo>
                      <a:pt x="165" y="108"/>
                      <a:pt x="188" y="103"/>
                      <a:pt x="190" y="103"/>
                    </a:cubicBezTo>
                    <a:lnTo>
                      <a:pt x="185" y="79"/>
                    </a:lnTo>
                    <a:close/>
                    <a:moveTo>
                      <a:pt x="40" y="80"/>
                    </a:moveTo>
                    <a:cubicBezTo>
                      <a:pt x="29" y="74"/>
                      <a:pt x="25" y="59"/>
                      <a:pt x="25" y="47"/>
                    </a:cubicBezTo>
                    <a:cubicBezTo>
                      <a:pt x="26" y="37"/>
                      <a:pt x="30" y="30"/>
                      <a:pt x="35" y="28"/>
                    </a:cubicBezTo>
                    <a:cubicBezTo>
                      <a:pt x="36" y="28"/>
                      <a:pt x="38" y="27"/>
                      <a:pt x="39" y="27"/>
                    </a:cubicBezTo>
                    <a:cubicBezTo>
                      <a:pt x="47" y="27"/>
                      <a:pt x="62" y="35"/>
                      <a:pt x="81" y="58"/>
                    </a:cubicBezTo>
                    <a:cubicBezTo>
                      <a:pt x="88" y="67"/>
                      <a:pt x="95" y="77"/>
                      <a:pt x="100" y="88"/>
                    </a:cubicBezTo>
                    <a:cubicBezTo>
                      <a:pt x="77" y="89"/>
                      <a:pt x="54" y="87"/>
                      <a:pt x="40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îšļiḓe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1576162" y="6474520"/>
                <a:ext cx="439090" cy="272347"/>
              </a:xfrm>
              <a:custGeom>
                <a:avLst/>
                <a:gdLst>
                  <a:gd name="T0" fmla="*/ 354 w 380"/>
                  <a:gd name="T1" fmla="*/ 0 h 236"/>
                  <a:gd name="T2" fmla="*/ 26 w 380"/>
                  <a:gd name="T3" fmla="*/ 0 h 236"/>
                  <a:gd name="T4" fmla="*/ 0 w 380"/>
                  <a:gd name="T5" fmla="*/ 26 h 236"/>
                  <a:gd name="T6" fmla="*/ 0 w 380"/>
                  <a:gd name="T7" fmla="*/ 53 h 236"/>
                  <a:gd name="T8" fmla="*/ 218 w 380"/>
                  <a:gd name="T9" fmla="*/ 53 h 236"/>
                  <a:gd name="T10" fmla="*/ 245 w 380"/>
                  <a:gd name="T11" fmla="*/ 80 h 236"/>
                  <a:gd name="T12" fmla="*/ 218 w 380"/>
                  <a:gd name="T13" fmla="*/ 107 h 236"/>
                  <a:gd name="T14" fmla="*/ 1 w 380"/>
                  <a:gd name="T15" fmla="*/ 107 h 236"/>
                  <a:gd name="T16" fmla="*/ 18 w 380"/>
                  <a:gd name="T17" fmla="*/ 161 h 236"/>
                  <a:gd name="T18" fmla="*/ 214 w 380"/>
                  <a:gd name="T19" fmla="*/ 161 h 236"/>
                  <a:gd name="T20" fmla="*/ 241 w 380"/>
                  <a:gd name="T21" fmla="*/ 188 h 236"/>
                  <a:gd name="T22" fmla="*/ 241 w 380"/>
                  <a:gd name="T23" fmla="*/ 236 h 236"/>
                  <a:gd name="T24" fmla="*/ 380 w 380"/>
                  <a:gd name="T25" fmla="*/ 93 h 236"/>
                  <a:gd name="T26" fmla="*/ 380 w 380"/>
                  <a:gd name="T27" fmla="*/ 26 h 236"/>
                  <a:gd name="T28" fmla="*/ 354 w 380"/>
                  <a:gd name="T2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0" h="236">
                    <a:moveTo>
                      <a:pt x="354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18" y="53"/>
                      <a:pt x="218" y="53"/>
                      <a:pt x="218" y="53"/>
                    </a:cubicBezTo>
                    <a:cubicBezTo>
                      <a:pt x="233" y="53"/>
                      <a:pt x="245" y="65"/>
                      <a:pt x="245" y="80"/>
                    </a:cubicBezTo>
                    <a:cubicBezTo>
                      <a:pt x="245" y="95"/>
                      <a:pt x="233" y="107"/>
                      <a:pt x="218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3" y="126"/>
                      <a:pt x="9" y="145"/>
                      <a:pt x="18" y="161"/>
                    </a:cubicBezTo>
                    <a:cubicBezTo>
                      <a:pt x="214" y="161"/>
                      <a:pt x="214" y="161"/>
                      <a:pt x="214" y="161"/>
                    </a:cubicBezTo>
                    <a:cubicBezTo>
                      <a:pt x="229" y="161"/>
                      <a:pt x="241" y="173"/>
                      <a:pt x="241" y="188"/>
                    </a:cubicBezTo>
                    <a:cubicBezTo>
                      <a:pt x="241" y="236"/>
                      <a:pt x="241" y="236"/>
                      <a:pt x="241" y="236"/>
                    </a:cubicBezTo>
                    <a:cubicBezTo>
                      <a:pt x="318" y="234"/>
                      <a:pt x="380" y="171"/>
                      <a:pt x="380" y="93"/>
                    </a:cubicBezTo>
                    <a:cubicBezTo>
                      <a:pt x="380" y="26"/>
                      <a:pt x="380" y="26"/>
                      <a:pt x="380" y="26"/>
                    </a:cubicBezTo>
                    <a:cubicBezTo>
                      <a:pt x="380" y="11"/>
                      <a:pt x="368" y="0"/>
                      <a:pt x="354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ïS1iḑè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1495570" y="6249417"/>
                <a:ext cx="169522" cy="226214"/>
              </a:xfrm>
              <a:custGeom>
                <a:avLst/>
                <a:gdLst>
                  <a:gd name="T0" fmla="*/ 73 w 147"/>
                  <a:gd name="T1" fmla="*/ 41 h 196"/>
                  <a:gd name="T2" fmla="*/ 37 w 147"/>
                  <a:gd name="T3" fmla="*/ 38 h 196"/>
                  <a:gd name="T4" fmla="*/ 99 w 147"/>
                  <a:gd name="T5" fmla="*/ 196 h 196"/>
                  <a:gd name="T6" fmla="*/ 132 w 147"/>
                  <a:gd name="T7" fmla="*/ 196 h 196"/>
                  <a:gd name="T8" fmla="*/ 73 w 147"/>
                  <a:gd name="T9" fmla="*/ 41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96">
                    <a:moveTo>
                      <a:pt x="73" y="41"/>
                    </a:moveTo>
                    <a:cubicBezTo>
                      <a:pt x="49" y="19"/>
                      <a:pt x="0" y="0"/>
                      <a:pt x="37" y="38"/>
                    </a:cubicBezTo>
                    <a:cubicBezTo>
                      <a:pt x="76" y="79"/>
                      <a:pt x="100" y="146"/>
                      <a:pt x="99" y="196"/>
                    </a:cubicBez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32" y="175"/>
                      <a:pt x="147" y="106"/>
                      <a:pt x="73" y="41"/>
                    </a:cubicBezTo>
                    <a:close/>
                  </a:path>
                </a:pathLst>
              </a:custGeom>
              <a:solidFill>
                <a:srgbClr val="FF9D1F">
                  <a:alpha val="5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ísḻîḓê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1494458" y="5670264"/>
                <a:ext cx="697541" cy="805368"/>
              </a:xfrm>
              <a:custGeom>
                <a:avLst/>
                <a:gdLst>
                  <a:gd name="T0" fmla="*/ 261 w 604"/>
                  <a:gd name="T1" fmla="*/ 1 h 698"/>
                  <a:gd name="T2" fmla="*/ 93 w 604"/>
                  <a:gd name="T3" fmla="*/ 50 h 698"/>
                  <a:gd name="T4" fmla="*/ 38 w 604"/>
                  <a:gd name="T5" fmla="*/ 94 h 698"/>
                  <a:gd name="T6" fmla="*/ 0 w 604"/>
                  <a:gd name="T7" fmla="*/ 139 h 698"/>
                  <a:gd name="T8" fmla="*/ 365 w 604"/>
                  <a:gd name="T9" fmla="*/ 87 h 698"/>
                  <a:gd name="T10" fmla="*/ 419 w 604"/>
                  <a:gd name="T11" fmla="*/ 142 h 698"/>
                  <a:gd name="T12" fmla="*/ 337 w 604"/>
                  <a:gd name="T13" fmla="*/ 525 h 698"/>
                  <a:gd name="T14" fmla="*/ 269 w 604"/>
                  <a:gd name="T15" fmla="*/ 698 h 698"/>
                  <a:gd name="T16" fmla="*/ 423 w 604"/>
                  <a:gd name="T17" fmla="*/ 698 h 698"/>
                  <a:gd name="T18" fmla="*/ 485 w 604"/>
                  <a:gd name="T19" fmla="*/ 540 h 698"/>
                  <a:gd name="T20" fmla="*/ 541 w 604"/>
                  <a:gd name="T21" fmla="*/ 465 h 698"/>
                  <a:gd name="T22" fmla="*/ 485 w 604"/>
                  <a:gd name="T23" fmla="*/ 94 h 698"/>
                  <a:gd name="T24" fmla="*/ 261 w 604"/>
                  <a:gd name="T25" fmla="*/ 1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4" h="698">
                    <a:moveTo>
                      <a:pt x="261" y="1"/>
                    </a:moveTo>
                    <a:cubicBezTo>
                      <a:pt x="203" y="1"/>
                      <a:pt x="144" y="17"/>
                      <a:pt x="93" y="50"/>
                    </a:cubicBezTo>
                    <a:cubicBezTo>
                      <a:pt x="74" y="62"/>
                      <a:pt x="55" y="77"/>
                      <a:pt x="38" y="94"/>
                    </a:cubicBezTo>
                    <a:cubicBezTo>
                      <a:pt x="24" y="108"/>
                      <a:pt x="11" y="123"/>
                      <a:pt x="0" y="139"/>
                    </a:cubicBezTo>
                    <a:cubicBezTo>
                      <a:pt x="77" y="41"/>
                      <a:pt x="223" y="0"/>
                      <a:pt x="365" y="87"/>
                    </a:cubicBezTo>
                    <a:cubicBezTo>
                      <a:pt x="387" y="101"/>
                      <a:pt x="406" y="120"/>
                      <a:pt x="419" y="142"/>
                    </a:cubicBezTo>
                    <a:cubicBezTo>
                      <a:pt x="518" y="302"/>
                      <a:pt x="463" y="460"/>
                      <a:pt x="337" y="525"/>
                    </a:cubicBezTo>
                    <a:cubicBezTo>
                      <a:pt x="280" y="555"/>
                      <a:pt x="246" y="636"/>
                      <a:pt x="269" y="698"/>
                    </a:cubicBezTo>
                    <a:cubicBezTo>
                      <a:pt x="423" y="698"/>
                      <a:pt x="423" y="698"/>
                      <a:pt x="423" y="698"/>
                    </a:cubicBezTo>
                    <a:cubicBezTo>
                      <a:pt x="422" y="648"/>
                      <a:pt x="445" y="580"/>
                      <a:pt x="485" y="540"/>
                    </a:cubicBezTo>
                    <a:cubicBezTo>
                      <a:pt x="508" y="518"/>
                      <a:pt x="526" y="492"/>
                      <a:pt x="541" y="465"/>
                    </a:cubicBezTo>
                    <a:cubicBezTo>
                      <a:pt x="604" y="346"/>
                      <a:pt x="585" y="194"/>
                      <a:pt x="485" y="94"/>
                    </a:cubicBezTo>
                    <a:cubicBezTo>
                      <a:pt x="423" y="32"/>
                      <a:pt x="342" y="1"/>
                      <a:pt x="261" y="1"/>
                    </a:cubicBezTo>
                  </a:path>
                </a:pathLst>
              </a:custGeom>
              <a:solidFill>
                <a:srgbClr val="FF9D1F">
                  <a:alpha val="5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îšľíḓè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11472226" y="5865353"/>
                <a:ext cx="113385" cy="146178"/>
              </a:xfrm>
              <a:custGeom>
                <a:avLst/>
                <a:gdLst>
                  <a:gd name="T0" fmla="*/ 0 w 98"/>
                  <a:gd name="T1" fmla="*/ 122 h 127"/>
                  <a:gd name="T2" fmla="*/ 59 w 98"/>
                  <a:gd name="T3" fmla="*/ 127 h 127"/>
                  <a:gd name="T4" fmla="*/ 98 w 98"/>
                  <a:gd name="T5" fmla="*/ 32 h 127"/>
                  <a:gd name="T6" fmla="*/ 51 w 98"/>
                  <a:gd name="T7" fmla="*/ 0 h 127"/>
                  <a:gd name="T8" fmla="*/ 0 w 98"/>
                  <a:gd name="T9" fmla="*/ 12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27">
                    <a:moveTo>
                      <a:pt x="0" y="122"/>
                    </a:moveTo>
                    <a:cubicBezTo>
                      <a:pt x="20" y="124"/>
                      <a:pt x="40" y="125"/>
                      <a:pt x="59" y="127"/>
                    </a:cubicBezTo>
                    <a:cubicBezTo>
                      <a:pt x="65" y="93"/>
                      <a:pt x="79" y="61"/>
                      <a:pt x="98" y="32"/>
                    </a:cubicBezTo>
                    <a:cubicBezTo>
                      <a:pt x="83" y="22"/>
                      <a:pt x="67" y="11"/>
                      <a:pt x="51" y="0"/>
                    </a:cubicBezTo>
                    <a:cubicBezTo>
                      <a:pt x="25" y="37"/>
                      <a:pt x="8" y="78"/>
                      <a:pt x="0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" name="iş1îḑe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11554485" y="5909818"/>
                <a:ext cx="98378" cy="107827"/>
              </a:xfrm>
              <a:custGeom>
                <a:avLst/>
                <a:gdLst>
                  <a:gd name="T0" fmla="*/ 0 w 85"/>
                  <a:gd name="T1" fmla="*/ 89 h 93"/>
                  <a:gd name="T2" fmla="*/ 59 w 85"/>
                  <a:gd name="T3" fmla="*/ 93 h 93"/>
                  <a:gd name="T4" fmla="*/ 85 w 85"/>
                  <a:gd name="T5" fmla="*/ 32 h 93"/>
                  <a:gd name="T6" fmla="*/ 37 w 85"/>
                  <a:gd name="T7" fmla="*/ 0 h 93"/>
                  <a:gd name="T8" fmla="*/ 0 w 85"/>
                  <a:gd name="T9" fmla="*/ 8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0" y="89"/>
                    </a:moveTo>
                    <a:cubicBezTo>
                      <a:pt x="20" y="90"/>
                      <a:pt x="40" y="92"/>
                      <a:pt x="59" y="93"/>
                    </a:cubicBezTo>
                    <a:cubicBezTo>
                      <a:pt x="63" y="71"/>
                      <a:pt x="72" y="50"/>
                      <a:pt x="85" y="32"/>
                    </a:cubicBezTo>
                    <a:cubicBezTo>
                      <a:pt x="69" y="21"/>
                      <a:pt x="53" y="11"/>
                      <a:pt x="37" y="0"/>
                    </a:cubicBezTo>
                    <a:cubicBezTo>
                      <a:pt x="19" y="26"/>
                      <a:pt x="6" y="57"/>
                      <a:pt x="0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í$ḻiḋê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1550039" y="5745299"/>
                <a:ext cx="142843" cy="138397"/>
              </a:xfrm>
              <a:custGeom>
                <a:avLst/>
                <a:gdLst>
                  <a:gd name="T0" fmla="*/ 0 w 124"/>
                  <a:gd name="T1" fmla="*/ 82 h 120"/>
                  <a:gd name="T2" fmla="*/ 44 w 124"/>
                  <a:gd name="T3" fmla="*/ 120 h 120"/>
                  <a:gd name="T4" fmla="*/ 124 w 124"/>
                  <a:gd name="T5" fmla="*/ 56 h 120"/>
                  <a:gd name="T6" fmla="*/ 104 w 124"/>
                  <a:gd name="T7" fmla="*/ 0 h 120"/>
                  <a:gd name="T8" fmla="*/ 0 w 124"/>
                  <a:gd name="T9" fmla="*/ 8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0">
                    <a:moveTo>
                      <a:pt x="0" y="82"/>
                    </a:moveTo>
                    <a:cubicBezTo>
                      <a:pt x="15" y="95"/>
                      <a:pt x="29" y="107"/>
                      <a:pt x="44" y="120"/>
                    </a:cubicBezTo>
                    <a:cubicBezTo>
                      <a:pt x="66" y="93"/>
                      <a:pt x="93" y="71"/>
                      <a:pt x="124" y="56"/>
                    </a:cubicBezTo>
                    <a:cubicBezTo>
                      <a:pt x="117" y="37"/>
                      <a:pt x="110" y="19"/>
                      <a:pt x="104" y="0"/>
                    </a:cubicBezTo>
                    <a:cubicBezTo>
                      <a:pt x="63" y="20"/>
                      <a:pt x="28" y="48"/>
                      <a:pt x="0" y="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" name="îṧlíde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11611178" y="5822556"/>
                <a:ext cx="110606" cy="111718"/>
              </a:xfrm>
              <a:custGeom>
                <a:avLst/>
                <a:gdLst>
                  <a:gd name="T0" fmla="*/ 0 w 96"/>
                  <a:gd name="T1" fmla="*/ 60 h 97"/>
                  <a:gd name="T2" fmla="*/ 44 w 96"/>
                  <a:gd name="T3" fmla="*/ 97 h 97"/>
                  <a:gd name="T4" fmla="*/ 96 w 96"/>
                  <a:gd name="T5" fmla="*/ 56 h 97"/>
                  <a:gd name="T6" fmla="*/ 75 w 96"/>
                  <a:gd name="T7" fmla="*/ 0 h 97"/>
                  <a:gd name="T8" fmla="*/ 0 w 96"/>
                  <a:gd name="T9" fmla="*/ 6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0" y="60"/>
                    </a:moveTo>
                    <a:cubicBezTo>
                      <a:pt x="15" y="72"/>
                      <a:pt x="29" y="85"/>
                      <a:pt x="44" y="97"/>
                    </a:cubicBezTo>
                    <a:cubicBezTo>
                      <a:pt x="58" y="80"/>
                      <a:pt x="76" y="66"/>
                      <a:pt x="96" y="56"/>
                    </a:cubicBezTo>
                    <a:cubicBezTo>
                      <a:pt x="89" y="37"/>
                      <a:pt x="82" y="19"/>
                      <a:pt x="75" y="0"/>
                    </a:cubicBezTo>
                    <a:cubicBezTo>
                      <a:pt x="46" y="14"/>
                      <a:pt x="20" y="35"/>
                      <a:pt x="0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îş1iḍe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11866295" y="6248306"/>
                <a:ext cx="35572" cy="30014"/>
              </a:xfrm>
              <a:custGeom>
                <a:avLst/>
                <a:gdLst>
                  <a:gd name="T0" fmla="*/ 9 w 31"/>
                  <a:gd name="T1" fmla="*/ 17 h 26"/>
                  <a:gd name="T2" fmla="*/ 9 w 31"/>
                  <a:gd name="T3" fmla="*/ 16 h 26"/>
                  <a:gd name="T4" fmla="*/ 9 w 31"/>
                  <a:gd name="T5" fmla="*/ 16 h 26"/>
                  <a:gd name="T6" fmla="*/ 9 w 31"/>
                  <a:gd name="T7" fmla="*/ 17 h 26"/>
                  <a:gd name="T8" fmla="*/ 23 w 31"/>
                  <a:gd name="T9" fmla="*/ 16 h 26"/>
                  <a:gd name="T10" fmla="*/ 27 w 31"/>
                  <a:gd name="T11" fmla="*/ 12 h 26"/>
                  <a:gd name="T12" fmla="*/ 23 w 31"/>
                  <a:gd name="T13" fmla="*/ 16 h 26"/>
                  <a:gd name="T14" fmla="*/ 22 w 31"/>
                  <a:gd name="T15" fmla="*/ 0 h 26"/>
                  <a:gd name="T16" fmla="*/ 20 w 31"/>
                  <a:gd name="T17" fmla="*/ 1 h 26"/>
                  <a:gd name="T18" fmla="*/ 20 w 31"/>
                  <a:gd name="T19" fmla="*/ 0 h 26"/>
                  <a:gd name="T20" fmla="*/ 19 w 31"/>
                  <a:gd name="T21" fmla="*/ 0 h 26"/>
                  <a:gd name="T22" fmla="*/ 19 w 31"/>
                  <a:gd name="T23" fmla="*/ 0 h 26"/>
                  <a:gd name="T24" fmla="*/ 9 w 31"/>
                  <a:gd name="T25" fmla="*/ 6 h 26"/>
                  <a:gd name="T26" fmla="*/ 0 w 31"/>
                  <a:gd name="T27" fmla="*/ 15 h 26"/>
                  <a:gd name="T28" fmla="*/ 0 w 31"/>
                  <a:gd name="T29" fmla="*/ 17 h 26"/>
                  <a:gd name="T30" fmla="*/ 0 w 31"/>
                  <a:gd name="T31" fmla="*/ 18 h 26"/>
                  <a:gd name="T32" fmla="*/ 1 w 31"/>
                  <a:gd name="T33" fmla="*/ 18 h 26"/>
                  <a:gd name="T34" fmla="*/ 2 w 31"/>
                  <a:gd name="T35" fmla="*/ 18 h 26"/>
                  <a:gd name="T36" fmla="*/ 2 w 31"/>
                  <a:gd name="T37" fmla="*/ 18 h 26"/>
                  <a:gd name="T38" fmla="*/ 2 w 31"/>
                  <a:gd name="T39" fmla="*/ 18 h 26"/>
                  <a:gd name="T40" fmla="*/ 10 w 31"/>
                  <a:gd name="T41" fmla="*/ 26 h 26"/>
                  <a:gd name="T42" fmla="*/ 11 w 31"/>
                  <a:gd name="T43" fmla="*/ 26 h 26"/>
                  <a:gd name="T44" fmla="*/ 15 w 31"/>
                  <a:gd name="T45" fmla="*/ 24 h 26"/>
                  <a:gd name="T46" fmla="*/ 31 w 31"/>
                  <a:gd name="T47" fmla="*/ 15 h 26"/>
                  <a:gd name="T48" fmla="*/ 31 w 31"/>
                  <a:gd name="T49" fmla="*/ 15 h 26"/>
                  <a:gd name="T50" fmla="*/ 31 w 31"/>
                  <a:gd name="T51" fmla="*/ 15 h 26"/>
                  <a:gd name="T52" fmla="*/ 28 w 31"/>
                  <a:gd name="T53" fmla="*/ 11 h 26"/>
                  <a:gd name="T54" fmla="*/ 22 w 31"/>
                  <a:gd name="T5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" h="26">
                    <a:moveTo>
                      <a:pt x="9" y="17"/>
                    </a:move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moveTo>
                      <a:pt x="23" y="16"/>
                    </a:moveTo>
                    <a:cubicBezTo>
                      <a:pt x="25" y="14"/>
                      <a:pt x="26" y="13"/>
                      <a:pt x="27" y="12"/>
                    </a:cubicBezTo>
                    <a:cubicBezTo>
                      <a:pt x="23" y="16"/>
                      <a:pt x="23" y="16"/>
                      <a:pt x="23" y="16"/>
                    </a:cubicBezTo>
                    <a:moveTo>
                      <a:pt x="22" y="0"/>
                    </a:moveTo>
                    <a:cubicBezTo>
                      <a:pt x="22" y="0"/>
                      <a:pt x="21" y="0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5" y="1"/>
                      <a:pt x="12" y="4"/>
                      <a:pt x="9" y="6"/>
                    </a:cubicBezTo>
                    <a:cubicBezTo>
                      <a:pt x="6" y="9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9"/>
                      <a:pt x="8" y="23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6"/>
                      <a:pt x="13" y="25"/>
                      <a:pt x="15" y="24"/>
                    </a:cubicBezTo>
                    <a:cubicBezTo>
                      <a:pt x="20" y="22"/>
                      <a:pt x="26" y="18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5" y="7"/>
                      <a:pt x="22" y="0"/>
                      <a:pt x="22" y="0"/>
                    </a:cubicBezTo>
                  </a:path>
                </a:pathLst>
              </a:custGeom>
              <a:solidFill>
                <a:srgbClr val="9576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" name="ï$lïdè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11879078" y="6265536"/>
                <a:ext cx="138397" cy="147845"/>
              </a:xfrm>
              <a:custGeom>
                <a:avLst/>
                <a:gdLst>
                  <a:gd name="T0" fmla="*/ 33 w 120"/>
                  <a:gd name="T1" fmla="*/ 36 h 128"/>
                  <a:gd name="T2" fmla="*/ 33 w 120"/>
                  <a:gd name="T3" fmla="*/ 36 h 128"/>
                  <a:gd name="T4" fmla="*/ 32 w 120"/>
                  <a:gd name="T5" fmla="*/ 35 h 128"/>
                  <a:gd name="T6" fmla="*/ 32 w 120"/>
                  <a:gd name="T7" fmla="*/ 35 h 128"/>
                  <a:gd name="T8" fmla="*/ 25 w 120"/>
                  <a:gd name="T9" fmla="*/ 30 h 128"/>
                  <a:gd name="T10" fmla="*/ 25 w 120"/>
                  <a:gd name="T11" fmla="*/ 30 h 128"/>
                  <a:gd name="T12" fmla="*/ 20 w 120"/>
                  <a:gd name="T13" fmla="*/ 0 h 128"/>
                  <a:gd name="T14" fmla="*/ 0 w 120"/>
                  <a:gd name="T15" fmla="*/ 11 h 128"/>
                  <a:gd name="T16" fmla="*/ 5 w 120"/>
                  <a:gd name="T17" fmla="*/ 18 h 128"/>
                  <a:gd name="T18" fmla="*/ 7 w 120"/>
                  <a:gd name="T19" fmla="*/ 18 h 128"/>
                  <a:gd name="T20" fmla="*/ 16 w 120"/>
                  <a:gd name="T21" fmla="*/ 16 h 128"/>
                  <a:gd name="T22" fmla="*/ 15 w 120"/>
                  <a:gd name="T23" fmla="*/ 31 h 128"/>
                  <a:gd name="T24" fmla="*/ 20 w 120"/>
                  <a:gd name="T25" fmla="*/ 40 h 128"/>
                  <a:gd name="T26" fmla="*/ 33 w 120"/>
                  <a:gd name="T27" fmla="*/ 90 h 128"/>
                  <a:gd name="T28" fmla="*/ 43 w 120"/>
                  <a:gd name="T29" fmla="*/ 102 h 128"/>
                  <a:gd name="T30" fmla="*/ 56 w 120"/>
                  <a:gd name="T31" fmla="*/ 102 h 128"/>
                  <a:gd name="T32" fmla="*/ 92 w 120"/>
                  <a:gd name="T33" fmla="*/ 98 h 128"/>
                  <a:gd name="T34" fmla="*/ 91 w 120"/>
                  <a:gd name="T35" fmla="*/ 98 h 128"/>
                  <a:gd name="T36" fmla="*/ 92 w 120"/>
                  <a:gd name="T37" fmla="*/ 102 h 128"/>
                  <a:gd name="T38" fmla="*/ 92 w 120"/>
                  <a:gd name="T39" fmla="*/ 109 h 128"/>
                  <a:gd name="T40" fmla="*/ 93 w 120"/>
                  <a:gd name="T41" fmla="*/ 117 h 128"/>
                  <a:gd name="T42" fmla="*/ 94 w 120"/>
                  <a:gd name="T43" fmla="*/ 125 h 128"/>
                  <a:gd name="T44" fmla="*/ 96 w 120"/>
                  <a:gd name="T45" fmla="*/ 121 h 128"/>
                  <a:gd name="T46" fmla="*/ 99 w 120"/>
                  <a:gd name="T47" fmla="*/ 110 h 128"/>
                  <a:gd name="T48" fmla="*/ 103 w 120"/>
                  <a:gd name="T49" fmla="*/ 99 h 128"/>
                  <a:gd name="T50" fmla="*/ 107 w 120"/>
                  <a:gd name="T51" fmla="*/ 89 h 128"/>
                  <a:gd name="T52" fmla="*/ 112 w 120"/>
                  <a:gd name="T53" fmla="*/ 79 h 128"/>
                  <a:gd name="T54" fmla="*/ 117 w 120"/>
                  <a:gd name="T55" fmla="*/ 69 h 128"/>
                  <a:gd name="T56" fmla="*/ 120 w 120"/>
                  <a:gd name="T57" fmla="*/ 64 h 128"/>
                  <a:gd name="T58" fmla="*/ 113 w 120"/>
                  <a:gd name="T59" fmla="*/ 69 h 128"/>
                  <a:gd name="T60" fmla="*/ 56 w 120"/>
                  <a:gd name="T61" fmla="*/ 81 h 128"/>
                  <a:gd name="T62" fmla="*/ 53 w 120"/>
                  <a:gd name="T63" fmla="*/ 81 h 128"/>
                  <a:gd name="T64" fmla="*/ 48 w 120"/>
                  <a:gd name="T65" fmla="*/ 72 h 128"/>
                  <a:gd name="T66" fmla="*/ 27 w 120"/>
                  <a:gd name="T67" fmla="*/ 37 h 128"/>
                  <a:gd name="T68" fmla="*/ 28 w 120"/>
                  <a:gd name="T69" fmla="*/ 34 h 128"/>
                  <a:gd name="T70" fmla="*/ 33 w 120"/>
                  <a:gd name="T71" fmla="*/ 38 h 128"/>
                  <a:gd name="T72" fmla="*/ 35 w 120"/>
                  <a:gd name="T73" fmla="*/ 37 h 128"/>
                  <a:gd name="T74" fmla="*/ 19 w 120"/>
                  <a:gd name="T75" fmla="*/ 13 h 128"/>
                  <a:gd name="T76" fmla="*/ 23 w 120"/>
                  <a:gd name="T77" fmla="*/ 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0" h="128">
                    <a:moveTo>
                      <a:pt x="33" y="36"/>
                    </a:moveTo>
                    <a:cubicBezTo>
                      <a:pt x="33" y="36"/>
                      <a:pt x="33" y="36"/>
                      <a:pt x="33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3" y="36"/>
                      <a:pt x="33" y="36"/>
                      <a:pt x="33" y="36"/>
                    </a:cubicBezTo>
                    <a:moveTo>
                      <a:pt x="32" y="35"/>
                    </a:move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moveTo>
                      <a:pt x="25" y="30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moveTo>
                      <a:pt x="20" y="0"/>
                    </a:moveTo>
                    <a:cubicBezTo>
                      <a:pt x="15" y="3"/>
                      <a:pt x="9" y="7"/>
                      <a:pt x="4" y="9"/>
                    </a:cubicBezTo>
                    <a:cubicBezTo>
                      <a:pt x="2" y="10"/>
                      <a:pt x="1" y="11"/>
                      <a:pt x="0" y="1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6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10" y="18"/>
                      <a:pt x="14" y="17"/>
                      <a:pt x="15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6" y="16"/>
                      <a:pt x="16" y="17"/>
                      <a:pt x="17" y="17"/>
                    </a:cubicBezTo>
                    <a:cubicBezTo>
                      <a:pt x="13" y="21"/>
                      <a:pt x="14" y="28"/>
                      <a:pt x="15" y="31"/>
                    </a:cubicBezTo>
                    <a:cubicBezTo>
                      <a:pt x="16" y="34"/>
                      <a:pt x="18" y="37"/>
                      <a:pt x="21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2" y="53"/>
                      <a:pt x="25" y="64"/>
                    </a:cubicBezTo>
                    <a:cubicBezTo>
                      <a:pt x="27" y="73"/>
                      <a:pt x="29" y="82"/>
                      <a:pt x="33" y="90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5" y="95"/>
                      <a:pt x="40" y="101"/>
                      <a:pt x="43" y="102"/>
                    </a:cubicBezTo>
                    <a:cubicBezTo>
                      <a:pt x="43" y="102"/>
                      <a:pt x="45" y="102"/>
                      <a:pt x="47" y="102"/>
                    </a:cubicBezTo>
                    <a:cubicBezTo>
                      <a:pt x="51" y="102"/>
                      <a:pt x="56" y="102"/>
                      <a:pt x="56" y="102"/>
                    </a:cubicBezTo>
                    <a:cubicBezTo>
                      <a:pt x="56" y="102"/>
                      <a:pt x="57" y="102"/>
                      <a:pt x="57" y="102"/>
                    </a:cubicBezTo>
                    <a:cubicBezTo>
                      <a:pt x="65" y="102"/>
                      <a:pt x="79" y="100"/>
                      <a:pt x="92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1" y="99"/>
                      <a:pt x="91" y="99"/>
                      <a:pt x="91" y="100"/>
                    </a:cubicBezTo>
                    <a:cubicBezTo>
                      <a:pt x="91" y="101"/>
                      <a:pt x="92" y="102"/>
                      <a:pt x="92" y="102"/>
                    </a:cubicBezTo>
                    <a:cubicBezTo>
                      <a:pt x="92" y="104"/>
                      <a:pt x="92" y="105"/>
                      <a:pt x="92" y="107"/>
                    </a:cubicBezTo>
                    <a:cubicBezTo>
                      <a:pt x="92" y="108"/>
                      <a:pt x="92" y="108"/>
                      <a:pt x="92" y="109"/>
                    </a:cubicBezTo>
                    <a:cubicBezTo>
                      <a:pt x="92" y="111"/>
                      <a:pt x="92" y="113"/>
                      <a:pt x="92" y="114"/>
                    </a:cubicBezTo>
                    <a:cubicBezTo>
                      <a:pt x="92" y="115"/>
                      <a:pt x="93" y="116"/>
                      <a:pt x="93" y="117"/>
                    </a:cubicBezTo>
                    <a:cubicBezTo>
                      <a:pt x="93" y="119"/>
                      <a:pt x="93" y="120"/>
                      <a:pt x="93" y="122"/>
                    </a:cubicBezTo>
                    <a:cubicBezTo>
                      <a:pt x="93" y="123"/>
                      <a:pt x="93" y="124"/>
                      <a:pt x="94" y="125"/>
                    </a:cubicBezTo>
                    <a:cubicBezTo>
                      <a:pt x="94" y="126"/>
                      <a:pt x="94" y="127"/>
                      <a:pt x="94" y="128"/>
                    </a:cubicBezTo>
                    <a:cubicBezTo>
                      <a:pt x="95" y="126"/>
                      <a:pt x="95" y="123"/>
                      <a:pt x="96" y="121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7" y="117"/>
                      <a:pt x="98" y="113"/>
                      <a:pt x="99" y="110"/>
                    </a:cubicBezTo>
                    <a:cubicBezTo>
                      <a:pt x="99" y="110"/>
                      <a:pt x="100" y="109"/>
                      <a:pt x="100" y="109"/>
                    </a:cubicBezTo>
                    <a:cubicBezTo>
                      <a:pt x="101" y="106"/>
                      <a:pt x="102" y="103"/>
                      <a:pt x="103" y="99"/>
                    </a:cubicBezTo>
                    <a:cubicBezTo>
                      <a:pt x="103" y="99"/>
                      <a:pt x="103" y="98"/>
                      <a:pt x="104" y="98"/>
                    </a:cubicBezTo>
                    <a:cubicBezTo>
                      <a:pt x="105" y="95"/>
                      <a:pt x="106" y="92"/>
                      <a:pt x="107" y="89"/>
                    </a:cubicBezTo>
                    <a:cubicBezTo>
                      <a:pt x="108" y="88"/>
                      <a:pt x="108" y="87"/>
                      <a:pt x="108" y="86"/>
                    </a:cubicBezTo>
                    <a:cubicBezTo>
                      <a:pt x="110" y="84"/>
                      <a:pt x="111" y="81"/>
                      <a:pt x="112" y="79"/>
                    </a:cubicBezTo>
                    <a:cubicBezTo>
                      <a:pt x="112" y="77"/>
                      <a:pt x="113" y="76"/>
                      <a:pt x="114" y="75"/>
                    </a:cubicBezTo>
                    <a:cubicBezTo>
                      <a:pt x="115" y="73"/>
                      <a:pt x="116" y="71"/>
                      <a:pt x="117" y="69"/>
                    </a:cubicBezTo>
                    <a:cubicBezTo>
                      <a:pt x="118" y="67"/>
                      <a:pt x="119" y="66"/>
                      <a:pt x="119" y="64"/>
                    </a:cubicBezTo>
                    <a:cubicBezTo>
                      <a:pt x="120" y="64"/>
                      <a:pt x="120" y="64"/>
                      <a:pt x="120" y="64"/>
                    </a:cubicBezTo>
                    <a:cubicBezTo>
                      <a:pt x="116" y="65"/>
                      <a:pt x="114" y="67"/>
                      <a:pt x="113" y="67"/>
                    </a:cubicBezTo>
                    <a:cubicBezTo>
                      <a:pt x="113" y="68"/>
                      <a:pt x="113" y="68"/>
                      <a:pt x="113" y="69"/>
                    </a:cubicBezTo>
                    <a:cubicBezTo>
                      <a:pt x="108" y="69"/>
                      <a:pt x="103" y="70"/>
                      <a:pt x="99" y="70"/>
                    </a:cubicBezTo>
                    <a:cubicBezTo>
                      <a:pt x="94" y="70"/>
                      <a:pt x="60" y="79"/>
                      <a:pt x="56" y="81"/>
                    </a:cubicBezTo>
                    <a:cubicBezTo>
                      <a:pt x="55" y="81"/>
                      <a:pt x="55" y="81"/>
                      <a:pt x="55" y="81"/>
                    </a:cubicBezTo>
                    <a:cubicBezTo>
                      <a:pt x="55" y="81"/>
                      <a:pt x="54" y="81"/>
                      <a:pt x="53" y="81"/>
                    </a:cubicBezTo>
                    <a:cubicBezTo>
                      <a:pt x="53" y="81"/>
                      <a:pt x="53" y="81"/>
                      <a:pt x="53" y="81"/>
                    </a:cubicBezTo>
                    <a:cubicBezTo>
                      <a:pt x="51" y="78"/>
                      <a:pt x="50" y="75"/>
                      <a:pt x="48" y="72"/>
                    </a:cubicBezTo>
                    <a:cubicBezTo>
                      <a:pt x="40" y="62"/>
                      <a:pt x="28" y="37"/>
                      <a:pt x="28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6"/>
                    </a:cubicBezTo>
                    <a:cubicBezTo>
                      <a:pt x="27" y="36"/>
                      <a:pt x="28" y="35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0" y="37"/>
                      <a:pt x="32" y="38"/>
                      <a:pt x="33" y="38"/>
                    </a:cubicBezTo>
                    <a:cubicBezTo>
                      <a:pt x="34" y="38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6"/>
                      <a:pt x="37" y="34"/>
                      <a:pt x="33" y="28"/>
                    </a:cubicBezTo>
                    <a:cubicBezTo>
                      <a:pt x="27" y="22"/>
                      <a:pt x="19" y="15"/>
                      <a:pt x="19" y="13"/>
                    </a:cubicBezTo>
                    <a:cubicBezTo>
                      <a:pt x="20" y="12"/>
                      <a:pt x="22" y="8"/>
                      <a:pt x="23" y="6"/>
                    </a:cubicBezTo>
                    <a:cubicBezTo>
                      <a:pt x="23" y="5"/>
                      <a:pt x="23" y="4"/>
                      <a:pt x="23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A66614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ïšḷîḋè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11960782" y="6475632"/>
                <a:ext cx="51134" cy="202871"/>
              </a:xfrm>
              <a:custGeom>
                <a:avLst/>
                <a:gdLst>
                  <a:gd name="T0" fmla="*/ 24 w 44"/>
                  <a:gd name="T1" fmla="*/ 0 h 176"/>
                  <a:gd name="T2" fmla="*/ 25 w 44"/>
                  <a:gd name="T3" fmla="*/ 4 h 176"/>
                  <a:gd name="T4" fmla="*/ 4 w 44"/>
                  <a:gd name="T5" fmla="*/ 111 h 176"/>
                  <a:gd name="T6" fmla="*/ 1 w 44"/>
                  <a:gd name="T7" fmla="*/ 132 h 176"/>
                  <a:gd name="T8" fmla="*/ 16 w 44"/>
                  <a:gd name="T9" fmla="*/ 176 h 176"/>
                  <a:gd name="T10" fmla="*/ 20 w 44"/>
                  <a:gd name="T11" fmla="*/ 171 h 176"/>
                  <a:gd name="T12" fmla="*/ 23 w 44"/>
                  <a:gd name="T13" fmla="*/ 166 h 176"/>
                  <a:gd name="T14" fmla="*/ 27 w 44"/>
                  <a:gd name="T15" fmla="*/ 160 h 176"/>
                  <a:gd name="T16" fmla="*/ 30 w 44"/>
                  <a:gd name="T17" fmla="*/ 153 h 176"/>
                  <a:gd name="T18" fmla="*/ 33 w 44"/>
                  <a:gd name="T19" fmla="*/ 147 h 176"/>
                  <a:gd name="T20" fmla="*/ 34 w 44"/>
                  <a:gd name="T21" fmla="*/ 146 h 176"/>
                  <a:gd name="T22" fmla="*/ 31 w 44"/>
                  <a:gd name="T23" fmla="*/ 140 h 176"/>
                  <a:gd name="T24" fmla="*/ 31 w 44"/>
                  <a:gd name="T25" fmla="*/ 140 h 176"/>
                  <a:gd name="T26" fmla="*/ 34 w 44"/>
                  <a:gd name="T27" fmla="*/ 114 h 176"/>
                  <a:gd name="T28" fmla="*/ 34 w 44"/>
                  <a:gd name="T29" fmla="*/ 113 h 176"/>
                  <a:gd name="T30" fmla="*/ 35 w 44"/>
                  <a:gd name="T31" fmla="*/ 113 h 176"/>
                  <a:gd name="T32" fmla="*/ 35 w 44"/>
                  <a:gd name="T33" fmla="*/ 113 h 176"/>
                  <a:gd name="T34" fmla="*/ 44 w 44"/>
                  <a:gd name="T35" fmla="*/ 93 h 176"/>
                  <a:gd name="T36" fmla="*/ 44 w 44"/>
                  <a:gd name="T37" fmla="*/ 92 h 176"/>
                  <a:gd name="T38" fmla="*/ 44 w 44"/>
                  <a:gd name="T39" fmla="*/ 25 h 176"/>
                  <a:gd name="T40" fmla="*/ 24 w 44"/>
                  <a:gd name="T4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176">
                    <a:moveTo>
                      <a:pt x="24" y="0"/>
                    </a:moveTo>
                    <a:cubicBezTo>
                      <a:pt x="24" y="2"/>
                      <a:pt x="24" y="3"/>
                      <a:pt x="25" y="4"/>
                    </a:cubicBezTo>
                    <a:cubicBezTo>
                      <a:pt x="21" y="21"/>
                      <a:pt x="7" y="89"/>
                      <a:pt x="4" y="111"/>
                    </a:cubicBezTo>
                    <a:cubicBezTo>
                      <a:pt x="2" y="119"/>
                      <a:pt x="0" y="128"/>
                      <a:pt x="1" y="132"/>
                    </a:cubicBezTo>
                    <a:cubicBezTo>
                      <a:pt x="2" y="136"/>
                      <a:pt x="9" y="156"/>
                      <a:pt x="16" y="176"/>
                    </a:cubicBezTo>
                    <a:cubicBezTo>
                      <a:pt x="18" y="175"/>
                      <a:pt x="19" y="173"/>
                      <a:pt x="20" y="171"/>
                    </a:cubicBezTo>
                    <a:cubicBezTo>
                      <a:pt x="21" y="169"/>
                      <a:pt x="22" y="168"/>
                      <a:pt x="23" y="166"/>
                    </a:cubicBezTo>
                    <a:cubicBezTo>
                      <a:pt x="25" y="164"/>
                      <a:pt x="26" y="162"/>
                      <a:pt x="27" y="160"/>
                    </a:cubicBezTo>
                    <a:cubicBezTo>
                      <a:pt x="28" y="158"/>
                      <a:pt x="29" y="156"/>
                      <a:pt x="30" y="153"/>
                    </a:cubicBezTo>
                    <a:cubicBezTo>
                      <a:pt x="31" y="151"/>
                      <a:pt x="32" y="149"/>
                      <a:pt x="33" y="147"/>
                    </a:cubicBezTo>
                    <a:cubicBezTo>
                      <a:pt x="33" y="147"/>
                      <a:pt x="33" y="146"/>
                      <a:pt x="34" y="146"/>
                    </a:cubicBezTo>
                    <a:cubicBezTo>
                      <a:pt x="33" y="144"/>
                      <a:pt x="32" y="141"/>
                      <a:pt x="31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27" y="130"/>
                      <a:pt x="31" y="119"/>
                      <a:pt x="34" y="114"/>
                    </a:cubicBezTo>
                    <a:cubicBezTo>
                      <a:pt x="34" y="114"/>
                      <a:pt x="34" y="113"/>
                      <a:pt x="34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8" y="107"/>
                      <a:pt x="41" y="100"/>
                      <a:pt x="44" y="93"/>
                    </a:cubicBezTo>
                    <a:cubicBezTo>
                      <a:pt x="44" y="93"/>
                      <a:pt x="44" y="93"/>
                      <a:pt x="44" y="92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4" y="13"/>
                      <a:pt x="36" y="2"/>
                      <a:pt x="24" y="0"/>
                    </a:cubicBezTo>
                  </a:path>
                </a:pathLst>
              </a:custGeom>
              <a:solidFill>
                <a:srgbClr val="5E5E8A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îśliďê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12000245" y="6258311"/>
                <a:ext cx="57804" cy="78925"/>
              </a:xfrm>
              <a:custGeom>
                <a:avLst/>
                <a:gdLst>
                  <a:gd name="T0" fmla="*/ 9 w 50"/>
                  <a:gd name="T1" fmla="*/ 0 h 68"/>
                  <a:gd name="T2" fmla="*/ 5 w 50"/>
                  <a:gd name="T3" fmla="*/ 16 h 68"/>
                  <a:gd name="T4" fmla="*/ 7 w 50"/>
                  <a:gd name="T5" fmla="*/ 20 h 68"/>
                  <a:gd name="T6" fmla="*/ 2 w 50"/>
                  <a:gd name="T7" fmla="*/ 31 h 68"/>
                  <a:gd name="T8" fmla="*/ 0 w 50"/>
                  <a:gd name="T9" fmla="*/ 52 h 68"/>
                  <a:gd name="T10" fmla="*/ 4 w 50"/>
                  <a:gd name="T11" fmla="*/ 62 h 68"/>
                  <a:gd name="T12" fmla="*/ 15 w 50"/>
                  <a:gd name="T13" fmla="*/ 64 h 68"/>
                  <a:gd name="T14" fmla="*/ 16 w 50"/>
                  <a:gd name="T15" fmla="*/ 68 h 68"/>
                  <a:gd name="T16" fmla="*/ 17 w 50"/>
                  <a:gd name="T17" fmla="*/ 65 h 68"/>
                  <a:gd name="T18" fmla="*/ 21 w 50"/>
                  <a:gd name="T19" fmla="*/ 60 h 68"/>
                  <a:gd name="T20" fmla="*/ 23 w 50"/>
                  <a:gd name="T21" fmla="*/ 56 h 68"/>
                  <a:gd name="T22" fmla="*/ 28 w 50"/>
                  <a:gd name="T23" fmla="*/ 50 h 68"/>
                  <a:gd name="T24" fmla="*/ 30 w 50"/>
                  <a:gd name="T25" fmla="*/ 47 h 68"/>
                  <a:gd name="T26" fmla="*/ 35 w 50"/>
                  <a:gd name="T27" fmla="*/ 40 h 68"/>
                  <a:gd name="T28" fmla="*/ 37 w 50"/>
                  <a:gd name="T29" fmla="*/ 38 h 68"/>
                  <a:gd name="T30" fmla="*/ 44 w 50"/>
                  <a:gd name="T31" fmla="*/ 30 h 68"/>
                  <a:gd name="T32" fmla="*/ 50 w 50"/>
                  <a:gd name="T33" fmla="*/ 24 h 68"/>
                  <a:gd name="T34" fmla="*/ 45 w 50"/>
                  <a:gd name="T35" fmla="*/ 19 h 68"/>
                  <a:gd name="T36" fmla="*/ 45 w 50"/>
                  <a:gd name="T37" fmla="*/ 19 h 68"/>
                  <a:gd name="T38" fmla="*/ 41 w 50"/>
                  <a:gd name="T39" fmla="*/ 11 h 68"/>
                  <a:gd name="T40" fmla="*/ 14 w 50"/>
                  <a:gd name="T41" fmla="*/ 6 h 68"/>
                  <a:gd name="T42" fmla="*/ 9 w 50"/>
                  <a:gd name="T4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0" h="68">
                    <a:moveTo>
                      <a:pt x="9" y="0"/>
                    </a:moveTo>
                    <a:cubicBezTo>
                      <a:pt x="2" y="5"/>
                      <a:pt x="2" y="11"/>
                      <a:pt x="5" y="16"/>
                    </a:cubicBezTo>
                    <a:cubicBezTo>
                      <a:pt x="6" y="18"/>
                      <a:pt x="7" y="19"/>
                      <a:pt x="7" y="20"/>
                    </a:cubicBezTo>
                    <a:cubicBezTo>
                      <a:pt x="5" y="23"/>
                      <a:pt x="3" y="28"/>
                      <a:pt x="2" y="31"/>
                    </a:cubicBezTo>
                    <a:cubicBezTo>
                      <a:pt x="0" y="37"/>
                      <a:pt x="0" y="47"/>
                      <a:pt x="0" y="52"/>
                    </a:cubicBezTo>
                    <a:cubicBezTo>
                      <a:pt x="0" y="57"/>
                      <a:pt x="3" y="61"/>
                      <a:pt x="4" y="62"/>
                    </a:cubicBezTo>
                    <a:cubicBezTo>
                      <a:pt x="6" y="63"/>
                      <a:pt x="13" y="62"/>
                      <a:pt x="15" y="64"/>
                    </a:cubicBezTo>
                    <a:cubicBezTo>
                      <a:pt x="15" y="64"/>
                      <a:pt x="15" y="66"/>
                      <a:pt x="16" y="68"/>
                    </a:cubicBezTo>
                    <a:cubicBezTo>
                      <a:pt x="16" y="67"/>
                      <a:pt x="17" y="66"/>
                      <a:pt x="17" y="65"/>
                    </a:cubicBezTo>
                    <a:cubicBezTo>
                      <a:pt x="18" y="63"/>
                      <a:pt x="20" y="62"/>
                      <a:pt x="21" y="60"/>
                    </a:cubicBezTo>
                    <a:cubicBezTo>
                      <a:pt x="22" y="58"/>
                      <a:pt x="23" y="57"/>
                      <a:pt x="23" y="56"/>
                    </a:cubicBezTo>
                    <a:cubicBezTo>
                      <a:pt x="25" y="54"/>
                      <a:pt x="26" y="52"/>
                      <a:pt x="28" y="50"/>
                    </a:cubicBezTo>
                    <a:cubicBezTo>
                      <a:pt x="28" y="49"/>
                      <a:pt x="29" y="48"/>
                      <a:pt x="30" y="47"/>
                    </a:cubicBezTo>
                    <a:cubicBezTo>
                      <a:pt x="32" y="44"/>
                      <a:pt x="33" y="42"/>
                      <a:pt x="35" y="40"/>
                    </a:cubicBezTo>
                    <a:cubicBezTo>
                      <a:pt x="36" y="40"/>
                      <a:pt x="36" y="39"/>
                      <a:pt x="37" y="38"/>
                    </a:cubicBezTo>
                    <a:cubicBezTo>
                      <a:pt x="39" y="36"/>
                      <a:pt x="42" y="33"/>
                      <a:pt x="44" y="30"/>
                    </a:cubicBezTo>
                    <a:cubicBezTo>
                      <a:pt x="46" y="29"/>
                      <a:pt x="48" y="26"/>
                      <a:pt x="50" y="24"/>
                    </a:cubicBezTo>
                    <a:cubicBezTo>
                      <a:pt x="48" y="20"/>
                      <a:pt x="46" y="19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7"/>
                      <a:pt x="44" y="13"/>
                      <a:pt x="41" y="11"/>
                    </a:cubicBezTo>
                    <a:cubicBezTo>
                      <a:pt x="35" y="7"/>
                      <a:pt x="22" y="8"/>
                      <a:pt x="14" y="6"/>
                    </a:cubicBezTo>
                    <a:cubicBezTo>
                      <a:pt x="11" y="5"/>
                      <a:pt x="9" y="2"/>
                      <a:pt x="9" y="0"/>
                    </a:cubicBezTo>
                  </a:path>
                </a:pathLst>
              </a:custGeom>
              <a:solidFill>
                <a:srgbClr val="A66614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" name="iṣḻïḓè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12048600" y="6337236"/>
                <a:ext cx="31125" cy="128948"/>
              </a:xfrm>
              <a:custGeom>
                <a:avLst/>
                <a:gdLst>
                  <a:gd name="T0" fmla="*/ 0 w 27"/>
                  <a:gd name="T1" fmla="*/ 112 h 112"/>
                  <a:gd name="T2" fmla="*/ 10 w 27"/>
                  <a:gd name="T3" fmla="*/ 105 h 112"/>
                  <a:gd name="T4" fmla="*/ 25 w 27"/>
                  <a:gd name="T5" fmla="*/ 86 h 112"/>
                  <a:gd name="T6" fmla="*/ 25 w 27"/>
                  <a:gd name="T7" fmla="*/ 27 h 112"/>
                  <a:gd name="T8" fmla="*/ 25 w 27"/>
                  <a:gd name="T9" fmla="*/ 24 h 112"/>
                  <a:gd name="T10" fmla="*/ 12 w 27"/>
                  <a:gd name="T11" fmla="*/ 0 h 112"/>
                  <a:gd name="T12" fmla="*/ 5 w 27"/>
                  <a:gd name="T13" fmla="*/ 65 h 112"/>
                  <a:gd name="T14" fmla="*/ 0 w 27"/>
                  <a:gd name="T1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12">
                    <a:moveTo>
                      <a:pt x="0" y="112"/>
                    </a:moveTo>
                    <a:cubicBezTo>
                      <a:pt x="4" y="110"/>
                      <a:pt x="7" y="107"/>
                      <a:pt x="10" y="105"/>
                    </a:cubicBezTo>
                    <a:cubicBezTo>
                      <a:pt x="18" y="98"/>
                      <a:pt x="25" y="91"/>
                      <a:pt x="25" y="86"/>
                    </a:cubicBezTo>
                    <a:cubicBezTo>
                      <a:pt x="27" y="75"/>
                      <a:pt x="26" y="42"/>
                      <a:pt x="25" y="27"/>
                    </a:cubicBezTo>
                    <a:cubicBezTo>
                      <a:pt x="25" y="26"/>
                      <a:pt x="25" y="25"/>
                      <a:pt x="25" y="24"/>
                    </a:cubicBezTo>
                    <a:cubicBezTo>
                      <a:pt x="24" y="9"/>
                      <a:pt x="16" y="3"/>
                      <a:pt x="12" y="0"/>
                    </a:cubicBezTo>
                    <a:cubicBezTo>
                      <a:pt x="10" y="19"/>
                      <a:pt x="5" y="63"/>
                      <a:pt x="5" y="65"/>
                    </a:cubicBezTo>
                    <a:cubicBezTo>
                      <a:pt x="4" y="68"/>
                      <a:pt x="0" y="112"/>
                      <a:pt x="0" y="1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" name="îŝḻïďe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11889083" y="6271094"/>
                <a:ext cx="17786" cy="31125"/>
              </a:xfrm>
              <a:custGeom>
                <a:avLst/>
                <a:gdLst>
                  <a:gd name="T0" fmla="*/ 14 w 15"/>
                  <a:gd name="T1" fmla="*/ 24 h 27"/>
                  <a:gd name="T2" fmla="*/ 4 w 15"/>
                  <a:gd name="T3" fmla="*/ 2 h 27"/>
                  <a:gd name="T4" fmla="*/ 2 w 15"/>
                  <a:gd name="T5" fmla="*/ 16 h 27"/>
                  <a:gd name="T6" fmla="*/ 11 w 15"/>
                  <a:gd name="T7" fmla="*/ 27 h 27"/>
                  <a:gd name="T8" fmla="*/ 14 w 15"/>
                  <a:gd name="T9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7">
                    <a:moveTo>
                      <a:pt x="14" y="24"/>
                    </a:moveTo>
                    <a:cubicBezTo>
                      <a:pt x="13" y="21"/>
                      <a:pt x="7" y="0"/>
                      <a:pt x="4" y="2"/>
                    </a:cubicBezTo>
                    <a:cubicBezTo>
                      <a:pt x="0" y="5"/>
                      <a:pt x="1" y="14"/>
                      <a:pt x="2" y="16"/>
                    </a:cubicBezTo>
                    <a:cubicBezTo>
                      <a:pt x="3" y="21"/>
                      <a:pt x="8" y="27"/>
                      <a:pt x="11" y="27"/>
                    </a:cubicBezTo>
                    <a:cubicBezTo>
                      <a:pt x="14" y="27"/>
                      <a:pt x="15" y="26"/>
                      <a:pt x="14" y="24"/>
                    </a:cubicBezTo>
                    <a:close/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" name="íşḷiḍê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11944664" y="6736307"/>
                <a:ext cx="130615" cy="11673"/>
              </a:xfrm>
              <a:prstGeom prst="ellipse">
                <a:avLst/>
              </a:prstGeom>
              <a:solidFill>
                <a:srgbClr val="E4E7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" name="iṩḷiḑe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12030258" y="6716854"/>
                <a:ext cx="12784" cy="17231"/>
              </a:xfrm>
              <a:custGeom>
                <a:avLst/>
                <a:gdLst>
                  <a:gd name="T0" fmla="*/ 0 w 11"/>
                  <a:gd name="T1" fmla="*/ 0 h 15"/>
                  <a:gd name="T2" fmla="*/ 1 w 11"/>
                  <a:gd name="T3" fmla="*/ 12 h 15"/>
                  <a:gd name="T4" fmla="*/ 9 w 11"/>
                  <a:gd name="T5" fmla="*/ 13 h 15"/>
                  <a:gd name="T6" fmla="*/ 11 w 11"/>
                  <a:gd name="T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0" y="0"/>
                    </a:moveTo>
                    <a:cubicBezTo>
                      <a:pt x="0" y="0"/>
                      <a:pt x="1" y="10"/>
                      <a:pt x="1" y="12"/>
                    </a:cubicBezTo>
                    <a:cubicBezTo>
                      <a:pt x="1" y="14"/>
                      <a:pt x="9" y="15"/>
                      <a:pt x="9" y="13"/>
                    </a:cubicBezTo>
                    <a:cubicBezTo>
                      <a:pt x="10" y="12"/>
                      <a:pt x="11" y="1"/>
                      <a:pt x="11" y="1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iṣľïḑè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12006914" y="6727970"/>
                <a:ext cx="36128" cy="13895"/>
              </a:xfrm>
              <a:custGeom>
                <a:avLst/>
                <a:gdLst>
                  <a:gd name="T0" fmla="*/ 31 w 31"/>
                  <a:gd name="T1" fmla="*/ 5 h 12"/>
                  <a:gd name="T2" fmla="*/ 31 w 31"/>
                  <a:gd name="T3" fmla="*/ 12 h 12"/>
                  <a:gd name="T4" fmla="*/ 22 w 31"/>
                  <a:gd name="T5" fmla="*/ 12 h 12"/>
                  <a:gd name="T6" fmla="*/ 21 w 31"/>
                  <a:gd name="T7" fmla="*/ 11 h 12"/>
                  <a:gd name="T8" fmla="*/ 16 w 31"/>
                  <a:gd name="T9" fmla="*/ 12 h 12"/>
                  <a:gd name="T10" fmla="*/ 9 w 31"/>
                  <a:gd name="T11" fmla="*/ 12 h 12"/>
                  <a:gd name="T12" fmla="*/ 0 w 31"/>
                  <a:gd name="T13" fmla="*/ 10 h 12"/>
                  <a:gd name="T14" fmla="*/ 8 w 31"/>
                  <a:gd name="T15" fmla="*/ 7 h 12"/>
                  <a:gd name="T16" fmla="*/ 19 w 31"/>
                  <a:gd name="T17" fmla="*/ 2 h 12"/>
                  <a:gd name="T18" fmla="*/ 21 w 31"/>
                  <a:gd name="T19" fmla="*/ 0 h 12"/>
                  <a:gd name="T20" fmla="*/ 22 w 31"/>
                  <a:gd name="T21" fmla="*/ 1 h 12"/>
                  <a:gd name="T22" fmla="*/ 27 w 31"/>
                  <a:gd name="T23" fmla="*/ 4 h 12"/>
                  <a:gd name="T24" fmla="*/ 30 w 31"/>
                  <a:gd name="T25" fmla="*/ 2 h 12"/>
                  <a:gd name="T26" fmla="*/ 31 w 31"/>
                  <a:gd name="T2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12">
                    <a:moveTo>
                      <a:pt x="31" y="5"/>
                    </a:moveTo>
                    <a:cubicBezTo>
                      <a:pt x="31" y="8"/>
                      <a:pt x="31" y="12"/>
                      <a:pt x="31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19" y="12"/>
                      <a:pt x="16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3" y="12"/>
                      <a:pt x="0" y="11"/>
                      <a:pt x="0" y="10"/>
                    </a:cubicBezTo>
                    <a:cubicBezTo>
                      <a:pt x="0" y="6"/>
                      <a:pt x="6" y="7"/>
                      <a:pt x="8" y="7"/>
                    </a:cubicBezTo>
                    <a:cubicBezTo>
                      <a:pt x="13" y="7"/>
                      <a:pt x="18" y="4"/>
                      <a:pt x="19" y="2"/>
                    </a:cubicBezTo>
                    <a:cubicBezTo>
                      <a:pt x="20" y="0"/>
                      <a:pt x="20" y="0"/>
                      <a:pt x="21" y="0"/>
                    </a:cubicBezTo>
                    <a:cubicBezTo>
                      <a:pt x="21" y="0"/>
                      <a:pt x="22" y="0"/>
                      <a:pt x="22" y="1"/>
                    </a:cubicBezTo>
                    <a:cubicBezTo>
                      <a:pt x="23" y="3"/>
                      <a:pt x="25" y="4"/>
                      <a:pt x="27" y="4"/>
                    </a:cubicBezTo>
                    <a:cubicBezTo>
                      <a:pt x="28" y="4"/>
                      <a:pt x="29" y="3"/>
                      <a:pt x="30" y="2"/>
                    </a:cubicBezTo>
                    <a:cubicBezTo>
                      <a:pt x="30" y="2"/>
                      <a:pt x="31" y="3"/>
                      <a:pt x="31" y="5"/>
                    </a:cubicBezTo>
                    <a:close/>
                  </a:path>
                </a:pathLst>
              </a:custGeom>
              <a:solidFill>
                <a:srgbClr val="1F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" name="îṥ1idê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11994687" y="6707405"/>
                <a:ext cx="13339" cy="18342"/>
              </a:xfrm>
              <a:custGeom>
                <a:avLst/>
                <a:gdLst>
                  <a:gd name="T0" fmla="*/ 0 w 12"/>
                  <a:gd name="T1" fmla="*/ 6 h 16"/>
                  <a:gd name="T2" fmla="*/ 3 w 12"/>
                  <a:gd name="T3" fmla="*/ 14 h 16"/>
                  <a:gd name="T4" fmla="*/ 12 w 12"/>
                  <a:gd name="T5" fmla="*/ 12 h 16"/>
                  <a:gd name="T6" fmla="*/ 8 w 12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6">
                    <a:moveTo>
                      <a:pt x="0" y="6"/>
                    </a:moveTo>
                    <a:cubicBezTo>
                      <a:pt x="0" y="6"/>
                      <a:pt x="2" y="12"/>
                      <a:pt x="3" y="14"/>
                    </a:cubicBezTo>
                    <a:cubicBezTo>
                      <a:pt x="4" y="16"/>
                      <a:pt x="11" y="14"/>
                      <a:pt x="12" y="12"/>
                    </a:cubicBezTo>
                    <a:cubicBezTo>
                      <a:pt x="12" y="11"/>
                      <a:pt x="8" y="0"/>
                      <a:pt x="8" y="0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" name="íşľïḋè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11976900" y="6720188"/>
                <a:ext cx="37239" cy="22788"/>
              </a:xfrm>
              <a:custGeom>
                <a:avLst/>
                <a:gdLst>
                  <a:gd name="T0" fmla="*/ 29 w 32"/>
                  <a:gd name="T1" fmla="*/ 3 h 20"/>
                  <a:gd name="T2" fmla="*/ 32 w 32"/>
                  <a:gd name="T3" fmla="*/ 9 h 20"/>
                  <a:gd name="T4" fmla="*/ 25 w 32"/>
                  <a:gd name="T5" fmla="*/ 13 h 20"/>
                  <a:gd name="T6" fmla="*/ 24 w 32"/>
                  <a:gd name="T7" fmla="*/ 12 h 20"/>
                  <a:gd name="T8" fmla="*/ 20 w 32"/>
                  <a:gd name="T9" fmla="*/ 16 h 20"/>
                  <a:gd name="T10" fmla="*/ 13 w 32"/>
                  <a:gd name="T11" fmla="*/ 19 h 20"/>
                  <a:gd name="T12" fmla="*/ 2 w 32"/>
                  <a:gd name="T13" fmla="*/ 19 h 20"/>
                  <a:gd name="T14" fmla="*/ 10 w 32"/>
                  <a:gd name="T15" fmla="*/ 13 h 20"/>
                  <a:gd name="T16" fmla="*/ 17 w 32"/>
                  <a:gd name="T17" fmla="*/ 4 h 20"/>
                  <a:gd name="T18" fmla="*/ 17 w 32"/>
                  <a:gd name="T19" fmla="*/ 1 h 20"/>
                  <a:gd name="T20" fmla="*/ 19 w 32"/>
                  <a:gd name="T21" fmla="*/ 2 h 20"/>
                  <a:gd name="T22" fmla="*/ 24 w 32"/>
                  <a:gd name="T23" fmla="*/ 3 h 20"/>
                  <a:gd name="T24" fmla="*/ 27 w 32"/>
                  <a:gd name="T25" fmla="*/ 0 h 20"/>
                  <a:gd name="T26" fmla="*/ 29 w 32"/>
                  <a:gd name="T2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0">
                    <a:moveTo>
                      <a:pt x="29" y="3"/>
                    </a:moveTo>
                    <a:cubicBezTo>
                      <a:pt x="30" y="5"/>
                      <a:pt x="32" y="9"/>
                      <a:pt x="32" y="9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2" y="15"/>
                      <a:pt x="20" y="16"/>
                    </a:cubicBezTo>
                    <a:cubicBezTo>
                      <a:pt x="19" y="17"/>
                      <a:pt x="15" y="18"/>
                      <a:pt x="13" y="19"/>
                    </a:cubicBezTo>
                    <a:cubicBezTo>
                      <a:pt x="7" y="20"/>
                      <a:pt x="3" y="19"/>
                      <a:pt x="2" y="19"/>
                    </a:cubicBezTo>
                    <a:cubicBezTo>
                      <a:pt x="0" y="15"/>
                      <a:pt x="8" y="13"/>
                      <a:pt x="10" y="13"/>
                    </a:cubicBezTo>
                    <a:cubicBezTo>
                      <a:pt x="14" y="11"/>
                      <a:pt x="16" y="6"/>
                      <a:pt x="17" y="4"/>
                    </a:cubicBezTo>
                    <a:cubicBezTo>
                      <a:pt x="17" y="2"/>
                      <a:pt x="16" y="1"/>
                      <a:pt x="17" y="1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21" y="3"/>
                      <a:pt x="23" y="4"/>
                      <a:pt x="24" y="3"/>
                    </a:cubicBezTo>
                    <a:cubicBezTo>
                      <a:pt x="25" y="2"/>
                      <a:pt x="26" y="1"/>
                      <a:pt x="27" y="0"/>
                    </a:cubicBezTo>
                    <a:cubicBezTo>
                      <a:pt x="27" y="0"/>
                      <a:pt x="28" y="0"/>
                      <a:pt x="29" y="3"/>
                    </a:cubicBezTo>
                    <a:close/>
                  </a:path>
                </a:pathLst>
              </a:custGeom>
              <a:solidFill>
                <a:srgbClr val="1F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2" name="íşḻîḋè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12048600" y="6362247"/>
                <a:ext cx="28902" cy="103937"/>
              </a:xfrm>
              <a:custGeom>
                <a:avLst/>
                <a:gdLst>
                  <a:gd name="T0" fmla="*/ 0 w 25"/>
                  <a:gd name="T1" fmla="*/ 90 h 90"/>
                  <a:gd name="T2" fmla="*/ 10 w 25"/>
                  <a:gd name="T3" fmla="*/ 83 h 90"/>
                  <a:gd name="T4" fmla="*/ 19 w 25"/>
                  <a:gd name="T5" fmla="*/ 32 h 90"/>
                  <a:gd name="T6" fmla="*/ 22 w 25"/>
                  <a:gd name="T7" fmla="*/ 0 h 90"/>
                  <a:gd name="T8" fmla="*/ 9 w 25"/>
                  <a:gd name="T9" fmla="*/ 2 h 90"/>
                  <a:gd name="T10" fmla="*/ 5 w 25"/>
                  <a:gd name="T11" fmla="*/ 43 h 90"/>
                  <a:gd name="T12" fmla="*/ 0 w 25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90">
                    <a:moveTo>
                      <a:pt x="0" y="90"/>
                    </a:moveTo>
                    <a:cubicBezTo>
                      <a:pt x="4" y="88"/>
                      <a:pt x="7" y="85"/>
                      <a:pt x="10" y="83"/>
                    </a:cubicBezTo>
                    <a:cubicBezTo>
                      <a:pt x="11" y="70"/>
                      <a:pt x="14" y="53"/>
                      <a:pt x="19" y="32"/>
                    </a:cubicBezTo>
                    <a:cubicBezTo>
                      <a:pt x="25" y="5"/>
                      <a:pt x="22" y="0"/>
                      <a:pt x="22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21"/>
                      <a:pt x="5" y="41"/>
                      <a:pt x="5" y="43"/>
                    </a:cubicBezTo>
                    <a:cubicBezTo>
                      <a:pt x="4" y="46"/>
                      <a:pt x="0" y="90"/>
                      <a:pt x="0" y="90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3" name="îṩḷíďè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12014140" y="6463960"/>
                <a:ext cx="52802" cy="173969"/>
              </a:xfrm>
              <a:custGeom>
                <a:avLst/>
                <a:gdLst>
                  <a:gd name="T0" fmla="*/ 1 w 46"/>
                  <a:gd name="T1" fmla="*/ 103 h 151"/>
                  <a:gd name="T2" fmla="*/ 5 w 46"/>
                  <a:gd name="T3" fmla="*/ 141 h 151"/>
                  <a:gd name="T4" fmla="*/ 29 w 46"/>
                  <a:gd name="T5" fmla="*/ 144 h 151"/>
                  <a:gd name="T6" fmla="*/ 37 w 46"/>
                  <a:gd name="T7" fmla="*/ 56 h 151"/>
                  <a:gd name="T8" fmla="*/ 43 w 46"/>
                  <a:gd name="T9" fmla="*/ 32 h 151"/>
                  <a:gd name="T10" fmla="*/ 37 w 46"/>
                  <a:gd name="T11" fmla="*/ 3 h 151"/>
                  <a:gd name="T12" fmla="*/ 1 w 46"/>
                  <a:gd name="T13" fmla="*/ 0 h 151"/>
                  <a:gd name="T14" fmla="*/ 0 w 46"/>
                  <a:gd name="T15" fmla="*/ 45 h 151"/>
                  <a:gd name="T16" fmla="*/ 0 w 46"/>
                  <a:gd name="T17" fmla="*/ 60 h 151"/>
                  <a:gd name="T18" fmla="*/ 1 w 46"/>
                  <a:gd name="T19" fmla="*/ 10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51">
                    <a:moveTo>
                      <a:pt x="1" y="103"/>
                    </a:moveTo>
                    <a:cubicBezTo>
                      <a:pt x="2" y="117"/>
                      <a:pt x="3" y="131"/>
                      <a:pt x="5" y="141"/>
                    </a:cubicBezTo>
                    <a:cubicBezTo>
                      <a:pt x="7" y="149"/>
                      <a:pt x="33" y="151"/>
                      <a:pt x="29" y="144"/>
                    </a:cubicBezTo>
                    <a:cubicBezTo>
                      <a:pt x="24" y="135"/>
                      <a:pt x="33" y="106"/>
                      <a:pt x="37" y="56"/>
                    </a:cubicBezTo>
                    <a:cubicBezTo>
                      <a:pt x="38" y="48"/>
                      <a:pt x="41" y="48"/>
                      <a:pt x="43" y="32"/>
                    </a:cubicBezTo>
                    <a:cubicBezTo>
                      <a:pt x="46" y="17"/>
                      <a:pt x="37" y="3"/>
                      <a:pt x="3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81"/>
                      <a:pt x="1" y="10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" name="iš1ïďe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12018586" y="6600133"/>
                <a:ext cx="33348" cy="126725"/>
              </a:xfrm>
              <a:custGeom>
                <a:avLst/>
                <a:gdLst>
                  <a:gd name="T0" fmla="*/ 22 w 29"/>
                  <a:gd name="T1" fmla="*/ 21 h 110"/>
                  <a:gd name="T2" fmla="*/ 28 w 29"/>
                  <a:gd name="T3" fmla="*/ 45 h 110"/>
                  <a:gd name="T4" fmla="*/ 22 w 29"/>
                  <a:gd name="T5" fmla="*/ 109 h 110"/>
                  <a:gd name="T6" fmla="*/ 9 w 29"/>
                  <a:gd name="T7" fmla="*/ 108 h 110"/>
                  <a:gd name="T8" fmla="*/ 0 w 29"/>
                  <a:gd name="T9" fmla="*/ 10 h 110"/>
                  <a:gd name="T10" fmla="*/ 22 w 29"/>
                  <a:gd name="T11" fmla="*/ 2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10">
                    <a:moveTo>
                      <a:pt x="22" y="21"/>
                    </a:moveTo>
                    <a:cubicBezTo>
                      <a:pt x="22" y="21"/>
                      <a:pt x="29" y="29"/>
                      <a:pt x="28" y="45"/>
                    </a:cubicBezTo>
                    <a:cubicBezTo>
                      <a:pt x="27" y="61"/>
                      <a:pt x="22" y="109"/>
                      <a:pt x="22" y="109"/>
                    </a:cubicBezTo>
                    <a:cubicBezTo>
                      <a:pt x="22" y="109"/>
                      <a:pt x="13" y="110"/>
                      <a:pt x="9" y="108"/>
                    </a:cubicBezTo>
                    <a:cubicBezTo>
                      <a:pt x="9" y="108"/>
                      <a:pt x="0" y="20"/>
                      <a:pt x="0" y="10"/>
                    </a:cubicBezTo>
                    <a:cubicBezTo>
                      <a:pt x="0" y="0"/>
                      <a:pt x="22" y="21"/>
                      <a:pt x="2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" name="ïš1ídè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12014140" y="6480079"/>
                <a:ext cx="46132" cy="102825"/>
              </a:xfrm>
              <a:custGeom>
                <a:avLst/>
                <a:gdLst>
                  <a:gd name="T0" fmla="*/ 1 w 40"/>
                  <a:gd name="T1" fmla="*/ 89 h 89"/>
                  <a:gd name="T2" fmla="*/ 12 w 40"/>
                  <a:gd name="T3" fmla="*/ 60 h 89"/>
                  <a:gd name="T4" fmla="*/ 22 w 40"/>
                  <a:gd name="T5" fmla="*/ 44 h 89"/>
                  <a:gd name="T6" fmla="*/ 28 w 40"/>
                  <a:gd name="T7" fmla="*/ 0 h 89"/>
                  <a:gd name="T8" fmla="*/ 12 w 40"/>
                  <a:gd name="T9" fmla="*/ 13 h 89"/>
                  <a:gd name="T10" fmla="*/ 0 w 40"/>
                  <a:gd name="T11" fmla="*/ 31 h 89"/>
                  <a:gd name="T12" fmla="*/ 0 w 40"/>
                  <a:gd name="T13" fmla="*/ 46 h 89"/>
                  <a:gd name="T14" fmla="*/ 1 w 40"/>
                  <a:gd name="T15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89">
                    <a:moveTo>
                      <a:pt x="1" y="89"/>
                    </a:moveTo>
                    <a:cubicBezTo>
                      <a:pt x="3" y="82"/>
                      <a:pt x="8" y="68"/>
                      <a:pt x="12" y="60"/>
                    </a:cubicBezTo>
                    <a:cubicBezTo>
                      <a:pt x="17" y="49"/>
                      <a:pt x="22" y="44"/>
                      <a:pt x="22" y="44"/>
                    </a:cubicBezTo>
                    <a:cubicBezTo>
                      <a:pt x="40" y="25"/>
                      <a:pt x="28" y="0"/>
                      <a:pt x="28" y="0"/>
                    </a:cubicBezTo>
                    <a:cubicBezTo>
                      <a:pt x="28" y="0"/>
                      <a:pt x="13" y="12"/>
                      <a:pt x="12" y="13"/>
                    </a:cubicBezTo>
                    <a:cubicBezTo>
                      <a:pt x="11" y="15"/>
                      <a:pt x="5" y="25"/>
                      <a:pt x="0" y="31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67"/>
                      <a:pt x="1" y="89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" name="i$ḻïďé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1956336" y="6575678"/>
                <a:ext cx="51690" cy="143399"/>
              </a:xfrm>
              <a:custGeom>
                <a:avLst/>
                <a:gdLst>
                  <a:gd name="T0" fmla="*/ 8 w 45"/>
                  <a:gd name="T1" fmla="*/ 0 h 124"/>
                  <a:gd name="T2" fmla="*/ 1 w 45"/>
                  <a:gd name="T3" fmla="*/ 36 h 124"/>
                  <a:gd name="T4" fmla="*/ 33 w 45"/>
                  <a:gd name="T5" fmla="*/ 124 h 124"/>
                  <a:gd name="T6" fmla="*/ 45 w 45"/>
                  <a:gd name="T7" fmla="*/ 121 h 124"/>
                  <a:gd name="T8" fmla="*/ 38 w 45"/>
                  <a:gd name="T9" fmla="*/ 64 h 124"/>
                  <a:gd name="T10" fmla="*/ 19 w 45"/>
                  <a:gd name="T11" fmla="*/ 27 h 124"/>
                  <a:gd name="T12" fmla="*/ 8 w 45"/>
                  <a:gd name="T13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24">
                    <a:moveTo>
                      <a:pt x="8" y="0"/>
                    </a:moveTo>
                    <a:cubicBezTo>
                      <a:pt x="8" y="0"/>
                      <a:pt x="0" y="28"/>
                      <a:pt x="1" y="36"/>
                    </a:cubicBezTo>
                    <a:cubicBezTo>
                      <a:pt x="2" y="45"/>
                      <a:pt x="33" y="124"/>
                      <a:pt x="33" y="124"/>
                    </a:cubicBezTo>
                    <a:cubicBezTo>
                      <a:pt x="33" y="124"/>
                      <a:pt x="38" y="124"/>
                      <a:pt x="45" y="121"/>
                    </a:cubicBezTo>
                    <a:cubicBezTo>
                      <a:pt x="45" y="121"/>
                      <a:pt x="44" y="86"/>
                      <a:pt x="38" y="64"/>
                    </a:cubicBezTo>
                    <a:cubicBezTo>
                      <a:pt x="32" y="42"/>
                      <a:pt x="25" y="29"/>
                      <a:pt x="19" y="27"/>
                    </a:cubicBezTo>
                    <a:cubicBezTo>
                      <a:pt x="14" y="25"/>
                      <a:pt x="10" y="5"/>
                      <a:pt x="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" name="íś1íďé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11973566" y="6595687"/>
                <a:ext cx="25567" cy="45021"/>
              </a:xfrm>
              <a:custGeom>
                <a:avLst/>
                <a:gdLst>
                  <a:gd name="T0" fmla="*/ 20 w 22"/>
                  <a:gd name="T1" fmla="*/ 0 h 39"/>
                  <a:gd name="T2" fmla="*/ 16 w 22"/>
                  <a:gd name="T3" fmla="*/ 27 h 39"/>
                  <a:gd name="T4" fmla="*/ 7 w 22"/>
                  <a:gd name="T5" fmla="*/ 37 h 39"/>
                  <a:gd name="T6" fmla="*/ 1 w 22"/>
                  <a:gd name="T7" fmla="*/ 13 h 39"/>
                  <a:gd name="T8" fmla="*/ 11 w 22"/>
                  <a:gd name="T9" fmla="*/ 0 h 39"/>
                  <a:gd name="T10" fmla="*/ 20 w 22"/>
                  <a:gd name="T1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9">
                    <a:moveTo>
                      <a:pt x="20" y="0"/>
                    </a:moveTo>
                    <a:cubicBezTo>
                      <a:pt x="20" y="0"/>
                      <a:pt x="11" y="14"/>
                      <a:pt x="16" y="27"/>
                    </a:cubicBezTo>
                    <a:cubicBezTo>
                      <a:pt x="22" y="39"/>
                      <a:pt x="7" y="37"/>
                      <a:pt x="7" y="37"/>
                    </a:cubicBezTo>
                    <a:cubicBezTo>
                      <a:pt x="7" y="37"/>
                      <a:pt x="0" y="16"/>
                      <a:pt x="1" y="13"/>
                    </a:cubicBezTo>
                    <a:cubicBezTo>
                      <a:pt x="3" y="10"/>
                      <a:pt x="9" y="1"/>
                      <a:pt x="11" y="0"/>
                    </a:cubicBezTo>
                    <a:cubicBezTo>
                      <a:pt x="13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8" name="iṡľiḋe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11959671" y="6462849"/>
                <a:ext cx="98378" cy="162853"/>
              </a:xfrm>
              <a:custGeom>
                <a:avLst/>
                <a:gdLst>
                  <a:gd name="T0" fmla="*/ 23 w 85"/>
                  <a:gd name="T1" fmla="*/ 1 h 141"/>
                  <a:gd name="T2" fmla="*/ 1 w 85"/>
                  <a:gd name="T3" fmla="*/ 114 h 141"/>
                  <a:gd name="T4" fmla="*/ 20 w 85"/>
                  <a:gd name="T5" fmla="*/ 131 h 141"/>
                  <a:gd name="T6" fmla="*/ 57 w 85"/>
                  <a:gd name="T7" fmla="*/ 62 h 141"/>
                  <a:gd name="T8" fmla="*/ 70 w 85"/>
                  <a:gd name="T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41">
                    <a:moveTo>
                      <a:pt x="23" y="1"/>
                    </a:moveTo>
                    <a:cubicBezTo>
                      <a:pt x="23" y="1"/>
                      <a:pt x="4" y="90"/>
                      <a:pt x="1" y="114"/>
                    </a:cubicBezTo>
                    <a:cubicBezTo>
                      <a:pt x="0" y="124"/>
                      <a:pt x="11" y="141"/>
                      <a:pt x="20" y="131"/>
                    </a:cubicBezTo>
                    <a:cubicBezTo>
                      <a:pt x="32" y="120"/>
                      <a:pt x="51" y="71"/>
                      <a:pt x="57" y="62"/>
                    </a:cubicBezTo>
                    <a:cubicBezTo>
                      <a:pt x="63" y="53"/>
                      <a:pt x="85" y="45"/>
                      <a:pt x="70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9" name="îṡļîde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11897420" y="6297773"/>
                <a:ext cx="114497" cy="75035"/>
              </a:xfrm>
              <a:custGeom>
                <a:avLst/>
                <a:gdLst>
                  <a:gd name="T0" fmla="*/ 0 w 99"/>
                  <a:gd name="T1" fmla="*/ 2 h 65"/>
                  <a:gd name="T2" fmla="*/ 5 w 99"/>
                  <a:gd name="T3" fmla="*/ 27 h 65"/>
                  <a:gd name="T4" fmla="*/ 13 w 99"/>
                  <a:gd name="T5" fmla="*/ 53 h 65"/>
                  <a:gd name="T6" fmla="*/ 13 w 99"/>
                  <a:gd name="T7" fmla="*/ 53 h 65"/>
                  <a:gd name="T8" fmla="*/ 23 w 99"/>
                  <a:gd name="T9" fmla="*/ 65 h 65"/>
                  <a:gd name="T10" fmla="*/ 36 w 99"/>
                  <a:gd name="T11" fmla="*/ 65 h 65"/>
                  <a:gd name="T12" fmla="*/ 72 w 99"/>
                  <a:gd name="T13" fmla="*/ 61 h 65"/>
                  <a:gd name="T14" fmla="*/ 73 w 99"/>
                  <a:gd name="T15" fmla="*/ 61 h 65"/>
                  <a:gd name="T16" fmla="*/ 89 w 99"/>
                  <a:gd name="T17" fmla="*/ 59 h 65"/>
                  <a:gd name="T18" fmla="*/ 94 w 99"/>
                  <a:gd name="T19" fmla="*/ 57 h 65"/>
                  <a:gd name="T20" fmla="*/ 96 w 99"/>
                  <a:gd name="T21" fmla="*/ 52 h 65"/>
                  <a:gd name="T22" fmla="*/ 96 w 99"/>
                  <a:gd name="T23" fmla="*/ 52 h 65"/>
                  <a:gd name="T24" fmla="*/ 90 w 99"/>
                  <a:gd name="T25" fmla="*/ 42 h 65"/>
                  <a:gd name="T26" fmla="*/ 90 w 99"/>
                  <a:gd name="T27" fmla="*/ 41 h 65"/>
                  <a:gd name="T28" fmla="*/ 99 w 99"/>
                  <a:gd name="T29" fmla="*/ 32 h 65"/>
                  <a:gd name="T30" fmla="*/ 79 w 99"/>
                  <a:gd name="T31" fmla="*/ 33 h 65"/>
                  <a:gd name="T32" fmla="*/ 36 w 99"/>
                  <a:gd name="T33" fmla="*/ 44 h 65"/>
                  <a:gd name="T34" fmla="*/ 35 w 99"/>
                  <a:gd name="T35" fmla="*/ 44 h 65"/>
                  <a:gd name="T36" fmla="*/ 33 w 99"/>
                  <a:gd name="T37" fmla="*/ 44 h 65"/>
                  <a:gd name="T38" fmla="*/ 33 w 99"/>
                  <a:gd name="T39" fmla="*/ 44 h 65"/>
                  <a:gd name="T40" fmla="*/ 28 w 99"/>
                  <a:gd name="T41" fmla="*/ 35 h 65"/>
                  <a:gd name="T42" fmla="*/ 8 w 99"/>
                  <a:gd name="T43" fmla="*/ 0 h 65"/>
                  <a:gd name="T44" fmla="*/ 2 w 99"/>
                  <a:gd name="T45" fmla="*/ 2 h 65"/>
                  <a:gd name="T46" fmla="*/ 2 w 99"/>
                  <a:gd name="T47" fmla="*/ 2 h 65"/>
                  <a:gd name="T48" fmla="*/ 2 w 99"/>
                  <a:gd name="T49" fmla="*/ 2 h 65"/>
                  <a:gd name="T50" fmla="*/ 0 w 99"/>
                  <a:gd name="T51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9" h="65">
                    <a:moveTo>
                      <a:pt x="0" y="2"/>
                    </a:moveTo>
                    <a:cubicBezTo>
                      <a:pt x="0" y="2"/>
                      <a:pt x="2" y="16"/>
                      <a:pt x="5" y="27"/>
                    </a:cubicBezTo>
                    <a:cubicBezTo>
                      <a:pt x="7" y="36"/>
                      <a:pt x="9" y="45"/>
                      <a:pt x="13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5" y="58"/>
                      <a:pt x="20" y="64"/>
                      <a:pt x="23" y="65"/>
                    </a:cubicBezTo>
                    <a:cubicBezTo>
                      <a:pt x="25" y="65"/>
                      <a:pt x="36" y="65"/>
                      <a:pt x="36" y="65"/>
                    </a:cubicBezTo>
                    <a:cubicBezTo>
                      <a:pt x="42" y="65"/>
                      <a:pt x="58" y="63"/>
                      <a:pt x="72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9" y="60"/>
                      <a:pt x="85" y="59"/>
                      <a:pt x="89" y="59"/>
                    </a:cubicBezTo>
                    <a:cubicBezTo>
                      <a:pt x="91" y="59"/>
                      <a:pt x="92" y="58"/>
                      <a:pt x="94" y="57"/>
                    </a:cubicBezTo>
                    <a:cubicBezTo>
                      <a:pt x="95" y="56"/>
                      <a:pt x="96" y="54"/>
                      <a:pt x="96" y="52"/>
                    </a:cubicBezTo>
                    <a:cubicBezTo>
                      <a:pt x="96" y="52"/>
                      <a:pt x="96" y="52"/>
                      <a:pt x="96" y="52"/>
                    </a:cubicBezTo>
                    <a:cubicBezTo>
                      <a:pt x="97" y="48"/>
                      <a:pt x="94" y="44"/>
                      <a:pt x="90" y="42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95" y="37"/>
                      <a:pt x="99" y="32"/>
                      <a:pt x="99" y="32"/>
                    </a:cubicBezTo>
                    <a:cubicBezTo>
                      <a:pt x="99" y="32"/>
                      <a:pt x="86" y="32"/>
                      <a:pt x="79" y="33"/>
                    </a:cubicBezTo>
                    <a:cubicBezTo>
                      <a:pt x="74" y="33"/>
                      <a:pt x="40" y="42"/>
                      <a:pt x="36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4"/>
                      <a:pt x="34" y="44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1" y="41"/>
                      <a:pt x="30" y="38"/>
                      <a:pt x="28" y="35"/>
                    </a:cubicBezTo>
                    <a:cubicBezTo>
                      <a:pt x="20" y="25"/>
                      <a:pt x="8" y="0"/>
                      <a:pt x="8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0" name="ïṩ1íďè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11876855" y="6254976"/>
                <a:ext cx="40018" cy="46132"/>
              </a:xfrm>
              <a:custGeom>
                <a:avLst/>
                <a:gdLst>
                  <a:gd name="T0" fmla="*/ 33 w 35"/>
                  <a:gd name="T1" fmla="*/ 37 h 40"/>
                  <a:gd name="T2" fmla="*/ 33 w 35"/>
                  <a:gd name="T3" fmla="*/ 37 h 40"/>
                  <a:gd name="T4" fmla="*/ 31 w 35"/>
                  <a:gd name="T5" fmla="*/ 28 h 40"/>
                  <a:gd name="T6" fmla="*/ 17 w 35"/>
                  <a:gd name="T7" fmla="*/ 13 h 40"/>
                  <a:gd name="T8" fmla="*/ 21 w 35"/>
                  <a:gd name="T9" fmla="*/ 6 h 40"/>
                  <a:gd name="T10" fmla="*/ 21 w 35"/>
                  <a:gd name="T11" fmla="*/ 3 h 40"/>
                  <a:gd name="T12" fmla="*/ 18 w 35"/>
                  <a:gd name="T13" fmla="*/ 0 h 40"/>
                  <a:gd name="T14" fmla="*/ 1 w 35"/>
                  <a:gd name="T15" fmla="*/ 13 h 40"/>
                  <a:gd name="T16" fmla="*/ 0 w 35"/>
                  <a:gd name="T17" fmla="*/ 14 h 40"/>
                  <a:gd name="T18" fmla="*/ 3 w 35"/>
                  <a:gd name="T19" fmla="*/ 17 h 40"/>
                  <a:gd name="T20" fmla="*/ 5 w 35"/>
                  <a:gd name="T21" fmla="*/ 18 h 40"/>
                  <a:gd name="T22" fmla="*/ 13 w 35"/>
                  <a:gd name="T23" fmla="*/ 16 h 40"/>
                  <a:gd name="T24" fmla="*/ 25 w 35"/>
                  <a:gd name="T25" fmla="*/ 33 h 40"/>
                  <a:gd name="T26" fmla="*/ 33 w 35"/>
                  <a:gd name="T27" fmla="*/ 37 h 40"/>
                  <a:gd name="T28" fmla="*/ 31 w 35"/>
                  <a:gd name="T29" fmla="*/ 36 h 40"/>
                  <a:gd name="T30" fmla="*/ 30 w 35"/>
                  <a:gd name="T31" fmla="*/ 35 h 40"/>
                  <a:gd name="T32" fmla="*/ 29 w 35"/>
                  <a:gd name="T33" fmla="*/ 35 h 40"/>
                  <a:gd name="T34" fmla="*/ 30 w 35"/>
                  <a:gd name="T35" fmla="*/ 33 h 40"/>
                  <a:gd name="T36" fmla="*/ 32 w 35"/>
                  <a:gd name="T37" fmla="*/ 34 h 40"/>
                  <a:gd name="T38" fmla="*/ 32 w 35"/>
                  <a:gd name="T39" fmla="*/ 36 h 40"/>
                  <a:gd name="T40" fmla="*/ 31 w 35"/>
                  <a:gd name="T41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40">
                    <a:moveTo>
                      <a:pt x="33" y="37"/>
                    </a:moveTo>
                    <a:cubicBezTo>
                      <a:pt x="33" y="37"/>
                      <a:pt x="33" y="37"/>
                      <a:pt x="33" y="37"/>
                    </a:cubicBezTo>
                    <a:cubicBezTo>
                      <a:pt x="34" y="36"/>
                      <a:pt x="35" y="34"/>
                      <a:pt x="31" y="28"/>
                    </a:cubicBezTo>
                    <a:cubicBezTo>
                      <a:pt x="25" y="22"/>
                      <a:pt x="17" y="15"/>
                      <a:pt x="17" y="13"/>
                    </a:cubicBezTo>
                    <a:cubicBezTo>
                      <a:pt x="18" y="12"/>
                      <a:pt x="20" y="8"/>
                      <a:pt x="21" y="6"/>
                    </a:cubicBezTo>
                    <a:cubicBezTo>
                      <a:pt x="21" y="5"/>
                      <a:pt x="21" y="4"/>
                      <a:pt x="21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4" y="19"/>
                      <a:pt x="5" y="18"/>
                    </a:cubicBezTo>
                    <a:cubicBezTo>
                      <a:pt x="8" y="18"/>
                      <a:pt x="12" y="17"/>
                      <a:pt x="13" y="16"/>
                    </a:cubicBezTo>
                    <a:cubicBezTo>
                      <a:pt x="15" y="16"/>
                      <a:pt x="20" y="26"/>
                      <a:pt x="25" y="33"/>
                    </a:cubicBezTo>
                    <a:cubicBezTo>
                      <a:pt x="30" y="40"/>
                      <a:pt x="33" y="37"/>
                      <a:pt x="33" y="37"/>
                    </a:cubicBezTo>
                    <a:close/>
                    <a:moveTo>
                      <a:pt x="31" y="36"/>
                    </a:moveTo>
                    <a:cubicBezTo>
                      <a:pt x="31" y="36"/>
                      <a:pt x="30" y="36"/>
                      <a:pt x="30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4"/>
                      <a:pt x="30" y="34"/>
                      <a:pt x="30" y="33"/>
                    </a:cubicBezTo>
                    <a:cubicBezTo>
                      <a:pt x="31" y="33"/>
                      <a:pt x="31" y="33"/>
                      <a:pt x="32" y="34"/>
                    </a:cubicBezTo>
                    <a:cubicBezTo>
                      <a:pt x="32" y="34"/>
                      <a:pt x="32" y="35"/>
                      <a:pt x="32" y="36"/>
                    </a:cubicBezTo>
                    <a:lnTo>
                      <a:pt x="31" y="36"/>
                    </a:lnTo>
                    <a:close/>
                  </a:path>
                </a:pathLst>
              </a:custGeom>
              <a:solidFill>
                <a:srgbClr val="4F6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" name="išḷîḓê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11872965" y="6250529"/>
                <a:ext cx="24455" cy="20566"/>
              </a:xfrm>
              <a:custGeom>
                <a:avLst/>
                <a:gdLst>
                  <a:gd name="T0" fmla="*/ 38 w 44"/>
                  <a:gd name="T1" fmla="*/ 0 h 37"/>
                  <a:gd name="T2" fmla="*/ 0 w 44"/>
                  <a:gd name="T3" fmla="*/ 31 h 37"/>
                  <a:gd name="T4" fmla="*/ 7 w 44"/>
                  <a:gd name="T5" fmla="*/ 37 h 37"/>
                  <a:gd name="T6" fmla="*/ 44 w 44"/>
                  <a:gd name="T7" fmla="*/ 8 h 37"/>
                  <a:gd name="T8" fmla="*/ 38 w 44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7">
                    <a:moveTo>
                      <a:pt x="38" y="0"/>
                    </a:moveTo>
                    <a:lnTo>
                      <a:pt x="0" y="31"/>
                    </a:lnTo>
                    <a:lnTo>
                      <a:pt x="7" y="37"/>
                    </a:lnTo>
                    <a:lnTo>
                      <a:pt x="44" y="8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D5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" name="îṣļídé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11864072" y="6254976"/>
                <a:ext cx="7781" cy="7226"/>
              </a:xfrm>
              <a:custGeom>
                <a:avLst/>
                <a:gdLst>
                  <a:gd name="T0" fmla="*/ 7 w 7"/>
                  <a:gd name="T1" fmla="*/ 6 h 6"/>
                  <a:gd name="T2" fmla="*/ 0 w 7"/>
                  <a:gd name="T3" fmla="*/ 1 h 6"/>
                  <a:gd name="T4" fmla="*/ 1 w 7"/>
                  <a:gd name="T5" fmla="*/ 0 h 6"/>
                  <a:gd name="T6" fmla="*/ 7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cubicBezTo>
                      <a:pt x="5" y="4"/>
                      <a:pt x="3" y="2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2"/>
                      <a:pt x="6" y="4"/>
                      <a:pt x="7" y="6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" name="íŝ1íḓé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11862960" y="6236634"/>
                <a:ext cx="31125" cy="31125"/>
              </a:xfrm>
              <a:custGeom>
                <a:avLst/>
                <a:gdLst>
                  <a:gd name="T0" fmla="*/ 1 w 27"/>
                  <a:gd name="T1" fmla="*/ 17 h 27"/>
                  <a:gd name="T2" fmla="*/ 8 w 27"/>
                  <a:gd name="T3" fmla="*/ 22 h 27"/>
                  <a:gd name="T4" fmla="*/ 2 w 27"/>
                  <a:gd name="T5" fmla="*/ 16 h 27"/>
                  <a:gd name="T6" fmla="*/ 3 w 27"/>
                  <a:gd name="T7" fmla="*/ 14 h 27"/>
                  <a:gd name="T8" fmla="*/ 8 w 27"/>
                  <a:gd name="T9" fmla="*/ 18 h 27"/>
                  <a:gd name="T10" fmla="*/ 5 w 27"/>
                  <a:gd name="T11" fmla="*/ 13 h 27"/>
                  <a:gd name="T12" fmla="*/ 8 w 27"/>
                  <a:gd name="T13" fmla="*/ 10 h 27"/>
                  <a:gd name="T14" fmla="*/ 15 w 27"/>
                  <a:gd name="T15" fmla="*/ 15 h 27"/>
                  <a:gd name="T16" fmla="*/ 9 w 27"/>
                  <a:gd name="T17" fmla="*/ 9 h 27"/>
                  <a:gd name="T18" fmla="*/ 13 w 27"/>
                  <a:gd name="T19" fmla="*/ 5 h 27"/>
                  <a:gd name="T20" fmla="*/ 17 w 27"/>
                  <a:gd name="T21" fmla="*/ 10 h 27"/>
                  <a:gd name="T22" fmla="*/ 15 w 27"/>
                  <a:gd name="T23" fmla="*/ 4 h 27"/>
                  <a:gd name="T24" fmla="*/ 17 w 27"/>
                  <a:gd name="T25" fmla="*/ 2 h 27"/>
                  <a:gd name="T26" fmla="*/ 22 w 27"/>
                  <a:gd name="T27" fmla="*/ 12 h 27"/>
                  <a:gd name="T28" fmla="*/ 19 w 27"/>
                  <a:gd name="T29" fmla="*/ 2 h 27"/>
                  <a:gd name="T30" fmla="*/ 21 w 27"/>
                  <a:gd name="T31" fmla="*/ 0 h 27"/>
                  <a:gd name="T32" fmla="*/ 27 w 27"/>
                  <a:gd name="T33" fmla="*/ 12 h 27"/>
                  <a:gd name="T34" fmla="*/ 9 w 27"/>
                  <a:gd name="T35" fmla="*/ 27 h 27"/>
                  <a:gd name="T36" fmla="*/ 0 w 27"/>
                  <a:gd name="T37" fmla="*/ 18 h 27"/>
                  <a:gd name="T38" fmla="*/ 1 w 27"/>
                  <a:gd name="T39" fmla="*/ 1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27">
                    <a:moveTo>
                      <a:pt x="1" y="17"/>
                    </a:moveTo>
                    <a:cubicBezTo>
                      <a:pt x="4" y="18"/>
                      <a:pt x="6" y="20"/>
                      <a:pt x="8" y="22"/>
                    </a:cubicBezTo>
                    <a:cubicBezTo>
                      <a:pt x="7" y="20"/>
                      <a:pt x="5" y="18"/>
                      <a:pt x="2" y="16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8" y="17"/>
                      <a:pt x="8" y="18"/>
                    </a:cubicBezTo>
                    <a:cubicBezTo>
                      <a:pt x="9" y="18"/>
                      <a:pt x="5" y="13"/>
                      <a:pt x="5" y="13"/>
                    </a:cubicBezTo>
                    <a:cubicBezTo>
                      <a:pt x="5" y="13"/>
                      <a:pt x="6" y="12"/>
                      <a:pt x="8" y="10"/>
                    </a:cubicBezTo>
                    <a:cubicBezTo>
                      <a:pt x="10" y="11"/>
                      <a:pt x="12" y="13"/>
                      <a:pt x="15" y="15"/>
                    </a:cubicBezTo>
                    <a:cubicBezTo>
                      <a:pt x="13" y="13"/>
                      <a:pt x="11" y="11"/>
                      <a:pt x="9" y="9"/>
                    </a:cubicBezTo>
                    <a:cubicBezTo>
                      <a:pt x="10" y="8"/>
                      <a:pt x="12" y="7"/>
                      <a:pt x="13" y="5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6" y="8"/>
                      <a:pt x="15" y="4"/>
                    </a:cubicBezTo>
                    <a:cubicBezTo>
                      <a:pt x="16" y="4"/>
                      <a:pt x="17" y="3"/>
                      <a:pt x="17" y="2"/>
                    </a:cubicBezTo>
                    <a:cubicBezTo>
                      <a:pt x="18" y="6"/>
                      <a:pt x="20" y="9"/>
                      <a:pt x="22" y="12"/>
                    </a:cubicBezTo>
                    <a:cubicBezTo>
                      <a:pt x="21" y="9"/>
                      <a:pt x="19" y="5"/>
                      <a:pt x="19" y="2"/>
                    </a:cubicBezTo>
                    <a:cubicBezTo>
                      <a:pt x="20" y="1"/>
                      <a:pt x="21" y="0"/>
                      <a:pt x="21" y="0"/>
                    </a:cubicBezTo>
                    <a:cubicBezTo>
                      <a:pt x="21" y="0"/>
                      <a:pt x="24" y="8"/>
                      <a:pt x="27" y="12"/>
                    </a:cubicBezTo>
                    <a:cubicBezTo>
                      <a:pt x="27" y="12"/>
                      <a:pt x="14" y="22"/>
                      <a:pt x="9" y="27"/>
                    </a:cubicBezTo>
                    <a:cubicBezTo>
                      <a:pt x="6" y="22"/>
                      <a:pt x="0" y="18"/>
                      <a:pt x="0" y="18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BBA3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" name="ïšļiḓê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11882413" y="6238857"/>
                <a:ext cx="5558" cy="11673"/>
              </a:xfrm>
              <a:custGeom>
                <a:avLst/>
                <a:gdLst>
                  <a:gd name="T0" fmla="*/ 0 w 5"/>
                  <a:gd name="T1" fmla="*/ 0 h 10"/>
                  <a:gd name="T2" fmla="*/ 2 w 5"/>
                  <a:gd name="T3" fmla="*/ 0 h 10"/>
                  <a:gd name="T4" fmla="*/ 5 w 5"/>
                  <a:gd name="T5" fmla="*/ 10 h 10"/>
                  <a:gd name="T6" fmla="*/ 0 w 5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3"/>
                      <a:pt x="4" y="7"/>
                      <a:pt x="5" y="10"/>
                    </a:cubicBezTo>
                    <a:cubicBezTo>
                      <a:pt x="3" y="7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" name="ïṩlïḋè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11871853" y="6247194"/>
                <a:ext cx="8338" cy="6670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0 h 6"/>
                  <a:gd name="T4" fmla="*/ 7 w 7"/>
                  <a:gd name="T5" fmla="*/ 6 h 6"/>
                  <a:gd name="T6" fmla="*/ 0 w 7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2"/>
                      <a:pt x="5" y="4"/>
                      <a:pt x="7" y="6"/>
                    </a:cubicBezTo>
                    <a:cubicBezTo>
                      <a:pt x="4" y="4"/>
                      <a:pt x="2" y="2"/>
                      <a:pt x="0" y="1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" name="íSľîḋe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11861848" y="6237745"/>
                <a:ext cx="22788" cy="20566"/>
              </a:xfrm>
              <a:custGeom>
                <a:avLst/>
                <a:gdLst>
                  <a:gd name="T0" fmla="*/ 0 w 20"/>
                  <a:gd name="T1" fmla="*/ 18 h 18"/>
                  <a:gd name="T2" fmla="*/ 2 w 20"/>
                  <a:gd name="T3" fmla="*/ 18 h 18"/>
                  <a:gd name="T4" fmla="*/ 2 w 20"/>
                  <a:gd name="T5" fmla="*/ 17 h 18"/>
                  <a:gd name="T6" fmla="*/ 4 w 20"/>
                  <a:gd name="T7" fmla="*/ 12 h 18"/>
                  <a:gd name="T8" fmla="*/ 11 w 20"/>
                  <a:gd name="T9" fmla="*/ 5 h 18"/>
                  <a:gd name="T10" fmla="*/ 18 w 20"/>
                  <a:gd name="T11" fmla="*/ 1 h 18"/>
                  <a:gd name="T12" fmla="*/ 20 w 20"/>
                  <a:gd name="T13" fmla="*/ 2 h 18"/>
                  <a:gd name="T14" fmla="*/ 20 w 20"/>
                  <a:gd name="T15" fmla="*/ 3 h 18"/>
                  <a:gd name="T16" fmla="*/ 20 w 20"/>
                  <a:gd name="T17" fmla="*/ 1 h 18"/>
                  <a:gd name="T18" fmla="*/ 20 w 20"/>
                  <a:gd name="T19" fmla="*/ 0 h 18"/>
                  <a:gd name="T20" fmla="*/ 19 w 20"/>
                  <a:gd name="T21" fmla="*/ 0 h 18"/>
                  <a:gd name="T22" fmla="*/ 9 w 20"/>
                  <a:gd name="T23" fmla="*/ 6 h 18"/>
                  <a:gd name="T24" fmla="*/ 0 w 20"/>
                  <a:gd name="T25" fmla="*/ 15 h 18"/>
                  <a:gd name="T26" fmla="*/ 0 w 20"/>
                  <a:gd name="T27" fmla="*/ 17 h 18"/>
                  <a:gd name="T28" fmla="*/ 0 w 20"/>
                  <a:gd name="T2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18">
                    <a:moveTo>
                      <a:pt x="0" y="18"/>
                    </a:moveTo>
                    <a:cubicBezTo>
                      <a:pt x="1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5"/>
                      <a:pt x="2" y="13"/>
                      <a:pt x="4" y="12"/>
                    </a:cubicBezTo>
                    <a:cubicBezTo>
                      <a:pt x="6" y="10"/>
                      <a:pt x="8" y="7"/>
                      <a:pt x="11" y="5"/>
                    </a:cubicBezTo>
                    <a:cubicBezTo>
                      <a:pt x="13" y="3"/>
                      <a:pt x="15" y="2"/>
                      <a:pt x="18" y="1"/>
                    </a:cubicBezTo>
                    <a:cubicBezTo>
                      <a:pt x="19" y="1"/>
                      <a:pt x="20" y="1"/>
                      <a:pt x="20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  <a:cubicBezTo>
                      <a:pt x="15" y="1"/>
                      <a:pt x="12" y="4"/>
                      <a:pt x="9" y="6"/>
                    </a:cubicBezTo>
                    <a:cubicBezTo>
                      <a:pt x="5" y="9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" name="ïṩļíḑé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11881301" y="6244971"/>
                <a:ext cx="2223" cy="4446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1 w 2"/>
                  <a:gd name="T5" fmla="*/ 0 h 4"/>
                  <a:gd name="T6" fmla="*/ 1 w 2"/>
                  <a:gd name="T7" fmla="*/ 0 h 4"/>
                  <a:gd name="T8" fmla="*/ 0 w 2"/>
                  <a:gd name="T9" fmla="*/ 2 h 4"/>
                  <a:gd name="T10" fmla="*/ 1 w 2"/>
                  <a:gd name="T11" fmla="*/ 3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" name="îṡľïḋè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11876855" y="6253864"/>
                <a:ext cx="3335" cy="7226"/>
              </a:xfrm>
              <a:custGeom>
                <a:avLst/>
                <a:gdLst>
                  <a:gd name="T0" fmla="*/ 3 w 3"/>
                  <a:gd name="T1" fmla="*/ 6 h 6"/>
                  <a:gd name="T2" fmla="*/ 3 w 3"/>
                  <a:gd name="T3" fmla="*/ 4 h 6"/>
                  <a:gd name="T4" fmla="*/ 2 w 3"/>
                  <a:gd name="T5" fmla="*/ 2 h 6"/>
                  <a:gd name="T6" fmla="*/ 0 w 3"/>
                  <a:gd name="T7" fmla="*/ 0 h 6"/>
                  <a:gd name="T8" fmla="*/ 2 w 3"/>
                  <a:gd name="T9" fmla="*/ 2 h 6"/>
                  <a:gd name="T10" fmla="*/ 3 w 3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5"/>
                      <a:pt x="3" y="4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3"/>
                      <a:pt x="3" y="5"/>
                      <a:pt x="3" y="6"/>
                    </a:cubicBez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" name="iśḷîḍê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11862960" y="6238857"/>
                <a:ext cx="21676" cy="22232"/>
              </a:xfrm>
              <a:custGeom>
                <a:avLst/>
                <a:gdLst>
                  <a:gd name="T0" fmla="*/ 1 w 19"/>
                  <a:gd name="T1" fmla="*/ 17 h 19"/>
                  <a:gd name="T2" fmla="*/ 1 w 19"/>
                  <a:gd name="T3" fmla="*/ 17 h 19"/>
                  <a:gd name="T4" fmla="*/ 3 w 19"/>
                  <a:gd name="T5" fmla="*/ 16 h 19"/>
                  <a:gd name="T6" fmla="*/ 5 w 19"/>
                  <a:gd name="T7" fmla="*/ 16 h 19"/>
                  <a:gd name="T8" fmla="*/ 8 w 19"/>
                  <a:gd name="T9" fmla="*/ 15 h 19"/>
                  <a:gd name="T10" fmla="*/ 9 w 19"/>
                  <a:gd name="T11" fmla="*/ 15 h 19"/>
                  <a:gd name="T12" fmla="*/ 10 w 19"/>
                  <a:gd name="T13" fmla="*/ 15 h 19"/>
                  <a:gd name="T14" fmla="*/ 11 w 19"/>
                  <a:gd name="T15" fmla="*/ 17 h 19"/>
                  <a:gd name="T16" fmla="*/ 13 w 19"/>
                  <a:gd name="T17" fmla="*/ 19 h 19"/>
                  <a:gd name="T18" fmla="*/ 14 w 19"/>
                  <a:gd name="T19" fmla="*/ 19 h 19"/>
                  <a:gd name="T20" fmla="*/ 15 w 19"/>
                  <a:gd name="T21" fmla="*/ 19 h 19"/>
                  <a:gd name="T22" fmla="*/ 14 w 19"/>
                  <a:gd name="T23" fmla="*/ 15 h 19"/>
                  <a:gd name="T24" fmla="*/ 12 w 19"/>
                  <a:gd name="T25" fmla="*/ 13 h 19"/>
                  <a:gd name="T26" fmla="*/ 12 w 19"/>
                  <a:gd name="T27" fmla="*/ 13 h 19"/>
                  <a:gd name="T28" fmla="*/ 12 w 19"/>
                  <a:gd name="T29" fmla="*/ 13 h 19"/>
                  <a:gd name="T30" fmla="*/ 12 w 19"/>
                  <a:gd name="T31" fmla="*/ 10 h 19"/>
                  <a:gd name="T32" fmla="*/ 15 w 19"/>
                  <a:gd name="T33" fmla="*/ 9 h 19"/>
                  <a:gd name="T34" fmla="*/ 17 w 19"/>
                  <a:gd name="T35" fmla="*/ 9 h 19"/>
                  <a:gd name="T36" fmla="*/ 17 w 19"/>
                  <a:gd name="T37" fmla="*/ 8 h 19"/>
                  <a:gd name="T38" fmla="*/ 16 w 19"/>
                  <a:gd name="T39" fmla="*/ 7 h 19"/>
                  <a:gd name="T40" fmla="*/ 17 w 19"/>
                  <a:gd name="T41" fmla="*/ 5 h 19"/>
                  <a:gd name="T42" fmla="*/ 18 w 19"/>
                  <a:gd name="T43" fmla="*/ 2 h 19"/>
                  <a:gd name="T44" fmla="*/ 19 w 19"/>
                  <a:gd name="T45" fmla="*/ 2 h 19"/>
                  <a:gd name="T46" fmla="*/ 19 w 19"/>
                  <a:gd name="T47" fmla="*/ 1 h 19"/>
                  <a:gd name="T48" fmla="*/ 17 w 19"/>
                  <a:gd name="T49" fmla="*/ 0 h 19"/>
                  <a:gd name="T50" fmla="*/ 10 w 19"/>
                  <a:gd name="T51" fmla="*/ 4 h 19"/>
                  <a:gd name="T52" fmla="*/ 3 w 19"/>
                  <a:gd name="T53" fmla="*/ 11 h 19"/>
                  <a:gd name="T54" fmla="*/ 1 w 19"/>
                  <a:gd name="T55" fmla="*/ 16 h 19"/>
                  <a:gd name="T56" fmla="*/ 1 w 19"/>
                  <a:gd name="T57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19">
                    <a:moveTo>
                      <a:pt x="1" y="17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3" y="15"/>
                      <a:pt x="4" y="15"/>
                      <a:pt x="5" y="16"/>
                    </a:cubicBezTo>
                    <a:cubicBezTo>
                      <a:pt x="6" y="17"/>
                      <a:pt x="7" y="17"/>
                      <a:pt x="8" y="15"/>
                    </a:cubicBezTo>
                    <a:cubicBezTo>
                      <a:pt x="8" y="15"/>
                      <a:pt x="9" y="14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1" y="17"/>
                      <a:pt x="11" y="17"/>
                    </a:cubicBezTo>
                    <a:cubicBezTo>
                      <a:pt x="12" y="18"/>
                      <a:pt x="12" y="18"/>
                      <a:pt x="13" y="19"/>
                    </a:cubicBezTo>
                    <a:cubicBezTo>
                      <a:pt x="13" y="19"/>
                      <a:pt x="14" y="19"/>
                      <a:pt x="14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8"/>
                      <a:pt x="14" y="16"/>
                      <a:pt x="14" y="15"/>
                    </a:cubicBezTo>
                    <a:cubicBezTo>
                      <a:pt x="13" y="15"/>
                      <a:pt x="12" y="14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2"/>
                      <a:pt x="11" y="10"/>
                      <a:pt x="12" y="10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7" y="7"/>
                      <a:pt x="16" y="7"/>
                    </a:cubicBezTo>
                    <a:cubicBezTo>
                      <a:pt x="16" y="6"/>
                      <a:pt x="16" y="5"/>
                      <a:pt x="17" y="5"/>
                    </a:cubicBezTo>
                    <a:cubicBezTo>
                      <a:pt x="17" y="4"/>
                      <a:pt x="17" y="3"/>
                      <a:pt x="18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8" y="0"/>
                      <a:pt x="17" y="0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7" y="6"/>
                      <a:pt x="5" y="9"/>
                      <a:pt x="3" y="11"/>
                    </a:cubicBezTo>
                    <a:cubicBezTo>
                      <a:pt x="1" y="12"/>
                      <a:pt x="0" y="14"/>
                      <a:pt x="1" y="16"/>
                    </a:cubicBezTo>
                    <a:cubicBezTo>
                      <a:pt x="1" y="16"/>
                      <a:pt x="1" y="16"/>
                      <a:pt x="1" y="17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" name="ïs1iḓè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11876855" y="6269983"/>
                <a:ext cx="37795" cy="31125"/>
              </a:xfrm>
              <a:custGeom>
                <a:avLst/>
                <a:gdLst>
                  <a:gd name="T0" fmla="*/ 33 w 33"/>
                  <a:gd name="T1" fmla="*/ 24 h 27"/>
                  <a:gd name="T2" fmla="*/ 33 w 33"/>
                  <a:gd name="T3" fmla="*/ 24 h 27"/>
                  <a:gd name="T4" fmla="*/ 31 w 33"/>
                  <a:gd name="T5" fmla="*/ 23 h 27"/>
                  <a:gd name="T6" fmla="*/ 30 w 33"/>
                  <a:gd name="T7" fmla="*/ 22 h 27"/>
                  <a:gd name="T8" fmla="*/ 29 w 33"/>
                  <a:gd name="T9" fmla="*/ 22 h 27"/>
                  <a:gd name="T10" fmla="*/ 28 w 33"/>
                  <a:gd name="T11" fmla="*/ 20 h 27"/>
                  <a:gd name="T12" fmla="*/ 16 w 33"/>
                  <a:gd name="T13" fmla="*/ 3 h 27"/>
                  <a:gd name="T14" fmla="*/ 13 w 33"/>
                  <a:gd name="T15" fmla="*/ 2 h 27"/>
                  <a:gd name="T16" fmla="*/ 6 w 33"/>
                  <a:gd name="T17" fmla="*/ 3 h 27"/>
                  <a:gd name="T18" fmla="*/ 4 w 33"/>
                  <a:gd name="T19" fmla="*/ 3 h 27"/>
                  <a:gd name="T20" fmla="*/ 1 w 33"/>
                  <a:gd name="T21" fmla="*/ 0 h 27"/>
                  <a:gd name="T22" fmla="*/ 0 w 33"/>
                  <a:gd name="T23" fmla="*/ 1 h 27"/>
                  <a:gd name="T24" fmla="*/ 3 w 33"/>
                  <a:gd name="T25" fmla="*/ 4 h 27"/>
                  <a:gd name="T26" fmla="*/ 5 w 33"/>
                  <a:gd name="T27" fmla="*/ 5 h 27"/>
                  <a:gd name="T28" fmla="*/ 13 w 33"/>
                  <a:gd name="T29" fmla="*/ 3 h 27"/>
                  <a:gd name="T30" fmla="*/ 25 w 33"/>
                  <a:gd name="T31" fmla="*/ 20 h 27"/>
                  <a:gd name="T32" fmla="*/ 33 w 33"/>
                  <a:gd name="T33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27">
                    <a:moveTo>
                      <a:pt x="33" y="24"/>
                    </a:move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2" y="23"/>
                      <a:pt x="31" y="23"/>
                    </a:cubicBezTo>
                    <a:cubicBezTo>
                      <a:pt x="31" y="23"/>
                      <a:pt x="30" y="23"/>
                      <a:pt x="30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1"/>
                      <a:pt x="29" y="21"/>
                      <a:pt x="28" y="20"/>
                    </a:cubicBezTo>
                    <a:cubicBezTo>
                      <a:pt x="24" y="17"/>
                      <a:pt x="17" y="6"/>
                      <a:pt x="16" y="3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8" y="5"/>
                      <a:pt x="12" y="4"/>
                      <a:pt x="13" y="3"/>
                    </a:cubicBezTo>
                    <a:cubicBezTo>
                      <a:pt x="15" y="3"/>
                      <a:pt x="20" y="13"/>
                      <a:pt x="25" y="20"/>
                    </a:cubicBezTo>
                    <a:cubicBezTo>
                      <a:pt x="30" y="27"/>
                      <a:pt x="33" y="24"/>
                      <a:pt x="33" y="24"/>
                    </a:cubicBezTo>
                    <a:close/>
                  </a:path>
                </a:pathLst>
              </a:custGeom>
              <a:solidFill>
                <a:srgbClr val="637E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" name="ïṧľiḓê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11901866" y="6283878"/>
                <a:ext cx="6114" cy="13895"/>
              </a:xfrm>
              <a:custGeom>
                <a:avLst/>
                <a:gdLst>
                  <a:gd name="T0" fmla="*/ 4 w 5"/>
                  <a:gd name="T1" fmla="*/ 9 h 12"/>
                  <a:gd name="T2" fmla="*/ 4 w 5"/>
                  <a:gd name="T3" fmla="*/ 1 h 12"/>
                  <a:gd name="T4" fmla="*/ 0 w 5"/>
                  <a:gd name="T5" fmla="*/ 8 h 12"/>
                  <a:gd name="T6" fmla="*/ 2 w 5"/>
                  <a:gd name="T7" fmla="*/ 12 h 12"/>
                  <a:gd name="T8" fmla="*/ 4 w 5"/>
                  <a:gd name="T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2">
                    <a:moveTo>
                      <a:pt x="4" y="9"/>
                    </a:moveTo>
                    <a:cubicBezTo>
                      <a:pt x="4" y="8"/>
                      <a:pt x="5" y="1"/>
                      <a:pt x="4" y="1"/>
                    </a:cubicBezTo>
                    <a:cubicBezTo>
                      <a:pt x="2" y="0"/>
                      <a:pt x="1" y="5"/>
                      <a:pt x="0" y="8"/>
                    </a:cubicBezTo>
                    <a:cubicBezTo>
                      <a:pt x="0" y="9"/>
                      <a:pt x="0" y="12"/>
                      <a:pt x="2" y="12"/>
                    </a:cubicBezTo>
                    <a:cubicBezTo>
                      <a:pt x="3" y="12"/>
                      <a:pt x="3" y="11"/>
                      <a:pt x="4" y="9"/>
                    </a:cubicBezTo>
                    <a:close/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" name="iṣľiḓè"/>
              <p:cNvSpPr/>
              <p:nvPr>
                <p:custDataLst>
                  <p:tags r:id="rId53"/>
                </p:custDataLst>
              </p:nvPr>
            </p:nvSpPr>
            <p:spPr bwMode="auto">
              <a:xfrm>
                <a:off x="11995798" y="6263313"/>
                <a:ext cx="49468" cy="68920"/>
              </a:xfrm>
              <a:custGeom>
                <a:avLst/>
                <a:gdLst>
                  <a:gd name="T0" fmla="*/ 38 w 43"/>
                  <a:gd name="T1" fmla="*/ 56 h 60"/>
                  <a:gd name="T2" fmla="*/ 37 w 43"/>
                  <a:gd name="T3" fmla="*/ 42 h 60"/>
                  <a:gd name="T4" fmla="*/ 42 w 43"/>
                  <a:gd name="T5" fmla="*/ 16 h 60"/>
                  <a:gd name="T6" fmla="*/ 19 w 43"/>
                  <a:gd name="T7" fmla="*/ 0 h 60"/>
                  <a:gd name="T8" fmla="*/ 2 w 43"/>
                  <a:gd name="T9" fmla="*/ 18 h 60"/>
                  <a:gd name="T10" fmla="*/ 0 w 43"/>
                  <a:gd name="T11" fmla="*/ 39 h 60"/>
                  <a:gd name="T12" fmla="*/ 4 w 43"/>
                  <a:gd name="T13" fmla="*/ 49 h 60"/>
                  <a:gd name="T14" fmla="*/ 15 w 43"/>
                  <a:gd name="T15" fmla="*/ 51 h 60"/>
                  <a:gd name="T16" fmla="*/ 16 w 43"/>
                  <a:gd name="T1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60">
                    <a:moveTo>
                      <a:pt x="38" y="56"/>
                    </a:moveTo>
                    <a:cubicBezTo>
                      <a:pt x="38" y="56"/>
                      <a:pt x="36" y="48"/>
                      <a:pt x="37" y="42"/>
                    </a:cubicBezTo>
                    <a:cubicBezTo>
                      <a:pt x="38" y="35"/>
                      <a:pt x="43" y="24"/>
                      <a:pt x="42" y="16"/>
                    </a:cubicBezTo>
                    <a:cubicBezTo>
                      <a:pt x="41" y="7"/>
                      <a:pt x="30" y="0"/>
                      <a:pt x="19" y="0"/>
                    </a:cubicBezTo>
                    <a:cubicBezTo>
                      <a:pt x="8" y="1"/>
                      <a:pt x="4" y="12"/>
                      <a:pt x="2" y="18"/>
                    </a:cubicBezTo>
                    <a:cubicBezTo>
                      <a:pt x="0" y="24"/>
                      <a:pt x="0" y="33"/>
                      <a:pt x="0" y="39"/>
                    </a:cubicBezTo>
                    <a:cubicBezTo>
                      <a:pt x="0" y="44"/>
                      <a:pt x="3" y="48"/>
                      <a:pt x="4" y="49"/>
                    </a:cubicBezTo>
                    <a:cubicBezTo>
                      <a:pt x="6" y="50"/>
                      <a:pt x="13" y="49"/>
                      <a:pt x="15" y="51"/>
                    </a:cubicBezTo>
                    <a:cubicBezTo>
                      <a:pt x="16" y="52"/>
                      <a:pt x="16" y="60"/>
                      <a:pt x="16" y="60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" name="ïṡliḑè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11998021" y="6248306"/>
                <a:ext cx="55581" cy="68920"/>
              </a:xfrm>
              <a:custGeom>
                <a:avLst/>
                <a:gdLst>
                  <a:gd name="T0" fmla="*/ 38 w 48"/>
                  <a:gd name="T1" fmla="*/ 60 h 60"/>
                  <a:gd name="T2" fmla="*/ 18 w 48"/>
                  <a:gd name="T3" fmla="*/ 59 h 60"/>
                  <a:gd name="T4" fmla="*/ 8 w 48"/>
                  <a:gd name="T5" fmla="*/ 49 h 60"/>
                  <a:gd name="T6" fmla="*/ 10 w 48"/>
                  <a:gd name="T7" fmla="*/ 37 h 60"/>
                  <a:gd name="T8" fmla="*/ 5 w 48"/>
                  <a:gd name="T9" fmla="*/ 38 h 60"/>
                  <a:gd name="T10" fmla="*/ 4 w 48"/>
                  <a:gd name="T11" fmla="*/ 41 h 60"/>
                  <a:gd name="T12" fmla="*/ 2 w 48"/>
                  <a:gd name="T13" fmla="*/ 35 h 60"/>
                  <a:gd name="T14" fmla="*/ 5 w 48"/>
                  <a:gd name="T15" fmla="*/ 26 h 60"/>
                  <a:gd name="T16" fmla="*/ 9 w 48"/>
                  <a:gd name="T17" fmla="*/ 22 h 60"/>
                  <a:gd name="T18" fmla="*/ 3 w 48"/>
                  <a:gd name="T19" fmla="*/ 16 h 60"/>
                  <a:gd name="T20" fmla="*/ 7 w 48"/>
                  <a:gd name="T21" fmla="*/ 0 h 60"/>
                  <a:gd name="T22" fmla="*/ 12 w 48"/>
                  <a:gd name="T23" fmla="*/ 6 h 60"/>
                  <a:gd name="T24" fmla="*/ 39 w 48"/>
                  <a:gd name="T25" fmla="*/ 11 h 60"/>
                  <a:gd name="T26" fmla="*/ 43 w 48"/>
                  <a:gd name="T27" fmla="*/ 19 h 60"/>
                  <a:gd name="T28" fmla="*/ 48 w 48"/>
                  <a:gd name="T29" fmla="*/ 29 h 60"/>
                  <a:gd name="T30" fmla="*/ 40 w 48"/>
                  <a:gd name="T31" fmla="*/ 56 h 60"/>
                  <a:gd name="T32" fmla="*/ 38 w 48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60">
                    <a:moveTo>
                      <a:pt x="38" y="60"/>
                    </a:moveTo>
                    <a:cubicBezTo>
                      <a:pt x="38" y="60"/>
                      <a:pt x="22" y="60"/>
                      <a:pt x="18" y="59"/>
                    </a:cubicBezTo>
                    <a:cubicBezTo>
                      <a:pt x="13" y="58"/>
                      <a:pt x="8" y="54"/>
                      <a:pt x="8" y="49"/>
                    </a:cubicBezTo>
                    <a:cubicBezTo>
                      <a:pt x="12" y="49"/>
                      <a:pt x="12" y="40"/>
                      <a:pt x="10" y="37"/>
                    </a:cubicBezTo>
                    <a:cubicBezTo>
                      <a:pt x="8" y="34"/>
                      <a:pt x="5" y="35"/>
                      <a:pt x="5" y="38"/>
                    </a:cubicBezTo>
                    <a:cubicBezTo>
                      <a:pt x="4" y="41"/>
                      <a:pt x="5" y="40"/>
                      <a:pt x="4" y="41"/>
                    </a:cubicBezTo>
                    <a:cubicBezTo>
                      <a:pt x="3" y="41"/>
                      <a:pt x="1" y="41"/>
                      <a:pt x="2" y="35"/>
                    </a:cubicBezTo>
                    <a:cubicBezTo>
                      <a:pt x="3" y="30"/>
                      <a:pt x="3" y="29"/>
                      <a:pt x="5" y="26"/>
                    </a:cubicBezTo>
                    <a:cubicBezTo>
                      <a:pt x="6" y="22"/>
                      <a:pt x="7" y="23"/>
                      <a:pt x="9" y="22"/>
                    </a:cubicBezTo>
                    <a:cubicBezTo>
                      <a:pt x="7" y="21"/>
                      <a:pt x="6" y="21"/>
                      <a:pt x="3" y="16"/>
                    </a:cubicBezTo>
                    <a:cubicBezTo>
                      <a:pt x="0" y="11"/>
                      <a:pt x="0" y="5"/>
                      <a:pt x="7" y="0"/>
                    </a:cubicBezTo>
                    <a:cubicBezTo>
                      <a:pt x="7" y="2"/>
                      <a:pt x="9" y="5"/>
                      <a:pt x="12" y="6"/>
                    </a:cubicBezTo>
                    <a:cubicBezTo>
                      <a:pt x="20" y="8"/>
                      <a:pt x="33" y="7"/>
                      <a:pt x="39" y="11"/>
                    </a:cubicBezTo>
                    <a:cubicBezTo>
                      <a:pt x="42" y="13"/>
                      <a:pt x="44" y="17"/>
                      <a:pt x="43" y="19"/>
                    </a:cubicBezTo>
                    <a:cubicBezTo>
                      <a:pt x="43" y="19"/>
                      <a:pt x="48" y="19"/>
                      <a:pt x="48" y="29"/>
                    </a:cubicBezTo>
                    <a:cubicBezTo>
                      <a:pt x="48" y="51"/>
                      <a:pt x="40" y="52"/>
                      <a:pt x="40" y="56"/>
                    </a:cubicBezTo>
                    <a:cubicBezTo>
                      <a:pt x="39" y="59"/>
                      <a:pt x="40" y="59"/>
                      <a:pt x="38" y="6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4" name="íṧ1ïḓê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12003580" y="6325563"/>
                <a:ext cx="42797" cy="13895"/>
              </a:xfrm>
              <a:custGeom>
                <a:avLst/>
                <a:gdLst>
                  <a:gd name="T0" fmla="*/ 37 w 37"/>
                  <a:gd name="T1" fmla="*/ 9 h 12"/>
                  <a:gd name="T2" fmla="*/ 35 w 37"/>
                  <a:gd name="T3" fmla="*/ 2 h 12"/>
                  <a:gd name="T4" fmla="*/ 16 w 37"/>
                  <a:gd name="T5" fmla="*/ 0 h 12"/>
                  <a:gd name="T6" fmla="*/ 1 w 37"/>
                  <a:gd name="T7" fmla="*/ 6 h 12"/>
                  <a:gd name="T8" fmla="*/ 2 w 37"/>
                  <a:gd name="T9" fmla="*/ 12 h 12"/>
                  <a:gd name="T10" fmla="*/ 37 w 37"/>
                  <a:gd name="T11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2">
                    <a:moveTo>
                      <a:pt x="37" y="9"/>
                    </a:moveTo>
                    <a:cubicBezTo>
                      <a:pt x="37" y="9"/>
                      <a:pt x="37" y="3"/>
                      <a:pt x="35" y="2"/>
                    </a:cubicBezTo>
                    <a:cubicBezTo>
                      <a:pt x="33" y="0"/>
                      <a:pt x="20" y="0"/>
                      <a:pt x="16" y="0"/>
                    </a:cubicBezTo>
                    <a:cubicBezTo>
                      <a:pt x="12" y="1"/>
                      <a:pt x="2" y="5"/>
                      <a:pt x="1" y="6"/>
                    </a:cubicBezTo>
                    <a:cubicBezTo>
                      <a:pt x="0" y="7"/>
                      <a:pt x="2" y="12"/>
                      <a:pt x="2" y="12"/>
                    </a:cubicBezTo>
                    <a:lnTo>
                      <a:pt x="37" y="9"/>
                    </a:ln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5" name="ïşļîďe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11979680" y="6330010"/>
                <a:ext cx="95599" cy="140620"/>
              </a:xfrm>
              <a:custGeom>
                <a:avLst/>
                <a:gdLst>
                  <a:gd name="T0" fmla="*/ 7 w 83"/>
                  <a:gd name="T1" fmla="*/ 106 h 122"/>
                  <a:gd name="T2" fmla="*/ 5 w 83"/>
                  <a:gd name="T3" fmla="*/ 121 h 122"/>
                  <a:gd name="T4" fmla="*/ 17 w 83"/>
                  <a:gd name="T5" fmla="*/ 120 h 122"/>
                  <a:gd name="T6" fmla="*/ 17 w 83"/>
                  <a:gd name="T7" fmla="*/ 120 h 122"/>
                  <a:gd name="T8" fmla="*/ 18 w 83"/>
                  <a:gd name="T9" fmla="*/ 120 h 122"/>
                  <a:gd name="T10" fmla="*/ 35 w 83"/>
                  <a:gd name="T11" fmla="*/ 119 h 122"/>
                  <a:gd name="T12" fmla="*/ 68 w 83"/>
                  <a:gd name="T13" fmla="*/ 121 h 122"/>
                  <a:gd name="T14" fmla="*/ 69 w 83"/>
                  <a:gd name="T15" fmla="*/ 117 h 122"/>
                  <a:gd name="T16" fmla="*/ 68 w 83"/>
                  <a:gd name="T17" fmla="*/ 103 h 122"/>
                  <a:gd name="T18" fmla="*/ 71 w 83"/>
                  <a:gd name="T19" fmla="*/ 89 h 122"/>
                  <a:gd name="T20" fmla="*/ 82 w 83"/>
                  <a:gd name="T21" fmla="*/ 26 h 122"/>
                  <a:gd name="T22" fmla="*/ 55 w 83"/>
                  <a:gd name="T23" fmla="*/ 3 h 122"/>
                  <a:gd name="T24" fmla="*/ 1 w 83"/>
                  <a:gd name="T25" fmla="*/ 26 h 122"/>
                  <a:gd name="T26" fmla="*/ 1 w 83"/>
                  <a:gd name="T27" fmla="*/ 30 h 122"/>
                  <a:gd name="T28" fmla="*/ 7 w 83"/>
                  <a:gd name="T29" fmla="*/ 90 h 122"/>
                  <a:gd name="T30" fmla="*/ 7 w 83"/>
                  <a:gd name="T31" fmla="*/ 10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3" h="122">
                    <a:moveTo>
                      <a:pt x="7" y="106"/>
                    </a:moveTo>
                    <a:cubicBezTo>
                      <a:pt x="6" y="112"/>
                      <a:pt x="2" y="120"/>
                      <a:pt x="5" y="121"/>
                    </a:cubicBezTo>
                    <a:cubicBezTo>
                      <a:pt x="6" y="121"/>
                      <a:pt x="11" y="121"/>
                      <a:pt x="17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8" y="120"/>
                      <a:pt x="18" y="120"/>
                      <a:pt x="18" y="120"/>
                    </a:cubicBezTo>
                    <a:cubicBezTo>
                      <a:pt x="23" y="120"/>
                      <a:pt x="29" y="119"/>
                      <a:pt x="35" y="119"/>
                    </a:cubicBezTo>
                    <a:cubicBezTo>
                      <a:pt x="55" y="118"/>
                      <a:pt x="66" y="122"/>
                      <a:pt x="68" y="121"/>
                    </a:cubicBezTo>
                    <a:cubicBezTo>
                      <a:pt x="69" y="120"/>
                      <a:pt x="69" y="118"/>
                      <a:pt x="69" y="117"/>
                    </a:cubicBezTo>
                    <a:cubicBezTo>
                      <a:pt x="68" y="112"/>
                      <a:pt x="68" y="107"/>
                      <a:pt x="68" y="103"/>
                    </a:cubicBezTo>
                    <a:cubicBezTo>
                      <a:pt x="69" y="99"/>
                      <a:pt x="70" y="94"/>
                      <a:pt x="71" y="89"/>
                    </a:cubicBezTo>
                    <a:cubicBezTo>
                      <a:pt x="74" y="71"/>
                      <a:pt x="81" y="43"/>
                      <a:pt x="82" y="26"/>
                    </a:cubicBezTo>
                    <a:cubicBezTo>
                      <a:pt x="83" y="0"/>
                      <a:pt x="55" y="3"/>
                      <a:pt x="55" y="3"/>
                    </a:cubicBezTo>
                    <a:cubicBezTo>
                      <a:pt x="20" y="0"/>
                      <a:pt x="3" y="11"/>
                      <a:pt x="1" y="26"/>
                    </a:cubicBezTo>
                    <a:cubicBezTo>
                      <a:pt x="1" y="27"/>
                      <a:pt x="1" y="28"/>
                      <a:pt x="1" y="30"/>
                    </a:cubicBezTo>
                    <a:cubicBezTo>
                      <a:pt x="0" y="45"/>
                      <a:pt x="4" y="71"/>
                      <a:pt x="7" y="90"/>
                    </a:cubicBezTo>
                    <a:cubicBezTo>
                      <a:pt x="7" y="95"/>
                      <a:pt x="7" y="101"/>
                      <a:pt x="7" y="1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6" name="ïŝḷíḑê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11979680" y="6361135"/>
                <a:ext cx="19454" cy="108383"/>
              </a:xfrm>
              <a:custGeom>
                <a:avLst/>
                <a:gdLst>
                  <a:gd name="T0" fmla="*/ 7 w 17"/>
                  <a:gd name="T1" fmla="*/ 79 h 94"/>
                  <a:gd name="T2" fmla="*/ 5 w 17"/>
                  <a:gd name="T3" fmla="*/ 94 h 94"/>
                  <a:gd name="T4" fmla="*/ 17 w 17"/>
                  <a:gd name="T5" fmla="*/ 93 h 94"/>
                  <a:gd name="T6" fmla="*/ 12 w 17"/>
                  <a:gd name="T7" fmla="*/ 87 h 94"/>
                  <a:gd name="T8" fmla="*/ 15 w 17"/>
                  <a:gd name="T9" fmla="*/ 70 h 94"/>
                  <a:gd name="T10" fmla="*/ 11 w 17"/>
                  <a:gd name="T11" fmla="*/ 29 h 94"/>
                  <a:gd name="T12" fmla="*/ 11 w 17"/>
                  <a:gd name="T13" fmla="*/ 0 h 94"/>
                  <a:gd name="T14" fmla="*/ 0 w 17"/>
                  <a:gd name="T15" fmla="*/ 6 h 94"/>
                  <a:gd name="T16" fmla="*/ 7 w 17"/>
                  <a:gd name="T17" fmla="*/ 63 h 94"/>
                  <a:gd name="T18" fmla="*/ 7 w 17"/>
                  <a:gd name="T19" fmla="*/ 7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94">
                    <a:moveTo>
                      <a:pt x="7" y="79"/>
                    </a:moveTo>
                    <a:cubicBezTo>
                      <a:pt x="6" y="85"/>
                      <a:pt x="2" y="93"/>
                      <a:pt x="5" y="94"/>
                    </a:cubicBezTo>
                    <a:cubicBezTo>
                      <a:pt x="6" y="94"/>
                      <a:pt x="11" y="94"/>
                      <a:pt x="17" y="93"/>
                    </a:cubicBezTo>
                    <a:cubicBezTo>
                      <a:pt x="12" y="94"/>
                      <a:pt x="11" y="89"/>
                      <a:pt x="12" y="87"/>
                    </a:cubicBezTo>
                    <a:cubicBezTo>
                      <a:pt x="13" y="84"/>
                      <a:pt x="16" y="77"/>
                      <a:pt x="15" y="70"/>
                    </a:cubicBezTo>
                    <a:cubicBezTo>
                      <a:pt x="15" y="62"/>
                      <a:pt x="12" y="45"/>
                      <a:pt x="11" y="29"/>
                    </a:cubicBezTo>
                    <a:cubicBezTo>
                      <a:pt x="9" y="14"/>
                      <a:pt x="10" y="2"/>
                      <a:pt x="11" y="0"/>
                    </a:cubicBezTo>
                    <a:cubicBezTo>
                      <a:pt x="10" y="2"/>
                      <a:pt x="7" y="4"/>
                      <a:pt x="0" y="6"/>
                    </a:cubicBezTo>
                    <a:cubicBezTo>
                      <a:pt x="0" y="22"/>
                      <a:pt x="5" y="45"/>
                      <a:pt x="7" y="63"/>
                    </a:cubicBezTo>
                    <a:cubicBezTo>
                      <a:pt x="7" y="68"/>
                      <a:pt x="7" y="74"/>
                      <a:pt x="7" y="79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7" name="ïṡlîḓe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11576162" y="6510093"/>
                <a:ext cx="159518" cy="231773"/>
              </a:xfrm>
              <a:custGeom>
                <a:avLst/>
                <a:gdLst>
                  <a:gd name="T0" fmla="*/ 82 w 138"/>
                  <a:gd name="T1" fmla="*/ 63 h 201"/>
                  <a:gd name="T2" fmla="*/ 58 w 138"/>
                  <a:gd name="T3" fmla="*/ 59 h 201"/>
                  <a:gd name="T4" fmla="*/ 49 w 138"/>
                  <a:gd name="T5" fmla="*/ 60 h 201"/>
                  <a:gd name="T6" fmla="*/ 32 w 138"/>
                  <a:gd name="T7" fmla="*/ 64 h 201"/>
                  <a:gd name="T8" fmla="*/ 24 w 138"/>
                  <a:gd name="T9" fmla="*/ 67 h 201"/>
                  <a:gd name="T10" fmla="*/ 12 w 138"/>
                  <a:gd name="T11" fmla="*/ 20 h 201"/>
                  <a:gd name="T12" fmla="*/ 0 w 138"/>
                  <a:gd name="T13" fmla="*/ 0 h 201"/>
                  <a:gd name="T14" fmla="*/ 0 w 138"/>
                  <a:gd name="T15" fmla="*/ 22 h 201"/>
                  <a:gd name="T16" fmla="*/ 0 w 138"/>
                  <a:gd name="T17" fmla="*/ 62 h 201"/>
                  <a:gd name="T18" fmla="*/ 109 w 138"/>
                  <a:gd name="T19" fmla="*/ 201 h 201"/>
                  <a:gd name="T20" fmla="*/ 118 w 138"/>
                  <a:gd name="T21" fmla="*/ 192 h 201"/>
                  <a:gd name="T22" fmla="*/ 119 w 138"/>
                  <a:gd name="T23" fmla="*/ 191 h 201"/>
                  <a:gd name="T24" fmla="*/ 125 w 138"/>
                  <a:gd name="T25" fmla="*/ 183 h 201"/>
                  <a:gd name="T26" fmla="*/ 125 w 138"/>
                  <a:gd name="T27" fmla="*/ 183 h 201"/>
                  <a:gd name="T28" fmla="*/ 130 w 138"/>
                  <a:gd name="T29" fmla="*/ 174 h 201"/>
                  <a:gd name="T30" fmla="*/ 131 w 138"/>
                  <a:gd name="T31" fmla="*/ 172 h 201"/>
                  <a:gd name="T32" fmla="*/ 135 w 138"/>
                  <a:gd name="T33" fmla="*/ 162 h 201"/>
                  <a:gd name="T34" fmla="*/ 135 w 138"/>
                  <a:gd name="T35" fmla="*/ 162 h 201"/>
                  <a:gd name="T36" fmla="*/ 137 w 138"/>
                  <a:gd name="T37" fmla="*/ 152 h 201"/>
                  <a:gd name="T38" fmla="*/ 138 w 138"/>
                  <a:gd name="T39" fmla="*/ 150 h 201"/>
                  <a:gd name="T40" fmla="*/ 138 w 138"/>
                  <a:gd name="T41" fmla="*/ 139 h 201"/>
                  <a:gd name="T42" fmla="*/ 115 w 138"/>
                  <a:gd name="T43" fmla="*/ 82 h 201"/>
                  <a:gd name="T44" fmla="*/ 82 w 138"/>
                  <a:gd name="T45" fmla="*/ 6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8" h="201">
                    <a:moveTo>
                      <a:pt x="82" y="63"/>
                    </a:moveTo>
                    <a:cubicBezTo>
                      <a:pt x="75" y="60"/>
                      <a:pt x="67" y="59"/>
                      <a:pt x="58" y="59"/>
                    </a:cubicBezTo>
                    <a:cubicBezTo>
                      <a:pt x="55" y="59"/>
                      <a:pt x="52" y="59"/>
                      <a:pt x="49" y="60"/>
                    </a:cubicBezTo>
                    <a:cubicBezTo>
                      <a:pt x="43" y="60"/>
                      <a:pt x="38" y="62"/>
                      <a:pt x="32" y="64"/>
                    </a:cubicBezTo>
                    <a:cubicBezTo>
                      <a:pt x="29" y="64"/>
                      <a:pt x="27" y="66"/>
                      <a:pt x="24" y="67"/>
                    </a:cubicBezTo>
                    <a:cubicBezTo>
                      <a:pt x="23" y="50"/>
                      <a:pt x="19" y="34"/>
                      <a:pt x="12" y="20"/>
                    </a:cubicBezTo>
                    <a:cubicBezTo>
                      <a:pt x="9" y="13"/>
                      <a:pt x="5" y="7"/>
                      <a:pt x="0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129"/>
                      <a:pt x="47" y="185"/>
                      <a:pt x="109" y="201"/>
                    </a:cubicBezTo>
                    <a:cubicBezTo>
                      <a:pt x="112" y="198"/>
                      <a:pt x="115" y="195"/>
                      <a:pt x="118" y="192"/>
                    </a:cubicBezTo>
                    <a:cubicBezTo>
                      <a:pt x="119" y="191"/>
                      <a:pt x="119" y="191"/>
                      <a:pt x="119" y="191"/>
                    </a:cubicBezTo>
                    <a:cubicBezTo>
                      <a:pt x="121" y="189"/>
                      <a:pt x="123" y="186"/>
                      <a:pt x="125" y="183"/>
                    </a:cubicBezTo>
                    <a:cubicBezTo>
                      <a:pt x="125" y="183"/>
                      <a:pt x="125" y="183"/>
                      <a:pt x="125" y="183"/>
                    </a:cubicBezTo>
                    <a:cubicBezTo>
                      <a:pt x="127" y="180"/>
                      <a:pt x="129" y="177"/>
                      <a:pt x="130" y="174"/>
                    </a:cubicBezTo>
                    <a:cubicBezTo>
                      <a:pt x="130" y="173"/>
                      <a:pt x="131" y="173"/>
                      <a:pt x="131" y="172"/>
                    </a:cubicBezTo>
                    <a:cubicBezTo>
                      <a:pt x="133" y="169"/>
                      <a:pt x="134" y="166"/>
                      <a:pt x="135" y="162"/>
                    </a:cubicBezTo>
                    <a:cubicBezTo>
                      <a:pt x="135" y="162"/>
                      <a:pt x="135" y="162"/>
                      <a:pt x="135" y="162"/>
                    </a:cubicBezTo>
                    <a:cubicBezTo>
                      <a:pt x="136" y="159"/>
                      <a:pt x="137" y="155"/>
                      <a:pt x="137" y="152"/>
                    </a:cubicBezTo>
                    <a:cubicBezTo>
                      <a:pt x="137" y="151"/>
                      <a:pt x="137" y="150"/>
                      <a:pt x="138" y="150"/>
                    </a:cubicBezTo>
                    <a:cubicBezTo>
                      <a:pt x="138" y="146"/>
                      <a:pt x="138" y="143"/>
                      <a:pt x="138" y="139"/>
                    </a:cubicBezTo>
                    <a:cubicBezTo>
                      <a:pt x="138" y="117"/>
                      <a:pt x="129" y="97"/>
                      <a:pt x="115" y="82"/>
                    </a:cubicBezTo>
                    <a:cubicBezTo>
                      <a:pt x="106" y="73"/>
                      <a:pt x="95" y="67"/>
                      <a:pt x="82" y="63"/>
                    </a:cubicBezTo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8" name="îṧľiḍe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11601729" y="6567896"/>
                <a:ext cx="72811" cy="15007"/>
              </a:xfrm>
              <a:custGeom>
                <a:avLst/>
                <a:gdLst>
                  <a:gd name="T0" fmla="*/ 18 w 63"/>
                  <a:gd name="T1" fmla="*/ 0 h 13"/>
                  <a:gd name="T2" fmla="*/ 0 w 63"/>
                  <a:gd name="T3" fmla="*/ 2 h 13"/>
                  <a:gd name="T4" fmla="*/ 0 w 63"/>
                  <a:gd name="T5" fmla="*/ 2 h 13"/>
                  <a:gd name="T6" fmla="*/ 18 w 63"/>
                  <a:gd name="T7" fmla="*/ 0 h 13"/>
                  <a:gd name="T8" fmla="*/ 63 w 63"/>
                  <a:gd name="T9" fmla="*/ 13 h 13"/>
                  <a:gd name="T10" fmla="*/ 63 w 63"/>
                  <a:gd name="T11" fmla="*/ 13 h 13"/>
                  <a:gd name="T12" fmla="*/ 18 w 63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3">
                    <a:moveTo>
                      <a:pt x="18" y="0"/>
                    </a:moveTo>
                    <a:cubicBezTo>
                      <a:pt x="12" y="0"/>
                      <a:pt x="6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6" y="1"/>
                      <a:pt x="12" y="0"/>
                      <a:pt x="18" y="0"/>
                    </a:cubicBezTo>
                    <a:cubicBezTo>
                      <a:pt x="35" y="0"/>
                      <a:pt x="50" y="5"/>
                      <a:pt x="63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5"/>
                      <a:pt x="35" y="0"/>
                      <a:pt x="18" y="0"/>
                    </a:cubicBezTo>
                  </a:path>
                </a:pathLst>
              </a:custGeom>
              <a:solidFill>
                <a:srgbClr val="AEA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9" name="ïṧḷíďe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11576162" y="6541218"/>
                <a:ext cx="138953" cy="122278"/>
              </a:xfrm>
              <a:custGeom>
                <a:avLst/>
                <a:gdLst>
                  <a:gd name="T0" fmla="*/ 120 w 120"/>
                  <a:gd name="T1" fmla="*/ 106 h 106"/>
                  <a:gd name="T2" fmla="*/ 120 w 120"/>
                  <a:gd name="T3" fmla="*/ 106 h 106"/>
                  <a:gd name="T4" fmla="*/ 120 w 120"/>
                  <a:gd name="T5" fmla="*/ 106 h 106"/>
                  <a:gd name="T6" fmla="*/ 120 w 120"/>
                  <a:gd name="T7" fmla="*/ 105 h 106"/>
                  <a:gd name="T8" fmla="*/ 120 w 120"/>
                  <a:gd name="T9" fmla="*/ 105 h 106"/>
                  <a:gd name="T10" fmla="*/ 120 w 120"/>
                  <a:gd name="T11" fmla="*/ 105 h 106"/>
                  <a:gd name="T12" fmla="*/ 120 w 120"/>
                  <a:gd name="T13" fmla="*/ 105 h 106"/>
                  <a:gd name="T14" fmla="*/ 120 w 120"/>
                  <a:gd name="T15" fmla="*/ 105 h 106"/>
                  <a:gd name="T16" fmla="*/ 120 w 120"/>
                  <a:gd name="T17" fmla="*/ 105 h 106"/>
                  <a:gd name="T18" fmla="*/ 120 w 120"/>
                  <a:gd name="T19" fmla="*/ 104 h 106"/>
                  <a:gd name="T20" fmla="*/ 120 w 120"/>
                  <a:gd name="T21" fmla="*/ 105 h 106"/>
                  <a:gd name="T22" fmla="*/ 120 w 120"/>
                  <a:gd name="T23" fmla="*/ 104 h 106"/>
                  <a:gd name="T24" fmla="*/ 120 w 120"/>
                  <a:gd name="T25" fmla="*/ 104 h 106"/>
                  <a:gd name="T26" fmla="*/ 120 w 120"/>
                  <a:gd name="T27" fmla="*/ 104 h 106"/>
                  <a:gd name="T28" fmla="*/ 120 w 120"/>
                  <a:gd name="T29" fmla="*/ 104 h 106"/>
                  <a:gd name="T30" fmla="*/ 120 w 120"/>
                  <a:gd name="T31" fmla="*/ 104 h 106"/>
                  <a:gd name="T32" fmla="*/ 120 w 120"/>
                  <a:gd name="T33" fmla="*/ 104 h 106"/>
                  <a:gd name="T34" fmla="*/ 120 w 120"/>
                  <a:gd name="T35" fmla="*/ 104 h 106"/>
                  <a:gd name="T36" fmla="*/ 120 w 120"/>
                  <a:gd name="T37" fmla="*/ 104 h 106"/>
                  <a:gd name="T38" fmla="*/ 120 w 120"/>
                  <a:gd name="T39" fmla="*/ 104 h 106"/>
                  <a:gd name="T40" fmla="*/ 120 w 120"/>
                  <a:gd name="T41" fmla="*/ 104 h 106"/>
                  <a:gd name="T42" fmla="*/ 120 w 120"/>
                  <a:gd name="T43" fmla="*/ 103 h 106"/>
                  <a:gd name="T44" fmla="*/ 120 w 120"/>
                  <a:gd name="T45" fmla="*/ 104 h 106"/>
                  <a:gd name="T46" fmla="*/ 120 w 120"/>
                  <a:gd name="T47" fmla="*/ 103 h 106"/>
                  <a:gd name="T48" fmla="*/ 120 w 120"/>
                  <a:gd name="T49" fmla="*/ 103 h 106"/>
                  <a:gd name="T50" fmla="*/ 120 w 120"/>
                  <a:gd name="T51" fmla="*/ 103 h 106"/>
                  <a:gd name="T52" fmla="*/ 120 w 120"/>
                  <a:gd name="T53" fmla="*/ 103 h 106"/>
                  <a:gd name="T54" fmla="*/ 120 w 120"/>
                  <a:gd name="T55" fmla="*/ 103 h 106"/>
                  <a:gd name="T56" fmla="*/ 120 w 120"/>
                  <a:gd name="T57" fmla="*/ 103 h 106"/>
                  <a:gd name="T58" fmla="*/ 120 w 120"/>
                  <a:gd name="T59" fmla="*/ 103 h 106"/>
                  <a:gd name="T60" fmla="*/ 85 w 120"/>
                  <a:gd name="T61" fmla="*/ 36 h 106"/>
                  <a:gd name="T62" fmla="*/ 120 w 120"/>
                  <a:gd name="T63" fmla="*/ 103 h 106"/>
                  <a:gd name="T64" fmla="*/ 120 w 120"/>
                  <a:gd name="T65" fmla="*/ 103 h 106"/>
                  <a:gd name="T66" fmla="*/ 85 w 120"/>
                  <a:gd name="T67" fmla="*/ 36 h 106"/>
                  <a:gd name="T68" fmla="*/ 85 w 120"/>
                  <a:gd name="T69" fmla="*/ 36 h 106"/>
                  <a:gd name="T70" fmla="*/ 0 w 120"/>
                  <a:gd name="T71" fmla="*/ 0 h 106"/>
                  <a:gd name="T72" fmla="*/ 0 w 120"/>
                  <a:gd name="T73" fmla="*/ 0 h 106"/>
                  <a:gd name="T74" fmla="*/ 6 w 120"/>
                  <a:gd name="T75" fmla="*/ 31 h 106"/>
                  <a:gd name="T76" fmla="*/ 22 w 120"/>
                  <a:gd name="T77" fmla="*/ 25 h 106"/>
                  <a:gd name="T78" fmla="*/ 22 w 120"/>
                  <a:gd name="T79" fmla="*/ 25 h 106"/>
                  <a:gd name="T80" fmla="*/ 6 w 120"/>
                  <a:gd name="T81" fmla="*/ 31 h 106"/>
                  <a:gd name="T82" fmla="*/ 0 w 120"/>
                  <a:gd name="T83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0" h="106">
                    <a:moveTo>
                      <a:pt x="120" y="106"/>
                    </a:moveTo>
                    <a:cubicBezTo>
                      <a:pt x="120" y="106"/>
                      <a:pt x="120" y="106"/>
                      <a:pt x="120" y="106"/>
                    </a:cubicBezTo>
                    <a:cubicBezTo>
                      <a:pt x="120" y="106"/>
                      <a:pt x="120" y="106"/>
                      <a:pt x="120" y="106"/>
                    </a:cubicBezTo>
                    <a:moveTo>
                      <a:pt x="120" y="105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5"/>
                    </a:cubicBezTo>
                    <a:moveTo>
                      <a:pt x="120" y="105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5"/>
                    </a:cubicBezTo>
                    <a:moveTo>
                      <a:pt x="120" y="104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3"/>
                    </a:moveTo>
                    <a:cubicBezTo>
                      <a:pt x="120" y="103"/>
                      <a:pt x="120" y="104"/>
                      <a:pt x="120" y="104"/>
                    </a:cubicBezTo>
                    <a:cubicBezTo>
                      <a:pt x="120" y="104"/>
                      <a:pt x="120" y="103"/>
                      <a:pt x="120" y="103"/>
                    </a:cubicBezTo>
                    <a:moveTo>
                      <a:pt x="120" y="103"/>
                    </a:move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moveTo>
                      <a:pt x="120" y="103"/>
                    </a:move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moveTo>
                      <a:pt x="85" y="36"/>
                    </a:moveTo>
                    <a:cubicBezTo>
                      <a:pt x="106" y="51"/>
                      <a:pt x="120" y="75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75"/>
                      <a:pt x="106" y="51"/>
                      <a:pt x="85" y="36"/>
                    </a:cubicBezTo>
                    <a:cubicBezTo>
                      <a:pt x="85" y="36"/>
                      <a:pt x="85" y="36"/>
                      <a:pt x="85" y="36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5" y="20"/>
                      <a:pt x="6" y="31"/>
                    </a:cubicBezTo>
                    <a:cubicBezTo>
                      <a:pt x="11" y="28"/>
                      <a:pt x="17" y="26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7" y="26"/>
                      <a:pt x="11" y="28"/>
                      <a:pt x="6" y="31"/>
                    </a:cubicBezTo>
                    <a:cubicBezTo>
                      <a:pt x="5" y="20"/>
                      <a:pt x="3" y="10"/>
                      <a:pt x="0" y="0"/>
                    </a:cubicBezTo>
                  </a:path>
                </a:pathLst>
              </a:custGeom>
              <a:solidFill>
                <a:srgbClr val="4A46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6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3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组合 248"/>
          <p:cNvGrpSpPr/>
          <p:nvPr userDrawn="1">
            <p:custDataLst>
              <p:tags r:id="rId2"/>
            </p:custDataLst>
          </p:nvPr>
        </p:nvGrpSpPr>
        <p:grpSpPr>
          <a:xfrm>
            <a:off x="292800" y="304200"/>
            <a:ext cx="11899200" cy="6458869"/>
            <a:chOff x="292800" y="304200"/>
            <a:chExt cx="11899200" cy="6458869"/>
          </a:xfrm>
        </p:grpSpPr>
        <p:sp>
          <p:nvSpPr>
            <p:cNvPr id="250" name="矩形 249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1" name="组合 250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11396081" y="5376880"/>
              <a:ext cx="795919" cy="1386189"/>
              <a:chOff x="11396080" y="5389580"/>
              <a:chExt cx="795919" cy="1386189"/>
            </a:xfrm>
          </p:grpSpPr>
          <p:sp>
            <p:nvSpPr>
              <p:cNvPr id="252" name="íslïḋé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1791260" y="5389580"/>
                <a:ext cx="16119" cy="220656"/>
              </a:xfrm>
              <a:custGeom>
                <a:avLst/>
                <a:gdLst>
                  <a:gd name="T0" fmla="*/ 7 w 14"/>
                  <a:gd name="T1" fmla="*/ 191 h 191"/>
                  <a:gd name="T2" fmla="*/ 0 w 14"/>
                  <a:gd name="T3" fmla="*/ 185 h 191"/>
                  <a:gd name="T4" fmla="*/ 0 w 14"/>
                  <a:gd name="T5" fmla="*/ 6 h 191"/>
                  <a:gd name="T6" fmla="*/ 7 w 14"/>
                  <a:gd name="T7" fmla="*/ 0 h 191"/>
                  <a:gd name="T8" fmla="*/ 14 w 14"/>
                  <a:gd name="T9" fmla="*/ 6 h 191"/>
                  <a:gd name="T10" fmla="*/ 14 w 14"/>
                  <a:gd name="T11" fmla="*/ 185 h 191"/>
                  <a:gd name="T12" fmla="*/ 7 w 14"/>
                  <a:gd name="T13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1">
                    <a:moveTo>
                      <a:pt x="7" y="191"/>
                    </a:moveTo>
                    <a:cubicBezTo>
                      <a:pt x="3" y="191"/>
                      <a:pt x="0" y="188"/>
                      <a:pt x="0" y="18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6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14" y="188"/>
                      <a:pt x="11" y="191"/>
                      <a:pt x="7" y="191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3" name="îṥ1ïďê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1939106" y="5447384"/>
                <a:ext cx="124501" cy="191755"/>
              </a:xfrm>
              <a:custGeom>
                <a:avLst/>
                <a:gdLst>
                  <a:gd name="T0" fmla="*/ 7 w 108"/>
                  <a:gd name="T1" fmla="*/ 166 h 166"/>
                  <a:gd name="T2" fmla="*/ 4 w 108"/>
                  <a:gd name="T3" fmla="*/ 165 h 166"/>
                  <a:gd name="T4" fmla="*/ 1 w 108"/>
                  <a:gd name="T5" fmla="*/ 156 h 166"/>
                  <a:gd name="T6" fmla="*/ 95 w 108"/>
                  <a:gd name="T7" fmla="*/ 4 h 166"/>
                  <a:gd name="T8" fmla="*/ 104 w 108"/>
                  <a:gd name="T9" fmla="*/ 2 h 166"/>
                  <a:gd name="T10" fmla="*/ 106 w 108"/>
                  <a:gd name="T11" fmla="*/ 11 h 166"/>
                  <a:gd name="T12" fmla="*/ 13 w 108"/>
                  <a:gd name="T13" fmla="*/ 163 h 166"/>
                  <a:gd name="T14" fmla="*/ 7 w 108"/>
                  <a:gd name="T15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66">
                    <a:moveTo>
                      <a:pt x="7" y="166"/>
                    </a:moveTo>
                    <a:cubicBezTo>
                      <a:pt x="6" y="166"/>
                      <a:pt x="5" y="166"/>
                      <a:pt x="4" y="165"/>
                    </a:cubicBezTo>
                    <a:cubicBezTo>
                      <a:pt x="0" y="163"/>
                      <a:pt x="0" y="159"/>
                      <a:pt x="1" y="156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7" y="1"/>
                      <a:pt x="101" y="0"/>
                      <a:pt x="104" y="2"/>
                    </a:cubicBezTo>
                    <a:cubicBezTo>
                      <a:pt x="107" y="4"/>
                      <a:pt x="108" y="8"/>
                      <a:pt x="106" y="11"/>
                    </a:cubicBezTo>
                    <a:cubicBezTo>
                      <a:pt x="13" y="163"/>
                      <a:pt x="13" y="163"/>
                      <a:pt x="13" y="163"/>
                    </a:cubicBezTo>
                    <a:cubicBezTo>
                      <a:pt x="11" y="165"/>
                      <a:pt x="9" y="166"/>
                      <a:pt x="7" y="166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4" name="îṣḷíďê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1535032" y="5447384"/>
                <a:ext cx="124501" cy="191755"/>
              </a:xfrm>
              <a:custGeom>
                <a:avLst/>
                <a:gdLst>
                  <a:gd name="T0" fmla="*/ 101 w 108"/>
                  <a:gd name="T1" fmla="*/ 166 h 166"/>
                  <a:gd name="T2" fmla="*/ 95 w 108"/>
                  <a:gd name="T3" fmla="*/ 163 h 166"/>
                  <a:gd name="T4" fmla="*/ 2 w 108"/>
                  <a:gd name="T5" fmla="*/ 11 h 166"/>
                  <a:gd name="T6" fmla="*/ 4 w 108"/>
                  <a:gd name="T7" fmla="*/ 2 h 166"/>
                  <a:gd name="T8" fmla="*/ 13 w 108"/>
                  <a:gd name="T9" fmla="*/ 4 h 166"/>
                  <a:gd name="T10" fmla="*/ 107 w 108"/>
                  <a:gd name="T11" fmla="*/ 156 h 166"/>
                  <a:gd name="T12" fmla="*/ 104 w 108"/>
                  <a:gd name="T13" fmla="*/ 165 h 166"/>
                  <a:gd name="T14" fmla="*/ 101 w 108"/>
                  <a:gd name="T15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66">
                    <a:moveTo>
                      <a:pt x="101" y="166"/>
                    </a:moveTo>
                    <a:cubicBezTo>
                      <a:pt x="99" y="166"/>
                      <a:pt x="97" y="165"/>
                      <a:pt x="95" y="16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0" y="8"/>
                      <a:pt x="1" y="4"/>
                      <a:pt x="4" y="2"/>
                    </a:cubicBezTo>
                    <a:cubicBezTo>
                      <a:pt x="7" y="0"/>
                      <a:pt x="11" y="1"/>
                      <a:pt x="13" y="4"/>
                    </a:cubicBezTo>
                    <a:cubicBezTo>
                      <a:pt x="107" y="156"/>
                      <a:pt x="107" y="156"/>
                      <a:pt x="107" y="156"/>
                    </a:cubicBezTo>
                    <a:cubicBezTo>
                      <a:pt x="108" y="159"/>
                      <a:pt x="108" y="163"/>
                      <a:pt x="104" y="165"/>
                    </a:cubicBezTo>
                    <a:cubicBezTo>
                      <a:pt x="103" y="166"/>
                      <a:pt x="102" y="166"/>
                      <a:pt x="101" y="166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5" name="îṩḻiḓê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11555597" y="6724635"/>
                <a:ext cx="480220" cy="511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6" name="îşļïḋé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1931880" y="6717965"/>
                <a:ext cx="165076" cy="4001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7" name="îṥ1iḑe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1701219" y="6357800"/>
                <a:ext cx="175635" cy="170633"/>
              </a:xfrm>
              <a:custGeom>
                <a:avLst/>
                <a:gdLst>
                  <a:gd name="T0" fmla="*/ 149 w 152"/>
                  <a:gd name="T1" fmla="*/ 28 h 148"/>
                  <a:gd name="T2" fmla="*/ 149 w 152"/>
                  <a:gd name="T3" fmla="*/ 28 h 148"/>
                  <a:gd name="T4" fmla="*/ 152 w 152"/>
                  <a:gd name="T5" fmla="*/ 0 h 148"/>
                  <a:gd name="T6" fmla="*/ 0 w 152"/>
                  <a:gd name="T7" fmla="*/ 148 h 148"/>
                  <a:gd name="T8" fmla="*/ 149 w 152"/>
                  <a:gd name="T9" fmla="*/ 2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48">
                    <a:moveTo>
                      <a:pt x="149" y="28"/>
                    </a:moveTo>
                    <a:cubicBezTo>
                      <a:pt x="149" y="28"/>
                      <a:pt x="149" y="28"/>
                      <a:pt x="149" y="28"/>
                    </a:cubicBezTo>
                    <a:cubicBezTo>
                      <a:pt x="149" y="18"/>
                      <a:pt x="150" y="9"/>
                      <a:pt x="152" y="0"/>
                    </a:cubicBezTo>
                    <a:cubicBezTo>
                      <a:pt x="70" y="1"/>
                      <a:pt x="3" y="66"/>
                      <a:pt x="0" y="148"/>
                    </a:cubicBezTo>
                    <a:cubicBezTo>
                      <a:pt x="15" y="79"/>
                      <a:pt x="76" y="28"/>
                      <a:pt x="149" y="28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8" name="îśḻiḓe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1396080" y="5671376"/>
                <a:ext cx="795919" cy="805368"/>
              </a:xfrm>
              <a:custGeom>
                <a:avLst/>
                <a:gdLst>
                  <a:gd name="T0" fmla="*/ 346 w 689"/>
                  <a:gd name="T1" fmla="*/ 0 h 698"/>
                  <a:gd name="T2" fmla="*/ 178 w 689"/>
                  <a:gd name="T3" fmla="*/ 49 h 698"/>
                  <a:gd name="T4" fmla="*/ 123 w 689"/>
                  <a:gd name="T5" fmla="*/ 93 h 698"/>
                  <a:gd name="T6" fmla="*/ 123 w 689"/>
                  <a:gd name="T7" fmla="*/ 539 h 698"/>
                  <a:gd name="T8" fmla="*/ 185 w 689"/>
                  <a:gd name="T9" fmla="*/ 698 h 698"/>
                  <a:gd name="T10" fmla="*/ 508 w 689"/>
                  <a:gd name="T11" fmla="*/ 698 h 698"/>
                  <a:gd name="T12" fmla="*/ 570 w 689"/>
                  <a:gd name="T13" fmla="*/ 539 h 698"/>
                  <a:gd name="T14" fmla="*/ 626 w 689"/>
                  <a:gd name="T15" fmla="*/ 464 h 698"/>
                  <a:gd name="T16" fmla="*/ 570 w 689"/>
                  <a:gd name="T17" fmla="*/ 93 h 698"/>
                  <a:gd name="T18" fmla="*/ 346 w 689"/>
                  <a:gd name="T19" fmla="*/ 0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9" h="698">
                    <a:moveTo>
                      <a:pt x="346" y="0"/>
                    </a:moveTo>
                    <a:cubicBezTo>
                      <a:pt x="288" y="0"/>
                      <a:pt x="229" y="16"/>
                      <a:pt x="178" y="49"/>
                    </a:cubicBezTo>
                    <a:cubicBezTo>
                      <a:pt x="159" y="61"/>
                      <a:pt x="140" y="76"/>
                      <a:pt x="123" y="93"/>
                    </a:cubicBezTo>
                    <a:cubicBezTo>
                      <a:pt x="0" y="216"/>
                      <a:pt x="0" y="416"/>
                      <a:pt x="123" y="539"/>
                    </a:cubicBezTo>
                    <a:cubicBezTo>
                      <a:pt x="163" y="580"/>
                      <a:pt x="186" y="648"/>
                      <a:pt x="185" y="698"/>
                    </a:cubicBezTo>
                    <a:cubicBezTo>
                      <a:pt x="508" y="698"/>
                      <a:pt x="508" y="698"/>
                      <a:pt x="508" y="698"/>
                    </a:cubicBezTo>
                    <a:cubicBezTo>
                      <a:pt x="507" y="648"/>
                      <a:pt x="530" y="580"/>
                      <a:pt x="570" y="539"/>
                    </a:cubicBezTo>
                    <a:cubicBezTo>
                      <a:pt x="593" y="517"/>
                      <a:pt x="611" y="491"/>
                      <a:pt x="626" y="464"/>
                    </a:cubicBezTo>
                    <a:cubicBezTo>
                      <a:pt x="689" y="345"/>
                      <a:pt x="670" y="193"/>
                      <a:pt x="570" y="93"/>
                    </a:cubicBezTo>
                    <a:cubicBezTo>
                      <a:pt x="508" y="31"/>
                      <a:pt x="427" y="0"/>
                      <a:pt x="346" y="0"/>
                    </a:cubicBezTo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9" name="ïSľïḋê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1576162" y="6474520"/>
                <a:ext cx="439090" cy="272347"/>
              </a:xfrm>
              <a:custGeom>
                <a:avLst/>
                <a:gdLst>
                  <a:gd name="T0" fmla="*/ 354 w 380"/>
                  <a:gd name="T1" fmla="*/ 0 h 236"/>
                  <a:gd name="T2" fmla="*/ 26 w 380"/>
                  <a:gd name="T3" fmla="*/ 0 h 236"/>
                  <a:gd name="T4" fmla="*/ 0 w 380"/>
                  <a:gd name="T5" fmla="*/ 26 h 236"/>
                  <a:gd name="T6" fmla="*/ 0 w 380"/>
                  <a:gd name="T7" fmla="*/ 93 h 236"/>
                  <a:gd name="T8" fmla="*/ 143 w 380"/>
                  <a:gd name="T9" fmla="*/ 236 h 236"/>
                  <a:gd name="T10" fmla="*/ 237 w 380"/>
                  <a:gd name="T11" fmla="*/ 236 h 236"/>
                  <a:gd name="T12" fmla="*/ 380 w 380"/>
                  <a:gd name="T13" fmla="*/ 93 h 236"/>
                  <a:gd name="T14" fmla="*/ 380 w 380"/>
                  <a:gd name="T15" fmla="*/ 26 h 236"/>
                  <a:gd name="T16" fmla="*/ 354 w 380"/>
                  <a:gd name="T17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0" h="236">
                    <a:moveTo>
                      <a:pt x="354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72"/>
                      <a:pt x="64" y="236"/>
                      <a:pt x="143" y="236"/>
                    </a:cubicBezTo>
                    <a:cubicBezTo>
                      <a:pt x="237" y="236"/>
                      <a:pt x="237" y="236"/>
                      <a:pt x="237" y="236"/>
                    </a:cubicBezTo>
                    <a:cubicBezTo>
                      <a:pt x="316" y="236"/>
                      <a:pt x="380" y="172"/>
                      <a:pt x="380" y="93"/>
                    </a:cubicBezTo>
                    <a:cubicBezTo>
                      <a:pt x="380" y="26"/>
                      <a:pt x="380" y="26"/>
                      <a:pt x="380" y="26"/>
                    </a:cubicBezTo>
                    <a:cubicBezTo>
                      <a:pt x="380" y="11"/>
                      <a:pt x="368" y="0"/>
                      <a:pt x="35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0" name="îṧļïḍe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11790148" y="6050993"/>
                <a:ext cx="219545" cy="439645"/>
              </a:xfrm>
              <a:custGeom>
                <a:avLst/>
                <a:gdLst>
                  <a:gd name="T0" fmla="*/ 162 w 190"/>
                  <a:gd name="T1" fmla="*/ 5 h 381"/>
                  <a:gd name="T2" fmla="*/ 90 w 190"/>
                  <a:gd name="T3" fmla="*/ 42 h 381"/>
                  <a:gd name="T4" fmla="*/ 63 w 190"/>
                  <a:gd name="T5" fmla="*/ 87 h 381"/>
                  <a:gd name="T6" fmla="*/ 5 w 190"/>
                  <a:gd name="T7" fmla="*/ 79 h 381"/>
                  <a:gd name="T8" fmla="*/ 0 w 190"/>
                  <a:gd name="T9" fmla="*/ 103 h 381"/>
                  <a:gd name="T10" fmla="*/ 53 w 190"/>
                  <a:gd name="T11" fmla="*/ 110 h 381"/>
                  <a:gd name="T12" fmla="*/ 21 w 190"/>
                  <a:gd name="T13" fmla="*/ 381 h 381"/>
                  <a:gd name="T14" fmla="*/ 45 w 190"/>
                  <a:gd name="T15" fmla="*/ 380 h 381"/>
                  <a:gd name="T16" fmla="*/ 79 w 190"/>
                  <a:gd name="T17" fmla="*/ 112 h 381"/>
                  <a:gd name="T18" fmla="*/ 160 w 190"/>
                  <a:gd name="T19" fmla="*/ 102 h 381"/>
                  <a:gd name="T20" fmla="*/ 189 w 190"/>
                  <a:gd name="T21" fmla="*/ 45 h 381"/>
                  <a:gd name="T22" fmla="*/ 162 w 190"/>
                  <a:gd name="T23" fmla="*/ 5 h 381"/>
                  <a:gd name="T24" fmla="*/ 149 w 190"/>
                  <a:gd name="T25" fmla="*/ 80 h 381"/>
                  <a:gd name="T26" fmla="*/ 89 w 190"/>
                  <a:gd name="T27" fmla="*/ 88 h 381"/>
                  <a:gd name="T28" fmla="*/ 109 w 190"/>
                  <a:gd name="T29" fmla="*/ 58 h 381"/>
                  <a:gd name="T30" fmla="*/ 154 w 190"/>
                  <a:gd name="T31" fmla="*/ 28 h 381"/>
                  <a:gd name="T32" fmla="*/ 164 w 190"/>
                  <a:gd name="T33" fmla="*/ 47 h 381"/>
                  <a:gd name="T34" fmla="*/ 149 w 190"/>
                  <a:gd name="T35" fmla="*/ 8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0" h="381">
                    <a:moveTo>
                      <a:pt x="162" y="5"/>
                    </a:moveTo>
                    <a:cubicBezTo>
                      <a:pt x="148" y="0"/>
                      <a:pt x="124" y="3"/>
                      <a:pt x="90" y="42"/>
                    </a:cubicBezTo>
                    <a:cubicBezTo>
                      <a:pt x="79" y="55"/>
                      <a:pt x="70" y="70"/>
                      <a:pt x="63" y="87"/>
                    </a:cubicBezTo>
                    <a:cubicBezTo>
                      <a:pt x="39" y="85"/>
                      <a:pt x="17" y="81"/>
                      <a:pt x="5" y="79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" y="103"/>
                      <a:pt x="25" y="108"/>
                      <a:pt x="53" y="110"/>
                    </a:cubicBezTo>
                    <a:cubicBezTo>
                      <a:pt x="15" y="219"/>
                      <a:pt x="20" y="373"/>
                      <a:pt x="21" y="381"/>
                    </a:cubicBezTo>
                    <a:cubicBezTo>
                      <a:pt x="45" y="380"/>
                      <a:pt x="45" y="380"/>
                      <a:pt x="45" y="380"/>
                    </a:cubicBezTo>
                    <a:cubicBezTo>
                      <a:pt x="45" y="378"/>
                      <a:pt x="39" y="216"/>
                      <a:pt x="79" y="112"/>
                    </a:cubicBezTo>
                    <a:cubicBezTo>
                      <a:pt x="108" y="114"/>
                      <a:pt x="140" y="112"/>
                      <a:pt x="160" y="102"/>
                    </a:cubicBezTo>
                    <a:cubicBezTo>
                      <a:pt x="182" y="91"/>
                      <a:pt x="190" y="66"/>
                      <a:pt x="189" y="45"/>
                    </a:cubicBezTo>
                    <a:cubicBezTo>
                      <a:pt x="187" y="25"/>
                      <a:pt x="177" y="10"/>
                      <a:pt x="162" y="5"/>
                    </a:cubicBezTo>
                    <a:close/>
                    <a:moveTo>
                      <a:pt x="149" y="80"/>
                    </a:moveTo>
                    <a:cubicBezTo>
                      <a:pt x="135" y="87"/>
                      <a:pt x="113" y="89"/>
                      <a:pt x="89" y="88"/>
                    </a:cubicBezTo>
                    <a:cubicBezTo>
                      <a:pt x="95" y="77"/>
                      <a:pt x="101" y="67"/>
                      <a:pt x="109" y="58"/>
                    </a:cubicBezTo>
                    <a:cubicBezTo>
                      <a:pt x="131" y="32"/>
                      <a:pt x="147" y="25"/>
                      <a:pt x="154" y="28"/>
                    </a:cubicBezTo>
                    <a:cubicBezTo>
                      <a:pt x="160" y="30"/>
                      <a:pt x="164" y="37"/>
                      <a:pt x="164" y="47"/>
                    </a:cubicBezTo>
                    <a:cubicBezTo>
                      <a:pt x="165" y="59"/>
                      <a:pt x="161" y="74"/>
                      <a:pt x="149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1" name="ïṩļíḋé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11583387" y="6050993"/>
                <a:ext cx="219545" cy="439645"/>
              </a:xfrm>
              <a:custGeom>
                <a:avLst/>
                <a:gdLst>
                  <a:gd name="T0" fmla="*/ 185 w 190"/>
                  <a:gd name="T1" fmla="*/ 79 h 381"/>
                  <a:gd name="T2" fmla="*/ 127 w 190"/>
                  <a:gd name="T3" fmla="*/ 87 h 381"/>
                  <a:gd name="T4" fmla="*/ 100 w 190"/>
                  <a:gd name="T5" fmla="*/ 42 h 381"/>
                  <a:gd name="T6" fmla="*/ 28 w 190"/>
                  <a:gd name="T7" fmla="*/ 5 h 381"/>
                  <a:gd name="T8" fmla="*/ 1 w 190"/>
                  <a:gd name="T9" fmla="*/ 45 h 381"/>
                  <a:gd name="T10" fmla="*/ 30 w 190"/>
                  <a:gd name="T11" fmla="*/ 102 h 381"/>
                  <a:gd name="T12" fmla="*/ 111 w 190"/>
                  <a:gd name="T13" fmla="*/ 112 h 381"/>
                  <a:gd name="T14" fmla="*/ 145 w 190"/>
                  <a:gd name="T15" fmla="*/ 380 h 381"/>
                  <a:gd name="T16" fmla="*/ 169 w 190"/>
                  <a:gd name="T17" fmla="*/ 381 h 381"/>
                  <a:gd name="T18" fmla="*/ 136 w 190"/>
                  <a:gd name="T19" fmla="*/ 110 h 381"/>
                  <a:gd name="T20" fmla="*/ 190 w 190"/>
                  <a:gd name="T21" fmla="*/ 103 h 381"/>
                  <a:gd name="T22" fmla="*/ 185 w 190"/>
                  <a:gd name="T23" fmla="*/ 79 h 381"/>
                  <a:gd name="T24" fmla="*/ 40 w 190"/>
                  <a:gd name="T25" fmla="*/ 80 h 381"/>
                  <a:gd name="T26" fmla="*/ 25 w 190"/>
                  <a:gd name="T27" fmla="*/ 47 h 381"/>
                  <a:gd name="T28" fmla="*/ 35 w 190"/>
                  <a:gd name="T29" fmla="*/ 28 h 381"/>
                  <a:gd name="T30" fmla="*/ 39 w 190"/>
                  <a:gd name="T31" fmla="*/ 27 h 381"/>
                  <a:gd name="T32" fmla="*/ 81 w 190"/>
                  <a:gd name="T33" fmla="*/ 58 h 381"/>
                  <a:gd name="T34" fmla="*/ 100 w 190"/>
                  <a:gd name="T35" fmla="*/ 88 h 381"/>
                  <a:gd name="T36" fmla="*/ 40 w 190"/>
                  <a:gd name="T37" fmla="*/ 8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0" h="381">
                    <a:moveTo>
                      <a:pt x="185" y="79"/>
                    </a:moveTo>
                    <a:cubicBezTo>
                      <a:pt x="173" y="81"/>
                      <a:pt x="151" y="85"/>
                      <a:pt x="127" y="87"/>
                    </a:cubicBezTo>
                    <a:cubicBezTo>
                      <a:pt x="119" y="70"/>
                      <a:pt x="110" y="55"/>
                      <a:pt x="100" y="42"/>
                    </a:cubicBezTo>
                    <a:cubicBezTo>
                      <a:pt x="66" y="3"/>
                      <a:pt x="42" y="0"/>
                      <a:pt x="28" y="5"/>
                    </a:cubicBezTo>
                    <a:cubicBezTo>
                      <a:pt x="13" y="10"/>
                      <a:pt x="2" y="25"/>
                      <a:pt x="1" y="45"/>
                    </a:cubicBezTo>
                    <a:cubicBezTo>
                      <a:pt x="0" y="66"/>
                      <a:pt x="8" y="91"/>
                      <a:pt x="30" y="102"/>
                    </a:cubicBezTo>
                    <a:cubicBezTo>
                      <a:pt x="50" y="112"/>
                      <a:pt x="81" y="114"/>
                      <a:pt x="111" y="112"/>
                    </a:cubicBezTo>
                    <a:cubicBezTo>
                      <a:pt x="150" y="216"/>
                      <a:pt x="145" y="378"/>
                      <a:pt x="145" y="380"/>
                    </a:cubicBezTo>
                    <a:cubicBezTo>
                      <a:pt x="169" y="381"/>
                      <a:pt x="169" y="381"/>
                      <a:pt x="169" y="381"/>
                    </a:cubicBezTo>
                    <a:cubicBezTo>
                      <a:pt x="169" y="373"/>
                      <a:pt x="175" y="219"/>
                      <a:pt x="136" y="110"/>
                    </a:cubicBezTo>
                    <a:cubicBezTo>
                      <a:pt x="165" y="108"/>
                      <a:pt x="188" y="103"/>
                      <a:pt x="190" y="103"/>
                    </a:cubicBezTo>
                    <a:lnTo>
                      <a:pt x="185" y="79"/>
                    </a:lnTo>
                    <a:close/>
                    <a:moveTo>
                      <a:pt x="40" y="80"/>
                    </a:moveTo>
                    <a:cubicBezTo>
                      <a:pt x="29" y="74"/>
                      <a:pt x="25" y="59"/>
                      <a:pt x="25" y="47"/>
                    </a:cubicBezTo>
                    <a:cubicBezTo>
                      <a:pt x="26" y="37"/>
                      <a:pt x="30" y="30"/>
                      <a:pt x="35" y="28"/>
                    </a:cubicBezTo>
                    <a:cubicBezTo>
                      <a:pt x="36" y="28"/>
                      <a:pt x="38" y="27"/>
                      <a:pt x="39" y="27"/>
                    </a:cubicBezTo>
                    <a:cubicBezTo>
                      <a:pt x="47" y="27"/>
                      <a:pt x="62" y="35"/>
                      <a:pt x="81" y="58"/>
                    </a:cubicBezTo>
                    <a:cubicBezTo>
                      <a:pt x="88" y="67"/>
                      <a:pt x="95" y="77"/>
                      <a:pt x="100" y="88"/>
                    </a:cubicBezTo>
                    <a:cubicBezTo>
                      <a:pt x="77" y="89"/>
                      <a:pt x="54" y="87"/>
                      <a:pt x="40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2" name="îšļiḓe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1576162" y="6474520"/>
                <a:ext cx="439090" cy="272347"/>
              </a:xfrm>
              <a:custGeom>
                <a:avLst/>
                <a:gdLst>
                  <a:gd name="T0" fmla="*/ 354 w 380"/>
                  <a:gd name="T1" fmla="*/ 0 h 236"/>
                  <a:gd name="T2" fmla="*/ 26 w 380"/>
                  <a:gd name="T3" fmla="*/ 0 h 236"/>
                  <a:gd name="T4" fmla="*/ 0 w 380"/>
                  <a:gd name="T5" fmla="*/ 26 h 236"/>
                  <a:gd name="T6" fmla="*/ 0 w 380"/>
                  <a:gd name="T7" fmla="*/ 53 h 236"/>
                  <a:gd name="T8" fmla="*/ 218 w 380"/>
                  <a:gd name="T9" fmla="*/ 53 h 236"/>
                  <a:gd name="T10" fmla="*/ 245 w 380"/>
                  <a:gd name="T11" fmla="*/ 80 h 236"/>
                  <a:gd name="T12" fmla="*/ 218 w 380"/>
                  <a:gd name="T13" fmla="*/ 107 h 236"/>
                  <a:gd name="T14" fmla="*/ 1 w 380"/>
                  <a:gd name="T15" fmla="*/ 107 h 236"/>
                  <a:gd name="T16" fmla="*/ 18 w 380"/>
                  <a:gd name="T17" fmla="*/ 161 h 236"/>
                  <a:gd name="T18" fmla="*/ 214 w 380"/>
                  <a:gd name="T19" fmla="*/ 161 h 236"/>
                  <a:gd name="T20" fmla="*/ 241 w 380"/>
                  <a:gd name="T21" fmla="*/ 188 h 236"/>
                  <a:gd name="T22" fmla="*/ 241 w 380"/>
                  <a:gd name="T23" fmla="*/ 236 h 236"/>
                  <a:gd name="T24" fmla="*/ 380 w 380"/>
                  <a:gd name="T25" fmla="*/ 93 h 236"/>
                  <a:gd name="T26" fmla="*/ 380 w 380"/>
                  <a:gd name="T27" fmla="*/ 26 h 236"/>
                  <a:gd name="T28" fmla="*/ 354 w 380"/>
                  <a:gd name="T2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0" h="236">
                    <a:moveTo>
                      <a:pt x="354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18" y="53"/>
                      <a:pt x="218" y="53"/>
                      <a:pt x="218" y="53"/>
                    </a:cubicBezTo>
                    <a:cubicBezTo>
                      <a:pt x="233" y="53"/>
                      <a:pt x="245" y="65"/>
                      <a:pt x="245" y="80"/>
                    </a:cubicBezTo>
                    <a:cubicBezTo>
                      <a:pt x="245" y="95"/>
                      <a:pt x="233" y="107"/>
                      <a:pt x="218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3" y="126"/>
                      <a:pt x="9" y="145"/>
                      <a:pt x="18" y="161"/>
                    </a:cubicBezTo>
                    <a:cubicBezTo>
                      <a:pt x="214" y="161"/>
                      <a:pt x="214" y="161"/>
                      <a:pt x="214" y="161"/>
                    </a:cubicBezTo>
                    <a:cubicBezTo>
                      <a:pt x="229" y="161"/>
                      <a:pt x="241" y="173"/>
                      <a:pt x="241" y="188"/>
                    </a:cubicBezTo>
                    <a:cubicBezTo>
                      <a:pt x="241" y="236"/>
                      <a:pt x="241" y="236"/>
                      <a:pt x="241" y="236"/>
                    </a:cubicBezTo>
                    <a:cubicBezTo>
                      <a:pt x="318" y="234"/>
                      <a:pt x="380" y="171"/>
                      <a:pt x="380" y="93"/>
                    </a:cubicBezTo>
                    <a:cubicBezTo>
                      <a:pt x="380" y="26"/>
                      <a:pt x="380" y="26"/>
                      <a:pt x="380" y="26"/>
                    </a:cubicBezTo>
                    <a:cubicBezTo>
                      <a:pt x="380" y="11"/>
                      <a:pt x="368" y="0"/>
                      <a:pt x="354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3" name="ïS1iḑè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1495570" y="6249417"/>
                <a:ext cx="169522" cy="226214"/>
              </a:xfrm>
              <a:custGeom>
                <a:avLst/>
                <a:gdLst>
                  <a:gd name="T0" fmla="*/ 73 w 147"/>
                  <a:gd name="T1" fmla="*/ 41 h 196"/>
                  <a:gd name="T2" fmla="*/ 37 w 147"/>
                  <a:gd name="T3" fmla="*/ 38 h 196"/>
                  <a:gd name="T4" fmla="*/ 99 w 147"/>
                  <a:gd name="T5" fmla="*/ 196 h 196"/>
                  <a:gd name="T6" fmla="*/ 132 w 147"/>
                  <a:gd name="T7" fmla="*/ 196 h 196"/>
                  <a:gd name="T8" fmla="*/ 73 w 147"/>
                  <a:gd name="T9" fmla="*/ 41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96">
                    <a:moveTo>
                      <a:pt x="73" y="41"/>
                    </a:moveTo>
                    <a:cubicBezTo>
                      <a:pt x="49" y="19"/>
                      <a:pt x="0" y="0"/>
                      <a:pt x="37" y="38"/>
                    </a:cubicBezTo>
                    <a:cubicBezTo>
                      <a:pt x="76" y="79"/>
                      <a:pt x="100" y="146"/>
                      <a:pt x="99" y="196"/>
                    </a:cubicBez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32" y="175"/>
                      <a:pt x="147" y="106"/>
                      <a:pt x="73" y="41"/>
                    </a:cubicBezTo>
                    <a:close/>
                  </a:path>
                </a:pathLst>
              </a:custGeom>
              <a:solidFill>
                <a:srgbClr val="FF9D1F">
                  <a:alpha val="5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4" name="ísḻîḓê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1494458" y="5670264"/>
                <a:ext cx="697541" cy="805368"/>
              </a:xfrm>
              <a:custGeom>
                <a:avLst/>
                <a:gdLst>
                  <a:gd name="T0" fmla="*/ 261 w 604"/>
                  <a:gd name="T1" fmla="*/ 1 h 698"/>
                  <a:gd name="T2" fmla="*/ 93 w 604"/>
                  <a:gd name="T3" fmla="*/ 50 h 698"/>
                  <a:gd name="T4" fmla="*/ 38 w 604"/>
                  <a:gd name="T5" fmla="*/ 94 h 698"/>
                  <a:gd name="T6" fmla="*/ 0 w 604"/>
                  <a:gd name="T7" fmla="*/ 139 h 698"/>
                  <a:gd name="T8" fmla="*/ 365 w 604"/>
                  <a:gd name="T9" fmla="*/ 87 h 698"/>
                  <a:gd name="T10" fmla="*/ 419 w 604"/>
                  <a:gd name="T11" fmla="*/ 142 h 698"/>
                  <a:gd name="T12" fmla="*/ 337 w 604"/>
                  <a:gd name="T13" fmla="*/ 525 h 698"/>
                  <a:gd name="T14" fmla="*/ 269 w 604"/>
                  <a:gd name="T15" fmla="*/ 698 h 698"/>
                  <a:gd name="T16" fmla="*/ 423 w 604"/>
                  <a:gd name="T17" fmla="*/ 698 h 698"/>
                  <a:gd name="T18" fmla="*/ 485 w 604"/>
                  <a:gd name="T19" fmla="*/ 540 h 698"/>
                  <a:gd name="T20" fmla="*/ 541 w 604"/>
                  <a:gd name="T21" fmla="*/ 465 h 698"/>
                  <a:gd name="T22" fmla="*/ 485 w 604"/>
                  <a:gd name="T23" fmla="*/ 94 h 698"/>
                  <a:gd name="T24" fmla="*/ 261 w 604"/>
                  <a:gd name="T25" fmla="*/ 1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4" h="698">
                    <a:moveTo>
                      <a:pt x="261" y="1"/>
                    </a:moveTo>
                    <a:cubicBezTo>
                      <a:pt x="203" y="1"/>
                      <a:pt x="144" y="17"/>
                      <a:pt x="93" y="50"/>
                    </a:cubicBezTo>
                    <a:cubicBezTo>
                      <a:pt x="74" y="62"/>
                      <a:pt x="55" y="77"/>
                      <a:pt x="38" y="94"/>
                    </a:cubicBezTo>
                    <a:cubicBezTo>
                      <a:pt x="24" y="108"/>
                      <a:pt x="11" y="123"/>
                      <a:pt x="0" y="139"/>
                    </a:cubicBezTo>
                    <a:cubicBezTo>
                      <a:pt x="77" y="41"/>
                      <a:pt x="223" y="0"/>
                      <a:pt x="365" y="87"/>
                    </a:cubicBezTo>
                    <a:cubicBezTo>
                      <a:pt x="387" y="101"/>
                      <a:pt x="406" y="120"/>
                      <a:pt x="419" y="142"/>
                    </a:cubicBezTo>
                    <a:cubicBezTo>
                      <a:pt x="518" y="302"/>
                      <a:pt x="463" y="460"/>
                      <a:pt x="337" y="525"/>
                    </a:cubicBezTo>
                    <a:cubicBezTo>
                      <a:pt x="280" y="555"/>
                      <a:pt x="246" y="636"/>
                      <a:pt x="269" y="698"/>
                    </a:cubicBezTo>
                    <a:cubicBezTo>
                      <a:pt x="423" y="698"/>
                      <a:pt x="423" y="698"/>
                      <a:pt x="423" y="698"/>
                    </a:cubicBezTo>
                    <a:cubicBezTo>
                      <a:pt x="422" y="648"/>
                      <a:pt x="445" y="580"/>
                      <a:pt x="485" y="540"/>
                    </a:cubicBezTo>
                    <a:cubicBezTo>
                      <a:pt x="508" y="518"/>
                      <a:pt x="526" y="492"/>
                      <a:pt x="541" y="465"/>
                    </a:cubicBezTo>
                    <a:cubicBezTo>
                      <a:pt x="604" y="346"/>
                      <a:pt x="585" y="194"/>
                      <a:pt x="485" y="94"/>
                    </a:cubicBezTo>
                    <a:cubicBezTo>
                      <a:pt x="423" y="32"/>
                      <a:pt x="342" y="1"/>
                      <a:pt x="261" y="1"/>
                    </a:cubicBezTo>
                  </a:path>
                </a:pathLst>
              </a:custGeom>
              <a:solidFill>
                <a:srgbClr val="FF9D1F">
                  <a:alpha val="5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5" name="îšľíḓè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11472226" y="5865353"/>
                <a:ext cx="113385" cy="146178"/>
              </a:xfrm>
              <a:custGeom>
                <a:avLst/>
                <a:gdLst>
                  <a:gd name="T0" fmla="*/ 0 w 98"/>
                  <a:gd name="T1" fmla="*/ 122 h 127"/>
                  <a:gd name="T2" fmla="*/ 59 w 98"/>
                  <a:gd name="T3" fmla="*/ 127 h 127"/>
                  <a:gd name="T4" fmla="*/ 98 w 98"/>
                  <a:gd name="T5" fmla="*/ 32 h 127"/>
                  <a:gd name="T6" fmla="*/ 51 w 98"/>
                  <a:gd name="T7" fmla="*/ 0 h 127"/>
                  <a:gd name="T8" fmla="*/ 0 w 98"/>
                  <a:gd name="T9" fmla="*/ 12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27">
                    <a:moveTo>
                      <a:pt x="0" y="122"/>
                    </a:moveTo>
                    <a:cubicBezTo>
                      <a:pt x="20" y="124"/>
                      <a:pt x="40" y="125"/>
                      <a:pt x="59" y="127"/>
                    </a:cubicBezTo>
                    <a:cubicBezTo>
                      <a:pt x="65" y="93"/>
                      <a:pt x="79" y="61"/>
                      <a:pt x="98" y="32"/>
                    </a:cubicBezTo>
                    <a:cubicBezTo>
                      <a:pt x="83" y="22"/>
                      <a:pt x="67" y="11"/>
                      <a:pt x="51" y="0"/>
                    </a:cubicBezTo>
                    <a:cubicBezTo>
                      <a:pt x="25" y="37"/>
                      <a:pt x="8" y="78"/>
                      <a:pt x="0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6" name="iş1îḑe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11554485" y="5909818"/>
                <a:ext cx="98378" cy="107827"/>
              </a:xfrm>
              <a:custGeom>
                <a:avLst/>
                <a:gdLst>
                  <a:gd name="T0" fmla="*/ 0 w 85"/>
                  <a:gd name="T1" fmla="*/ 89 h 93"/>
                  <a:gd name="T2" fmla="*/ 59 w 85"/>
                  <a:gd name="T3" fmla="*/ 93 h 93"/>
                  <a:gd name="T4" fmla="*/ 85 w 85"/>
                  <a:gd name="T5" fmla="*/ 32 h 93"/>
                  <a:gd name="T6" fmla="*/ 37 w 85"/>
                  <a:gd name="T7" fmla="*/ 0 h 93"/>
                  <a:gd name="T8" fmla="*/ 0 w 85"/>
                  <a:gd name="T9" fmla="*/ 8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0" y="89"/>
                    </a:moveTo>
                    <a:cubicBezTo>
                      <a:pt x="20" y="90"/>
                      <a:pt x="40" y="92"/>
                      <a:pt x="59" y="93"/>
                    </a:cubicBezTo>
                    <a:cubicBezTo>
                      <a:pt x="63" y="71"/>
                      <a:pt x="72" y="50"/>
                      <a:pt x="85" y="32"/>
                    </a:cubicBezTo>
                    <a:cubicBezTo>
                      <a:pt x="69" y="21"/>
                      <a:pt x="53" y="11"/>
                      <a:pt x="37" y="0"/>
                    </a:cubicBezTo>
                    <a:cubicBezTo>
                      <a:pt x="19" y="26"/>
                      <a:pt x="6" y="57"/>
                      <a:pt x="0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7" name="í$ḻiḋê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1550039" y="5745299"/>
                <a:ext cx="142843" cy="138397"/>
              </a:xfrm>
              <a:custGeom>
                <a:avLst/>
                <a:gdLst>
                  <a:gd name="T0" fmla="*/ 0 w 124"/>
                  <a:gd name="T1" fmla="*/ 82 h 120"/>
                  <a:gd name="T2" fmla="*/ 44 w 124"/>
                  <a:gd name="T3" fmla="*/ 120 h 120"/>
                  <a:gd name="T4" fmla="*/ 124 w 124"/>
                  <a:gd name="T5" fmla="*/ 56 h 120"/>
                  <a:gd name="T6" fmla="*/ 104 w 124"/>
                  <a:gd name="T7" fmla="*/ 0 h 120"/>
                  <a:gd name="T8" fmla="*/ 0 w 124"/>
                  <a:gd name="T9" fmla="*/ 8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0">
                    <a:moveTo>
                      <a:pt x="0" y="82"/>
                    </a:moveTo>
                    <a:cubicBezTo>
                      <a:pt x="15" y="95"/>
                      <a:pt x="29" y="107"/>
                      <a:pt x="44" y="120"/>
                    </a:cubicBezTo>
                    <a:cubicBezTo>
                      <a:pt x="66" y="93"/>
                      <a:pt x="93" y="71"/>
                      <a:pt x="124" y="56"/>
                    </a:cubicBezTo>
                    <a:cubicBezTo>
                      <a:pt x="117" y="37"/>
                      <a:pt x="110" y="19"/>
                      <a:pt x="104" y="0"/>
                    </a:cubicBezTo>
                    <a:cubicBezTo>
                      <a:pt x="63" y="20"/>
                      <a:pt x="28" y="48"/>
                      <a:pt x="0" y="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8" name="îṧlíde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11611178" y="5822556"/>
                <a:ext cx="110606" cy="111718"/>
              </a:xfrm>
              <a:custGeom>
                <a:avLst/>
                <a:gdLst>
                  <a:gd name="T0" fmla="*/ 0 w 96"/>
                  <a:gd name="T1" fmla="*/ 60 h 97"/>
                  <a:gd name="T2" fmla="*/ 44 w 96"/>
                  <a:gd name="T3" fmla="*/ 97 h 97"/>
                  <a:gd name="T4" fmla="*/ 96 w 96"/>
                  <a:gd name="T5" fmla="*/ 56 h 97"/>
                  <a:gd name="T6" fmla="*/ 75 w 96"/>
                  <a:gd name="T7" fmla="*/ 0 h 97"/>
                  <a:gd name="T8" fmla="*/ 0 w 96"/>
                  <a:gd name="T9" fmla="*/ 6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0" y="60"/>
                    </a:moveTo>
                    <a:cubicBezTo>
                      <a:pt x="15" y="72"/>
                      <a:pt x="29" y="85"/>
                      <a:pt x="44" y="97"/>
                    </a:cubicBezTo>
                    <a:cubicBezTo>
                      <a:pt x="58" y="80"/>
                      <a:pt x="76" y="66"/>
                      <a:pt x="96" y="56"/>
                    </a:cubicBezTo>
                    <a:cubicBezTo>
                      <a:pt x="89" y="37"/>
                      <a:pt x="82" y="19"/>
                      <a:pt x="75" y="0"/>
                    </a:cubicBezTo>
                    <a:cubicBezTo>
                      <a:pt x="46" y="14"/>
                      <a:pt x="20" y="35"/>
                      <a:pt x="0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9" name="îş1iḍe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11866295" y="6248306"/>
                <a:ext cx="35572" cy="30014"/>
              </a:xfrm>
              <a:custGeom>
                <a:avLst/>
                <a:gdLst>
                  <a:gd name="T0" fmla="*/ 9 w 31"/>
                  <a:gd name="T1" fmla="*/ 17 h 26"/>
                  <a:gd name="T2" fmla="*/ 9 w 31"/>
                  <a:gd name="T3" fmla="*/ 16 h 26"/>
                  <a:gd name="T4" fmla="*/ 9 w 31"/>
                  <a:gd name="T5" fmla="*/ 16 h 26"/>
                  <a:gd name="T6" fmla="*/ 9 w 31"/>
                  <a:gd name="T7" fmla="*/ 17 h 26"/>
                  <a:gd name="T8" fmla="*/ 23 w 31"/>
                  <a:gd name="T9" fmla="*/ 16 h 26"/>
                  <a:gd name="T10" fmla="*/ 27 w 31"/>
                  <a:gd name="T11" fmla="*/ 12 h 26"/>
                  <a:gd name="T12" fmla="*/ 23 w 31"/>
                  <a:gd name="T13" fmla="*/ 16 h 26"/>
                  <a:gd name="T14" fmla="*/ 22 w 31"/>
                  <a:gd name="T15" fmla="*/ 0 h 26"/>
                  <a:gd name="T16" fmla="*/ 20 w 31"/>
                  <a:gd name="T17" fmla="*/ 1 h 26"/>
                  <a:gd name="T18" fmla="*/ 20 w 31"/>
                  <a:gd name="T19" fmla="*/ 0 h 26"/>
                  <a:gd name="T20" fmla="*/ 19 w 31"/>
                  <a:gd name="T21" fmla="*/ 0 h 26"/>
                  <a:gd name="T22" fmla="*/ 19 w 31"/>
                  <a:gd name="T23" fmla="*/ 0 h 26"/>
                  <a:gd name="T24" fmla="*/ 9 w 31"/>
                  <a:gd name="T25" fmla="*/ 6 h 26"/>
                  <a:gd name="T26" fmla="*/ 0 w 31"/>
                  <a:gd name="T27" fmla="*/ 15 h 26"/>
                  <a:gd name="T28" fmla="*/ 0 w 31"/>
                  <a:gd name="T29" fmla="*/ 17 h 26"/>
                  <a:gd name="T30" fmla="*/ 0 w 31"/>
                  <a:gd name="T31" fmla="*/ 18 h 26"/>
                  <a:gd name="T32" fmla="*/ 1 w 31"/>
                  <a:gd name="T33" fmla="*/ 18 h 26"/>
                  <a:gd name="T34" fmla="*/ 2 w 31"/>
                  <a:gd name="T35" fmla="*/ 18 h 26"/>
                  <a:gd name="T36" fmla="*/ 2 w 31"/>
                  <a:gd name="T37" fmla="*/ 18 h 26"/>
                  <a:gd name="T38" fmla="*/ 2 w 31"/>
                  <a:gd name="T39" fmla="*/ 18 h 26"/>
                  <a:gd name="T40" fmla="*/ 10 w 31"/>
                  <a:gd name="T41" fmla="*/ 26 h 26"/>
                  <a:gd name="T42" fmla="*/ 11 w 31"/>
                  <a:gd name="T43" fmla="*/ 26 h 26"/>
                  <a:gd name="T44" fmla="*/ 15 w 31"/>
                  <a:gd name="T45" fmla="*/ 24 h 26"/>
                  <a:gd name="T46" fmla="*/ 31 w 31"/>
                  <a:gd name="T47" fmla="*/ 15 h 26"/>
                  <a:gd name="T48" fmla="*/ 31 w 31"/>
                  <a:gd name="T49" fmla="*/ 15 h 26"/>
                  <a:gd name="T50" fmla="*/ 31 w 31"/>
                  <a:gd name="T51" fmla="*/ 15 h 26"/>
                  <a:gd name="T52" fmla="*/ 28 w 31"/>
                  <a:gd name="T53" fmla="*/ 11 h 26"/>
                  <a:gd name="T54" fmla="*/ 22 w 31"/>
                  <a:gd name="T5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" h="26">
                    <a:moveTo>
                      <a:pt x="9" y="17"/>
                    </a:move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moveTo>
                      <a:pt x="23" y="16"/>
                    </a:moveTo>
                    <a:cubicBezTo>
                      <a:pt x="25" y="14"/>
                      <a:pt x="26" y="13"/>
                      <a:pt x="27" y="12"/>
                    </a:cubicBezTo>
                    <a:cubicBezTo>
                      <a:pt x="23" y="16"/>
                      <a:pt x="23" y="16"/>
                      <a:pt x="23" y="16"/>
                    </a:cubicBezTo>
                    <a:moveTo>
                      <a:pt x="22" y="0"/>
                    </a:moveTo>
                    <a:cubicBezTo>
                      <a:pt x="22" y="0"/>
                      <a:pt x="21" y="0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5" y="1"/>
                      <a:pt x="12" y="4"/>
                      <a:pt x="9" y="6"/>
                    </a:cubicBezTo>
                    <a:cubicBezTo>
                      <a:pt x="6" y="9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9"/>
                      <a:pt x="8" y="23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6"/>
                      <a:pt x="13" y="25"/>
                      <a:pt x="15" y="24"/>
                    </a:cubicBezTo>
                    <a:cubicBezTo>
                      <a:pt x="20" y="22"/>
                      <a:pt x="26" y="18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5" y="7"/>
                      <a:pt x="22" y="0"/>
                      <a:pt x="22" y="0"/>
                    </a:cubicBezTo>
                  </a:path>
                </a:pathLst>
              </a:custGeom>
              <a:solidFill>
                <a:srgbClr val="9576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0" name="ï$lïdè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11879078" y="6265536"/>
                <a:ext cx="138397" cy="147845"/>
              </a:xfrm>
              <a:custGeom>
                <a:avLst/>
                <a:gdLst>
                  <a:gd name="T0" fmla="*/ 33 w 120"/>
                  <a:gd name="T1" fmla="*/ 36 h 128"/>
                  <a:gd name="T2" fmla="*/ 33 w 120"/>
                  <a:gd name="T3" fmla="*/ 36 h 128"/>
                  <a:gd name="T4" fmla="*/ 32 w 120"/>
                  <a:gd name="T5" fmla="*/ 35 h 128"/>
                  <a:gd name="T6" fmla="*/ 32 w 120"/>
                  <a:gd name="T7" fmla="*/ 35 h 128"/>
                  <a:gd name="T8" fmla="*/ 25 w 120"/>
                  <a:gd name="T9" fmla="*/ 30 h 128"/>
                  <a:gd name="T10" fmla="*/ 25 w 120"/>
                  <a:gd name="T11" fmla="*/ 30 h 128"/>
                  <a:gd name="T12" fmla="*/ 20 w 120"/>
                  <a:gd name="T13" fmla="*/ 0 h 128"/>
                  <a:gd name="T14" fmla="*/ 0 w 120"/>
                  <a:gd name="T15" fmla="*/ 11 h 128"/>
                  <a:gd name="T16" fmla="*/ 5 w 120"/>
                  <a:gd name="T17" fmla="*/ 18 h 128"/>
                  <a:gd name="T18" fmla="*/ 7 w 120"/>
                  <a:gd name="T19" fmla="*/ 18 h 128"/>
                  <a:gd name="T20" fmla="*/ 16 w 120"/>
                  <a:gd name="T21" fmla="*/ 16 h 128"/>
                  <a:gd name="T22" fmla="*/ 15 w 120"/>
                  <a:gd name="T23" fmla="*/ 31 h 128"/>
                  <a:gd name="T24" fmla="*/ 20 w 120"/>
                  <a:gd name="T25" fmla="*/ 40 h 128"/>
                  <a:gd name="T26" fmla="*/ 33 w 120"/>
                  <a:gd name="T27" fmla="*/ 90 h 128"/>
                  <a:gd name="T28" fmla="*/ 43 w 120"/>
                  <a:gd name="T29" fmla="*/ 102 h 128"/>
                  <a:gd name="T30" fmla="*/ 56 w 120"/>
                  <a:gd name="T31" fmla="*/ 102 h 128"/>
                  <a:gd name="T32" fmla="*/ 92 w 120"/>
                  <a:gd name="T33" fmla="*/ 98 h 128"/>
                  <a:gd name="T34" fmla="*/ 91 w 120"/>
                  <a:gd name="T35" fmla="*/ 98 h 128"/>
                  <a:gd name="T36" fmla="*/ 92 w 120"/>
                  <a:gd name="T37" fmla="*/ 102 h 128"/>
                  <a:gd name="T38" fmla="*/ 92 w 120"/>
                  <a:gd name="T39" fmla="*/ 109 h 128"/>
                  <a:gd name="T40" fmla="*/ 93 w 120"/>
                  <a:gd name="T41" fmla="*/ 117 h 128"/>
                  <a:gd name="T42" fmla="*/ 94 w 120"/>
                  <a:gd name="T43" fmla="*/ 125 h 128"/>
                  <a:gd name="T44" fmla="*/ 96 w 120"/>
                  <a:gd name="T45" fmla="*/ 121 h 128"/>
                  <a:gd name="T46" fmla="*/ 99 w 120"/>
                  <a:gd name="T47" fmla="*/ 110 h 128"/>
                  <a:gd name="T48" fmla="*/ 103 w 120"/>
                  <a:gd name="T49" fmla="*/ 99 h 128"/>
                  <a:gd name="T50" fmla="*/ 107 w 120"/>
                  <a:gd name="T51" fmla="*/ 89 h 128"/>
                  <a:gd name="T52" fmla="*/ 112 w 120"/>
                  <a:gd name="T53" fmla="*/ 79 h 128"/>
                  <a:gd name="T54" fmla="*/ 117 w 120"/>
                  <a:gd name="T55" fmla="*/ 69 h 128"/>
                  <a:gd name="T56" fmla="*/ 120 w 120"/>
                  <a:gd name="T57" fmla="*/ 64 h 128"/>
                  <a:gd name="T58" fmla="*/ 113 w 120"/>
                  <a:gd name="T59" fmla="*/ 69 h 128"/>
                  <a:gd name="T60" fmla="*/ 56 w 120"/>
                  <a:gd name="T61" fmla="*/ 81 h 128"/>
                  <a:gd name="T62" fmla="*/ 53 w 120"/>
                  <a:gd name="T63" fmla="*/ 81 h 128"/>
                  <a:gd name="T64" fmla="*/ 48 w 120"/>
                  <a:gd name="T65" fmla="*/ 72 h 128"/>
                  <a:gd name="T66" fmla="*/ 27 w 120"/>
                  <a:gd name="T67" fmla="*/ 37 h 128"/>
                  <a:gd name="T68" fmla="*/ 28 w 120"/>
                  <a:gd name="T69" fmla="*/ 34 h 128"/>
                  <a:gd name="T70" fmla="*/ 33 w 120"/>
                  <a:gd name="T71" fmla="*/ 38 h 128"/>
                  <a:gd name="T72" fmla="*/ 35 w 120"/>
                  <a:gd name="T73" fmla="*/ 37 h 128"/>
                  <a:gd name="T74" fmla="*/ 19 w 120"/>
                  <a:gd name="T75" fmla="*/ 13 h 128"/>
                  <a:gd name="T76" fmla="*/ 23 w 120"/>
                  <a:gd name="T77" fmla="*/ 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0" h="128">
                    <a:moveTo>
                      <a:pt x="33" y="36"/>
                    </a:moveTo>
                    <a:cubicBezTo>
                      <a:pt x="33" y="36"/>
                      <a:pt x="33" y="36"/>
                      <a:pt x="33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3" y="36"/>
                      <a:pt x="33" y="36"/>
                      <a:pt x="33" y="36"/>
                    </a:cubicBezTo>
                    <a:moveTo>
                      <a:pt x="32" y="35"/>
                    </a:move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moveTo>
                      <a:pt x="25" y="30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moveTo>
                      <a:pt x="20" y="0"/>
                    </a:moveTo>
                    <a:cubicBezTo>
                      <a:pt x="15" y="3"/>
                      <a:pt x="9" y="7"/>
                      <a:pt x="4" y="9"/>
                    </a:cubicBezTo>
                    <a:cubicBezTo>
                      <a:pt x="2" y="10"/>
                      <a:pt x="1" y="11"/>
                      <a:pt x="0" y="1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6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10" y="18"/>
                      <a:pt x="14" y="17"/>
                      <a:pt x="15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6" y="16"/>
                      <a:pt x="16" y="17"/>
                      <a:pt x="17" y="17"/>
                    </a:cubicBezTo>
                    <a:cubicBezTo>
                      <a:pt x="13" y="21"/>
                      <a:pt x="14" y="28"/>
                      <a:pt x="15" y="31"/>
                    </a:cubicBezTo>
                    <a:cubicBezTo>
                      <a:pt x="16" y="34"/>
                      <a:pt x="18" y="37"/>
                      <a:pt x="21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2" y="53"/>
                      <a:pt x="25" y="64"/>
                    </a:cubicBezTo>
                    <a:cubicBezTo>
                      <a:pt x="27" y="73"/>
                      <a:pt x="29" y="82"/>
                      <a:pt x="33" y="90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5" y="95"/>
                      <a:pt x="40" y="101"/>
                      <a:pt x="43" y="102"/>
                    </a:cubicBezTo>
                    <a:cubicBezTo>
                      <a:pt x="43" y="102"/>
                      <a:pt x="45" y="102"/>
                      <a:pt x="47" y="102"/>
                    </a:cubicBezTo>
                    <a:cubicBezTo>
                      <a:pt x="51" y="102"/>
                      <a:pt x="56" y="102"/>
                      <a:pt x="56" y="102"/>
                    </a:cubicBezTo>
                    <a:cubicBezTo>
                      <a:pt x="56" y="102"/>
                      <a:pt x="57" y="102"/>
                      <a:pt x="57" y="102"/>
                    </a:cubicBezTo>
                    <a:cubicBezTo>
                      <a:pt x="65" y="102"/>
                      <a:pt x="79" y="100"/>
                      <a:pt x="92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1" y="99"/>
                      <a:pt x="91" y="99"/>
                      <a:pt x="91" y="100"/>
                    </a:cubicBezTo>
                    <a:cubicBezTo>
                      <a:pt x="91" y="101"/>
                      <a:pt x="92" y="102"/>
                      <a:pt x="92" y="102"/>
                    </a:cubicBezTo>
                    <a:cubicBezTo>
                      <a:pt x="92" y="104"/>
                      <a:pt x="92" y="105"/>
                      <a:pt x="92" y="107"/>
                    </a:cubicBezTo>
                    <a:cubicBezTo>
                      <a:pt x="92" y="108"/>
                      <a:pt x="92" y="108"/>
                      <a:pt x="92" y="109"/>
                    </a:cubicBezTo>
                    <a:cubicBezTo>
                      <a:pt x="92" y="111"/>
                      <a:pt x="92" y="113"/>
                      <a:pt x="92" y="114"/>
                    </a:cubicBezTo>
                    <a:cubicBezTo>
                      <a:pt x="92" y="115"/>
                      <a:pt x="93" y="116"/>
                      <a:pt x="93" y="117"/>
                    </a:cubicBezTo>
                    <a:cubicBezTo>
                      <a:pt x="93" y="119"/>
                      <a:pt x="93" y="120"/>
                      <a:pt x="93" y="122"/>
                    </a:cubicBezTo>
                    <a:cubicBezTo>
                      <a:pt x="93" y="123"/>
                      <a:pt x="93" y="124"/>
                      <a:pt x="94" y="125"/>
                    </a:cubicBezTo>
                    <a:cubicBezTo>
                      <a:pt x="94" y="126"/>
                      <a:pt x="94" y="127"/>
                      <a:pt x="94" y="128"/>
                    </a:cubicBezTo>
                    <a:cubicBezTo>
                      <a:pt x="95" y="126"/>
                      <a:pt x="95" y="123"/>
                      <a:pt x="96" y="121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7" y="117"/>
                      <a:pt x="98" y="113"/>
                      <a:pt x="99" y="110"/>
                    </a:cubicBezTo>
                    <a:cubicBezTo>
                      <a:pt x="99" y="110"/>
                      <a:pt x="100" y="109"/>
                      <a:pt x="100" y="109"/>
                    </a:cubicBezTo>
                    <a:cubicBezTo>
                      <a:pt x="101" y="106"/>
                      <a:pt x="102" y="103"/>
                      <a:pt x="103" y="99"/>
                    </a:cubicBezTo>
                    <a:cubicBezTo>
                      <a:pt x="103" y="99"/>
                      <a:pt x="103" y="98"/>
                      <a:pt x="104" y="98"/>
                    </a:cubicBezTo>
                    <a:cubicBezTo>
                      <a:pt x="105" y="95"/>
                      <a:pt x="106" y="92"/>
                      <a:pt x="107" y="89"/>
                    </a:cubicBezTo>
                    <a:cubicBezTo>
                      <a:pt x="108" y="88"/>
                      <a:pt x="108" y="87"/>
                      <a:pt x="108" y="86"/>
                    </a:cubicBezTo>
                    <a:cubicBezTo>
                      <a:pt x="110" y="84"/>
                      <a:pt x="111" y="81"/>
                      <a:pt x="112" y="79"/>
                    </a:cubicBezTo>
                    <a:cubicBezTo>
                      <a:pt x="112" y="77"/>
                      <a:pt x="113" y="76"/>
                      <a:pt x="114" y="75"/>
                    </a:cubicBezTo>
                    <a:cubicBezTo>
                      <a:pt x="115" y="73"/>
                      <a:pt x="116" y="71"/>
                      <a:pt x="117" y="69"/>
                    </a:cubicBezTo>
                    <a:cubicBezTo>
                      <a:pt x="118" y="67"/>
                      <a:pt x="119" y="66"/>
                      <a:pt x="119" y="64"/>
                    </a:cubicBezTo>
                    <a:cubicBezTo>
                      <a:pt x="120" y="64"/>
                      <a:pt x="120" y="64"/>
                      <a:pt x="120" y="64"/>
                    </a:cubicBezTo>
                    <a:cubicBezTo>
                      <a:pt x="116" y="65"/>
                      <a:pt x="114" y="67"/>
                      <a:pt x="113" y="67"/>
                    </a:cubicBezTo>
                    <a:cubicBezTo>
                      <a:pt x="113" y="68"/>
                      <a:pt x="113" y="68"/>
                      <a:pt x="113" y="69"/>
                    </a:cubicBezTo>
                    <a:cubicBezTo>
                      <a:pt x="108" y="69"/>
                      <a:pt x="103" y="70"/>
                      <a:pt x="99" y="70"/>
                    </a:cubicBezTo>
                    <a:cubicBezTo>
                      <a:pt x="94" y="70"/>
                      <a:pt x="60" y="79"/>
                      <a:pt x="56" y="81"/>
                    </a:cubicBezTo>
                    <a:cubicBezTo>
                      <a:pt x="55" y="81"/>
                      <a:pt x="55" y="81"/>
                      <a:pt x="55" y="81"/>
                    </a:cubicBezTo>
                    <a:cubicBezTo>
                      <a:pt x="55" y="81"/>
                      <a:pt x="54" y="81"/>
                      <a:pt x="53" y="81"/>
                    </a:cubicBezTo>
                    <a:cubicBezTo>
                      <a:pt x="53" y="81"/>
                      <a:pt x="53" y="81"/>
                      <a:pt x="53" y="81"/>
                    </a:cubicBezTo>
                    <a:cubicBezTo>
                      <a:pt x="51" y="78"/>
                      <a:pt x="50" y="75"/>
                      <a:pt x="48" y="72"/>
                    </a:cubicBezTo>
                    <a:cubicBezTo>
                      <a:pt x="40" y="62"/>
                      <a:pt x="28" y="37"/>
                      <a:pt x="28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6"/>
                    </a:cubicBezTo>
                    <a:cubicBezTo>
                      <a:pt x="27" y="36"/>
                      <a:pt x="28" y="35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0" y="37"/>
                      <a:pt x="32" y="38"/>
                      <a:pt x="33" y="38"/>
                    </a:cubicBezTo>
                    <a:cubicBezTo>
                      <a:pt x="34" y="38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6"/>
                      <a:pt x="37" y="34"/>
                      <a:pt x="33" y="28"/>
                    </a:cubicBezTo>
                    <a:cubicBezTo>
                      <a:pt x="27" y="22"/>
                      <a:pt x="19" y="15"/>
                      <a:pt x="19" y="13"/>
                    </a:cubicBezTo>
                    <a:cubicBezTo>
                      <a:pt x="20" y="12"/>
                      <a:pt x="22" y="8"/>
                      <a:pt x="23" y="6"/>
                    </a:cubicBezTo>
                    <a:cubicBezTo>
                      <a:pt x="23" y="5"/>
                      <a:pt x="23" y="4"/>
                      <a:pt x="23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A66614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1" name="ïšḷîḋè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11960782" y="6475632"/>
                <a:ext cx="51134" cy="202871"/>
              </a:xfrm>
              <a:custGeom>
                <a:avLst/>
                <a:gdLst>
                  <a:gd name="T0" fmla="*/ 24 w 44"/>
                  <a:gd name="T1" fmla="*/ 0 h 176"/>
                  <a:gd name="T2" fmla="*/ 25 w 44"/>
                  <a:gd name="T3" fmla="*/ 4 h 176"/>
                  <a:gd name="T4" fmla="*/ 4 w 44"/>
                  <a:gd name="T5" fmla="*/ 111 h 176"/>
                  <a:gd name="T6" fmla="*/ 1 w 44"/>
                  <a:gd name="T7" fmla="*/ 132 h 176"/>
                  <a:gd name="T8" fmla="*/ 16 w 44"/>
                  <a:gd name="T9" fmla="*/ 176 h 176"/>
                  <a:gd name="T10" fmla="*/ 20 w 44"/>
                  <a:gd name="T11" fmla="*/ 171 h 176"/>
                  <a:gd name="T12" fmla="*/ 23 w 44"/>
                  <a:gd name="T13" fmla="*/ 166 h 176"/>
                  <a:gd name="T14" fmla="*/ 27 w 44"/>
                  <a:gd name="T15" fmla="*/ 160 h 176"/>
                  <a:gd name="T16" fmla="*/ 30 w 44"/>
                  <a:gd name="T17" fmla="*/ 153 h 176"/>
                  <a:gd name="T18" fmla="*/ 33 w 44"/>
                  <a:gd name="T19" fmla="*/ 147 h 176"/>
                  <a:gd name="T20" fmla="*/ 34 w 44"/>
                  <a:gd name="T21" fmla="*/ 146 h 176"/>
                  <a:gd name="T22" fmla="*/ 31 w 44"/>
                  <a:gd name="T23" fmla="*/ 140 h 176"/>
                  <a:gd name="T24" fmla="*/ 31 w 44"/>
                  <a:gd name="T25" fmla="*/ 140 h 176"/>
                  <a:gd name="T26" fmla="*/ 34 w 44"/>
                  <a:gd name="T27" fmla="*/ 114 h 176"/>
                  <a:gd name="T28" fmla="*/ 34 w 44"/>
                  <a:gd name="T29" fmla="*/ 113 h 176"/>
                  <a:gd name="T30" fmla="*/ 35 w 44"/>
                  <a:gd name="T31" fmla="*/ 113 h 176"/>
                  <a:gd name="T32" fmla="*/ 35 w 44"/>
                  <a:gd name="T33" fmla="*/ 113 h 176"/>
                  <a:gd name="T34" fmla="*/ 44 w 44"/>
                  <a:gd name="T35" fmla="*/ 93 h 176"/>
                  <a:gd name="T36" fmla="*/ 44 w 44"/>
                  <a:gd name="T37" fmla="*/ 92 h 176"/>
                  <a:gd name="T38" fmla="*/ 44 w 44"/>
                  <a:gd name="T39" fmla="*/ 25 h 176"/>
                  <a:gd name="T40" fmla="*/ 24 w 44"/>
                  <a:gd name="T4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176">
                    <a:moveTo>
                      <a:pt x="24" y="0"/>
                    </a:moveTo>
                    <a:cubicBezTo>
                      <a:pt x="24" y="2"/>
                      <a:pt x="24" y="3"/>
                      <a:pt x="25" y="4"/>
                    </a:cubicBezTo>
                    <a:cubicBezTo>
                      <a:pt x="21" y="21"/>
                      <a:pt x="7" y="89"/>
                      <a:pt x="4" y="111"/>
                    </a:cubicBezTo>
                    <a:cubicBezTo>
                      <a:pt x="2" y="119"/>
                      <a:pt x="0" y="128"/>
                      <a:pt x="1" y="132"/>
                    </a:cubicBezTo>
                    <a:cubicBezTo>
                      <a:pt x="2" y="136"/>
                      <a:pt x="9" y="156"/>
                      <a:pt x="16" y="176"/>
                    </a:cubicBezTo>
                    <a:cubicBezTo>
                      <a:pt x="18" y="175"/>
                      <a:pt x="19" y="173"/>
                      <a:pt x="20" y="171"/>
                    </a:cubicBezTo>
                    <a:cubicBezTo>
                      <a:pt x="21" y="169"/>
                      <a:pt x="22" y="168"/>
                      <a:pt x="23" y="166"/>
                    </a:cubicBezTo>
                    <a:cubicBezTo>
                      <a:pt x="25" y="164"/>
                      <a:pt x="26" y="162"/>
                      <a:pt x="27" y="160"/>
                    </a:cubicBezTo>
                    <a:cubicBezTo>
                      <a:pt x="28" y="158"/>
                      <a:pt x="29" y="156"/>
                      <a:pt x="30" y="153"/>
                    </a:cubicBezTo>
                    <a:cubicBezTo>
                      <a:pt x="31" y="151"/>
                      <a:pt x="32" y="149"/>
                      <a:pt x="33" y="147"/>
                    </a:cubicBezTo>
                    <a:cubicBezTo>
                      <a:pt x="33" y="147"/>
                      <a:pt x="33" y="146"/>
                      <a:pt x="34" y="146"/>
                    </a:cubicBezTo>
                    <a:cubicBezTo>
                      <a:pt x="33" y="144"/>
                      <a:pt x="32" y="141"/>
                      <a:pt x="31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27" y="130"/>
                      <a:pt x="31" y="119"/>
                      <a:pt x="34" y="114"/>
                    </a:cubicBezTo>
                    <a:cubicBezTo>
                      <a:pt x="34" y="114"/>
                      <a:pt x="34" y="113"/>
                      <a:pt x="34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8" y="107"/>
                      <a:pt x="41" y="100"/>
                      <a:pt x="44" y="93"/>
                    </a:cubicBezTo>
                    <a:cubicBezTo>
                      <a:pt x="44" y="93"/>
                      <a:pt x="44" y="93"/>
                      <a:pt x="44" y="92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4" y="13"/>
                      <a:pt x="36" y="2"/>
                      <a:pt x="24" y="0"/>
                    </a:cubicBezTo>
                  </a:path>
                </a:pathLst>
              </a:custGeom>
              <a:solidFill>
                <a:srgbClr val="5E5E8A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2" name="îśliďê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12000245" y="6258311"/>
                <a:ext cx="57804" cy="78925"/>
              </a:xfrm>
              <a:custGeom>
                <a:avLst/>
                <a:gdLst>
                  <a:gd name="T0" fmla="*/ 9 w 50"/>
                  <a:gd name="T1" fmla="*/ 0 h 68"/>
                  <a:gd name="T2" fmla="*/ 5 w 50"/>
                  <a:gd name="T3" fmla="*/ 16 h 68"/>
                  <a:gd name="T4" fmla="*/ 7 w 50"/>
                  <a:gd name="T5" fmla="*/ 20 h 68"/>
                  <a:gd name="T6" fmla="*/ 2 w 50"/>
                  <a:gd name="T7" fmla="*/ 31 h 68"/>
                  <a:gd name="T8" fmla="*/ 0 w 50"/>
                  <a:gd name="T9" fmla="*/ 52 h 68"/>
                  <a:gd name="T10" fmla="*/ 4 w 50"/>
                  <a:gd name="T11" fmla="*/ 62 h 68"/>
                  <a:gd name="T12" fmla="*/ 15 w 50"/>
                  <a:gd name="T13" fmla="*/ 64 h 68"/>
                  <a:gd name="T14" fmla="*/ 16 w 50"/>
                  <a:gd name="T15" fmla="*/ 68 h 68"/>
                  <a:gd name="T16" fmla="*/ 17 w 50"/>
                  <a:gd name="T17" fmla="*/ 65 h 68"/>
                  <a:gd name="T18" fmla="*/ 21 w 50"/>
                  <a:gd name="T19" fmla="*/ 60 h 68"/>
                  <a:gd name="T20" fmla="*/ 23 w 50"/>
                  <a:gd name="T21" fmla="*/ 56 h 68"/>
                  <a:gd name="T22" fmla="*/ 28 w 50"/>
                  <a:gd name="T23" fmla="*/ 50 h 68"/>
                  <a:gd name="T24" fmla="*/ 30 w 50"/>
                  <a:gd name="T25" fmla="*/ 47 h 68"/>
                  <a:gd name="T26" fmla="*/ 35 w 50"/>
                  <a:gd name="T27" fmla="*/ 40 h 68"/>
                  <a:gd name="T28" fmla="*/ 37 w 50"/>
                  <a:gd name="T29" fmla="*/ 38 h 68"/>
                  <a:gd name="T30" fmla="*/ 44 w 50"/>
                  <a:gd name="T31" fmla="*/ 30 h 68"/>
                  <a:gd name="T32" fmla="*/ 50 w 50"/>
                  <a:gd name="T33" fmla="*/ 24 h 68"/>
                  <a:gd name="T34" fmla="*/ 45 w 50"/>
                  <a:gd name="T35" fmla="*/ 19 h 68"/>
                  <a:gd name="T36" fmla="*/ 45 w 50"/>
                  <a:gd name="T37" fmla="*/ 19 h 68"/>
                  <a:gd name="T38" fmla="*/ 41 w 50"/>
                  <a:gd name="T39" fmla="*/ 11 h 68"/>
                  <a:gd name="T40" fmla="*/ 14 w 50"/>
                  <a:gd name="T41" fmla="*/ 6 h 68"/>
                  <a:gd name="T42" fmla="*/ 9 w 50"/>
                  <a:gd name="T4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0" h="68">
                    <a:moveTo>
                      <a:pt x="9" y="0"/>
                    </a:moveTo>
                    <a:cubicBezTo>
                      <a:pt x="2" y="5"/>
                      <a:pt x="2" y="11"/>
                      <a:pt x="5" y="16"/>
                    </a:cubicBezTo>
                    <a:cubicBezTo>
                      <a:pt x="6" y="18"/>
                      <a:pt x="7" y="19"/>
                      <a:pt x="7" y="20"/>
                    </a:cubicBezTo>
                    <a:cubicBezTo>
                      <a:pt x="5" y="23"/>
                      <a:pt x="3" y="28"/>
                      <a:pt x="2" y="31"/>
                    </a:cubicBezTo>
                    <a:cubicBezTo>
                      <a:pt x="0" y="37"/>
                      <a:pt x="0" y="47"/>
                      <a:pt x="0" y="52"/>
                    </a:cubicBezTo>
                    <a:cubicBezTo>
                      <a:pt x="0" y="57"/>
                      <a:pt x="3" y="61"/>
                      <a:pt x="4" y="62"/>
                    </a:cubicBezTo>
                    <a:cubicBezTo>
                      <a:pt x="6" y="63"/>
                      <a:pt x="13" y="62"/>
                      <a:pt x="15" y="64"/>
                    </a:cubicBezTo>
                    <a:cubicBezTo>
                      <a:pt x="15" y="64"/>
                      <a:pt x="15" y="66"/>
                      <a:pt x="16" y="68"/>
                    </a:cubicBezTo>
                    <a:cubicBezTo>
                      <a:pt x="16" y="67"/>
                      <a:pt x="17" y="66"/>
                      <a:pt x="17" y="65"/>
                    </a:cubicBezTo>
                    <a:cubicBezTo>
                      <a:pt x="18" y="63"/>
                      <a:pt x="20" y="62"/>
                      <a:pt x="21" y="60"/>
                    </a:cubicBezTo>
                    <a:cubicBezTo>
                      <a:pt x="22" y="58"/>
                      <a:pt x="23" y="57"/>
                      <a:pt x="23" y="56"/>
                    </a:cubicBezTo>
                    <a:cubicBezTo>
                      <a:pt x="25" y="54"/>
                      <a:pt x="26" y="52"/>
                      <a:pt x="28" y="50"/>
                    </a:cubicBezTo>
                    <a:cubicBezTo>
                      <a:pt x="28" y="49"/>
                      <a:pt x="29" y="48"/>
                      <a:pt x="30" y="47"/>
                    </a:cubicBezTo>
                    <a:cubicBezTo>
                      <a:pt x="32" y="44"/>
                      <a:pt x="33" y="42"/>
                      <a:pt x="35" y="40"/>
                    </a:cubicBezTo>
                    <a:cubicBezTo>
                      <a:pt x="36" y="40"/>
                      <a:pt x="36" y="39"/>
                      <a:pt x="37" y="38"/>
                    </a:cubicBezTo>
                    <a:cubicBezTo>
                      <a:pt x="39" y="36"/>
                      <a:pt x="42" y="33"/>
                      <a:pt x="44" y="30"/>
                    </a:cubicBezTo>
                    <a:cubicBezTo>
                      <a:pt x="46" y="29"/>
                      <a:pt x="48" y="26"/>
                      <a:pt x="50" y="24"/>
                    </a:cubicBezTo>
                    <a:cubicBezTo>
                      <a:pt x="48" y="20"/>
                      <a:pt x="46" y="19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7"/>
                      <a:pt x="44" y="13"/>
                      <a:pt x="41" y="11"/>
                    </a:cubicBezTo>
                    <a:cubicBezTo>
                      <a:pt x="35" y="7"/>
                      <a:pt x="22" y="8"/>
                      <a:pt x="14" y="6"/>
                    </a:cubicBezTo>
                    <a:cubicBezTo>
                      <a:pt x="11" y="5"/>
                      <a:pt x="9" y="2"/>
                      <a:pt x="9" y="0"/>
                    </a:cubicBezTo>
                  </a:path>
                </a:pathLst>
              </a:custGeom>
              <a:solidFill>
                <a:srgbClr val="A66614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3" name="iṣḻïḓè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12048600" y="6337236"/>
                <a:ext cx="31125" cy="128948"/>
              </a:xfrm>
              <a:custGeom>
                <a:avLst/>
                <a:gdLst>
                  <a:gd name="T0" fmla="*/ 0 w 27"/>
                  <a:gd name="T1" fmla="*/ 112 h 112"/>
                  <a:gd name="T2" fmla="*/ 10 w 27"/>
                  <a:gd name="T3" fmla="*/ 105 h 112"/>
                  <a:gd name="T4" fmla="*/ 25 w 27"/>
                  <a:gd name="T5" fmla="*/ 86 h 112"/>
                  <a:gd name="T6" fmla="*/ 25 w 27"/>
                  <a:gd name="T7" fmla="*/ 27 h 112"/>
                  <a:gd name="T8" fmla="*/ 25 w 27"/>
                  <a:gd name="T9" fmla="*/ 24 h 112"/>
                  <a:gd name="T10" fmla="*/ 12 w 27"/>
                  <a:gd name="T11" fmla="*/ 0 h 112"/>
                  <a:gd name="T12" fmla="*/ 5 w 27"/>
                  <a:gd name="T13" fmla="*/ 65 h 112"/>
                  <a:gd name="T14" fmla="*/ 0 w 27"/>
                  <a:gd name="T1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12">
                    <a:moveTo>
                      <a:pt x="0" y="112"/>
                    </a:moveTo>
                    <a:cubicBezTo>
                      <a:pt x="4" y="110"/>
                      <a:pt x="7" y="107"/>
                      <a:pt x="10" y="105"/>
                    </a:cubicBezTo>
                    <a:cubicBezTo>
                      <a:pt x="18" y="98"/>
                      <a:pt x="25" y="91"/>
                      <a:pt x="25" y="86"/>
                    </a:cubicBezTo>
                    <a:cubicBezTo>
                      <a:pt x="27" y="75"/>
                      <a:pt x="26" y="42"/>
                      <a:pt x="25" y="27"/>
                    </a:cubicBezTo>
                    <a:cubicBezTo>
                      <a:pt x="25" y="26"/>
                      <a:pt x="25" y="25"/>
                      <a:pt x="25" y="24"/>
                    </a:cubicBezTo>
                    <a:cubicBezTo>
                      <a:pt x="24" y="9"/>
                      <a:pt x="16" y="3"/>
                      <a:pt x="12" y="0"/>
                    </a:cubicBezTo>
                    <a:cubicBezTo>
                      <a:pt x="10" y="19"/>
                      <a:pt x="5" y="63"/>
                      <a:pt x="5" y="65"/>
                    </a:cubicBezTo>
                    <a:cubicBezTo>
                      <a:pt x="4" y="68"/>
                      <a:pt x="0" y="112"/>
                      <a:pt x="0" y="1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4" name="îŝḻïďe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11889083" y="6271094"/>
                <a:ext cx="17786" cy="31125"/>
              </a:xfrm>
              <a:custGeom>
                <a:avLst/>
                <a:gdLst>
                  <a:gd name="T0" fmla="*/ 14 w 15"/>
                  <a:gd name="T1" fmla="*/ 24 h 27"/>
                  <a:gd name="T2" fmla="*/ 4 w 15"/>
                  <a:gd name="T3" fmla="*/ 2 h 27"/>
                  <a:gd name="T4" fmla="*/ 2 w 15"/>
                  <a:gd name="T5" fmla="*/ 16 h 27"/>
                  <a:gd name="T6" fmla="*/ 11 w 15"/>
                  <a:gd name="T7" fmla="*/ 27 h 27"/>
                  <a:gd name="T8" fmla="*/ 14 w 15"/>
                  <a:gd name="T9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7">
                    <a:moveTo>
                      <a:pt x="14" y="24"/>
                    </a:moveTo>
                    <a:cubicBezTo>
                      <a:pt x="13" y="21"/>
                      <a:pt x="7" y="0"/>
                      <a:pt x="4" y="2"/>
                    </a:cubicBezTo>
                    <a:cubicBezTo>
                      <a:pt x="0" y="5"/>
                      <a:pt x="1" y="14"/>
                      <a:pt x="2" y="16"/>
                    </a:cubicBezTo>
                    <a:cubicBezTo>
                      <a:pt x="3" y="21"/>
                      <a:pt x="8" y="27"/>
                      <a:pt x="11" y="27"/>
                    </a:cubicBezTo>
                    <a:cubicBezTo>
                      <a:pt x="14" y="27"/>
                      <a:pt x="15" y="26"/>
                      <a:pt x="14" y="24"/>
                    </a:cubicBezTo>
                    <a:close/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5" name="íşḷiḍê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11944664" y="6736307"/>
                <a:ext cx="130615" cy="11673"/>
              </a:xfrm>
              <a:prstGeom prst="ellipse">
                <a:avLst/>
              </a:prstGeom>
              <a:solidFill>
                <a:srgbClr val="E4E7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6" name="iṩḷiḑe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12030258" y="6716854"/>
                <a:ext cx="12784" cy="17231"/>
              </a:xfrm>
              <a:custGeom>
                <a:avLst/>
                <a:gdLst>
                  <a:gd name="T0" fmla="*/ 0 w 11"/>
                  <a:gd name="T1" fmla="*/ 0 h 15"/>
                  <a:gd name="T2" fmla="*/ 1 w 11"/>
                  <a:gd name="T3" fmla="*/ 12 h 15"/>
                  <a:gd name="T4" fmla="*/ 9 w 11"/>
                  <a:gd name="T5" fmla="*/ 13 h 15"/>
                  <a:gd name="T6" fmla="*/ 11 w 11"/>
                  <a:gd name="T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0" y="0"/>
                    </a:moveTo>
                    <a:cubicBezTo>
                      <a:pt x="0" y="0"/>
                      <a:pt x="1" y="10"/>
                      <a:pt x="1" y="12"/>
                    </a:cubicBezTo>
                    <a:cubicBezTo>
                      <a:pt x="1" y="14"/>
                      <a:pt x="9" y="15"/>
                      <a:pt x="9" y="13"/>
                    </a:cubicBezTo>
                    <a:cubicBezTo>
                      <a:pt x="10" y="12"/>
                      <a:pt x="11" y="1"/>
                      <a:pt x="11" y="1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7" name="iṣľïḑè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12006914" y="6727970"/>
                <a:ext cx="36128" cy="13895"/>
              </a:xfrm>
              <a:custGeom>
                <a:avLst/>
                <a:gdLst>
                  <a:gd name="T0" fmla="*/ 31 w 31"/>
                  <a:gd name="T1" fmla="*/ 5 h 12"/>
                  <a:gd name="T2" fmla="*/ 31 w 31"/>
                  <a:gd name="T3" fmla="*/ 12 h 12"/>
                  <a:gd name="T4" fmla="*/ 22 w 31"/>
                  <a:gd name="T5" fmla="*/ 12 h 12"/>
                  <a:gd name="T6" fmla="*/ 21 w 31"/>
                  <a:gd name="T7" fmla="*/ 11 h 12"/>
                  <a:gd name="T8" fmla="*/ 16 w 31"/>
                  <a:gd name="T9" fmla="*/ 12 h 12"/>
                  <a:gd name="T10" fmla="*/ 9 w 31"/>
                  <a:gd name="T11" fmla="*/ 12 h 12"/>
                  <a:gd name="T12" fmla="*/ 0 w 31"/>
                  <a:gd name="T13" fmla="*/ 10 h 12"/>
                  <a:gd name="T14" fmla="*/ 8 w 31"/>
                  <a:gd name="T15" fmla="*/ 7 h 12"/>
                  <a:gd name="T16" fmla="*/ 19 w 31"/>
                  <a:gd name="T17" fmla="*/ 2 h 12"/>
                  <a:gd name="T18" fmla="*/ 21 w 31"/>
                  <a:gd name="T19" fmla="*/ 0 h 12"/>
                  <a:gd name="T20" fmla="*/ 22 w 31"/>
                  <a:gd name="T21" fmla="*/ 1 h 12"/>
                  <a:gd name="T22" fmla="*/ 27 w 31"/>
                  <a:gd name="T23" fmla="*/ 4 h 12"/>
                  <a:gd name="T24" fmla="*/ 30 w 31"/>
                  <a:gd name="T25" fmla="*/ 2 h 12"/>
                  <a:gd name="T26" fmla="*/ 31 w 31"/>
                  <a:gd name="T2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12">
                    <a:moveTo>
                      <a:pt x="31" y="5"/>
                    </a:moveTo>
                    <a:cubicBezTo>
                      <a:pt x="31" y="8"/>
                      <a:pt x="31" y="12"/>
                      <a:pt x="31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19" y="12"/>
                      <a:pt x="16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3" y="12"/>
                      <a:pt x="0" y="11"/>
                      <a:pt x="0" y="10"/>
                    </a:cubicBezTo>
                    <a:cubicBezTo>
                      <a:pt x="0" y="6"/>
                      <a:pt x="6" y="7"/>
                      <a:pt x="8" y="7"/>
                    </a:cubicBezTo>
                    <a:cubicBezTo>
                      <a:pt x="13" y="7"/>
                      <a:pt x="18" y="4"/>
                      <a:pt x="19" y="2"/>
                    </a:cubicBezTo>
                    <a:cubicBezTo>
                      <a:pt x="20" y="0"/>
                      <a:pt x="20" y="0"/>
                      <a:pt x="21" y="0"/>
                    </a:cubicBezTo>
                    <a:cubicBezTo>
                      <a:pt x="21" y="0"/>
                      <a:pt x="22" y="0"/>
                      <a:pt x="22" y="1"/>
                    </a:cubicBezTo>
                    <a:cubicBezTo>
                      <a:pt x="23" y="3"/>
                      <a:pt x="25" y="4"/>
                      <a:pt x="27" y="4"/>
                    </a:cubicBezTo>
                    <a:cubicBezTo>
                      <a:pt x="28" y="4"/>
                      <a:pt x="29" y="3"/>
                      <a:pt x="30" y="2"/>
                    </a:cubicBezTo>
                    <a:cubicBezTo>
                      <a:pt x="30" y="2"/>
                      <a:pt x="31" y="3"/>
                      <a:pt x="31" y="5"/>
                    </a:cubicBezTo>
                    <a:close/>
                  </a:path>
                </a:pathLst>
              </a:custGeom>
              <a:solidFill>
                <a:srgbClr val="1F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8" name="îṥ1idê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11994687" y="6707405"/>
                <a:ext cx="13339" cy="18342"/>
              </a:xfrm>
              <a:custGeom>
                <a:avLst/>
                <a:gdLst>
                  <a:gd name="T0" fmla="*/ 0 w 12"/>
                  <a:gd name="T1" fmla="*/ 6 h 16"/>
                  <a:gd name="T2" fmla="*/ 3 w 12"/>
                  <a:gd name="T3" fmla="*/ 14 h 16"/>
                  <a:gd name="T4" fmla="*/ 12 w 12"/>
                  <a:gd name="T5" fmla="*/ 12 h 16"/>
                  <a:gd name="T6" fmla="*/ 8 w 12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6">
                    <a:moveTo>
                      <a:pt x="0" y="6"/>
                    </a:moveTo>
                    <a:cubicBezTo>
                      <a:pt x="0" y="6"/>
                      <a:pt x="2" y="12"/>
                      <a:pt x="3" y="14"/>
                    </a:cubicBezTo>
                    <a:cubicBezTo>
                      <a:pt x="4" y="16"/>
                      <a:pt x="11" y="14"/>
                      <a:pt x="12" y="12"/>
                    </a:cubicBezTo>
                    <a:cubicBezTo>
                      <a:pt x="12" y="11"/>
                      <a:pt x="8" y="0"/>
                      <a:pt x="8" y="0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9" name="íşľïḋè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11976900" y="6720188"/>
                <a:ext cx="37239" cy="22788"/>
              </a:xfrm>
              <a:custGeom>
                <a:avLst/>
                <a:gdLst>
                  <a:gd name="T0" fmla="*/ 29 w 32"/>
                  <a:gd name="T1" fmla="*/ 3 h 20"/>
                  <a:gd name="T2" fmla="*/ 32 w 32"/>
                  <a:gd name="T3" fmla="*/ 9 h 20"/>
                  <a:gd name="T4" fmla="*/ 25 w 32"/>
                  <a:gd name="T5" fmla="*/ 13 h 20"/>
                  <a:gd name="T6" fmla="*/ 24 w 32"/>
                  <a:gd name="T7" fmla="*/ 12 h 20"/>
                  <a:gd name="T8" fmla="*/ 20 w 32"/>
                  <a:gd name="T9" fmla="*/ 16 h 20"/>
                  <a:gd name="T10" fmla="*/ 13 w 32"/>
                  <a:gd name="T11" fmla="*/ 19 h 20"/>
                  <a:gd name="T12" fmla="*/ 2 w 32"/>
                  <a:gd name="T13" fmla="*/ 19 h 20"/>
                  <a:gd name="T14" fmla="*/ 10 w 32"/>
                  <a:gd name="T15" fmla="*/ 13 h 20"/>
                  <a:gd name="T16" fmla="*/ 17 w 32"/>
                  <a:gd name="T17" fmla="*/ 4 h 20"/>
                  <a:gd name="T18" fmla="*/ 17 w 32"/>
                  <a:gd name="T19" fmla="*/ 1 h 20"/>
                  <a:gd name="T20" fmla="*/ 19 w 32"/>
                  <a:gd name="T21" fmla="*/ 2 h 20"/>
                  <a:gd name="T22" fmla="*/ 24 w 32"/>
                  <a:gd name="T23" fmla="*/ 3 h 20"/>
                  <a:gd name="T24" fmla="*/ 27 w 32"/>
                  <a:gd name="T25" fmla="*/ 0 h 20"/>
                  <a:gd name="T26" fmla="*/ 29 w 32"/>
                  <a:gd name="T2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0">
                    <a:moveTo>
                      <a:pt x="29" y="3"/>
                    </a:moveTo>
                    <a:cubicBezTo>
                      <a:pt x="30" y="5"/>
                      <a:pt x="32" y="9"/>
                      <a:pt x="32" y="9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2" y="15"/>
                      <a:pt x="20" y="16"/>
                    </a:cubicBezTo>
                    <a:cubicBezTo>
                      <a:pt x="19" y="17"/>
                      <a:pt x="15" y="18"/>
                      <a:pt x="13" y="19"/>
                    </a:cubicBezTo>
                    <a:cubicBezTo>
                      <a:pt x="7" y="20"/>
                      <a:pt x="3" y="19"/>
                      <a:pt x="2" y="19"/>
                    </a:cubicBezTo>
                    <a:cubicBezTo>
                      <a:pt x="0" y="15"/>
                      <a:pt x="8" y="13"/>
                      <a:pt x="10" y="13"/>
                    </a:cubicBezTo>
                    <a:cubicBezTo>
                      <a:pt x="14" y="11"/>
                      <a:pt x="16" y="6"/>
                      <a:pt x="17" y="4"/>
                    </a:cubicBezTo>
                    <a:cubicBezTo>
                      <a:pt x="17" y="2"/>
                      <a:pt x="16" y="1"/>
                      <a:pt x="17" y="1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21" y="3"/>
                      <a:pt x="23" y="4"/>
                      <a:pt x="24" y="3"/>
                    </a:cubicBezTo>
                    <a:cubicBezTo>
                      <a:pt x="25" y="2"/>
                      <a:pt x="26" y="1"/>
                      <a:pt x="27" y="0"/>
                    </a:cubicBezTo>
                    <a:cubicBezTo>
                      <a:pt x="27" y="0"/>
                      <a:pt x="28" y="0"/>
                      <a:pt x="29" y="3"/>
                    </a:cubicBezTo>
                    <a:close/>
                  </a:path>
                </a:pathLst>
              </a:custGeom>
              <a:solidFill>
                <a:srgbClr val="1F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0" name="íşḻîḋè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12048600" y="6362247"/>
                <a:ext cx="28902" cy="103937"/>
              </a:xfrm>
              <a:custGeom>
                <a:avLst/>
                <a:gdLst>
                  <a:gd name="T0" fmla="*/ 0 w 25"/>
                  <a:gd name="T1" fmla="*/ 90 h 90"/>
                  <a:gd name="T2" fmla="*/ 10 w 25"/>
                  <a:gd name="T3" fmla="*/ 83 h 90"/>
                  <a:gd name="T4" fmla="*/ 19 w 25"/>
                  <a:gd name="T5" fmla="*/ 32 h 90"/>
                  <a:gd name="T6" fmla="*/ 22 w 25"/>
                  <a:gd name="T7" fmla="*/ 0 h 90"/>
                  <a:gd name="T8" fmla="*/ 9 w 25"/>
                  <a:gd name="T9" fmla="*/ 2 h 90"/>
                  <a:gd name="T10" fmla="*/ 5 w 25"/>
                  <a:gd name="T11" fmla="*/ 43 h 90"/>
                  <a:gd name="T12" fmla="*/ 0 w 25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90">
                    <a:moveTo>
                      <a:pt x="0" y="90"/>
                    </a:moveTo>
                    <a:cubicBezTo>
                      <a:pt x="4" y="88"/>
                      <a:pt x="7" y="85"/>
                      <a:pt x="10" y="83"/>
                    </a:cubicBezTo>
                    <a:cubicBezTo>
                      <a:pt x="11" y="70"/>
                      <a:pt x="14" y="53"/>
                      <a:pt x="19" y="32"/>
                    </a:cubicBezTo>
                    <a:cubicBezTo>
                      <a:pt x="25" y="5"/>
                      <a:pt x="22" y="0"/>
                      <a:pt x="22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21"/>
                      <a:pt x="5" y="41"/>
                      <a:pt x="5" y="43"/>
                    </a:cubicBezTo>
                    <a:cubicBezTo>
                      <a:pt x="4" y="46"/>
                      <a:pt x="0" y="90"/>
                      <a:pt x="0" y="90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1" name="îṩḷíďè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12014140" y="6463960"/>
                <a:ext cx="52802" cy="173969"/>
              </a:xfrm>
              <a:custGeom>
                <a:avLst/>
                <a:gdLst>
                  <a:gd name="T0" fmla="*/ 1 w 46"/>
                  <a:gd name="T1" fmla="*/ 103 h 151"/>
                  <a:gd name="T2" fmla="*/ 5 w 46"/>
                  <a:gd name="T3" fmla="*/ 141 h 151"/>
                  <a:gd name="T4" fmla="*/ 29 w 46"/>
                  <a:gd name="T5" fmla="*/ 144 h 151"/>
                  <a:gd name="T6" fmla="*/ 37 w 46"/>
                  <a:gd name="T7" fmla="*/ 56 h 151"/>
                  <a:gd name="T8" fmla="*/ 43 w 46"/>
                  <a:gd name="T9" fmla="*/ 32 h 151"/>
                  <a:gd name="T10" fmla="*/ 37 w 46"/>
                  <a:gd name="T11" fmla="*/ 3 h 151"/>
                  <a:gd name="T12" fmla="*/ 1 w 46"/>
                  <a:gd name="T13" fmla="*/ 0 h 151"/>
                  <a:gd name="T14" fmla="*/ 0 w 46"/>
                  <a:gd name="T15" fmla="*/ 45 h 151"/>
                  <a:gd name="T16" fmla="*/ 0 w 46"/>
                  <a:gd name="T17" fmla="*/ 60 h 151"/>
                  <a:gd name="T18" fmla="*/ 1 w 46"/>
                  <a:gd name="T19" fmla="*/ 10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51">
                    <a:moveTo>
                      <a:pt x="1" y="103"/>
                    </a:moveTo>
                    <a:cubicBezTo>
                      <a:pt x="2" y="117"/>
                      <a:pt x="3" y="131"/>
                      <a:pt x="5" y="141"/>
                    </a:cubicBezTo>
                    <a:cubicBezTo>
                      <a:pt x="7" y="149"/>
                      <a:pt x="33" y="151"/>
                      <a:pt x="29" y="144"/>
                    </a:cubicBezTo>
                    <a:cubicBezTo>
                      <a:pt x="24" y="135"/>
                      <a:pt x="33" y="106"/>
                      <a:pt x="37" y="56"/>
                    </a:cubicBezTo>
                    <a:cubicBezTo>
                      <a:pt x="38" y="48"/>
                      <a:pt x="41" y="48"/>
                      <a:pt x="43" y="32"/>
                    </a:cubicBezTo>
                    <a:cubicBezTo>
                      <a:pt x="46" y="17"/>
                      <a:pt x="37" y="3"/>
                      <a:pt x="3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81"/>
                      <a:pt x="1" y="10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2" name="iš1ïďe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12018586" y="6600133"/>
                <a:ext cx="33348" cy="126725"/>
              </a:xfrm>
              <a:custGeom>
                <a:avLst/>
                <a:gdLst>
                  <a:gd name="T0" fmla="*/ 22 w 29"/>
                  <a:gd name="T1" fmla="*/ 21 h 110"/>
                  <a:gd name="T2" fmla="*/ 28 w 29"/>
                  <a:gd name="T3" fmla="*/ 45 h 110"/>
                  <a:gd name="T4" fmla="*/ 22 w 29"/>
                  <a:gd name="T5" fmla="*/ 109 h 110"/>
                  <a:gd name="T6" fmla="*/ 9 w 29"/>
                  <a:gd name="T7" fmla="*/ 108 h 110"/>
                  <a:gd name="T8" fmla="*/ 0 w 29"/>
                  <a:gd name="T9" fmla="*/ 10 h 110"/>
                  <a:gd name="T10" fmla="*/ 22 w 29"/>
                  <a:gd name="T11" fmla="*/ 2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10">
                    <a:moveTo>
                      <a:pt x="22" y="21"/>
                    </a:moveTo>
                    <a:cubicBezTo>
                      <a:pt x="22" y="21"/>
                      <a:pt x="29" y="29"/>
                      <a:pt x="28" y="45"/>
                    </a:cubicBezTo>
                    <a:cubicBezTo>
                      <a:pt x="27" y="61"/>
                      <a:pt x="22" y="109"/>
                      <a:pt x="22" y="109"/>
                    </a:cubicBezTo>
                    <a:cubicBezTo>
                      <a:pt x="22" y="109"/>
                      <a:pt x="13" y="110"/>
                      <a:pt x="9" y="108"/>
                    </a:cubicBezTo>
                    <a:cubicBezTo>
                      <a:pt x="9" y="108"/>
                      <a:pt x="0" y="20"/>
                      <a:pt x="0" y="10"/>
                    </a:cubicBezTo>
                    <a:cubicBezTo>
                      <a:pt x="0" y="0"/>
                      <a:pt x="22" y="21"/>
                      <a:pt x="2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3" name="ïš1ídè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12014140" y="6480079"/>
                <a:ext cx="46132" cy="102825"/>
              </a:xfrm>
              <a:custGeom>
                <a:avLst/>
                <a:gdLst>
                  <a:gd name="T0" fmla="*/ 1 w 40"/>
                  <a:gd name="T1" fmla="*/ 89 h 89"/>
                  <a:gd name="T2" fmla="*/ 12 w 40"/>
                  <a:gd name="T3" fmla="*/ 60 h 89"/>
                  <a:gd name="T4" fmla="*/ 22 w 40"/>
                  <a:gd name="T5" fmla="*/ 44 h 89"/>
                  <a:gd name="T6" fmla="*/ 28 w 40"/>
                  <a:gd name="T7" fmla="*/ 0 h 89"/>
                  <a:gd name="T8" fmla="*/ 12 w 40"/>
                  <a:gd name="T9" fmla="*/ 13 h 89"/>
                  <a:gd name="T10" fmla="*/ 0 w 40"/>
                  <a:gd name="T11" fmla="*/ 31 h 89"/>
                  <a:gd name="T12" fmla="*/ 0 w 40"/>
                  <a:gd name="T13" fmla="*/ 46 h 89"/>
                  <a:gd name="T14" fmla="*/ 1 w 40"/>
                  <a:gd name="T15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89">
                    <a:moveTo>
                      <a:pt x="1" y="89"/>
                    </a:moveTo>
                    <a:cubicBezTo>
                      <a:pt x="3" y="82"/>
                      <a:pt x="8" y="68"/>
                      <a:pt x="12" y="60"/>
                    </a:cubicBezTo>
                    <a:cubicBezTo>
                      <a:pt x="17" y="49"/>
                      <a:pt x="22" y="44"/>
                      <a:pt x="22" y="44"/>
                    </a:cubicBezTo>
                    <a:cubicBezTo>
                      <a:pt x="40" y="25"/>
                      <a:pt x="28" y="0"/>
                      <a:pt x="28" y="0"/>
                    </a:cubicBezTo>
                    <a:cubicBezTo>
                      <a:pt x="28" y="0"/>
                      <a:pt x="13" y="12"/>
                      <a:pt x="12" y="13"/>
                    </a:cubicBezTo>
                    <a:cubicBezTo>
                      <a:pt x="11" y="15"/>
                      <a:pt x="5" y="25"/>
                      <a:pt x="0" y="31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67"/>
                      <a:pt x="1" y="89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4" name="i$ḻïďé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1956336" y="6575678"/>
                <a:ext cx="51690" cy="143399"/>
              </a:xfrm>
              <a:custGeom>
                <a:avLst/>
                <a:gdLst>
                  <a:gd name="T0" fmla="*/ 8 w 45"/>
                  <a:gd name="T1" fmla="*/ 0 h 124"/>
                  <a:gd name="T2" fmla="*/ 1 w 45"/>
                  <a:gd name="T3" fmla="*/ 36 h 124"/>
                  <a:gd name="T4" fmla="*/ 33 w 45"/>
                  <a:gd name="T5" fmla="*/ 124 h 124"/>
                  <a:gd name="T6" fmla="*/ 45 w 45"/>
                  <a:gd name="T7" fmla="*/ 121 h 124"/>
                  <a:gd name="T8" fmla="*/ 38 w 45"/>
                  <a:gd name="T9" fmla="*/ 64 h 124"/>
                  <a:gd name="T10" fmla="*/ 19 w 45"/>
                  <a:gd name="T11" fmla="*/ 27 h 124"/>
                  <a:gd name="T12" fmla="*/ 8 w 45"/>
                  <a:gd name="T13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24">
                    <a:moveTo>
                      <a:pt x="8" y="0"/>
                    </a:moveTo>
                    <a:cubicBezTo>
                      <a:pt x="8" y="0"/>
                      <a:pt x="0" y="28"/>
                      <a:pt x="1" y="36"/>
                    </a:cubicBezTo>
                    <a:cubicBezTo>
                      <a:pt x="2" y="45"/>
                      <a:pt x="33" y="124"/>
                      <a:pt x="33" y="124"/>
                    </a:cubicBezTo>
                    <a:cubicBezTo>
                      <a:pt x="33" y="124"/>
                      <a:pt x="38" y="124"/>
                      <a:pt x="45" y="121"/>
                    </a:cubicBezTo>
                    <a:cubicBezTo>
                      <a:pt x="45" y="121"/>
                      <a:pt x="44" y="86"/>
                      <a:pt x="38" y="64"/>
                    </a:cubicBezTo>
                    <a:cubicBezTo>
                      <a:pt x="32" y="42"/>
                      <a:pt x="25" y="29"/>
                      <a:pt x="19" y="27"/>
                    </a:cubicBezTo>
                    <a:cubicBezTo>
                      <a:pt x="14" y="25"/>
                      <a:pt x="10" y="5"/>
                      <a:pt x="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5" name="íś1íďé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11973566" y="6595687"/>
                <a:ext cx="25567" cy="45021"/>
              </a:xfrm>
              <a:custGeom>
                <a:avLst/>
                <a:gdLst>
                  <a:gd name="T0" fmla="*/ 20 w 22"/>
                  <a:gd name="T1" fmla="*/ 0 h 39"/>
                  <a:gd name="T2" fmla="*/ 16 w 22"/>
                  <a:gd name="T3" fmla="*/ 27 h 39"/>
                  <a:gd name="T4" fmla="*/ 7 w 22"/>
                  <a:gd name="T5" fmla="*/ 37 h 39"/>
                  <a:gd name="T6" fmla="*/ 1 w 22"/>
                  <a:gd name="T7" fmla="*/ 13 h 39"/>
                  <a:gd name="T8" fmla="*/ 11 w 22"/>
                  <a:gd name="T9" fmla="*/ 0 h 39"/>
                  <a:gd name="T10" fmla="*/ 20 w 22"/>
                  <a:gd name="T1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9">
                    <a:moveTo>
                      <a:pt x="20" y="0"/>
                    </a:moveTo>
                    <a:cubicBezTo>
                      <a:pt x="20" y="0"/>
                      <a:pt x="11" y="14"/>
                      <a:pt x="16" y="27"/>
                    </a:cubicBezTo>
                    <a:cubicBezTo>
                      <a:pt x="22" y="39"/>
                      <a:pt x="7" y="37"/>
                      <a:pt x="7" y="37"/>
                    </a:cubicBezTo>
                    <a:cubicBezTo>
                      <a:pt x="7" y="37"/>
                      <a:pt x="0" y="16"/>
                      <a:pt x="1" y="13"/>
                    </a:cubicBezTo>
                    <a:cubicBezTo>
                      <a:pt x="3" y="10"/>
                      <a:pt x="9" y="1"/>
                      <a:pt x="11" y="0"/>
                    </a:cubicBezTo>
                    <a:cubicBezTo>
                      <a:pt x="13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6" name="iṡľiḋe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11959671" y="6462849"/>
                <a:ext cx="98378" cy="162853"/>
              </a:xfrm>
              <a:custGeom>
                <a:avLst/>
                <a:gdLst>
                  <a:gd name="T0" fmla="*/ 23 w 85"/>
                  <a:gd name="T1" fmla="*/ 1 h 141"/>
                  <a:gd name="T2" fmla="*/ 1 w 85"/>
                  <a:gd name="T3" fmla="*/ 114 h 141"/>
                  <a:gd name="T4" fmla="*/ 20 w 85"/>
                  <a:gd name="T5" fmla="*/ 131 h 141"/>
                  <a:gd name="T6" fmla="*/ 57 w 85"/>
                  <a:gd name="T7" fmla="*/ 62 h 141"/>
                  <a:gd name="T8" fmla="*/ 70 w 85"/>
                  <a:gd name="T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41">
                    <a:moveTo>
                      <a:pt x="23" y="1"/>
                    </a:moveTo>
                    <a:cubicBezTo>
                      <a:pt x="23" y="1"/>
                      <a:pt x="4" y="90"/>
                      <a:pt x="1" y="114"/>
                    </a:cubicBezTo>
                    <a:cubicBezTo>
                      <a:pt x="0" y="124"/>
                      <a:pt x="11" y="141"/>
                      <a:pt x="20" y="131"/>
                    </a:cubicBezTo>
                    <a:cubicBezTo>
                      <a:pt x="32" y="120"/>
                      <a:pt x="51" y="71"/>
                      <a:pt x="57" y="62"/>
                    </a:cubicBezTo>
                    <a:cubicBezTo>
                      <a:pt x="63" y="53"/>
                      <a:pt x="85" y="45"/>
                      <a:pt x="70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7" name="îṡļîde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11897420" y="6297773"/>
                <a:ext cx="114497" cy="75035"/>
              </a:xfrm>
              <a:custGeom>
                <a:avLst/>
                <a:gdLst>
                  <a:gd name="T0" fmla="*/ 0 w 99"/>
                  <a:gd name="T1" fmla="*/ 2 h 65"/>
                  <a:gd name="T2" fmla="*/ 5 w 99"/>
                  <a:gd name="T3" fmla="*/ 27 h 65"/>
                  <a:gd name="T4" fmla="*/ 13 w 99"/>
                  <a:gd name="T5" fmla="*/ 53 h 65"/>
                  <a:gd name="T6" fmla="*/ 13 w 99"/>
                  <a:gd name="T7" fmla="*/ 53 h 65"/>
                  <a:gd name="T8" fmla="*/ 23 w 99"/>
                  <a:gd name="T9" fmla="*/ 65 h 65"/>
                  <a:gd name="T10" fmla="*/ 36 w 99"/>
                  <a:gd name="T11" fmla="*/ 65 h 65"/>
                  <a:gd name="T12" fmla="*/ 72 w 99"/>
                  <a:gd name="T13" fmla="*/ 61 h 65"/>
                  <a:gd name="T14" fmla="*/ 73 w 99"/>
                  <a:gd name="T15" fmla="*/ 61 h 65"/>
                  <a:gd name="T16" fmla="*/ 89 w 99"/>
                  <a:gd name="T17" fmla="*/ 59 h 65"/>
                  <a:gd name="T18" fmla="*/ 94 w 99"/>
                  <a:gd name="T19" fmla="*/ 57 h 65"/>
                  <a:gd name="T20" fmla="*/ 96 w 99"/>
                  <a:gd name="T21" fmla="*/ 52 h 65"/>
                  <a:gd name="T22" fmla="*/ 96 w 99"/>
                  <a:gd name="T23" fmla="*/ 52 h 65"/>
                  <a:gd name="T24" fmla="*/ 90 w 99"/>
                  <a:gd name="T25" fmla="*/ 42 h 65"/>
                  <a:gd name="T26" fmla="*/ 90 w 99"/>
                  <a:gd name="T27" fmla="*/ 41 h 65"/>
                  <a:gd name="T28" fmla="*/ 99 w 99"/>
                  <a:gd name="T29" fmla="*/ 32 h 65"/>
                  <a:gd name="T30" fmla="*/ 79 w 99"/>
                  <a:gd name="T31" fmla="*/ 33 h 65"/>
                  <a:gd name="T32" fmla="*/ 36 w 99"/>
                  <a:gd name="T33" fmla="*/ 44 h 65"/>
                  <a:gd name="T34" fmla="*/ 35 w 99"/>
                  <a:gd name="T35" fmla="*/ 44 h 65"/>
                  <a:gd name="T36" fmla="*/ 33 w 99"/>
                  <a:gd name="T37" fmla="*/ 44 h 65"/>
                  <a:gd name="T38" fmla="*/ 33 w 99"/>
                  <a:gd name="T39" fmla="*/ 44 h 65"/>
                  <a:gd name="T40" fmla="*/ 28 w 99"/>
                  <a:gd name="T41" fmla="*/ 35 h 65"/>
                  <a:gd name="T42" fmla="*/ 8 w 99"/>
                  <a:gd name="T43" fmla="*/ 0 h 65"/>
                  <a:gd name="T44" fmla="*/ 2 w 99"/>
                  <a:gd name="T45" fmla="*/ 2 h 65"/>
                  <a:gd name="T46" fmla="*/ 2 w 99"/>
                  <a:gd name="T47" fmla="*/ 2 h 65"/>
                  <a:gd name="T48" fmla="*/ 2 w 99"/>
                  <a:gd name="T49" fmla="*/ 2 h 65"/>
                  <a:gd name="T50" fmla="*/ 0 w 99"/>
                  <a:gd name="T51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9" h="65">
                    <a:moveTo>
                      <a:pt x="0" y="2"/>
                    </a:moveTo>
                    <a:cubicBezTo>
                      <a:pt x="0" y="2"/>
                      <a:pt x="2" y="16"/>
                      <a:pt x="5" y="27"/>
                    </a:cubicBezTo>
                    <a:cubicBezTo>
                      <a:pt x="7" y="36"/>
                      <a:pt x="9" y="45"/>
                      <a:pt x="13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5" y="58"/>
                      <a:pt x="20" y="64"/>
                      <a:pt x="23" y="65"/>
                    </a:cubicBezTo>
                    <a:cubicBezTo>
                      <a:pt x="25" y="65"/>
                      <a:pt x="36" y="65"/>
                      <a:pt x="36" y="65"/>
                    </a:cubicBezTo>
                    <a:cubicBezTo>
                      <a:pt x="42" y="65"/>
                      <a:pt x="58" y="63"/>
                      <a:pt x="72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9" y="60"/>
                      <a:pt x="85" y="59"/>
                      <a:pt x="89" y="59"/>
                    </a:cubicBezTo>
                    <a:cubicBezTo>
                      <a:pt x="91" y="59"/>
                      <a:pt x="92" y="58"/>
                      <a:pt x="94" y="57"/>
                    </a:cubicBezTo>
                    <a:cubicBezTo>
                      <a:pt x="95" y="56"/>
                      <a:pt x="96" y="54"/>
                      <a:pt x="96" y="52"/>
                    </a:cubicBezTo>
                    <a:cubicBezTo>
                      <a:pt x="96" y="52"/>
                      <a:pt x="96" y="52"/>
                      <a:pt x="96" y="52"/>
                    </a:cubicBezTo>
                    <a:cubicBezTo>
                      <a:pt x="97" y="48"/>
                      <a:pt x="94" y="44"/>
                      <a:pt x="90" y="42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95" y="37"/>
                      <a:pt x="99" y="32"/>
                      <a:pt x="99" y="32"/>
                    </a:cubicBezTo>
                    <a:cubicBezTo>
                      <a:pt x="99" y="32"/>
                      <a:pt x="86" y="32"/>
                      <a:pt x="79" y="33"/>
                    </a:cubicBezTo>
                    <a:cubicBezTo>
                      <a:pt x="74" y="33"/>
                      <a:pt x="40" y="42"/>
                      <a:pt x="36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4"/>
                      <a:pt x="34" y="44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1" y="41"/>
                      <a:pt x="30" y="38"/>
                      <a:pt x="28" y="35"/>
                    </a:cubicBezTo>
                    <a:cubicBezTo>
                      <a:pt x="20" y="25"/>
                      <a:pt x="8" y="0"/>
                      <a:pt x="8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8" name="ïṩ1íďè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11876855" y="6254976"/>
                <a:ext cx="40018" cy="46132"/>
              </a:xfrm>
              <a:custGeom>
                <a:avLst/>
                <a:gdLst>
                  <a:gd name="T0" fmla="*/ 33 w 35"/>
                  <a:gd name="T1" fmla="*/ 37 h 40"/>
                  <a:gd name="T2" fmla="*/ 33 w 35"/>
                  <a:gd name="T3" fmla="*/ 37 h 40"/>
                  <a:gd name="T4" fmla="*/ 31 w 35"/>
                  <a:gd name="T5" fmla="*/ 28 h 40"/>
                  <a:gd name="T6" fmla="*/ 17 w 35"/>
                  <a:gd name="T7" fmla="*/ 13 h 40"/>
                  <a:gd name="T8" fmla="*/ 21 w 35"/>
                  <a:gd name="T9" fmla="*/ 6 h 40"/>
                  <a:gd name="T10" fmla="*/ 21 w 35"/>
                  <a:gd name="T11" fmla="*/ 3 h 40"/>
                  <a:gd name="T12" fmla="*/ 18 w 35"/>
                  <a:gd name="T13" fmla="*/ 0 h 40"/>
                  <a:gd name="T14" fmla="*/ 1 w 35"/>
                  <a:gd name="T15" fmla="*/ 13 h 40"/>
                  <a:gd name="T16" fmla="*/ 0 w 35"/>
                  <a:gd name="T17" fmla="*/ 14 h 40"/>
                  <a:gd name="T18" fmla="*/ 3 w 35"/>
                  <a:gd name="T19" fmla="*/ 17 h 40"/>
                  <a:gd name="T20" fmla="*/ 5 w 35"/>
                  <a:gd name="T21" fmla="*/ 18 h 40"/>
                  <a:gd name="T22" fmla="*/ 13 w 35"/>
                  <a:gd name="T23" fmla="*/ 16 h 40"/>
                  <a:gd name="T24" fmla="*/ 25 w 35"/>
                  <a:gd name="T25" fmla="*/ 33 h 40"/>
                  <a:gd name="T26" fmla="*/ 33 w 35"/>
                  <a:gd name="T27" fmla="*/ 37 h 40"/>
                  <a:gd name="T28" fmla="*/ 31 w 35"/>
                  <a:gd name="T29" fmla="*/ 36 h 40"/>
                  <a:gd name="T30" fmla="*/ 30 w 35"/>
                  <a:gd name="T31" fmla="*/ 35 h 40"/>
                  <a:gd name="T32" fmla="*/ 29 w 35"/>
                  <a:gd name="T33" fmla="*/ 35 h 40"/>
                  <a:gd name="T34" fmla="*/ 30 w 35"/>
                  <a:gd name="T35" fmla="*/ 33 h 40"/>
                  <a:gd name="T36" fmla="*/ 32 w 35"/>
                  <a:gd name="T37" fmla="*/ 34 h 40"/>
                  <a:gd name="T38" fmla="*/ 32 w 35"/>
                  <a:gd name="T39" fmla="*/ 36 h 40"/>
                  <a:gd name="T40" fmla="*/ 31 w 35"/>
                  <a:gd name="T41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40">
                    <a:moveTo>
                      <a:pt x="33" y="37"/>
                    </a:moveTo>
                    <a:cubicBezTo>
                      <a:pt x="33" y="37"/>
                      <a:pt x="33" y="37"/>
                      <a:pt x="33" y="37"/>
                    </a:cubicBezTo>
                    <a:cubicBezTo>
                      <a:pt x="34" y="36"/>
                      <a:pt x="35" y="34"/>
                      <a:pt x="31" y="28"/>
                    </a:cubicBezTo>
                    <a:cubicBezTo>
                      <a:pt x="25" y="22"/>
                      <a:pt x="17" y="15"/>
                      <a:pt x="17" y="13"/>
                    </a:cubicBezTo>
                    <a:cubicBezTo>
                      <a:pt x="18" y="12"/>
                      <a:pt x="20" y="8"/>
                      <a:pt x="21" y="6"/>
                    </a:cubicBezTo>
                    <a:cubicBezTo>
                      <a:pt x="21" y="5"/>
                      <a:pt x="21" y="4"/>
                      <a:pt x="21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4" y="19"/>
                      <a:pt x="5" y="18"/>
                    </a:cubicBezTo>
                    <a:cubicBezTo>
                      <a:pt x="8" y="18"/>
                      <a:pt x="12" y="17"/>
                      <a:pt x="13" y="16"/>
                    </a:cubicBezTo>
                    <a:cubicBezTo>
                      <a:pt x="15" y="16"/>
                      <a:pt x="20" y="26"/>
                      <a:pt x="25" y="33"/>
                    </a:cubicBezTo>
                    <a:cubicBezTo>
                      <a:pt x="30" y="40"/>
                      <a:pt x="33" y="37"/>
                      <a:pt x="33" y="37"/>
                    </a:cubicBezTo>
                    <a:close/>
                    <a:moveTo>
                      <a:pt x="31" y="36"/>
                    </a:moveTo>
                    <a:cubicBezTo>
                      <a:pt x="31" y="36"/>
                      <a:pt x="30" y="36"/>
                      <a:pt x="30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4"/>
                      <a:pt x="30" y="34"/>
                      <a:pt x="30" y="33"/>
                    </a:cubicBezTo>
                    <a:cubicBezTo>
                      <a:pt x="31" y="33"/>
                      <a:pt x="31" y="33"/>
                      <a:pt x="32" y="34"/>
                    </a:cubicBezTo>
                    <a:cubicBezTo>
                      <a:pt x="32" y="34"/>
                      <a:pt x="32" y="35"/>
                      <a:pt x="32" y="36"/>
                    </a:cubicBezTo>
                    <a:lnTo>
                      <a:pt x="31" y="36"/>
                    </a:lnTo>
                    <a:close/>
                  </a:path>
                </a:pathLst>
              </a:custGeom>
              <a:solidFill>
                <a:srgbClr val="4F6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9" name="išḷîḓê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11872965" y="6250529"/>
                <a:ext cx="24455" cy="20566"/>
              </a:xfrm>
              <a:custGeom>
                <a:avLst/>
                <a:gdLst>
                  <a:gd name="T0" fmla="*/ 38 w 44"/>
                  <a:gd name="T1" fmla="*/ 0 h 37"/>
                  <a:gd name="T2" fmla="*/ 0 w 44"/>
                  <a:gd name="T3" fmla="*/ 31 h 37"/>
                  <a:gd name="T4" fmla="*/ 7 w 44"/>
                  <a:gd name="T5" fmla="*/ 37 h 37"/>
                  <a:gd name="T6" fmla="*/ 44 w 44"/>
                  <a:gd name="T7" fmla="*/ 8 h 37"/>
                  <a:gd name="T8" fmla="*/ 38 w 44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7">
                    <a:moveTo>
                      <a:pt x="38" y="0"/>
                    </a:moveTo>
                    <a:lnTo>
                      <a:pt x="0" y="31"/>
                    </a:lnTo>
                    <a:lnTo>
                      <a:pt x="7" y="37"/>
                    </a:lnTo>
                    <a:lnTo>
                      <a:pt x="44" y="8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D5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0" name="îṣļídé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11864072" y="6254976"/>
                <a:ext cx="7781" cy="7226"/>
              </a:xfrm>
              <a:custGeom>
                <a:avLst/>
                <a:gdLst>
                  <a:gd name="T0" fmla="*/ 7 w 7"/>
                  <a:gd name="T1" fmla="*/ 6 h 6"/>
                  <a:gd name="T2" fmla="*/ 0 w 7"/>
                  <a:gd name="T3" fmla="*/ 1 h 6"/>
                  <a:gd name="T4" fmla="*/ 1 w 7"/>
                  <a:gd name="T5" fmla="*/ 0 h 6"/>
                  <a:gd name="T6" fmla="*/ 7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cubicBezTo>
                      <a:pt x="5" y="4"/>
                      <a:pt x="3" y="2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2"/>
                      <a:pt x="6" y="4"/>
                      <a:pt x="7" y="6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1" name="íŝ1íḓé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11862960" y="6236634"/>
                <a:ext cx="31125" cy="31125"/>
              </a:xfrm>
              <a:custGeom>
                <a:avLst/>
                <a:gdLst>
                  <a:gd name="T0" fmla="*/ 1 w 27"/>
                  <a:gd name="T1" fmla="*/ 17 h 27"/>
                  <a:gd name="T2" fmla="*/ 8 w 27"/>
                  <a:gd name="T3" fmla="*/ 22 h 27"/>
                  <a:gd name="T4" fmla="*/ 2 w 27"/>
                  <a:gd name="T5" fmla="*/ 16 h 27"/>
                  <a:gd name="T6" fmla="*/ 3 w 27"/>
                  <a:gd name="T7" fmla="*/ 14 h 27"/>
                  <a:gd name="T8" fmla="*/ 8 w 27"/>
                  <a:gd name="T9" fmla="*/ 18 h 27"/>
                  <a:gd name="T10" fmla="*/ 5 w 27"/>
                  <a:gd name="T11" fmla="*/ 13 h 27"/>
                  <a:gd name="T12" fmla="*/ 8 w 27"/>
                  <a:gd name="T13" fmla="*/ 10 h 27"/>
                  <a:gd name="T14" fmla="*/ 15 w 27"/>
                  <a:gd name="T15" fmla="*/ 15 h 27"/>
                  <a:gd name="T16" fmla="*/ 9 w 27"/>
                  <a:gd name="T17" fmla="*/ 9 h 27"/>
                  <a:gd name="T18" fmla="*/ 13 w 27"/>
                  <a:gd name="T19" fmla="*/ 5 h 27"/>
                  <a:gd name="T20" fmla="*/ 17 w 27"/>
                  <a:gd name="T21" fmla="*/ 10 h 27"/>
                  <a:gd name="T22" fmla="*/ 15 w 27"/>
                  <a:gd name="T23" fmla="*/ 4 h 27"/>
                  <a:gd name="T24" fmla="*/ 17 w 27"/>
                  <a:gd name="T25" fmla="*/ 2 h 27"/>
                  <a:gd name="T26" fmla="*/ 22 w 27"/>
                  <a:gd name="T27" fmla="*/ 12 h 27"/>
                  <a:gd name="T28" fmla="*/ 19 w 27"/>
                  <a:gd name="T29" fmla="*/ 2 h 27"/>
                  <a:gd name="T30" fmla="*/ 21 w 27"/>
                  <a:gd name="T31" fmla="*/ 0 h 27"/>
                  <a:gd name="T32" fmla="*/ 27 w 27"/>
                  <a:gd name="T33" fmla="*/ 12 h 27"/>
                  <a:gd name="T34" fmla="*/ 9 w 27"/>
                  <a:gd name="T35" fmla="*/ 27 h 27"/>
                  <a:gd name="T36" fmla="*/ 0 w 27"/>
                  <a:gd name="T37" fmla="*/ 18 h 27"/>
                  <a:gd name="T38" fmla="*/ 1 w 27"/>
                  <a:gd name="T39" fmla="*/ 1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27">
                    <a:moveTo>
                      <a:pt x="1" y="17"/>
                    </a:moveTo>
                    <a:cubicBezTo>
                      <a:pt x="4" y="18"/>
                      <a:pt x="6" y="20"/>
                      <a:pt x="8" y="22"/>
                    </a:cubicBezTo>
                    <a:cubicBezTo>
                      <a:pt x="7" y="20"/>
                      <a:pt x="5" y="18"/>
                      <a:pt x="2" y="16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8" y="17"/>
                      <a:pt x="8" y="18"/>
                    </a:cubicBezTo>
                    <a:cubicBezTo>
                      <a:pt x="9" y="18"/>
                      <a:pt x="5" y="13"/>
                      <a:pt x="5" y="13"/>
                    </a:cubicBezTo>
                    <a:cubicBezTo>
                      <a:pt x="5" y="13"/>
                      <a:pt x="6" y="12"/>
                      <a:pt x="8" y="10"/>
                    </a:cubicBezTo>
                    <a:cubicBezTo>
                      <a:pt x="10" y="11"/>
                      <a:pt x="12" y="13"/>
                      <a:pt x="15" y="15"/>
                    </a:cubicBezTo>
                    <a:cubicBezTo>
                      <a:pt x="13" y="13"/>
                      <a:pt x="11" y="11"/>
                      <a:pt x="9" y="9"/>
                    </a:cubicBezTo>
                    <a:cubicBezTo>
                      <a:pt x="10" y="8"/>
                      <a:pt x="12" y="7"/>
                      <a:pt x="13" y="5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6" y="8"/>
                      <a:pt x="15" y="4"/>
                    </a:cubicBezTo>
                    <a:cubicBezTo>
                      <a:pt x="16" y="4"/>
                      <a:pt x="17" y="3"/>
                      <a:pt x="17" y="2"/>
                    </a:cubicBezTo>
                    <a:cubicBezTo>
                      <a:pt x="18" y="6"/>
                      <a:pt x="20" y="9"/>
                      <a:pt x="22" y="12"/>
                    </a:cubicBezTo>
                    <a:cubicBezTo>
                      <a:pt x="21" y="9"/>
                      <a:pt x="19" y="5"/>
                      <a:pt x="19" y="2"/>
                    </a:cubicBezTo>
                    <a:cubicBezTo>
                      <a:pt x="20" y="1"/>
                      <a:pt x="21" y="0"/>
                      <a:pt x="21" y="0"/>
                    </a:cubicBezTo>
                    <a:cubicBezTo>
                      <a:pt x="21" y="0"/>
                      <a:pt x="24" y="8"/>
                      <a:pt x="27" y="12"/>
                    </a:cubicBezTo>
                    <a:cubicBezTo>
                      <a:pt x="27" y="12"/>
                      <a:pt x="14" y="22"/>
                      <a:pt x="9" y="27"/>
                    </a:cubicBezTo>
                    <a:cubicBezTo>
                      <a:pt x="6" y="22"/>
                      <a:pt x="0" y="18"/>
                      <a:pt x="0" y="18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BBA3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2" name="ïšļiḓê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11882413" y="6238857"/>
                <a:ext cx="5558" cy="11673"/>
              </a:xfrm>
              <a:custGeom>
                <a:avLst/>
                <a:gdLst>
                  <a:gd name="T0" fmla="*/ 0 w 5"/>
                  <a:gd name="T1" fmla="*/ 0 h 10"/>
                  <a:gd name="T2" fmla="*/ 2 w 5"/>
                  <a:gd name="T3" fmla="*/ 0 h 10"/>
                  <a:gd name="T4" fmla="*/ 5 w 5"/>
                  <a:gd name="T5" fmla="*/ 10 h 10"/>
                  <a:gd name="T6" fmla="*/ 0 w 5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3"/>
                      <a:pt x="4" y="7"/>
                      <a:pt x="5" y="10"/>
                    </a:cubicBezTo>
                    <a:cubicBezTo>
                      <a:pt x="3" y="7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3" name="ïṩlïḋè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11871853" y="6247194"/>
                <a:ext cx="8338" cy="6670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0 h 6"/>
                  <a:gd name="T4" fmla="*/ 7 w 7"/>
                  <a:gd name="T5" fmla="*/ 6 h 6"/>
                  <a:gd name="T6" fmla="*/ 0 w 7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2"/>
                      <a:pt x="5" y="4"/>
                      <a:pt x="7" y="6"/>
                    </a:cubicBezTo>
                    <a:cubicBezTo>
                      <a:pt x="4" y="4"/>
                      <a:pt x="2" y="2"/>
                      <a:pt x="0" y="1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4" name="íSľîḋe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11861848" y="6237745"/>
                <a:ext cx="22788" cy="20566"/>
              </a:xfrm>
              <a:custGeom>
                <a:avLst/>
                <a:gdLst>
                  <a:gd name="T0" fmla="*/ 0 w 20"/>
                  <a:gd name="T1" fmla="*/ 18 h 18"/>
                  <a:gd name="T2" fmla="*/ 2 w 20"/>
                  <a:gd name="T3" fmla="*/ 18 h 18"/>
                  <a:gd name="T4" fmla="*/ 2 w 20"/>
                  <a:gd name="T5" fmla="*/ 17 h 18"/>
                  <a:gd name="T6" fmla="*/ 4 w 20"/>
                  <a:gd name="T7" fmla="*/ 12 h 18"/>
                  <a:gd name="T8" fmla="*/ 11 w 20"/>
                  <a:gd name="T9" fmla="*/ 5 h 18"/>
                  <a:gd name="T10" fmla="*/ 18 w 20"/>
                  <a:gd name="T11" fmla="*/ 1 h 18"/>
                  <a:gd name="T12" fmla="*/ 20 w 20"/>
                  <a:gd name="T13" fmla="*/ 2 h 18"/>
                  <a:gd name="T14" fmla="*/ 20 w 20"/>
                  <a:gd name="T15" fmla="*/ 3 h 18"/>
                  <a:gd name="T16" fmla="*/ 20 w 20"/>
                  <a:gd name="T17" fmla="*/ 1 h 18"/>
                  <a:gd name="T18" fmla="*/ 20 w 20"/>
                  <a:gd name="T19" fmla="*/ 0 h 18"/>
                  <a:gd name="T20" fmla="*/ 19 w 20"/>
                  <a:gd name="T21" fmla="*/ 0 h 18"/>
                  <a:gd name="T22" fmla="*/ 9 w 20"/>
                  <a:gd name="T23" fmla="*/ 6 h 18"/>
                  <a:gd name="T24" fmla="*/ 0 w 20"/>
                  <a:gd name="T25" fmla="*/ 15 h 18"/>
                  <a:gd name="T26" fmla="*/ 0 w 20"/>
                  <a:gd name="T27" fmla="*/ 17 h 18"/>
                  <a:gd name="T28" fmla="*/ 0 w 20"/>
                  <a:gd name="T2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18">
                    <a:moveTo>
                      <a:pt x="0" y="18"/>
                    </a:moveTo>
                    <a:cubicBezTo>
                      <a:pt x="1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5"/>
                      <a:pt x="2" y="13"/>
                      <a:pt x="4" y="12"/>
                    </a:cubicBezTo>
                    <a:cubicBezTo>
                      <a:pt x="6" y="10"/>
                      <a:pt x="8" y="7"/>
                      <a:pt x="11" y="5"/>
                    </a:cubicBezTo>
                    <a:cubicBezTo>
                      <a:pt x="13" y="3"/>
                      <a:pt x="15" y="2"/>
                      <a:pt x="18" y="1"/>
                    </a:cubicBezTo>
                    <a:cubicBezTo>
                      <a:pt x="19" y="1"/>
                      <a:pt x="20" y="1"/>
                      <a:pt x="20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  <a:cubicBezTo>
                      <a:pt x="15" y="1"/>
                      <a:pt x="12" y="4"/>
                      <a:pt x="9" y="6"/>
                    </a:cubicBezTo>
                    <a:cubicBezTo>
                      <a:pt x="5" y="9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5" name="ïṩļíḑé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11881301" y="6244971"/>
                <a:ext cx="2223" cy="4446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1 w 2"/>
                  <a:gd name="T5" fmla="*/ 0 h 4"/>
                  <a:gd name="T6" fmla="*/ 1 w 2"/>
                  <a:gd name="T7" fmla="*/ 0 h 4"/>
                  <a:gd name="T8" fmla="*/ 0 w 2"/>
                  <a:gd name="T9" fmla="*/ 2 h 4"/>
                  <a:gd name="T10" fmla="*/ 1 w 2"/>
                  <a:gd name="T11" fmla="*/ 3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6" name="îṡľïḋè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11876855" y="6253864"/>
                <a:ext cx="3335" cy="7226"/>
              </a:xfrm>
              <a:custGeom>
                <a:avLst/>
                <a:gdLst>
                  <a:gd name="T0" fmla="*/ 3 w 3"/>
                  <a:gd name="T1" fmla="*/ 6 h 6"/>
                  <a:gd name="T2" fmla="*/ 3 w 3"/>
                  <a:gd name="T3" fmla="*/ 4 h 6"/>
                  <a:gd name="T4" fmla="*/ 2 w 3"/>
                  <a:gd name="T5" fmla="*/ 2 h 6"/>
                  <a:gd name="T6" fmla="*/ 0 w 3"/>
                  <a:gd name="T7" fmla="*/ 0 h 6"/>
                  <a:gd name="T8" fmla="*/ 2 w 3"/>
                  <a:gd name="T9" fmla="*/ 2 h 6"/>
                  <a:gd name="T10" fmla="*/ 3 w 3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5"/>
                      <a:pt x="3" y="4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3"/>
                      <a:pt x="3" y="5"/>
                      <a:pt x="3" y="6"/>
                    </a:cubicBez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7" name="iśḷîḍê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11862960" y="6238857"/>
                <a:ext cx="21676" cy="22232"/>
              </a:xfrm>
              <a:custGeom>
                <a:avLst/>
                <a:gdLst>
                  <a:gd name="T0" fmla="*/ 1 w 19"/>
                  <a:gd name="T1" fmla="*/ 17 h 19"/>
                  <a:gd name="T2" fmla="*/ 1 w 19"/>
                  <a:gd name="T3" fmla="*/ 17 h 19"/>
                  <a:gd name="T4" fmla="*/ 3 w 19"/>
                  <a:gd name="T5" fmla="*/ 16 h 19"/>
                  <a:gd name="T6" fmla="*/ 5 w 19"/>
                  <a:gd name="T7" fmla="*/ 16 h 19"/>
                  <a:gd name="T8" fmla="*/ 8 w 19"/>
                  <a:gd name="T9" fmla="*/ 15 h 19"/>
                  <a:gd name="T10" fmla="*/ 9 w 19"/>
                  <a:gd name="T11" fmla="*/ 15 h 19"/>
                  <a:gd name="T12" fmla="*/ 10 w 19"/>
                  <a:gd name="T13" fmla="*/ 15 h 19"/>
                  <a:gd name="T14" fmla="*/ 11 w 19"/>
                  <a:gd name="T15" fmla="*/ 17 h 19"/>
                  <a:gd name="T16" fmla="*/ 13 w 19"/>
                  <a:gd name="T17" fmla="*/ 19 h 19"/>
                  <a:gd name="T18" fmla="*/ 14 w 19"/>
                  <a:gd name="T19" fmla="*/ 19 h 19"/>
                  <a:gd name="T20" fmla="*/ 15 w 19"/>
                  <a:gd name="T21" fmla="*/ 19 h 19"/>
                  <a:gd name="T22" fmla="*/ 14 w 19"/>
                  <a:gd name="T23" fmla="*/ 15 h 19"/>
                  <a:gd name="T24" fmla="*/ 12 w 19"/>
                  <a:gd name="T25" fmla="*/ 13 h 19"/>
                  <a:gd name="T26" fmla="*/ 12 w 19"/>
                  <a:gd name="T27" fmla="*/ 13 h 19"/>
                  <a:gd name="T28" fmla="*/ 12 w 19"/>
                  <a:gd name="T29" fmla="*/ 13 h 19"/>
                  <a:gd name="T30" fmla="*/ 12 w 19"/>
                  <a:gd name="T31" fmla="*/ 10 h 19"/>
                  <a:gd name="T32" fmla="*/ 15 w 19"/>
                  <a:gd name="T33" fmla="*/ 9 h 19"/>
                  <a:gd name="T34" fmla="*/ 17 w 19"/>
                  <a:gd name="T35" fmla="*/ 9 h 19"/>
                  <a:gd name="T36" fmla="*/ 17 w 19"/>
                  <a:gd name="T37" fmla="*/ 8 h 19"/>
                  <a:gd name="T38" fmla="*/ 16 w 19"/>
                  <a:gd name="T39" fmla="*/ 7 h 19"/>
                  <a:gd name="T40" fmla="*/ 17 w 19"/>
                  <a:gd name="T41" fmla="*/ 5 h 19"/>
                  <a:gd name="T42" fmla="*/ 18 w 19"/>
                  <a:gd name="T43" fmla="*/ 2 h 19"/>
                  <a:gd name="T44" fmla="*/ 19 w 19"/>
                  <a:gd name="T45" fmla="*/ 2 h 19"/>
                  <a:gd name="T46" fmla="*/ 19 w 19"/>
                  <a:gd name="T47" fmla="*/ 1 h 19"/>
                  <a:gd name="T48" fmla="*/ 17 w 19"/>
                  <a:gd name="T49" fmla="*/ 0 h 19"/>
                  <a:gd name="T50" fmla="*/ 10 w 19"/>
                  <a:gd name="T51" fmla="*/ 4 h 19"/>
                  <a:gd name="T52" fmla="*/ 3 w 19"/>
                  <a:gd name="T53" fmla="*/ 11 h 19"/>
                  <a:gd name="T54" fmla="*/ 1 w 19"/>
                  <a:gd name="T55" fmla="*/ 16 h 19"/>
                  <a:gd name="T56" fmla="*/ 1 w 19"/>
                  <a:gd name="T57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19">
                    <a:moveTo>
                      <a:pt x="1" y="17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3" y="15"/>
                      <a:pt x="4" y="15"/>
                      <a:pt x="5" y="16"/>
                    </a:cubicBezTo>
                    <a:cubicBezTo>
                      <a:pt x="6" y="17"/>
                      <a:pt x="7" y="17"/>
                      <a:pt x="8" y="15"/>
                    </a:cubicBezTo>
                    <a:cubicBezTo>
                      <a:pt x="8" y="15"/>
                      <a:pt x="9" y="14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1" y="17"/>
                      <a:pt x="11" y="17"/>
                    </a:cubicBezTo>
                    <a:cubicBezTo>
                      <a:pt x="12" y="18"/>
                      <a:pt x="12" y="18"/>
                      <a:pt x="13" y="19"/>
                    </a:cubicBezTo>
                    <a:cubicBezTo>
                      <a:pt x="13" y="19"/>
                      <a:pt x="14" y="19"/>
                      <a:pt x="14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8"/>
                      <a:pt x="14" y="16"/>
                      <a:pt x="14" y="15"/>
                    </a:cubicBezTo>
                    <a:cubicBezTo>
                      <a:pt x="13" y="15"/>
                      <a:pt x="12" y="14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2"/>
                      <a:pt x="11" y="10"/>
                      <a:pt x="12" y="10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7" y="7"/>
                      <a:pt x="16" y="7"/>
                    </a:cubicBezTo>
                    <a:cubicBezTo>
                      <a:pt x="16" y="6"/>
                      <a:pt x="16" y="5"/>
                      <a:pt x="17" y="5"/>
                    </a:cubicBezTo>
                    <a:cubicBezTo>
                      <a:pt x="17" y="4"/>
                      <a:pt x="17" y="3"/>
                      <a:pt x="18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8" y="0"/>
                      <a:pt x="17" y="0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7" y="6"/>
                      <a:pt x="5" y="9"/>
                      <a:pt x="3" y="11"/>
                    </a:cubicBezTo>
                    <a:cubicBezTo>
                      <a:pt x="1" y="12"/>
                      <a:pt x="0" y="14"/>
                      <a:pt x="1" y="16"/>
                    </a:cubicBezTo>
                    <a:cubicBezTo>
                      <a:pt x="1" y="16"/>
                      <a:pt x="1" y="16"/>
                      <a:pt x="1" y="17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8" name="ïs1iḓè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11876855" y="6269983"/>
                <a:ext cx="37795" cy="31125"/>
              </a:xfrm>
              <a:custGeom>
                <a:avLst/>
                <a:gdLst>
                  <a:gd name="T0" fmla="*/ 33 w 33"/>
                  <a:gd name="T1" fmla="*/ 24 h 27"/>
                  <a:gd name="T2" fmla="*/ 33 w 33"/>
                  <a:gd name="T3" fmla="*/ 24 h 27"/>
                  <a:gd name="T4" fmla="*/ 31 w 33"/>
                  <a:gd name="T5" fmla="*/ 23 h 27"/>
                  <a:gd name="T6" fmla="*/ 30 w 33"/>
                  <a:gd name="T7" fmla="*/ 22 h 27"/>
                  <a:gd name="T8" fmla="*/ 29 w 33"/>
                  <a:gd name="T9" fmla="*/ 22 h 27"/>
                  <a:gd name="T10" fmla="*/ 28 w 33"/>
                  <a:gd name="T11" fmla="*/ 20 h 27"/>
                  <a:gd name="T12" fmla="*/ 16 w 33"/>
                  <a:gd name="T13" fmla="*/ 3 h 27"/>
                  <a:gd name="T14" fmla="*/ 13 w 33"/>
                  <a:gd name="T15" fmla="*/ 2 h 27"/>
                  <a:gd name="T16" fmla="*/ 6 w 33"/>
                  <a:gd name="T17" fmla="*/ 3 h 27"/>
                  <a:gd name="T18" fmla="*/ 4 w 33"/>
                  <a:gd name="T19" fmla="*/ 3 h 27"/>
                  <a:gd name="T20" fmla="*/ 1 w 33"/>
                  <a:gd name="T21" fmla="*/ 0 h 27"/>
                  <a:gd name="T22" fmla="*/ 0 w 33"/>
                  <a:gd name="T23" fmla="*/ 1 h 27"/>
                  <a:gd name="T24" fmla="*/ 3 w 33"/>
                  <a:gd name="T25" fmla="*/ 4 h 27"/>
                  <a:gd name="T26" fmla="*/ 5 w 33"/>
                  <a:gd name="T27" fmla="*/ 5 h 27"/>
                  <a:gd name="T28" fmla="*/ 13 w 33"/>
                  <a:gd name="T29" fmla="*/ 3 h 27"/>
                  <a:gd name="T30" fmla="*/ 25 w 33"/>
                  <a:gd name="T31" fmla="*/ 20 h 27"/>
                  <a:gd name="T32" fmla="*/ 33 w 33"/>
                  <a:gd name="T33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27">
                    <a:moveTo>
                      <a:pt x="33" y="24"/>
                    </a:move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2" y="23"/>
                      <a:pt x="31" y="23"/>
                    </a:cubicBezTo>
                    <a:cubicBezTo>
                      <a:pt x="31" y="23"/>
                      <a:pt x="30" y="23"/>
                      <a:pt x="30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1"/>
                      <a:pt x="29" y="21"/>
                      <a:pt x="28" y="20"/>
                    </a:cubicBezTo>
                    <a:cubicBezTo>
                      <a:pt x="24" y="17"/>
                      <a:pt x="17" y="6"/>
                      <a:pt x="16" y="3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8" y="5"/>
                      <a:pt x="12" y="4"/>
                      <a:pt x="13" y="3"/>
                    </a:cubicBezTo>
                    <a:cubicBezTo>
                      <a:pt x="15" y="3"/>
                      <a:pt x="20" y="13"/>
                      <a:pt x="25" y="20"/>
                    </a:cubicBezTo>
                    <a:cubicBezTo>
                      <a:pt x="30" y="27"/>
                      <a:pt x="33" y="24"/>
                      <a:pt x="33" y="24"/>
                    </a:cubicBezTo>
                    <a:close/>
                  </a:path>
                </a:pathLst>
              </a:custGeom>
              <a:solidFill>
                <a:srgbClr val="637E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9" name="ïṧľiḓê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11901866" y="6283878"/>
                <a:ext cx="6114" cy="13895"/>
              </a:xfrm>
              <a:custGeom>
                <a:avLst/>
                <a:gdLst>
                  <a:gd name="T0" fmla="*/ 4 w 5"/>
                  <a:gd name="T1" fmla="*/ 9 h 12"/>
                  <a:gd name="T2" fmla="*/ 4 w 5"/>
                  <a:gd name="T3" fmla="*/ 1 h 12"/>
                  <a:gd name="T4" fmla="*/ 0 w 5"/>
                  <a:gd name="T5" fmla="*/ 8 h 12"/>
                  <a:gd name="T6" fmla="*/ 2 w 5"/>
                  <a:gd name="T7" fmla="*/ 12 h 12"/>
                  <a:gd name="T8" fmla="*/ 4 w 5"/>
                  <a:gd name="T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2">
                    <a:moveTo>
                      <a:pt x="4" y="9"/>
                    </a:moveTo>
                    <a:cubicBezTo>
                      <a:pt x="4" y="8"/>
                      <a:pt x="5" y="1"/>
                      <a:pt x="4" y="1"/>
                    </a:cubicBezTo>
                    <a:cubicBezTo>
                      <a:pt x="2" y="0"/>
                      <a:pt x="1" y="5"/>
                      <a:pt x="0" y="8"/>
                    </a:cubicBezTo>
                    <a:cubicBezTo>
                      <a:pt x="0" y="9"/>
                      <a:pt x="0" y="12"/>
                      <a:pt x="2" y="12"/>
                    </a:cubicBezTo>
                    <a:cubicBezTo>
                      <a:pt x="3" y="12"/>
                      <a:pt x="3" y="11"/>
                      <a:pt x="4" y="9"/>
                    </a:cubicBezTo>
                    <a:close/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0" name="iṣľiḓè"/>
              <p:cNvSpPr/>
              <p:nvPr>
                <p:custDataLst>
                  <p:tags r:id="rId53"/>
                </p:custDataLst>
              </p:nvPr>
            </p:nvSpPr>
            <p:spPr bwMode="auto">
              <a:xfrm>
                <a:off x="11995798" y="6263313"/>
                <a:ext cx="49468" cy="68920"/>
              </a:xfrm>
              <a:custGeom>
                <a:avLst/>
                <a:gdLst>
                  <a:gd name="T0" fmla="*/ 38 w 43"/>
                  <a:gd name="T1" fmla="*/ 56 h 60"/>
                  <a:gd name="T2" fmla="*/ 37 w 43"/>
                  <a:gd name="T3" fmla="*/ 42 h 60"/>
                  <a:gd name="T4" fmla="*/ 42 w 43"/>
                  <a:gd name="T5" fmla="*/ 16 h 60"/>
                  <a:gd name="T6" fmla="*/ 19 w 43"/>
                  <a:gd name="T7" fmla="*/ 0 h 60"/>
                  <a:gd name="T8" fmla="*/ 2 w 43"/>
                  <a:gd name="T9" fmla="*/ 18 h 60"/>
                  <a:gd name="T10" fmla="*/ 0 w 43"/>
                  <a:gd name="T11" fmla="*/ 39 h 60"/>
                  <a:gd name="T12" fmla="*/ 4 w 43"/>
                  <a:gd name="T13" fmla="*/ 49 h 60"/>
                  <a:gd name="T14" fmla="*/ 15 w 43"/>
                  <a:gd name="T15" fmla="*/ 51 h 60"/>
                  <a:gd name="T16" fmla="*/ 16 w 43"/>
                  <a:gd name="T1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60">
                    <a:moveTo>
                      <a:pt x="38" y="56"/>
                    </a:moveTo>
                    <a:cubicBezTo>
                      <a:pt x="38" y="56"/>
                      <a:pt x="36" y="48"/>
                      <a:pt x="37" y="42"/>
                    </a:cubicBezTo>
                    <a:cubicBezTo>
                      <a:pt x="38" y="35"/>
                      <a:pt x="43" y="24"/>
                      <a:pt x="42" y="16"/>
                    </a:cubicBezTo>
                    <a:cubicBezTo>
                      <a:pt x="41" y="7"/>
                      <a:pt x="30" y="0"/>
                      <a:pt x="19" y="0"/>
                    </a:cubicBezTo>
                    <a:cubicBezTo>
                      <a:pt x="8" y="1"/>
                      <a:pt x="4" y="12"/>
                      <a:pt x="2" y="18"/>
                    </a:cubicBezTo>
                    <a:cubicBezTo>
                      <a:pt x="0" y="24"/>
                      <a:pt x="0" y="33"/>
                      <a:pt x="0" y="39"/>
                    </a:cubicBezTo>
                    <a:cubicBezTo>
                      <a:pt x="0" y="44"/>
                      <a:pt x="3" y="48"/>
                      <a:pt x="4" y="49"/>
                    </a:cubicBezTo>
                    <a:cubicBezTo>
                      <a:pt x="6" y="50"/>
                      <a:pt x="13" y="49"/>
                      <a:pt x="15" y="51"/>
                    </a:cubicBezTo>
                    <a:cubicBezTo>
                      <a:pt x="16" y="52"/>
                      <a:pt x="16" y="60"/>
                      <a:pt x="16" y="60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1" name="ïṡliḑè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11998021" y="6248306"/>
                <a:ext cx="55581" cy="68920"/>
              </a:xfrm>
              <a:custGeom>
                <a:avLst/>
                <a:gdLst>
                  <a:gd name="T0" fmla="*/ 38 w 48"/>
                  <a:gd name="T1" fmla="*/ 60 h 60"/>
                  <a:gd name="T2" fmla="*/ 18 w 48"/>
                  <a:gd name="T3" fmla="*/ 59 h 60"/>
                  <a:gd name="T4" fmla="*/ 8 w 48"/>
                  <a:gd name="T5" fmla="*/ 49 h 60"/>
                  <a:gd name="T6" fmla="*/ 10 w 48"/>
                  <a:gd name="T7" fmla="*/ 37 h 60"/>
                  <a:gd name="T8" fmla="*/ 5 w 48"/>
                  <a:gd name="T9" fmla="*/ 38 h 60"/>
                  <a:gd name="T10" fmla="*/ 4 w 48"/>
                  <a:gd name="T11" fmla="*/ 41 h 60"/>
                  <a:gd name="T12" fmla="*/ 2 w 48"/>
                  <a:gd name="T13" fmla="*/ 35 h 60"/>
                  <a:gd name="T14" fmla="*/ 5 w 48"/>
                  <a:gd name="T15" fmla="*/ 26 h 60"/>
                  <a:gd name="T16" fmla="*/ 9 w 48"/>
                  <a:gd name="T17" fmla="*/ 22 h 60"/>
                  <a:gd name="T18" fmla="*/ 3 w 48"/>
                  <a:gd name="T19" fmla="*/ 16 h 60"/>
                  <a:gd name="T20" fmla="*/ 7 w 48"/>
                  <a:gd name="T21" fmla="*/ 0 h 60"/>
                  <a:gd name="T22" fmla="*/ 12 w 48"/>
                  <a:gd name="T23" fmla="*/ 6 h 60"/>
                  <a:gd name="T24" fmla="*/ 39 w 48"/>
                  <a:gd name="T25" fmla="*/ 11 h 60"/>
                  <a:gd name="T26" fmla="*/ 43 w 48"/>
                  <a:gd name="T27" fmla="*/ 19 h 60"/>
                  <a:gd name="T28" fmla="*/ 48 w 48"/>
                  <a:gd name="T29" fmla="*/ 29 h 60"/>
                  <a:gd name="T30" fmla="*/ 40 w 48"/>
                  <a:gd name="T31" fmla="*/ 56 h 60"/>
                  <a:gd name="T32" fmla="*/ 38 w 48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60">
                    <a:moveTo>
                      <a:pt x="38" y="60"/>
                    </a:moveTo>
                    <a:cubicBezTo>
                      <a:pt x="38" y="60"/>
                      <a:pt x="22" y="60"/>
                      <a:pt x="18" y="59"/>
                    </a:cubicBezTo>
                    <a:cubicBezTo>
                      <a:pt x="13" y="58"/>
                      <a:pt x="8" y="54"/>
                      <a:pt x="8" y="49"/>
                    </a:cubicBezTo>
                    <a:cubicBezTo>
                      <a:pt x="12" y="49"/>
                      <a:pt x="12" y="40"/>
                      <a:pt x="10" y="37"/>
                    </a:cubicBezTo>
                    <a:cubicBezTo>
                      <a:pt x="8" y="34"/>
                      <a:pt x="5" y="35"/>
                      <a:pt x="5" y="38"/>
                    </a:cubicBezTo>
                    <a:cubicBezTo>
                      <a:pt x="4" y="41"/>
                      <a:pt x="5" y="40"/>
                      <a:pt x="4" y="41"/>
                    </a:cubicBezTo>
                    <a:cubicBezTo>
                      <a:pt x="3" y="41"/>
                      <a:pt x="1" y="41"/>
                      <a:pt x="2" y="35"/>
                    </a:cubicBezTo>
                    <a:cubicBezTo>
                      <a:pt x="3" y="30"/>
                      <a:pt x="3" y="29"/>
                      <a:pt x="5" y="26"/>
                    </a:cubicBezTo>
                    <a:cubicBezTo>
                      <a:pt x="6" y="22"/>
                      <a:pt x="7" y="23"/>
                      <a:pt x="9" y="22"/>
                    </a:cubicBezTo>
                    <a:cubicBezTo>
                      <a:pt x="7" y="21"/>
                      <a:pt x="6" y="21"/>
                      <a:pt x="3" y="16"/>
                    </a:cubicBezTo>
                    <a:cubicBezTo>
                      <a:pt x="0" y="11"/>
                      <a:pt x="0" y="5"/>
                      <a:pt x="7" y="0"/>
                    </a:cubicBezTo>
                    <a:cubicBezTo>
                      <a:pt x="7" y="2"/>
                      <a:pt x="9" y="5"/>
                      <a:pt x="12" y="6"/>
                    </a:cubicBezTo>
                    <a:cubicBezTo>
                      <a:pt x="20" y="8"/>
                      <a:pt x="33" y="7"/>
                      <a:pt x="39" y="11"/>
                    </a:cubicBezTo>
                    <a:cubicBezTo>
                      <a:pt x="42" y="13"/>
                      <a:pt x="44" y="17"/>
                      <a:pt x="43" y="19"/>
                    </a:cubicBezTo>
                    <a:cubicBezTo>
                      <a:pt x="43" y="19"/>
                      <a:pt x="48" y="19"/>
                      <a:pt x="48" y="29"/>
                    </a:cubicBezTo>
                    <a:cubicBezTo>
                      <a:pt x="48" y="51"/>
                      <a:pt x="40" y="52"/>
                      <a:pt x="40" y="56"/>
                    </a:cubicBezTo>
                    <a:cubicBezTo>
                      <a:pt x="39" y="59"/>
                      <a:pt x="40" y="59"/>
                      <a:pt x="38" y="6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2" name="íṧ1ïḓê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12003580" y="6325563"/>
                <a:ext cx="42797" cy="13895"/>
              </a:xfrm>
              <a:custGeom>
                <a:avLst/>
                <a:gdLst>
                  <a:gd name="T0" fmla="*/ 37 w 37"/>
                  <a:gd name="T1" fmla="*/ 9 h 12"/>
                  <a:gd name="T2" fmla="*/ 35 w 37"/>
                  <a:gd name="T3" fmla="*/ 2 h 12"/>
                  <a:gd name="T4" fmla="*/ 16 w 37"/>
                  <a:gd name="T5" fmla="*/ 0 h 12"/>
                  <a:gd name="T6" fmla="*/ 1 w 37"/>
                  <a:gd name="T7" fmla="*/ 6 h 12"/>
                  <a:gd name="T8" fmla="*/ 2 w 37"/>
                  <a:gd name="T9" fmla="*/ 12 h 12"/>
                  <a:gd name="T10" fmla="*/ 37 w 37"/>
                  <a:gd name="T11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2">
                    <a:moveTo>
                      <a:pt x="37" y="9"/>
                    </a:moveTo>
                    <a:cubicBezTo>
                      <a:pt x="37" y="9"/>
                      <a:pt x="37" y="3"/>
                      <a:pt x="35" y="2"/>
                    </a:cubicBezTo>
                    <a:cubicBezTo>
                      <a:pt x="33" y="0"/>
                      <a:pt x="20" y="0"/>
                      <a:pt x="16" y="0"/>
                    </a:cubicBezTo>
                    <a:cubicBezTo>
                      <a:pt x="12" y="1"/>
                      <a:pt x="2" y="5"/>
                      <a:pt x="1" y="6"/>
                    </a:cubicBezTo>
                    <a:cubicBezTo>
                      <a:pt x="0" y="7"/>
                      <a:pt x="2" y="12"/>
                      <a:pt x="2" y="12"/>
                    </a:cubicBezTo>
                    <a:lnTo>
                      <a:pt x="37" y="9"/>
                    </a:ln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3" name="ïşļîďe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11979680" y="6330010"/>
                <a:ext cx="95599" cy="140620"/>
              </a:xfrm>
              <a:custGeom>
                <a:avLst/>
                <a:gdLst>
                  <a:gd name="T0" fmla="*/ 7 w 83"/>
                  <a:gd name="T1" fmla="*/ 106 h 122"/>
                  <a:gd name="T2" fmla="*/ 5 w 83"/>
                  <a:gd name="T3" fmla="*/ 121 h 122"/>
                  <a:gd name="T4" fmla="*/ 17 w 83"/>
                  <a:gd name="T5" fmla="*/ 120 h 122"/>
                  <a:gd name="T6" fmla="*/ 17 w 83"/>
                  <a:gd name="T7" fmla="*/ 120 h 122"/>
                  <a:gd name="T8" fmla="*/ 18 w 83"/>
                  <a:gd name="T9" fmla="*/ 120 h 122"/>
                  <a:gd name="T10" fmla="*/ 35 w 83"/>
                  <a:gd name="T11" fmla="*/ 119 h 122"/>
                  <a:gd name="T12" fmla="*/ 68 w 83"/>
                  <a:gd name="T13" fmla="*/ 121 h 122"/>
                  <a:gd name="T14" fmla="*/ 69 w 83"/>
                  <a:gd name="T15" fmla="*/ 117 h 122"/>
                  <a:gd name="T16" fmla="*/ 68 w 83"/>
                  <a:gd name="T17" fmla="*/ 103 h 122"/>
                  <a:gd name="T18" fmla="*/ 71 w 83"/>
                  <a:gd name="T19" fmla="*/ 89 h 122"/>
                  <a:gd name="T20" fmla="*/ 82 w 83"/>
                  <a:gd name="T21" fmla="*/ 26 h 122"/>
                  <a:gd name="T22" fmla="*/ 55 w 83"/>
                  <a:gd name="T23" fmla="*/ 3 h 122"/>
                  <a:gd name="T24" fmla="*/ 1 w 83"/>
                  <a:gd name="T25" fmla="*/ 26 h 122"/>
                  <a:gd name="T26" fmla="*/ 1 w 83"/>
                  <a:gd name="T27" fmla="*/ 30 h 122"/>
                  <a:gd name="T28" fmla="*/ 7 w 83"/>
                  <a:gd name="T29" fmla="*/ 90 h 122"/>
                  <a:gd name="T30" fmla="*/ 7 w 83"/>
                  <a:gd name="T31" fmla="*/ 10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3" h="122">
                    <a:moveTo>
                      <a:pt x="7" y="106"/>
                    </a:moveTo>
                    <a:cubicBezTo>
                      <a:pt x="6" y="112"/>
                      <a:pt x="2" y="120"/>
                      <a:pt x="5" y="121"/>
                    </a:cubicBezTo>
                    <a:cubicBezTo>
                      <a:pt x="6" y="121"/>
                      <a:pt x="11" y="121"/>
                      <a:pt x="17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8" y="120"/>
                      <a:pt x="18" y="120"/>
                      <a:pt x="18" y="120"/>
                    </a:cubicBezTo>
                    <a:cubicBezTo>
                      <a:pt x="23" y="120"/>
                      <a:pt x="29" y="119"/>
                      <a:pt x="35" y="119"/>
                    </a:cubicBezTo>
                    <a:cubicBezTo>
                      <a:pt x="55" y="118"/>
                      <a:pt x="66" y="122"/>
                      <a:pt x="68" y="121"/>
                    </a:cubicBezTo>
                    <a:cubicBezTo>
                      <a:pt x="69" y="120"/>
                      <a:pt x="69" y="118"/>
                      <a:pt x="69" y="117"/>
                    </a:cubicBezTo>
                    <a:cubicBezTo>
                      <a:pt x="68" y="112"/>
                      <a:pt x="68" y="107"/>
                      <a:pt x="68" y="103"/>
                    </a:cubicBezTo>
                    <a:cubicBezTo>
                      <a:pt x="69" y="99"/>
                      <a:pt x="70" y="94"/>
                      <a:pt x="71" y="89"/>
                    </a:cubicBezTo>
                    <a:cubicBezTo>
                      <a:pt x="74" y="71"/>
                      <a:pt x="81" y="43"/>
                      <a:pt x="82" y="26"/>
                    </a:cubicBezTo>
                    <a:cubicBezTo>
                      <a:pt x="83" y="0"/>
                      <a:pt x="55" y="3"/>
                      <a:pt x="55" y="3"/>
                    </a:cubicBezTo>
                    <a:cubicBezTo>
                      <a:pt x="20" y="0"/>
                      <a:pt x="3" y="11"/>
                      <a:pt x="1" y="26"/>
                    </a:cubicBezTo>
                    <a:cubicBezTo>
                      <a:pt x="1" y="27"/>
                      <a:pt x="1" y="28"/>
                      <a:pt x="1" y="30"/>
                    </a:cubicBezTo>
                    <a:cubicBezTo>
                      <a:pt x="0" y="45"/>
                      <a:pt x="4" y="71"/>
                      <a:pt x="7" y="90"/>
                    </a:cubicBezTo>
                    <a:cubicBezTo>
                      <a:pt x="7" y="95"/>
                      <a:pt x="7" y="101"/>
                      <a:pt x="7" y="1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4" name="ïŝḷíḑê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11979680" y="6361135"/>
                <a:ext cx="19454" cy="108383"/>
              </a:xfrm>
              <a:custGeom>
                <a:avLst/>
                <a:gdLst>
                  <a:gd name="T0" fmla="*/ 7 w 17"/>
                  <a:gd name="T1" fmla="*/ 79 h 94"/>
                  <a:gd name="T2" fmla="*/ 5 w 17"/>
                  <a:gd name="T3" fmla="*/ 94 h 94"/>
                  <a:gd name="T4" fmla="*/ 17 w 17"/>
                  <a:gd name="T5" fmla="*/ 93 h 94"/>
                  <a:gd name="T6" fmla="*/ 12 w 17"/>
                  <a:gd name="T7" fmla="*/ 87 h 94"/>
                  <a:gd name="T8" fmla="*/ 15 w 17"/>
                  <a:gd name="T9" fmla="*/ 70 h 94"/>
                  <a:gd name="T10" fmla="*/ 11 w 17"/>
                  <a:gd name="T11" fmla="*/ 29 h 94"/>
                  <a:gd name="T12" fmla="*/ 11 w 17"/>
                  <a:gd name="T13" fmla="*/ 0 h 94"/>
                  <a:gd name="T14" fmla="*/ 0 w 17"/>
                  <a:gd name="T15" fmla="*/ 6 h 94"/>
                  <a:gd name="T16" fmla="*/ 7 w 17"/>
                  <a:gd name="T17" fmla="*/ 63 h 94"/>
                  <a:gd name="T18" fmla="*/ 7 w 17"/>
                  <a:gd name="T19" fmla="*/ 7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94">
                    <a:moveTo>
                      <a:pt x="7" y="79"/>
                    </a:moveTo>
                    <a:cubicBezTo>
                      <a:pt x="6" y="85"/>
                      <a:pt x="2" y="93"/>
                      <a:pt x="5" y="94"/>
                    </a:cubicBezTo>
                    <a:cubicBezTo>
                      <a:pt x="6" y="94"/>
                      <a:pt x="11" y="94"/>
                      <a:pt x="17" y="93"/>
                    </a:cubicBezTo>
                    <a:cubicBezTo>
                      <a:pt x="12" y="94"/>
                      <a:pt x="11" y="89"/>
                      <a:pt x="12" y="87"/>
                    </a:cubicBezTo>
                    <a:cubicBezTo>
                      <a:pt x="13" y="84"/>
                      <a:pt x="16" y="77"/>
                      <a:pt x="15" y="70"/>
                    </a:cubicBezTo>
                    <a:cubicBezTo>
                      <a:pt x="15" y="62"/>
                      <a:pt x="12" y="45"/>
                      <a:pt x="11" y="29"/>
                    </a:cubicBezTo>
                    <a:cubicBezTo>
                      <a:pt x="9" y="14"/>
                      <a:pt x="10" y="2"/>
                      <a:pt x="11" y="0"/>
                    </a:cubicBezTo>
                    <a:cubicBezTo>
                      <a:pt x="10" y="2"/>
                      <a:pt x="7" y="4"/>
                      <a:pt x="0" y="6"/>
                    </a:cubicBezTo>
                    <a:cubicBezTo>
                      <a:pt x="0" y="22"/>
                      <a:pt x="5" y="45"/>
                      <a:pt x="7" y="63"/>
                    </a:cubicBezTo>
                    <a:cubicBezTo>
                      <a:pt x="7" y="68"/>
                      <a:pt x="7" y="74"/>
                      <a:pt x="7" y="79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5" name="ïṡlîḓe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11576162" y="6510093"/>
                <a:ext cx="159518" cy="231773"/>
              </a:xfrm>
              <a:custGeom>
                <a:avLst/>
                <a:gdLst>
                  <a:gd name="T0" fmla="*/ 82 w 138"/>
                  <a:gd name="T1" fmla="*/ 63 h 201"/>
                  <a:gd name="T2" fmla="*/ 58 w 138"/>
                  <a:gd name="T3" fmla="*/ 59 h 201"/>
                  <a:gd name="T4" fmla="*/ 49 w 138"/>
                  <a:gd name="T5" fmla="*/ 60 h 201"/>
                  <a:gd name="T6" fmla="*/ 32 w 138"/>
                  <a:gd name="T7" fmla="*/ 64 h 201"/>
                  <a:gd name="T8" fmla="*/ 24 w 138"/>
                  <a:gd name="T9" fmla="*/ 67 h 201"/>
                  <a:gd name="T10" fmla="*/ 12 w 138"/>
                  <a:gd name="T11" fmla="*/ 20 h 201"/>
                  <a:gd name="T12" fmla="*/ 0 w 138"/>
                  <a:gd name="T13" fmla="*/ 0 h 201"/>
                  <a:gd name="T14" fmla="*/ 0 w 138"/>
                  <a:gd name="T15" fmla="*/ 22 h 201"/>
                  <a:gd name="T16" fmla="*/ 0 w 138"/>
                  <a:gd name="T17" fmla="*/ 62 h 201"/>
                  <a:gd name="T18" fmla="*/ 109 w 138"/>
                  <a:gd name="T19" fmla="*/ 201 h 201"/>
                  <a:gd name="T20" fmla="*/ 118 w 138"/>
                  <a:gd name="T21" fmla="*/ 192 h 201"/>
                  <a:gd name="T22" fmla="*/ 119 w 138"/>
                  <a:gd name="T23" fmla="*/ 191 h 201"/>
                  <a:gd name="T24" fmla="*/ 125 w 138"/>
                  <a:gd name="T25" fmla="*/ 183 h 201"/>
                  <a:gd name="T26" fmla="*/ 125 w 138"/>
                  <a:gd name="T27" fmla="*/ 183 h 201"/>
                  <a:gd name="T28" fmla="*/ 130 w 138"/>
                  <a:gd name="T29" fmla="*/ 174 h 201"/>
                  <a:gd name="T30" fmla="*/ 131 w 138"/>
                  <a:gd name="T31" fmla="*/ 172 h 201"/>
                  <a:gd name="T32" fmla="*/ 135 w 138"/>
                  <a:gd name="T33" fmla="*/ 162 h 201"/>
                  <a:gd name="T34" fmla="*/ 135 w 138"/>
                  <a:gd name="T35" fmla="*/ 162 h 201"/>
                  <a:gd name="T36" fmla="*/ 137 w 138"/>
                  <a:gd name="T37" fmla="*/ 152 h 201"/>
                  <a:gd name="T38" fmla="*/ 138 w 138"/>
                  <a:gd name="T39" fmla="*/ 150 h 201"/>
                  <a:gd name="T40" fmla="*/ 138 w 138"/>
                  <a:gd name="T41" fmla="*/ 139 h 201"/>
                  <a:gd name="T42" fmla="*/ 115 w 138"/>
                  <a:gd name="T43" fmla="*/ 82 h 201"/>
                  <a:gd name="T44" fmla="*/ 82 w 138"/>
                  <a:gd name="T45" fmla="*/ 6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8" h="201">
                    <a:moveTo>
                      <a:pt x="82" y="63"/>
                    </a:moveTo>
                    <a:cubicBezTo>
                      <a:pt x="75" y="60"/>
                      <a:pt x="67" y="59"/>
                      <a:pt x="58" y="59"/>
                    </a:cubicBezTo>
                    <a:cubicBezTo>
                      <a:pt x="55" y="59"/>
                      <a:pt x="52" y="59"/>
                      <a:pt x="49" y="60"/>
                    </a:cubicBezTo>
                    <a:cubicBezTo>
                      <a:pt x="43" y="60"/>
                      <a:pt x="38" y="62"/>
                      <a:pt x="32" y="64"/>
                    </a:cubicBezTo>
                    <a:cubicBezTo>
                      <a:pt x="29" y="64"/>
                      <a:pt x="27" y="66"/>
                      <a:pt x="24" y="67"/>
                    </a:cubicBezTo>
                    <a:cubicBezTo>
                      <a:pt x="23" y="50"/>
                      <a:pt x="19" y="34"/>
                      <a:pt x="12" y="20"/>
                    </a:cubicBezTo>
                    <a:cubicBezTo>
                      <a:pt x="9" y="13"/>
                      <a:pt x="5" y="7"/>
                      <a:pt x="0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129"/>
                      <a:pt x="47" y="185"/>
                      <a:pt x="109" y="201"/>
                    </a:cubicBezTo>
                    <a:cubicBezTo>
                      <a:pt x="112" y="198"/>
                      <a:pt x="115" y="195"/>
                      <a:pt x="118" y="192"/>
                    </a:cubicBezTo>
                    <a:cubicBezTo>
                      <a:pt x="119" y="191"/>
                      <a:pt x="119" y="191"/>
                      <a:pt x="119" y="191"/>
                    </a:cubicBezTo>
                    <a:cubicBezTo>
                      <a:pt x="121" y="189"/>
                      <a:pt x="123" y="186"/>
                      <a:pt x="125" y="183"/>
                    </a:cubicBezTo>
                    <a:cubicBezTo>
                      <a:pt x="125" y="183"/>
                      <a:pt x="125" y="183"/>
                      <a:pt x="125" y="183"/>
                    </a:cubicBezTo>
                    <a:cubicBezTo>
                      <a:pt x="127" y="180"/>
                      <a:pt x="129" y="177"/>
                      <a:pt x="130" y="174"/>
                    </a:cubicBezTo>
                    <a:cubicBezTo>
                      <a:pt x="130" y="173"/>
                      <a:pt x="131" y="173"/>
                      <a:pt x="131" y="172"/>
                    </a:cubicBezTo>
                    <a:cubicBezTo>
                      <a:pt x="133" y="169"/>
                      <a:pt x="134" y="166"/>
                      <a:pt x="135" y="162"/>
                    </a:cubicBezTo>
                    <a:cubicBezTo>
                      <a:pt x="135" y="162"/>
                      <a:pt x="135" y="162"/>
                      <a:pt x="135" y="162"/>
                    </a:cubicBezTo>
                    <a:cubicBezTo>
                      <a:pt x="136" y="159"/>
                      <a:pt x="137" y="155"/>
                      <a:pt x="137" y="152"/>
                    </a:cubicBezTo>
                    <a:cubicBezTo>
                      <a:pt x="137" y="151"/>
                      <a:pt x="137" y="150"/>
                      <a:pt x="138" y="150"/>
                    </a:cubicBezTo>
                    <a:cubicBezTo>
                      <a:pt x="138" y="146"/>
                      <a:pt x="138" y="143"/>
                      <a:pt x="138" y="139"/>
                    </a:cubicBezTo>
                    <a:cubicBezTo>
                      <a:pt x="138" y="117"/>
                      <a:pt x="129" y="97"/>
                      <a:pt x="115" y="82"/>
                    </a:cubicBezTo>
                    <a:cubicBezTo>
                      <a:pt x="106" y="73"/>
                      <a:pt x="95" y="67"/>
                      <a:pt x="82" y="63"/>
                    </a:cubicBezTo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6" name="îṧľiḍe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11601729" y="6567896"/>
                <a:ext cx="72811" cy="15007"/>
              </a:xfrm>
              <a:custGeom>
                <a:avLst/>
                <a:gdLst>
                  <a:gd name="T0" fmla="*/ 18 w 63"/>
                  <a:gd name="T1" fmla="*/ 0 h 13"/>
                  <a:gd name="T2" fmla="*/ 0 w 63"/>
                  <a:gd name="T3" fmla="*/ 2 h 13"/>
                  <a:gd name="T4" fmla="*/ 0 w 63"/>
                  <a:gd name="T5" fmla="*/ 2 h 13"/>
                  <a:gd name="T6" fmla="*/ 18 w 63"/>
                  <a:gd name="T7" fmla="*/ 0 h 13"/>
                  <a:gd name="T8" fmla="*/ 63 w 63"/>
                  <a:gd name="T9" fmla="*/ 13 h 13"/>
                  <a:gd name="T10" fmla="*/ 63 w 63"/>
                  <a:gd name="T11" fmla="*/ 13 h 13"/>
                  <a:gd name="T12" fmla="*/ 18 w 63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3">
                    <a:moveTo>
                      <a:pt x="18" y="0"/>
                    </a:moveTo>
                    <a:cubicBezTo>
                      <a:pt x="12" y="0"/>
                      <a:pt x="6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6" y="1"/>
                      <a:pt x="12" y="0"/>
                      <a:pt x="18" y="0"/>
                    </a:cubicBezTo>
                    <a:cubicBezTo>
                      <a:pt x="35" y="0"/>
                      <a:pt x="50" y="5"/>
                      <a:pt x="63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5"/>
                      <a:pt x="35" y="0"/>
                      <a:pt x="18" y="0"/>
                    </a:cubicBezTo>
                  </a:path>
                </a:pathLst>
              </a:custGeom>
              <a:solidFill>
                <a:srgbClr val="AEA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7" name="ïṧḷíďe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11576162" y="6541218"/>
                <a:ext cx="138953" cy="122278"/>
              </a:xfrm>
              <a:custGeom>
                <a:avLst/>
                <a:gdLst>
                  <a:gd name="T0" fmla="*/ 120 w 120"/>
                  <a:gd name="T1" fmla="*/ 106 h 106"/>
                  <a:gd name="T2" fmla="*/ 120 w 120"/>
                  <a:gd name="T3" fmla="*/ 106 h 106"/>
                  <a:gd name="T4" fmla="*/ 120 w 120"/>
                  <a:gd name="T5" fmla="*/ 106 h 106"/>
                  <a:gd name="T6" fmla="*/ 120 w 120"/>
                  <a:gd name="T7" fmla="*/ 105 h 106"/>
                  <a:gd name="T8" fmla="*/ 120 w 120"/>
                  <a:gd name="T9" fmla="*/ 105 h 106"/>
                  <a:gd name="T10" fmla="*/ 120 w 120"/>
                  <a:gd name="T11" fmla="*/ 105 h 106"/>
                  <a:gd name="T12" fmla="*/ 120 w 120"/>
                  <a:gd name="T13" fmla="*/ 105 h 106"/>
                  <a:gd name="T14" fmla="*/ 120 w 120"/>
                  <a:gd name="T15" fmla="*/ 105 h 106"/>
                  <a:gd name="T16" fmla="*/ 120 w 120"/>
                  <a:gd name="T17" fmla="*/ 105 h 106"/>
                  <a:gd name="T18" fmla="*/ 120 w 120"/>
                  <a:gd name="T19" fmla="*/ 104 h 106"/>
                  <a:gd name="T20" fmla="*/ 120 w 120"/>
                  <a:gd name="T21" fmla="*/ 105 h 106"/>
                  <a:gd name="T22" fmla="*/ 120 w 120"/>
                  <a:gd name="T23" fmla="*/ 104 h 106"/>
                  <a:gd name="T24" fmla="*/ 120 w 120"/>
                  <a:gd name="T25" fmla="*/ 104 h 106"/>
                  <a:gd name="T26" fmla="*/ 120 w 120"/>
                  <a:gd name="T27" fmla="*/ 104 h 106"/>
                  <a:gd name="T28" fmla="*/ 120 w 120"/>
                  <a:gd name="T29" fmla="*/ 104 h 106"/>
                  <a:gd name="T30" fmla="*/ 120 w 120"/>
                  <a:gd name="T31" fmla="*/ 104 h 106"/>
                  <a:gd name="T32" fmla="*/ 120 w 120"/>
                  <a:gd name="T33" fmla="*/ 104 h 106"/>
                  <a:gd name="T34" fmla="*/ 120 w 120"/>
                  <a:gd name="T35" fmla="*/ 104 h 106"/>
                  <a:gd name="T36" fmla="*/ 120 w 120"/>
                  <a:gd name="T37" fmla="*/ 104 h 106"/>
                  <a:gd name="T38" fmla="*/ 120 w 120"/>
                  <a:gd name="T39" fmla="*/ 104 h 106"/>
                  <a:gd name="T40" fmla="*/ 120 w 120"/>
                  <a:gd name="T41" fmla="*/ 104 h 106"/>
                  <a:gd name="T42" fmla="*/ 120 w 120"/>
                  <a:gd name="T43" fmla="*/ 103 h 106"/>
                  <a:gd name="T44" fmla="*/ 120 w 120"/>
                  <a:gd name="T45" fmla="*/ 104 h 106"/>
                  <a:gd name="T46" fmla="*/ 120 w 120"/>
                  <a:gd name="T47" fmla="*/ 103 h 106"/>
                  <a:gd name="T48" fmla="*/ 120 w 120"/>
                  <a:gd name="T49" fmla="*/ 103 h 106"/>
                  <a:gd name="T50" fmla="*/ 120 w 120"/>
                  <a:gd name="T51" fmla="*/ 103 h 106"/>
                  <a:gd name="T52" fmla="*/ 120 w 120"/>
                  <a:gd name="T53" fmla="*/ 103 h 106"/>
                  <a:gd name="T54" fmla="*/ 120 w 120"/>
                  <a:gd name="T55" fmla="*/ 103 h 106"/>
                  <a:gd name="T56" fmla="*/ 120 w 120"/>
                  <a:gd name="T57" fmla="*/ 103 h 106"/>
                  <a:gd name="T58" fmla="*/ 120 w 120"/>
                  <a:gd name="T59" fmla="*/ 103 h 106"/>
                  <a:gd name="T60" fmla="*/ 85 w 120"/>
                  <a:gd name="T61" fmla="*/ 36 h 106"/>
                  <a:gd name="T62" fmla="*/ 120 w 120"/>
                  <a:gd name="T63" fmla="*/ 103 h 106"/>
                  <a:gd name="T64" fmla="*/ 120 w 120"/>
                  <a:gd name="T65" fmla="*/ 103 h 106"/>
                  <a:gd name="T66" fmla="*/ 85 w 120"/>
                  <a:gd name="T67" fmla="*/ 36 h 106"/>
                  <a:gd name="T68" fmla="*/ 85 w 120"/>
                  <a:gd name="T69" fmla="*/ 36 h 106"/>
                  <a:gd name="T70" fmla="*/ 0 w 120"/>
                  <a:gd name="T71" fmla="*/ 0 h 106"/>
                  <a:gd name="T72" fmla="*/ 0 w 120"/>
                  <a:gd name="T73" fmla="*/ 0 h 106"/>
                  <a:gd name="T74" fmla="*/ 6 w 120"/>
                  <a:gd name="T75" fmla="*/ 31 h 106"/>
                  <a:gd name="T76" fmla="*/ 22 w 120"/>
                  <a:gd name="T77" fmla="*/ 25 h 106"/>
                  <a:gd name="T78" fmla="*/ 22 w 120"/>
                  <a:gd name="T79" fmla="*/ 25 h 106"/>
                  <a:gd name="T80" fmla="*/ 6 w 120"/>
                  <a:gd name="T81" fmla="*/ 31 h 106"/>
                  <a:gd name="T82" fmla="*/ 0 w 120"/>
                  <a:gd name="T83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0" h="106">
                    <a:moveTo>
                      <a:pt x="120" y="106"/>
                    </a:moveTo>
                    <a:cubicBezTo>
                      <a:pt x="120" y="106"/>
                      <a:pt x="120" y="106"/>
                      <a:pt x="120" y="106"/>
                    </a:cubicBezTo>
                    <a:cubicBezTo>
                      <a:pt x="120" y="106"/>
                      <a:pt x="120" y="106"/>
                      <a:pt x="120" y="106"/>
                    </a:cubicBezTo>
                    <a:moveTo>
                      <a:pt x="120" y="105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5"/>
                    </a:cubicBezTo>
                    <a:moveTo>
                      <a:pt x="120" y="105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5"/>
                    </a:cubicBezTo>
                    <a:moveTo>
                      <a:pt x="120" y="104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3"/>
                    </a:moveTo>
                    <a:cubicBezTo>
                      <a:pt x="120" y="103"/>
                      <a:pt x="120" y="104"/>
                      <a:pt x="120" y="104"/>
                    </a:cubicBezTo>
                    <a:cubicBezTo>
                      <a:pt x="120" y="104"/>
                      <a:pt x="120" y="103"/>
                      <a:pt x="120" y="103"/>
                    </a:cubicBezTo>
                    <a:moveTo>
                      <a:pt x="120" y="103"/>
                    </a:move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moveTo>
                      <a:pt x="120" y="103"/>
                    </a:move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moveTo>
                      <a:pt x="85" y="36"/>
                    </a:moveTo>
                    <a:cubicBezTo>
                      <a:pt x="106" y="51"/>
                      <a:pt x="120" y="75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75"/>
                      <a:pt x="106" y="51"/>
                      <a:pt x="85" y="36"/>
                    </a:cubicBezTo>
                    <a:cubicBezTo>
                      <a:pt x="85" y="36"/>
                      <a:pt x="85" y="36"/>
                      <a:pt x="85" y="36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5" y="20"/>
                      <a:pt x="6" y="31"/>
                    </a:cubicBezTo>
                    <a:cubicBezTo>
                      <a:pt x="11" y="28"/>
                      <a:pt x="17" y="26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7" y="26"/>
                      <a:pt x="11" y="28"/>
                      <a:pt x="6" y="31"/>
                    </a:cubicBezTo>
                    <a:cubicBezTo>
                      <a:pt x="5" y="20"/>
                      <a:pt x="3" y="10"/>
                      <a:pt x="0" y="0"/>
                    </a:cubicBezTo>
                  </a:path>
                </a:pathLst>
              </a:custGeom>
              <a:solidFill>
                <a:srgbClr val="4A46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1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2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63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4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8"/>
            </p:custDataLst>
          </p:nvPr>
        </p:nvSpPr>
        <p:spPr>
          <a:xfrm>
            <a:off x="669882" y="395379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组合 239"/>
          <p:cNvGrpSpPr/>
          <p:nvPr userDrawn="1">
            <p:custDataLst>
              <p:tags r:id="rId2"/>
            </p:custDataLst>
          </p:nvPr>
        </p:nvGrpSpPr>
        <p:grpSpPr>
          <a:xfrm>
            <a:off x="6969760" y="283210"/>
            <a:ext cx="4577715" cy="2958465"/>
            <a:chOff x="10976" y="446"/>
            <a:chExt cx="7209" cy="4659"/>
          </a:xfrm>
        </p:grpSpPr>
        <p:sp>
          <p:nvSpPr>
            <p:cNvPr id="7" name="išḷïḑê"/>
            <p:cNvSpPr/>
            <p:nvPr>
              <p:custDataLst>
                <p:tags r:id="rId3"/>
              </p:custDataLst>
            </p:nvPr>
          </p:nvSpPr>
          <p:spPr bwMode="auto">
            <a:xfrm>
              <a:off x="11416" y="3062"/>
              <a:ext cx="1027" cy="470"/>
            </a:xfrm>
            <a:custGeom>
              <a:avLst/>
              <a:gdLst>
                <a:gd name="T0" fmla="*/ 0 w 233"/>
                <a:gd name="T1" fmla="*/ 95 h 122"/>
                <a:gd name="T2" fmla="*/ 28 w 233"/>
                <a:gd name="T3" fmla="*/ 122 h 122"/>
                <a:gd name="T4" fmla="*/ 195 w 233"/>
                <a:gd name="T5" fmla="*/ 122 h 122"/>
                <a:gd name="T6" fmla="*/ 233 w 233"/>
                <a:gd name="T7" fmla="*/ 85 h 122"/>
                <a:gd name="T8" fmla="*/ 195 w 233"/>
                <a:gd name="T9" fmla="*/ 48 h 122"/>
                <a:gd name="T10" fmla="*/ 195 w 233"/>
                <a:gd name="T11" fmla="*/ 48 h 122"/>
                <a:gd name="T12" fmla="*/ 146 w 233"/>
                <a:gd name="T13" fmla="*/ 0 h 122"/>
                <a:gd name="T14" fmla="*/ 99 w 233"/>
                <a:gd name="T15" fmla="*/ 32 h 122"/>
                <a:gd name="T16" fmla="*/ 83 w 233"/>
                <a:gd name="T17" fmla="*/ 29 h 122"/>
                <a:gd name="T18" fmla="*/ 40 w 233"/>
                <a:gd name="T19" fmla="*/ 70 h 122"/>
                <a:gd name="T20" fmla="*/ 28 w 233"/>
                <a:gd name="T21" fmla="*/ 67 h 122"/>
                <a:gd name="T22" fmla="*/ 0 w 233"/>
                <a:gd name="T23" fmla="*/ 9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3" h="122">
                  <a:moveTo>
                    <a:pt x="0" y="95"/>
                  </a:moveTo>
                  <a:cubicBezTo>
                    <a:pt x="0" y="110"/>
                    <a:pt x="13" y="122"/>
                    <a:pt x="28" y="122"/>
                  </a:cubicBezTo>
                  <a:cubicBezTo>
                    <a:pt x="195" y="122"/>
                    <a:pt x="195" y="122"/>
                    <a:pt x="195" y="122"/>
                  </a:cubicBezTo>
                  <a:cubicBezTo>
                    <a:pt x="216" y="122"/>
                    <a:pt x="233" y="106"/>
                    <a:pt x="233" y="85"/>
                  </a:cubicBezTo>
                  <a:cubicBezTo>
                    <a:pt x="233" y="65"/>
                    <a:pt x="216" y="48"/>
                    <a:pt x="195" y="48"/>
                  </a:cubicBezTo>
                  <a:cubicBezTo>
                    <a:pt x="195" y="48"/>
                    <a:pt x="195" y="48"/>
                    <a:pt x="195" y="48"/>
                  </a:cubicBezTo>
                  <a:cubicBezTo>
                    <a:pt x="194" y="22"/>
                    <a:pt x="173" y="0"/>
                    <a:pt x="146" y="0"/>
                  </a:cubicBezTo>
                  <a:cubicBezTo>
                    <a:pt x="125" y="0"/>
                    <a:pt x="107" y="13"/>
                    <a:pt x="99" y="32"/>
                  </a:cubicBezTo>
                  <a:cubicBezTo>
                    <a:pt x="94" y="30"/>
                    <a:pt x="89" y="29"/>
                    <a:pt x="83" y="29"/>
                  </a:cubicBezTo>
                  <a:cubicBezTo>
                    <a:pt x="60" y="29"/>
                    <a:pt x="41" y="47"/>
                    <a:pt x="40" y="70"/>
                  </a:cubicBezTo>
                  <a:cubicBezTo>
                    <a:pt x="36" y="68"/>
                    <a:pt x="32" y="67"/>
                    <a:pt x="28" y="67"/>
                  </a:cubicBezTo>
                  <a:cubicBezTo>
                    <a:pt x="13" y="67"/>
                    <a:pt x="0" y="80"/>
                    <a:pt x="0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íslïḋé"/>
            <p:cNvSpPr/>
            <p:nvPr>
              <p:custDataLst>
                <p:tags r:id="rId4"/>
              </p:custDataLst>
            </p:nvPr>
          </p:nvSpPr>
          <p:spPr bwMode="auto">
            <a:xfrm>
              <a:off x="14134" y="446"/>
              <a:ext cx="120" cy="738"/>
            </a:xfrm>
            <a:custGeom>
              <a:avLst/>
              <a:gdLst>
                <a:gd name="T0" fmla="*/ 7 w 14"/>
                <a:gd name="T1" fmla="*/ 191 h 191"/>
                <a:gd name="T2" fmla="*/ 0 w 14"/>
                <a:gd name="T3" fmla="*/ 185 h 191"/>
                <a:gd name="T4" fmla="*/ 0 w 14"/>
                <a:gd name="T5" fmla="*/ 6 h 191"/>
                <a:gd name="T6" fmla="*/ 7 w 14"/>
                <a:gd name="T7" fmla="*/ 0 h 191"/>
                <a:gd name="T8" fmla="*/ 14 w 14"/>
                <a:gd name="T9" fmla="*/ 6 h 191"/>
                <a:gd name="T10" fmla="*/ 14 w 14"/>
                <a:gd name="T11" fmla="*/ 185 h 191"/>
                <a:gd name="T12" fmla="*/ 7 w 14"/>
                <a:gd name="T13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91">
                  <a:moveTo>
                    <a:pt x="7" y="191"/>
                  </a:moveTo>
                  <a:cubicBezTo>
                    <a:pt x="3" y="191"/>
                    <a:pt x="0" y="188"/>
                    <a:pt x="0" y="18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6"/>
                  </a:cubicBezTo>
                  <a:cubicBezTo>
                    <a:pt x="14" y="185"/>
                    <a:pt x="14" y="185"/>
                    <a:pt x="14" y="185"/>
                  </a:cubicBezTo>
                  <a:cubicBezTo>
                    <a:pt x="14" y="188"/>
                    <a:pt x="11" y="191"/>
                    <a:pt x="7" y="191"/>
                  </a:cubicBezTo>
                  <a:close/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îṥ1ïďê"/>
            <p:cNvSpPr/>
            <p:nvPr>
              <p:custDataLst>
                <p:tags r:id="rId5"/>
              </p:custDataLst>
            </p:nvPr>
          </p:nvSpPr>
          <p:spPr bwMode="auto">
            <a:xfrm>
              <a:off x="14629" y="639"/>
              <a:ext cx="475" cy="641"/>
            </a:xfrm>
            <a:custGeom>
              <a:avLst/>
              <a:gdLst>
                <a:gd name="T0" fmla="*/ 7 w 108"/>
                <a:gd name="T1" fmla="*/ 166 h 166"/>
                <a:gd name="T2" fmla="*/ 4 w 108"/>
                <a:gd name="T3" fmla="*/ 165 h 166"/>
                <a:gd name="T4" fmla="*/ 1 w 108"/>
                <a:gd name="T5" fmla="*/ 156 h 166"/>
                <a:gd name="T6" fmla="*/ 95 w 108"/>
                <a:gd name="T7" fmla="*/ 4 h 166"/>
                <a:gd name="T8" fmla="*/ 104 w 108"/>
                <a:gd name="T9" fmla="*/ 2 h 166"/>
                <a:gd name="T10" fmla="*/ 106 w 108"/>
                <a:gd name="T11" fmla="*/ 11 h 166"/>
                <a:gd name="T12" fmla="*/ 13 w 108"/>
                <a:gd name="T13" fmla="*/ 163 h 166"/>
                <a:gd name="T14" fmla="*/ 7 w 108"/>
                <a:gd name="T15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166">
                  <a:moveTo>
                    <a:pt x="7" y="166"/>
                  </a:moveTo>
                  <a:cubicBezTo>
                    <a:pt x="6" y="166"/>
                    <a:pt x="5" y="166"/>
                    <a:pt x="4" y="165"/>
                  </a:cubicBezTo>
                  <a:cubicBezTo>
                    <a:pt x="0" y="163"/>
                    <a:pt x="0" y="159"/>
                    <a:pt x="1" y="156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7" y="1"/>
                    <a:pt x="101" y="0"/>
                    <a:pt x="104" y="2"/>
                  </a:cubicBezTo>
                  <a:cubicBezTo>
                    <a:pt x="107" y="4"/>
                    <a:pt x="108" y="8"/>
                    <a:pt x="106" y="11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1" y="165"/>
                    <a:pt x="9" y="166"/>
                    <a:pt x="7" y="166"/>
                  </a:cubicBezTo>
                  <a:close/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îṣḷíďê"/>
            <p:cNvSpPr/>
            <p:nvPr>
              <p:custDataLst>
                <p:tags r:id="rId6"/>
              </p:custDataLst>
            </p:nvPr>
          </p:nvSpPr>
          <p:spPr bwMode="auto">
            <a:xfrm>
              <a:off x="13278" y="639"/>
              <a:ext cx="475" cy="641"/>
            </a:xfrm>
            <a:custGeom>
              <a:avLst/>
              <a:gdLst>
                <a:gd name="T0" fmla="*/ 101 w 108"/>
                <a:gd name="T1" fmla="*/ 166 h 166"/>
                <a:gd name="T2" fmla="*/ 95 w 108"/>
                <a:gd name="T3" fmla="*/ 163 h 166"/>
                <a:gd name="T4" fmla="*/ 2 w 108"/>
                <a:gd name="T5" fmla="*/ 11 h 166"/>
                <a:gd name="T6" fmla="*/ 4 w 108"/>
                <a:gd name="T7" fmla="*/ 2 h 166"/>
                <a:gd name="T8" fmla="*/ 13 w 108"/>
                <a:gd name="T9" fmla="*/ 4 h 166"/>
                <a:gd name="T10" fmla="*/ 107 w 108"/>
                <a:gd name="T11" fmla="*/ 156 h 166"/>
                <a:gd name="T12" fmla="*/ 104 w 108"/>
                <a:gd name="T13" fmla="*/ 165 h 166"/>
                <a:gd name="T14" fmla="*/ 101 w 108"/>
                <a:gd name="T15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166">
                  <a:moveTo>
                    <a:pt x="101" y="166"/>
                  </a:moveTo>
                  <a:cubicBezTo>
                    <a:pt x="99" y="166"/>
                    <a:pt x="97" y="165"/>
                    <a:pt x="95" y="163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8"/>
                    <a:pt x="1" y="4"/>
                    <a:pt x="4" y="2"/>
                  </a:cubicBezTo>
                  <a:cubicBezTo>
                    <a:pt x="7" y="0"/>
                    <a:pt x="11" y="1"/>
                    <a:pt x="13" y="4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08" y="159"/>
                    <a:pt x="108" y="163"/>
                    <a:pt x="104" y="165"/>
                  </a:cubicBezTo>
                  <a:cubicBezTo>
                    <a:pt x="103" y="166"/>
                    <a:pt x="102" y="166"/>
                    <a:pt x="101" y="166"/>
                  </a:cubicBezTo>
                  <a:close/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ïṣḷïḓê"/>
            <p:cNvSpPr/>
            <p:nvPr>
              <p:custDataLst>
                <p:tags r:id="rId7"/>
              </p:custDataLst>
            </p:nvPr>
          </p:nvSpPr>
          <p:spPr bwMode="auto">
            <a:xfrm>
              <a:off x="15141" y="1665"/>
              <a:ext cx="1448" cy="667"/>
            </a:xfrm>
            <a:custGeom>
              <a:avLst/>
              <a:gdLst>
                <a:gd name="T0" fmla="*/ 289 w 328"/>
                <a:gd name="T1" fmla="*/ 94 h 173"/>
                <a:gd name="T2" fmla="*/ 273 w 328"/>
                <a:gd name="T3" fmla="*/ 98 h 173"/>
                <a:gd name="T4" fmla="*/ 211 w 328"/>
                <a:gd name="T5" fmla="*/ 40 h 173"/>
                <a:gd name="T6" fmla="*/ 188 w 328"/>
                <a:gd name="T7" fmla="*/ 44 h 173"/>
                <a:gd name="T8" fmla="*/ 123 w 328"/>
                <a:gd name="T9" fmla="*/ 0 h 173"/>
                <a:gd name="T10" fmla="*/ 52 w 328"/>
                <a:gd name="T11" fmla="*/ 68 h 173"/>
                <a:gd name="T12" fmla="*/ 52 w 328"/>
                <a:gd name="T13" fmla="*/ 68 h 173"/>
                <a:gd name="T14" fmla="*/ 0 w 328"/>
                <a:gd name="T15" fmla="*/ 120 h 173"/>
                <a:gd name="T16" fmla="*/ 52 w 328"/>
                <a:gd name="T17" fmla="*/ 173 h 173"/>
                <a:gd name="T18" fmla="*/ 289 w 328"/>
                <a:gd name="T19" fmla="*/ 173 h 173"/>
                <a:gd name="T20" fmla="*/ 328 w 328"/>
                <a:gd name="T21" fmla="*/ 134 h 173"/>
                <a:gd name="T22" fmla="*/ 289 w 328"/>
                <a:gd name="T23" fmla="*/ 9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173">
                  <a:moveTo>
                    <a:pt x="289" y="94"/>
                  </a:moveTo>
                  <a:cubicBezTo>
                    <a:pt x="283" y="94"/>
                    <a:pt x="278" y="96"/>
                    <a:pt x="273" y="98"/>
                  </a:cubicBezTo>
                  <a:cubicBezTo>
                    <a:pt x="271" y="66"/>
                    <a:pt x="244" y="40"/>
                    <a:pt x="211" y="40"/>
                  </a:cubicBezTo>
                  <a:cubicBezTo>
                    <a:pt x="203" y="40"/>
                    <a:pt x="195" y="42"/>
                    <a:pt x="188" y="44"/>
                  </a:cubicBezTo>
                  <a:cubicBezTo>
                    <a:pt x="178" y="18"/>
                    <a:pt x="152" y="0"/>
                    <a:pt x="123" y="0"/>
                  </a:cubicBezTo>
                  <a:cubicBezTo>
                    <a:pt x="85" y="0"/>
                    <a:pt x="54" y="30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23" y="68"/>
                    <a:pt x="0" y="91"/>
                    <a:pt x="0" y="120"/>
                  </a:cubicBezTo>
                  <a:cubicBezTo>
                    <a:pt x="0" y="149"/>
                    <a:pt x="23" y="173"/>
                    <a:pt x="52" y="173"/>
                  </a:cubicBezTo>
                  <a:cubicBezTo>
                    <a:pt x="289" y="173"/>
                    <a:pt x="289" y="173"/>
                    <a:pt x="289" y="173"/>
                  </a:cubicBezTo>
                  <a:cubicBezTo>
                    <a:pt x="311" y="173"/>
                    <a:pt x="328" y="155"/>
                    <a:pt x="328" y="134"/>
                  </a:cubicBezTo>
                  <a:cubicBezTo>
                    <a:pt x="328" y="112"/>
                    <a:pt x="311" y="94"/>
                    <a:pt x="289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iṩlíḓé"/>
            <p:cNvSpPr/>
            <p:nvPr>
              <p:custDataLst>
                <p:tags r:id="rId8"/>
              </p:custDataLst>
            </p:nvPr>
          </p:nvSpPr>
          <p:spPr bwMode="auto">
            <a:xfrm>
              <a:off x="11996" y="1604"/>
              <a:ext cx="732" cy="340"/>
            </a:xfrm>
            <a:custGeom>
              <a:avLst/>
              <a:gdLst>
                <a:gd name="T0" fmla="*/ 147 w 166"/>
                <a:gd name="T1" fmla="*/ 48 h 88"/>
                <a:gd name="T2" fmla="*/ 138 w 166"/>
                <a:gd name="T3" fmla="*/ 50 h 88"/>
                <a:gd name="T4" fmla="*/ 107 w 166"/>
                <a:gd name="T5" fmla="*/ 21 h 88"/>
                <a:gd name="T6" fmla="*/ 95 w 166"/>
                <a:gd name="T7" fmla="*/ 23 h 88"/>
                <a:gd name="T8" fmla="*/ 62 w 166"/>
                <a:gd name="T9" fmla="*/ 0 h 88"/>
                <a:gd name="T10" fmla="*/ 27 w 166"/>
                <a:gd name="T11" fmla="*/ 35 h 88"/>
                <a:gd name="T12" fmla="*/ 27 w 166"/>
                <a:gd name="T13" fmla="*/ 35 h 88"/>
                <a:gd name="T14" fmla="*/ 0 w 166"/>
                <a:gd name="T15" fmla="*/ 61 h 88"/>
                <a:gd name="T16" fmla="*/ 27 w 166"/>
                <a:gd name="T17" fmla="*/ 88 h 88"/>
                <a:gd name="T18" fmla="*/ 147 w 166"/>
                <a:gd name="T19" fmla="*/ 88 h 88"/>
                <a:gd name="T20" fmla="*/ 166 w 166"/>
                <a:gd name="T21" fmla="*/ 68 h 88"/>
                <a:gd name="T22" fmla="*/ 147 w 166"/>
                <a:gd name="T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6" h="88">
                  <a:moveTo>
                    <a:pt x="147" y="48"/>
                  </a:moveTo>
                  <a:cubicBezTo>
                    <a:pt x="143" y="48"/>
                    <a:pt x="141" y="49"/>
                    <a:pt x="138" y="50"/>
                  </a:cubicBezTo>
                  <a:cubicBezTo>
                    <a:pt x="137" y="34"/>
                    <a:pt x="123" y="21"/>
                    <a:pt x="107" y="21"/>
                  </a:cubicBezTo>
                  <a:cubicBezTo>
                    <a:pt x="103" y="21"/>
                    <a:pt x="99" y="21"/>
                    <a:pt x="95" y="23"/>
                  </a:cubicBezTo>
                  <a:cubicBezTo>
                    <a:pt x="90" y="10"/>
                    <a:pt x="77" y="0"/>
                    <a:pt x="62" y="0"/>
                  </a:cubicBezTo>
                  <a:cubicBezTo>
                    <a:pt x="43" y="0"/>
                    <a:pt x="27" y="15"/>
                    <a:pt x="27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12" y="35"/>
                    <a:pt x="0" y="46"/>
                    <a:pt x="0" y="61"/>
                  </a:cubicBezTo>
                  <a:cubicBezTo>
                    <a:pt x="0" y="76"/>
                    <a:pt x="12" y="88"/>
                    <a:pt x="27" y="88"/>
                  </a:cubicBezTo>
                  <a:cubicBezTo>
                    <a:pt x="147" y="88"/>
                    <a:pt x="147" y="88"/>
                    <a:pt x="147" y="88"/>
                  </a:cubicBezTo>
                  <a:cubicBezTo>
                    <a:pt x="157" y="88"/>
                    <a:pt x="166" y="79"/>
                    <a:pt x="166" y="68"/>
                  </a:cubicBezTo>
                  <a:cubicBezTo>
                    <a:pt x="166" y="57"/>
                    <a:pt x="157" y="48"/>
                    <a:pt x="147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îṡḷîde"/>
            <p:cNvSpPr/>
            <p:nvPr>
              <p:custDataLst>
                <p:tags r:id="rId9"/>
              </p:custDataLst>
            </p:nvPr>
          </p:nvSpPr>
          <p:spPr bwMode="auto">
            <a:xfrm>
              <a:off x="13014" y="1842"/>
              <a:ext cx="120" cy="120"/>
            </a:xfrm>
            <a:custGeom>
              <a:avLst/>
              <a:gdLst>
                <a:gd name="T0" fmla="*/ 2 w 12"/>
                <a:gd name="T1" fmla="*/ 10 h 12"/>
                <a:gd name="T2" fmla="*/ 10 w 12"/>
                <a:gd name="T3" fmla="*/ 10 h 12"/>
                <a:gd name="T4" fmla="*/ 10 w 12"/>
                <a:gd name="T5" fmla="*/ 3 h 12"/>
                <a:gd name="T6" fmla="*/ 3 w 12"/>
                <a:gd name="T7" fmla="*/ 2 h 12"/>
                <a:gd name="T8" fmla="*/ 2 w 12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2" y="10"/>
                  </a:moveTo>
                  <a:cubicBezTo>
                    <a:pt x="4" y="12"/>
                    <a:pt x="7" y="12"/>
                    <a:pt x="10" y="10"/>
                  </a:cubicBezTo>
                  <a:cubicBezTo>
                    <a:pt x="12" y="8"/>
                    <a:pt x="12" y="5"/>
                    <a:pt x="10" y="3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4"/>
                    <a:pt x="0" y="8"/>
                    <a:pt x="2" y="10"/>
                  </a:cubicBezTo>
                  <a:close/>
                </a:path>
              </a:pathLst>
            </a:custGeom>
            <a:solidFill>
              <a:srgbClr val="B7B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îş1îdè"/>
            <p:cNvSpPr/>
            <p:nvPr>
              <p:custDataLst>
                <p:tags r:id="rId10"/>
              </p:custDataLst>
            </p:nvPr>
          </p:nvSpPr>
          <p:spPr bwMode="auto">
            <a:xfrm>
              <a:off x="13621" y="4669"/>
              <a:ext cx="4565" cy="3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îṩḻiḓê"/>
            <p:cNvSpPr/>
            <p:nvPr>
              <p:custDataLst>
                <p:tags r:id="rId11"/>
              </p:custDataLst>
            </p:nvPr>
          </p:nvSpPr>
          <p:spPr bwMode="auto">
            <a:xfrm>
              <a:off x="13347" y="4909"/>
              <a:ext cx="1834" cy="17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ïŝlíḑe"/>
            <p:cNvSpPr/>
            <p:nvPr>
              <p:custDataLst>
                <p:tags r:id="rId12"/>
              </p:custDataLst>
            </p:nvPr>
          </p:nvSpPr>
          <p:spPr bwMode="auto">
            <a:xfrm>
              <a:off x="11169" y="4937"/>
              <a:ext cx="3140" cy="16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í$ḻïdé"/>
            <p:cNvSpPr/>
            <p:nvPr>
              <p:custDataLst>
                <p:tags r:id="rId13"/>
              </p:custDataLst>
            </p:nvPr>
          </p:nvSpPr>
          <p:spPr bwMode="auto">
            <a:xfrm>
              <a:off x="10976" y="4920"/>
              <a:ext cx="635" cy="1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îşļïḋé"/>
            <p:cNvSpPr/>
            <p:nvPr>
              <p:custDataLst>
                <p:tags r:id="rId14"/>
              </p:custDataLst>
            </p:nvPr>
          </p:nvSpPr>
          <p:spPr bwMode="auto">
            <a:xfrm>
              <a:off x="14604" y="4887"/>
              <a:ext cx="630" cy="1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ïs1íďê"/>
            <p:cNvSpPr/>
            <p:nvPr>
              <p:custDataLst>
                <p:tags r:id="rId15"/>
              </p:custDataLst>
            </p:nvPr>
          </p:nvSpPr>
          <p:spPr bwMode="auto">
            <a:xfrm>
              <a:off x="13830" y="2912"/>
              <a:ext cx="4269" cy="1962"/>
            </a:xfrm>
            <a:custGeom>
              <a:avLst/>
              <a:gdLst>
                <a:gd name="T0" fmla="*/ 853 w 968"/>
                <a:gd name="T1" fmla="*/ 279 h 509"/>
                <a:gd name="T2" fmla="*/ 804 w 968"/>
                <a:gd name="T3" fmla="*/ 290 h 509"/>
                <a:gd name="T4" fmla="*/ 621 w 968"/>
                <a:gd name="T5" fmla="*/ 119 h 509"/>
                <a:gd name="T6" fmla="*/ 555 w 968"/>
                <a:gd name="T7" fmla="*/ 131 h 509"/>
                <a:gd name="T8" fmla="*/ 362 w 968"/>
                <a:gd name="T9" fmla="*/ 0 h 509"/>
                <a:gd name="T10" fmla="*/ 155 w 968"/>
                <a:gd name="T11" fmla="*/ 200 h 509"/>
                <a:gd name="T12" fmla="*/ 155 w 968"/>
                <a:gd name="T13" fmla="*/ 200 h 509"/>
                <a:gd name="T14" fmla="*/ 0 w 968"/>
                <a:gd name="T15" fmla="*/ 354 h 509"/>
                <a:gd name="T16" fmla="*/ 155 w 968"/>
                <a:gd name="T17" fmla="*/ 509 h 509"/>
                <a:gd name="T18" fmla="*/ 853 w 968"/>
                <a:gd name="T19" fmla="*/ 509 h 509"/>
                <a:gd name="T20" fmla="*/ 968 w 968"/>
                <a:gd name="T21" fmla="*/ 394 h 509"/>
                <a:gd name="T22" fmla="*/ 853 w 968"/>
                <a:gd name="T23" fmla="*/ 27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8" h="509">
                  <a:moveTo>
                    <a:pt x="853" y="279"/>
                  </a:moveTo>
                  <a:cubicBezTo>
                    <a:pt x="835" y="279"/>
                    <a:pt x="819" y="283"/>
                    <a:pt x="804" y="290"/>
                  </a:cubicBezTo>
                  <a:cubicBezTo>
                    <a:pt x="798" y="195"/>
                    <a:pt x="718" y="119"/>
                    <a:pt x="621" y="119"/>
                  </a:cubicBezTo>
                  <a:cubicBezTo>
                    <a:pt x="598" y="119"/>
                    <a:pt x="575" y="123"/>
                    <a:pt x="555" y="131"/>
                  </a:cubicBezTo>
                  <a:cubicBezTo>
                    <a:pt x="525" y="54"/>
                    <a:pt x="450" y="0"/>
                    <a:pt x="362" y="0"/>
                  </a:cubicBezTo>
                  <a:cubicBezTo>
                    <a:pt x="250" y="0"/>
                    <a:pt x="159" y="89"/>
                    <a:pt x="155" y="200"/>
                  </a:cubicBezTo>
                  <a:cubicBezTo>
                    <a:pt x="155" y="200"/>
                    <a:pt x="155" y="200"/>
                    <a:pt x="155" y="200"/>
                  </a:cubicBezTo>
                  <a:cubicBezTo>
                    <a:pt x="69" y="200"/>
                    <a:pt x="0" y="269"/>
                    <a:pt x="0" y="354"/>
                  </a:cubicBezTo>
                  <a:cubicBezTo>
                    <a:pt x="0" y="440"/>
                    <a:pt x="69" y="509"/>
                    <a:pt x="155" y="509"/>
                  </a:cubicBezTo>
                  <a:cubicBezTo>
                    <a:pt x="853" y="509"/>
                    <a:pt x="853" y="509"/>
                    <a:pt x="853" y="509"/>
                  </a:cubicBezTo>
                  <a:cubicBezTo>
                    <a:pt x="917" y="509"/>
                    <a:pt x="968" y="457"/>
                    <a:pt x="968" y="394"/>
                  </a:cubicBezTo>
                  <a:cubicBezTo>
                    <a:pt x="968" y="330"/>
                    <a:pt x="917" y="279"/>
                    <a:pt x="853" y="279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ïṣľiḍê"/>
            <p:cNvSpPr/>
            <p:nvPr>
              <p:custDataLst>
                <p:tags r:id="rId16"/>
              </p:custDataLst>
            </p:nvPr>
          </p:nvSpPr>
          <p:spPr bwMode="auto">
            <a:xfrm>
              <a:off x="15331" y="2919"/>
              <a:ext cx="2554" cy="1516"/>
            </a:xfrm>
            <a:custGeom>
              <a:avLst/>
              <a:gdLst>
                <a:gd name="T0" fmla="*/ 579 w 579"/>
                <a:gd name="T1" fmla="*/ 393 h 393"/>
                <a:gd name="T2" fmla="*/ 579 w 579"/>
                <a:gd name="T3" fmla="*/ 393 h 393"/>
                <a:gd name="T4" fmla="*/ 579 w 579"/>
                <a:gd name="T5" fmla="*/ 393 h 393"/>
                <a:gd name="T6" fmla="*/ 579 w 579"/>
                <a:gd name="T7" fmla="*/ 392 h 393"/>
                <a:gd name="T8" fmla="*/ 579 w 579"/>
                <a:gd name="T9" fmla="*/ 392 h 393"/>
                <a:gd name="T10" fmla="*/ 579 w 579"/>
                <a:gd name="T11" fmla="*/ 392 h 393"/>
                <a:gd name="T12" fmla="*/ 464 w 579"/>
                <a:gd name="T13" fmla="*/ 277 h 393"/>
                <a:gd name="T14" fmla="*/ 464 w 579"/>
                <a:gd name="T15" fmla="*/ 277 h 393"/>
                <a:gd name="T16" fmla="*/ 579 w 579"/>
                <a:gd name="T17" fmla="*/ 392 h 393"/>
                <a:gd name="T18" fmla="*/ 579 w 579"/>
                <a:gd name="T19" fmla="*/ 392 h 393"/>
                <a:gd name="T20" fmla="*/ 464 w 579"/>
                <a:gd name="T21" fmla="*/ 277 h 393"/>
                <a:gd name="T22" fmla="*/ 306 w 579"/>
                <a:gd name="T23" fmla="*/ 132 h 393"/>
                <a:gd name="T24" fmla="*/ 306 w 579"/>
                <a:gd name="T25" fmla="*/ 132 h 393"/>
                <a:gd name="T26" fmla="*/ 415 w 579"/>
                <a:gd name="T27" fmla="*/ 288 h 393"/>
                <a:gd name="T28" fmla="*/ 419 w 579"/>
                <a:gd name="T29" fmla="*/ 286 h 393"/>
                <a:gd name="T30" fmla="*/ 415 w 579"/>
                <a:gd name="T31" fmla="*/ 288 h 393"/>
                <a:gd name="T32" fmla="*/ 306 w 579"/>
                <a:gd name="T33" fmla="*/ 132 h 393"/>
                <a:gd name="T34" fmla="*/ 0 w 579"/>
                <a:gd name="T35" fmla="*/ 0 h 393"/>
                <a:gd name="T36" fmla="*/ 0 w 579"/>
                <a:gd name="T37" fmla="*/ 0 h 393"/>
                <a:gd name="T38" fmla="*/ 166 w 579"/>
                <a:gd name="T39" fmla="*/ 129 h 393"/>
                <a:gd name="T40" fmla="*/ 173 w 579"/>
                <a:gd name="T41" fmla="*/ 127 h 393"/>
                <a:gd name="T42" fmla="*/ 173 w 579"/>
                <a:gd name="T43" fmla="*/ 127 h 393"/>
                <a:gd name="T44" fmla="*/ 166 w 579"/>
                <a:gd name="T45" fmla="*/ 129 h 393"/>
                <a:gd name="T46" fmla="*/ 0 w 579"/>
                <a:gd name="T47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9" h="393">
                  <a:moveTo>
                    <a:pt x="579" y="393"/>
                  </a:moveTo>
                  <a:cubicBezTo>
                    <a:pt x="579" y="393"/>
                    <a:pt x="579" y="393"/>
                    <a:pt x="579" y="393"/>
                  </a:cubicBezTo>
                  <a:cubicBezTo>
                    <a:pt x="579" y="393"/>
                    <a:pt x="579" y="393"/>
                    <a:pt x="579" y="393"/>
                  </a:cubicBezTo>
                  <a:moveTo>
                    <a:pt x="579" y="392"/>
                  </a:moveTo>
                  <a:cubicBezTo>
                    <a:pt x="579" y="392"/>
                    <a:pt x="579" y="392"/>
                    <a:pt x="579" y="392"/>
                  </a:cubicBezTo>
                  <a:cubicBezTo>
                    <a:pt x="579" y="392"/>
                    <a:pt x="579" y="392"/>
                    <a:pt x="579" y="392"/>
                  </a:cubicBezTo>
                  <a:moveTo>
                    <a:pt x="464" y="277"/>
                  </a:moveTo>
                  <a:cubicBezTo>
                    <a:pt x="464" y="277"/>
                    <a:pt x="464" y="277"/>
                    <a:pt x="464" y="277"/>
                  </a:cubicBezTo>
                  <a:cubicBezTo>
                    <a:pt x="528" y="277"/>
                    <a:pt x="579" y="328"/>
                    <a:pt x="579" y="392"/>
                  </a:cubicBezTo>
                  <a:cubicBezTo>
                    <a:pt x="579" y="392"/>
                    <a:pt x="579" y="392"/>
                    <a:pt x="579" y="392"/>
                  </a:cubicBezTo>
                  <a:cubicBezTo>
                    <a:pt x="579" y="328"/>
                    <a:pt x="528" y="277"/>
                    <a:pt x="464" y="277"/>
                  </a:cubicBezTo>
                  <a:moveTo>
                    <a:pt x="306" y="132"/>
                  </a:moveTo>
                  <a:cubicBezTo>
                    <a:pt x="306" y="132"/>
                    <a:pt x="306" y="132"/>
                    <a:pt x="306" y="132"/>
                  </a:cubicBezTo>
                  <a:cubicBezTo>
                    <a:pt x="367" y="159"/>
                    <a:pt x="410" y="218"/>
                    <a:pt x="415" y="288"/>
                  </a:cubicBezTo>
                  <a:cubicBezTo>
                    <a:pt x="416" y="288"/>
                    <a:pt x="417" y="287"/>
                    <a:pt x="419" y="286"/>
                  </a:cubicBezTo>
                  <a:cubicBezTo>
                    <a:pt x="417" y="287"/>
                    <a:pt x="416" y="288"/>
                    <a:pt x="415" y="288"/>
                  </a:cubicBezTo>
                  <a:cubicBezTo>
                    <a:pt x="410" y="218"/>
                    <a:pt x="367" y="159"/>
                    <a:pt x="306" y="13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6" y="10"/>
                    <a:pt x="139" y="60"/>
                    <a:pt x="166" y="129"/>
                  </a:cubicBezTo>
                  <a:cubicBezTo>
                    <a:pt x="168" y="128"/>
                    <a:pt x="170" y="128"/>
                    <a:pt x="173" y="127"/>
                  </a:cubicBezTo>
                  <a:cubicBezTo>
                    <a:pt x="173" y="127"/>
                    <a:pt x="173" y="127"/>
                    <a:pt x="173" y="127"/>
                  </a:cubicBezTo>
                  <a:cubicBezTo>
                    <a:pt x="170" y="128"/>
                    <a:pt x="168" y="128"/>
                    <a:pt x="166" y="129"/>
                  </a:cubicBezTo>
                  <a:cubicBezTo>
                    <a:pt x="139" y="60"/>
                    <a:pt x="76" y="10"/>
                    <a:pt x="0" y="0"/>
                  </a:cubicBezTo>
                </a:path>
              </a:pathLst>
            </a:custGeom>
            <a:solidFill>
              <a:srgbClr val="CCCC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išḷíḑé"/>
            <p:cNvSpPr/>
            <p:nvPr>
              <p:custDataLst>
                <p:tags r:id="rId17"/>
              </p:custDataLst>
            </p:nvPr>
          </p:nvSpPr>
          <p:spPr bwMode="auto">
            <a:xfrm>
              <a:off x="15331" y="2919"/>
              <a:ext cx="2554" cy="1782"/>
            </a:xfrm>
            <a:custGeom>
              <a:avLst/>
              <a:gdLst>
                <a:gd name="T0" fmla="*/ 306 w 579"/>
                <a:gd name="T1" fmla="*/ 132 h 462"/>
                <a:gd name="T2" fmla="*/ 306 w 579"/>
                <a:gd name="T3" fmla="*/ 132 h 462"/>
                <a:gd name="T4" fmla="*/ 279 w 579"/>
                <a:gd name="T5" fmla="*/ 136 h 462"/>
                <a:gd name="T6" fmla="*/ 244 w 579"/>
                <a:gd name="T7" fmla="*/ 133 h 462"/>
                <a:gd name="T8" fmla="*/ 247 w 579"/>
                <a:gd name="T9" fmla="*/ 147 h 462"/>
                <a:gd name="T10" fmla="*/ 402 w 579"/>
                <a:gd name="T11" fmla="*/ 315 h 462"/>
                <a:gd name="T12" fmla="*/ 451 w 579"/>
                <a:gd name="T13" fmla="*/ 304 h 462"/>
                <a:gd name="T14" fmla="*/ 564 w 579"/>
                <a:gd name="T15" fmla="*/ 417 h 462"/>
                <a:gd name="T16" fmla="*/ 555 w 579"/>
                <a:gd name="T17" fmla="*/ 462 h 462"/>
                <a:gd name="T18" fmla="*/ 579 w 579"/>
                <a:gd name="T19" fmla="*/ 393 h 462"/>
                <a:gd name="T20" fmla="*/ 579 w 579"/>
                <a:gd name="T21" fmla="*/ 393 h 462"/>
                <a:gd name="T22" fmla="*/ 579 w 579"/>
                <a:gd name="T23" fmla="*/ 392 h 462"/>
                <a:gd name="T24" fmla="*/ 579 w 579"/>
                <a:gd name="T25" fmla="*/ 392 h 462"/>
                <a:gd name="T26" fmla="*/ 579 w 579"/>
                <a:gd name="T27" fmla="*/ 392 h 462"/>
                <a:gd name="T28" fmla="*/ 464 w 579"/>
                <a:gd name="T29" fmla="*/ 277 h 462"/>
                <a:gd name="T30" fmla="*/ 419 w 579"/>
                <a:gd name="T31" fmla="*/ 286 h 462"/>
                <a:gd name="T32" fmla="*/ 415 w 579"/>
                <a:gd name="T33" fmla="*/ 288 h 462"/>
                <a:gd name="T34" fmla="*/ 306 w 579"/>
                <a:gd name="T35" fmla="*/ 132 h 462"/>
                <a:gd name="T36" fmla="*/ 200 w 579"/>
                <a:gd name="T37" fmla="*/ 131 h 462"/>
                <a:gd name="T38" fmla="*/ 206 w 579"/>
                <a:gd name="T39" fmla="*/ 146 h 462"/>
                <a:gd name="T40" fmla="*/ 219 w 579"/>
                <a:gd name="T41" fmla="*/ 146 h 462"/>
                <a:gd name="T42" fmla="*/ 218 w 579"/>
                <a:gd name="T43" fmla="*/ 132 h 462"/>
                <a:gd name="T44" fmla="*/ 217 w 579"/>
                <a:gd name="T45" fmla="*/ 132 h 462"/>
                <a:gd name="T46" fmla="*/ 200 w 579"/>
                <a:gd name="T47" fmla="*/ 131 h 462"/>
                <a:gd name="T48" fmla="*/ 0 w 579"/>
                <a:gd name="T49" fmla="*/ 0 h 462"/>
                <a:gd name="T50" fmla="*/ 0 w 579"/>
                <a:gd name="T51" fmla="*/ 0 h 462"/>
                <a:gd name="T52" fmla="*/ 13 w 579"/>
                <a:gd name="T53" fmla="*/ 2 h 462"/>
                <a:gd name="T54" fmla="*/ 4 w 579"/>
                <a:gd name="T55" fmla="*/ 32 h 462"/>
                <a:gd name="T56" fmla="*/ 156 w 579"/>
                <a:gd name="T57" fmla="*/ 158 h 462"/>
                <a:gd name="T58" fmla="*/ 179 w 579"/>
                <a:gd name="T59" fmla="*/ 151 h 462"/>
                <a:gd name="T60" fmla="*/ 173 w 579"/>
                <a:gd name="T61" fmla="*/ 127 h 462"/>
                <a:gd name="T62" fmla="*/ 166 w 579"/>
                <a:gd name="T63" fmla="*/ 129 h 462"/>
                <a:gd name="T64" fmla="*/ 0 w 579"/>
                <a:gd name="T65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9" h="462">
                  <a:moveTo>
                    <a:pt x="306" y="132"/>
                  </a:moveTo>
                  <a:cubicBezTo>
                    <a:pt x="306" y="132"/>
                    <a:pt x="306" y="132"/>
                    <a:pt x="306" y="132"/>
                  </a:cubicBezTo>
                  <a:cubicBezTo>
                    <a:pt x="296" y="135"/>
                    <a:pt x="288" y="136"/>
                    <a:pt x="279" y="136"/>
                  </a:cubicBezTo>
                  <a:cubicBezTo>
                    <a:pt x="268" y="136"/>
                    <a:pt x="256" y="135"/>
                    <a:pt x="244" y="133"/>
                  </a:cubicBezTo>
                  <a:cubicBezTo>
                    <a:pt x="245" y="137"/>
                    <a:pt x="246" y="142"/>
                    <a:pt x="247" y="147"/>
                  </a:cubicBezTo>
                  <a:cubicBezTo>
                    <a:pt x="331" y="159"/>
                    <a:pt x="396" y="229"/>
                    <a:pt x="402" y="315"/>
                  </a:cubicBezTo>
                  <a:cubicBezTo>
                    <a:pt x="417" y="308"/>
                    <a:pt x="433" y="304"/>
                    <a:pt x="451" y="304"/>
                  </a:cubicBezTo>
                  <a:cubicBezTo>
                    <a:pt x="513" y="304"/>
                    <a:pt x="564" y="355"/>
                    <a:pt x="564" y="417"/>
                  </a:cubicBezTo>
                  <a:cubicBezTo>
                    <a:pt x="564" y="433"/>
                    <a:pt x="561" y="448"/>
                    <a:pt x="555" y="462"/>
                  </a:cubicBezTo>
                  <a:cubicBezTo>
                    <a:pt x="570" y="443"/>
                    <a:pt x="579" y="419"/>
                    <a:pt x="579" y="393"/>
                  </a:cubicBezTo>
                  <a:cubicBezTo>
                    <a:pt x="579" y="393"/>
                    <a:pt x="579" y="393"/>
                    <a:pt x="579" y="393"/>
                  </a:cubicBezTo>
                  <a:cubicBezTo>
                    <a:pt x="579" y="392"/>
                    <a:pt x="579" y="392"/>
                    <a:pt x="579" y="392"/>
                  </a:cubicBezTo>
                  <a:cubicBezTo>
                    <a:pt x="579" y="392"/>
                    <a:pt x="579" y="392"/>
                    <a:pt x="579" y="392"/>
                  </a:cubicBezTo>
                  <a:cubicBezTo>
                    <a:pt x="579" y="392"/>
                    <a:pt x="579" y="392"/>
                    <a:pt x="579" y="392"/>
                  </a:cubicBezTo>
                  <a:cubicBezTo>
                    <a:pt x="579" y="328"/>
                    <a:pt x="528" y="277"/>
                    <a:pt x="464" y="277"/>
                  </a:cubicBezTo>
                  <a:cubicBezTo>
                    <a:pt x="448" y="277"/>
                    <a:pt x="433" y="280"/>
                    <a:pt x="419" y="286"/>
                  </a:cubicBezTo>
                  <a:cubicBezTo>
                    <a:pt x="417" y="287"/>
                    <a:pt x="416" y="288"/>
                    <a:pt x="415" y="288"/>
                  </a:cubicBezTo>
                  <a:cubicBezTo>
                    <a:pt x="410" y="218"/>
                    <a:pt x="367" y="159"/>
                    <a:pt x="306" y="132"/>
                  </a:cubicBezTo>
                  <a:moveTo>
                    <a:pt x="200" y="131"/>
                  </a:moveTo>
                  <a:cubicBezTo>
                    <a:pt x="201" y="135"/>
                    <a:pt x="204" y="140"/>
                    <a:pt x="206" y="146"/>
                  </a:cubicBezTo>
                  <a:cubicBezTo>
                    <a:pt x="210" y="146"/>
                    <a:pt x="215" y="146"/>
                    <a:pt x="219" y="146"/>
                  </a:cubicBezTo>
                  <a:cubicBezTo>
                    <a:pt x="219" y="141"/>
                    <a:pt x="218" y="136"/>
                    <a:pt x="218" y="132"/>
                  </a:cubicBezTo>
                  <a:cubicBezTo>
                    <a:pt x="218" y="132"/>
                    <a:pt x="217" y="132"/>
                    <a:pt x="217" y="132"/>
                  </a:cubicBezTo>
                  <a:cubicBezTo>
                    <a:pt x="211" y="132"/>
                    <a:pt x="205" y="132"/>
                    <a:pt x="200" y="13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1"/>
                    <a:pt x="13" y="2"/>
                  </a:cubicBezTo>
                  <a:cubicBezTo>
                    <a:pt x="11" y="12"/>
                    <a:pt x="8" y="22"/>
                    <a:pt x="4" y="32"/>
                  </a:cubicBezTo>
                  <a:cubicBezTo>
                    <a:pt x="74" y="45"/>
                    <a:pt x="131" y="94"/>
                    <a:pt x="156" y="158"/>
                  </a:cubicBezTo>
                  <a:cubicBezTo>
                    <a:pt x="164" y="155"/>
                    <a:pt x="171" y="152"/>
                    <a:pt x="179" y="151"/>
                  </a:cubicBezTo>
                  <a:cubicBezTo>
                    <a:pt x="176" y="141"/>
                    <a:pt x="174" y="133"/>
                    <a:pt x="173" y="127"/>
                  </a:cubicBezTo>
                  <a:cubicBezTo>
                    <a:pt x="170" y="128"/>
                    <a:pt x="168" y="128"/>
                    <a:pt x="166" y="129"/>
                  </a:cubicBezTo>
                  <a:cubicBezTo>
                    <a:pt x="139" y="60"/>
                    <a:pt x="76" y="10"/>
                    <a:pt x="0" y="0"/>
                  </a:cubicBezTo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îṥ1iḑe"/>
            <p:cNvSpPr/>
            <p:nvPr>
              <p:custDataLst>
                <p:tags r:id="rId18"/>
              </p:custDataLst>
            </p:nvPr>
          </p:nvSpPr>
          <p:spPr bwMode="auto">
            <a:xfrm>
              <a:off x="13833" y="3683"/>
              <a:ext cx="670" cy="570"/>
            </a:xfrm>
            <a:custGeom>
              <a:avLst/>
              <a:gdLst>
                <a:gd name="T0" fmla="*/ 149 w 152"/>
                <a:gd name="T1" fmla="*/ 28 h 148"/>
                <a:gd name="T2" fmla="*/ 149 w 152"/>
                <a:gd name="T3" fmla="*/ 28 h 148"/>
                <a:gd name="T4" fmla="*/ 152 w 152"/>
                <a:gd name="T5" fmla="*/ 0 h 148"/>
                <a:gd name="T6" fmla="*/ 0 w 152"/>
                <a:gd name="T7" fmla="*/ 148 h 148"/>
                <a:gd name="T8" fmla="*/ 149 w 152"/>
                <a:gd name="T9" fmla="*/ 2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8">
                  <a:moveTo>
                    <a:pt x="149" y="28"/>
                  </a:moveTo>
                  <a:cubicBezTo>
                    <a:pt x="149" y="28"/>
                    <a:pt x="149" y="28"/>
                    <a:pt x="149" y="28"/>
                  </a:cubicBezTo>
                  <a:cubicBezTo>
                    <a:pt x="149" y="18"/>
                    <a:pt x="150" y="9"/>
                    <a:pt x="152" y="0"/>
                  </a:cubicBezTo>
                  <a:cubicBezTo>
                    <a:pt x="70" y="1"/>
                    <a:pt x="3" y="66"/>
                    <a:pt x="0" y="148"/>
                  </a:cubicBezTo>
                  <a:cubicBezTo>
                    <a:pt x="15" y="79"/>
                    <a:pt x="76" y="28"/>
                    <a:pt x="149" y="28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ïṡḻíḍê"/>
            <p:cNvSpPr/>
            <p:nvPr>
              <p:custDataLst>
                <p:tags r:id="rId19"/>
              </p:custDataLst>
            </p:nvPr>
          </p:nvSpPr>
          <p:spPr bwMode="auto">
            <a:xfrm>
              <a:off x="13830" y="2912"/>
              <a:ext cx="1772" cy="1962"/>
            </a:xfrm>
            <a:custGeom>
              <a:avLst/>
              <a:gdLst>
                <a:gd name="T0" fmla="*/ 239 w 402"/>
                <a:gd name="T1" fmla="*/ 507 h 509"/>
                <a:gd name="T2" fmla="*/ 244 w 402"/>
                <a:gd name="T3" fmla="*/ 502 h 509"/>
                <a:gd name="T4" fmla="*/ 249 w 402"/>
                <a:gd name="T5" fmla="*/ 497 h 509"/>
                <a:gd name="T6" fmla="*/ 253 w 402"/>
                <a:gd name="T7" fmla="*/ 492 h 509"/>
                <a:gd name="T8" fmla="*/ 257 w 402"/>
                <a:gd name="T9" fmla="*/ 487 h 509"/>
                <a:gd name="T10" fmla="*/ 280 w 402"/>
                <a:gd name="T11" fmla="*/ 509 h 509"/>
                <a:gd name="T12" fmla="*/ 275 w 402"/>
                <a:gd name="T13" fmla="*/ 454 h 509"/>
                <a:gd name="T14" fmla="*/ 277 w 402"/>
                <a:gd name="T15" fmla="*/ 448 h 509"/>
                <a:gd name="T16" fmla="*/ 279 w 402"/>
                <a:gd name="T17" fmla="*/ 441 h 509"/>
                <a:gd name="T18" fmla="*/ 281 w 402"/>
                <a:gd name="T19" fmla="*/ 434 h 509"/>
                <a:gd name="T20" fmla="*/ 283 w 402"/>
                <a:gd name="T21" fmla="*/ 427 h 509"/>
                <a:gd name="T22" fmla="*/ 284 w 402"/>
                <a:gd name="T23" fmla="*/ 420 h 509"/>
                <a:gd name="T24" fmla="*/ 284 w 402"/>
                <a:gd name="T25" fmla="*/ 412 h 509"/>
                <a:gd name="T26" fmla="*/ 285 w 402"/>
                <a:gd name="T27" fmla="*/ 402 h 509"/>
                <a:gd name="T28" fmla="*/ 286 w 402"/>
                <a:gd name="T29" fmla="*/ 376 h 509"/>
                <a:gd name="T30" fmla="*/ 290 w 402"/>
                <a:gd name="T31" fmla="*/ 436 h 509"/>
                <a:gd name="T32" fmla="*/ 313 w 402"/>
                <a:gd name="T33" fmla="*/ 509 h 509"/>
                <a:gd name="T34" fmla="*/ 315 w 402"/>
                <a:gd name="T35" fmla="*/ 439 h 509"/>
                <a:gd name="T36" fmla="*/ 323 w 402"/>
                <a:gd name="T37" fmla="*/ 351 h 509"/>
                <a:gd name="T38" fmla="*/ 323 w 402"/>
                <a:gd name="T39" fmla="*/ 300 h 509"/>
                <a:gd name="T40" fmla="*/ 324 w 402"/>
                <a:gd name="T41" fmla="*/ 291 h 509"/>
                <a:gd name="T42" fmla="*/ 341 w 402"/>
                <a:gd name="T43" fmla="*/ 272 h 509"/>
                <a:gd name="T44" fmla="*/ 340 w 402"/>
                <a:gd name="T45" fmla="*/ 209 h 509"/>
                <a:gd name="T46" fmla="*/ 313 w 402"/>
                <a:gd name="T47" fmla="*/ 182 h 509"/>
                <a:gd name="T48" fmla="*/ 307 w 402"/>
                <a:gd name="T49" fmla="*/ 175 h 509"/>
                <a:gd name="T50" fmla="*/ 310 w 402"/>
                <a:gd name="T51" fmla="*/ 168 h 509"/>
                <a:gd name="T52" fmla="*/ 317 w 402"/>
                <a:gd name="T53" fmla="*/ 154 h 509"/>
                <a:gd name="T54" fmla="*/ 375 w 402"/>
                <a:gd name="T55" fmla="*/ 77 h 509"/>
                <a:gd name="T56" fmla="*/ 402 w 402"/>
                <a:gd name="T57" fmla="*/ 4 h 509"/>
                <a:gd name="T58" fmla="*/ 352 w 402"/>
                <a:gd name="T59" fmla="*/ 0 h 509"/>
                <a:gd name="T60" fmla="*/ 342 w 402"/>
                <a:gd name="T61" fmla="*/ 1 h 509"/>
                <a:gd name="T62" fmla="*/ 332 w 402"/>
                <a:gd name="T63" fmla="*/ 2 h 509"/>
                <a:gd name="T64" fmla="*/ 322 w 402"/>
                <a:gd name="T65" fmla="*/ 4 h 509"/>
                <a:gd name="T66" fmla="*/ 313 w 402"/>
                <a:gd name="T67" fmla="*/ 6 h 509"/>
                <a:gd name="T68" fmla="*/ 303 w 402"/>
                <a:gd name="T69" fmla="*/ 9 h 509"/>
                <a:gd name="T70" fmla="*/ 294 w 402"/>
                <a:gd name="T71" fmla="*/ 12 h 509"/>
                <a:gd name="T72" fmla="*/ 285 w 402"/>
                <a:gd name="T73" fmla="*/ 15 h 509"/>
                <a:gd name="T74" fmla="*/ 276 w 402"/>
                <a:gd name="T75" fmla="*/ 19 h 509"/>
                <a:gd name="T76" fmla="*/ 268 w 402"/>
                <a:gd name="T77" fmla="*/ 23 h 509"/>
                <a:gd name="T78" fmla="*/ 259 w 402"/>
                <a:gd name="T79" fmla="*/ 27 h 509"/>
                <a:gd name="T80" fmla="*/ 251 w 402"/>
                <a:gd name="T81" fmla="*/ 32 h 509"/>
                <a:gd name="T82" fmla="*/ 244 w 402"/>
                <a:gd name="T83" fmla="*/ 37 h 509"/>
                <a:gd name="T84" fmla="*/ 236 w 402"/>
                <a:gd name="T85" fmla="*/ 43 h 509"/>
                <a:gd name="T86" fmla="*/ 229 w 402"/>
                <a:gd name="T87" fmla="*/ 48 h 509"/>
                <a:gd name="T88" fmla="*/ 223 w 402"/>
                <a:gd name="T89" fmla="*/ 54 h 509"/>
                <a:gd name="T90" fmla="*/ 216 w 402"/>
                <a:gd name="T91" fmla="*/ 60 h 509"/>
                <a:gd name="T92" fmla="*/ 155 w 402"/>
                <a:gd name="T93" fmla="*/ 200 h 509"/>
                <a:gd name="T94" fmla="*/ 155 w 402"/>
                <a:gd name="T95" fmla="*/ 509 h 509"/>
                <a:gd name="T96" fmla="*/ 257 w 402"/>
                <a:gd name="T97" fmla="*/ 300 h 509"/>
                <a:gd name="T98" fmla="*/ 258 w 402"/>
                <a:gd name="T99" fmla="*/ 290 h 509"/>
                <a:gd name="T100" fmla="*/ 262 w 402"/>
                <a:gd name="T101" fmla="*/ 265 h 509"/>
                <a:gd name="T102" fmla="*/ 262 w 402"/>
                <a:gd name="T103" fmla="*/ 286 h 509"/>
                <a:gd name="T104" fmla="*/ 258 w 402"/>
                <a:gd name="T105" fmla="*/ 309 h 509"/>
                <a:gd name="T106" fmla="*/ 257 w 402"/>
                <a:gd name="T107" fmla="*/ 30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2" h="509">
                  <a:moveTo>
                    <a:pt x="237" y="509"/>
                  </a:moveTo>
                  <a:cubicBezTo>
                    <a:pt x="238" y="508"/>
                    <a:pt x="238" y="507"/>
                    <a:pt x="239" y="507"/>
                  </a:cubicBezTo>
                  <a:cubicBezTo>
                    <a:pt x="240" y="506"/>
                    <a:pt x="240" y="506"/>
                    <a:pt x="240" y="506"/>
                  </a:cubicBezTo>
                  <a:cubicBezTo>
                    <a:pt x="241" y="504"/>
                    <a:pt x="243" y="503"/>
                    <a:pt x="244" y="502"/>
                  </a:cubicBezTo>
                  <a:cubicBezTo>
                    <a:pt x="245" y="501"/>
                    <a:pt x="245" y="501"/>
                    <a:pt x="245" y="501"/>
                  </a:cubicBezTo>
                  <a:cubicBezTo>
                    <a:pt x="246" y="500"/>
                    <a:pt x="247" y="498"/>
                    <a:pt x="249" y="497"/>
                  </a:cubicBezTo>
                  <a:cubicBezTo>
                    <a:pt x="249" y="497"/>
                    <a:pt x="249" y="496"/>
                    <a:pt x="250" y="496"/>
                  </a:cubicBezTo>
                  <a:cubicBezTo>
                    <a:pt x="251" y="495"/>
                    <a:pt x="252" y="493"/>
                    <a:pt x="253" y="492"/>
                  </a:cubicBezTo>
                  <a:cubicBezTo>
                    <a:pt x="253" y="491"/>
                    <a:pt x="254" y="491"/>
                    <a:pt x="254" y="490"/>
                  </a:cubicBezTo>
                  <a:cubicBezTo>
                    <a:pt x="255" y="489"/>
                    <a:pt x="256" y="488"/>
                    <a:pt x="257" y="487"/>
                  </a:cubicBezTo>
                  <a:cubicBezTo>
                    <a:pt x="260" y="496"/>
                    <a:pt x="263" y="503"/>
                    <a:pt x="265" y="509"/>
                  </a:cubicBezTo>
                  <a:cubicBezTo>
                    <a:pt x="280" y="509"/>
                    <a:pt x="280" y="509"/>
                    <a:pt x="280" y="509"/>
                  </a:cubicBezTo>
                  <a:cubicBezTo>
                    <a:pt x="280" y="499"/>
                    <a:pt x="278" y="474"/>
                    <a:pt x="274" y="457"/>
                  </a:cubicBezTo>
                  <a:cubicBezTo>
                    <a:pt x="274" y="456"/>
                    <a:pt x="275" y="455"/>
                    <a:pt x="275" y="454"/>
                  </a:cubicBezTo>
                  <a:cubicBezTo>
                    <a:pt x="275" y="453"/>
                    <a:pt x="276" y="452"/>
                    <a:pt x="276" y="451"/>
                  </a:cubicBezTo>
                  <a:cubicBezTo>
                    <a:pt x="277" y="450"/>
                    <a:pt x="277" y="449"/>
                    <a:pt x="277" y="448"/>
                  </a:cubicBezTo>
                  <a:cubicBezTo>
                    <a:pt x="278" y="447"/>
                    <a:pt x="278" y="445"/>
                    <a:pt x="278" y="444"/>
                  </a:cubicBezTo>
                  <a:cubicBezTo>
                    <a:pt x="279" y="443"/>
                    <a:pt x="279" y="442"/>
                    <a:pt x="279" y="441"/>
                  </a:cubicBezTo>
                  <a:cubicBezTo>
                    <a:pt x="280" y="440"/>
                    <a:pt x="280" y="439"/>
                    <a:pt x="280" y="438"/>
                  </a:cubicBezTo>
                  <a:cubicBezTo>
                    <a:pt x="281" y="436"/>
                    <a:pt x="281" y="435"/>
                    <a:pt x="281" y="434"/>
                  </a:cubicBezTo>
                  <a:cubicBezTo>
                    <a:pt x="281" y="433"/>
                    <a:pt x="282" y="432"/>
                    <a:pt x="282" y="431"/>
                  </a:cubicBezTo>
                  <a:cubicBezTo>
                    <a:pt x="282" y="429"/>
                    <a:pt x="282" y="428"/>
                    <a:pt x="283" y="427"/>
                  </a:cubicBezTo>
                  <a:cubicBezTo>
                    <a:pt x="283" y="426"/>
                    <a:pt x="283" y="425"/>
                    <a:pt x="283" y="424"/>
                  </a:cubicBezTo>
                  <a:cubicBezTo>
                    <a:pt x="283" y="422"/>
                    <a:pt x="283" y="421"/>
                    <a:pt x="284" y="420"/>
                  </a:cubicBezTo>
                  <a:cubicBezTo>
                    <a:pt x="284" y="419"/>
                    <a:pt x="284" y="418"/>
                    <a:pt x="284" y="417"/>
                  </a:cubicBezTo>
                  <a:cubicBezTo>
                    <a:pt x="284" y="415"/>
                    <a:pt x="284" y="414"/>
                    <a:pt x="284" y="412"/>
                  </a:cubicBezTo>
                  <a:cubicBezTo>
                    <a:pt x="284" y="411"/>
                    <a:pt x="285" y="410"/>
                    <a:pt x="285" y="410"/>
                  </a:cubicBezTo>
                  <a:cubicBezTo>
                    <a:pt x="285" y="407"/>
                    <a:pt x="285" y="405"/>
                    <a:pt x="285" y="402"/>
                  </a:cubicBezTo>
                  <a:cubicBezTo>
                    <a:pt x="285" y="378"/>
                    <a:pt x="285" y="378"/>
                    <a:pt x="285" y="378"/>
                  </a:cubicBezTo>
                  <a:cubicBezTo>
                    <a:pt x="285" y="377"/>
                    <a:pt x="285" y="376"/>
                    <a:pt x="286" y="376"/>
                  </a:cubicBezTo>
                  <a:cubicBezTo>
                    <a:pt x="286" y="382"/>
                    <a:pt x="286" y="390"/>
                    <a:pt x="287" y="398"/>
                  </a:cubicBezTo>
                  <a:cubicBezTo>
                    <a:pt x="287" y="412"/>
                    <a:pt x="288" y="426"/>
                    <a:pt x="290" y="436"/>
                  </a:cubicBezTo>
                  <a:cubicBezTo>
                    <a:pt x="292" y="455"/>
                    <a:pt x="295" y="490"/>
                    <a:pt x="297" y="509"/>
                  </a:cubicBezTo>
                  <a:cubicBezTo>
                    <a:pt x="313" y="509"/>
                    <a:pt x="313" y="509"/>
                    <a:pt x="313" y="509"/>
                  </a:cubicBezTo>
                  <a:cubicBezTo>
                    <a:pt x="314" y="494"/>
                    <a:pt x="317" y="469"/>
                    <a:pt x="318" y="458"/>
                  </a:cubicBezTo>
                  <a:cubicBezTo>
                    <a:pt x="318" y="450"/>
                    <a:pt x="317" y="444"/>
                    <a:pt x="315" y="439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310" y="430"/>
                    <a:pt x="318" y="401"/>
                    <a:pt x="323" y="351"/>
                  </a:cubicBezTo>
                  <a:cubicBezTo>
                    <a:pt x="323" y="344"/>
                    <a:pt x="327" y="343"/>
                    <a:pt x="329" y="327"/>
                  </a:cubicBezTo>
                  <a:cubicBezTo>
                    <a:pt x="331" y="315"/>
                    <a:pt x="326" y="304"/>
                    <a:pt x="323" y="300"/>
                  </a:cubicBezTo>
                  <a:cubicBezTo>
                    <a:pt x="324" y="299"/>
                    <a:pt x="325" y="298"/>
                    <a:pt x="324" y="296"/>
                  </a:cubicBezTo>
                  <a:cubicBezTo>
                    <a:pt x="324" y="294"/>
                    <a:pt x="324" y="293"/>
                    <a:pt x="324" y="291"/>
                  </a:cubicBezTo>
                  <a:cubicBezTo>
                    <a:pt x="324" y="291"/>
                    <a:pt x="325" y="290"/>
                    <a:pt x="326" y="290"/>
                  </a:cubicBezTo>
                  <a:cubicBezTo>
                    <a:pt x="333" y="283"/>
                    <a:pt x="340" y="276"/>
                    <a:pt x="341" y="272"/>
                  </a:cubicBezTo>
                  <a:cubicBezTo>
                    <a:pt x="343" y="260"/>
                    <a:pt x="341" y="227"/>
                    <a:pt x="340" y="212"/>
                  </a:cubicBezTo>
                  <a:cubicBezTo>
                    <a:pt x="340" y="211"/>
                    <a:pt x="340" y="210"/>
                    <a:pt x="340" y="209"/>
                  </a:cubicBezTo>
                  <a:cubicBezTo>
                    <a:pt x="340" y="201"/>
                    <a:pt x="337" y="195"/>
                    <a:pt x="334" y="192"/>
                  </a:cubicBezTo>
                  <a:cubicBezTo>
                    <a:pt x="329" y="183"/>
                    <a:pt x="318" y="182"/>
                    <a:pt x="313" y="182"/>
                  </a:cubicBezTo>
                  <a:cubicBezTo>
                    <a:pt x="313" y="180"/>
                    <a:pt x="312" y="178"/>
                    <a:pt x="311" y="177"/>
                  </a:cubicBezTo>
                  <a:cubicBezTo>
                    <a:pt x="311" y="176"/>
                    <a:pt x="309" y="176"/>
                    <a:pt x="307" y="175"/>
                  </a:cubicBezTo>
                  <a:cubicBezTo>
                    <a:pt x="306" y="174"/>
                    <a:pt x="306" y="171"/>
                    <a:pt x="306" y="168"/>
                  </a:cubicBezTo>
                  <a:cubicBezTo>
                    <a:pt x="308" y="168"/>
                    <a:pt x="310" y="168"/>
                    <a:pt x="310" y="168"/>
                  </a:cubicBezTo>
                  <a:cubicBezTo>
                    <a:pt x="312" y="167"/>
                    <a:pt x="311" y="167"/>
                    <a:pt x="311" y="164"/>
                  </a:cubicBezTo>
                  <a:cubicBezTo>
                    <a:pt x="312" y="162"/>
                    <a:pt x="315" y="160"/>
                    <a:pt x="317" y="154"/>
                  </a:cubicBezTo>
                  <a:cubicBezTo>
                    <a:pt x="318" y="154"/>
                    <a:pt x="318" y="153"/>
                    <a:pt x="319" y="152"/>
                  </a:cubicBezTo>
                  <a:cubicBezTo>
                    <a:pt x="342" y="130"/>
                    <a:pt x="360" y="104"/>
                    <a:pt x="375" y="77"/>
                  </a:cubicBezTo>
                  <a:cubicBezTo>
                    <a:pt x="377" y="73"/>
                    <a:pt x="378" y="70"/>
                    <a:pt x="380" y="66"/>
                  </a:cubicBezTo>
                  <a:cubicBezTo>
                    <a:pt x="390" y="46"/>
                    <a:pt x="397" y="25"/>
                    <a:pt x="402" y="4"/>
                  </a:cubicBezTo>
                  <a:cubicBezTo>
                    <a:pt x="389" y="1"/>
                    <a:pt x="376" y="0"/>
                    <a:pt x="362" y="0"/>
                  </a:cubicBezTo>
                  <a:cubicBezTo>
                    <a:pt x="359" y="0"/>
                    <a:pt x="355" y="0"/>
                    <a:pt x="352" y="0"/>
                  </a:cubicBezTo>
                  <a:cubicBezTo>
                    <a:pt x="351" y="0"/>
                    <a:pt x="350" y="0"/>
                    <a:pt x="349" y="1"/>
                  </a:cubicBezTo>
                  <a:cubicBezTo>
                    <a:pt x="346" y="1"/>
                    <a:pt x="344" y="1"/>
                    <a:pt x="342" y="1"/>
                  </a:cubicBezTo>
                  <a:cubicBezTo>
                    <a:pt x="341" y="1"/>
                    <a:pt x="339" y="1"/>
                    <a:pt x="338" y="2"/>
                  </a:cubicBezTo>
                  <a:cubicBezTo>
                    <a:pt x="336" y="2"/>
                    <a:pt x="334" y="2"/>
                    <a:pt x="332" y="2"/>
                  </a:cubicBezTo>
                  <a:cubicBezTo>
                    <a:pt x="331" y="2"/>
                    <a:pt x="329" y="3"/>
                    <a:pt x="328" y="3"/>
                  </a:cubicBezTo>
                  <a:cubicBezTo>
                    <a:pt x="326" y="3"/>
                    <a:pt x="324" y="4"/>
                    <a:pt x="322" y="4"/>
                  </a:cubicBezTo>
                  <a:cubicBezTo>
                    <a:pt x="321" y="4"/>
                    <a:pt x="319" y="5"/>
                    <a:pt x="318" y="5"/>
                  </a:cubicBezTo>
                  <a:cubicBezTo>
                    <a:pt x="316" y="5"/>
                    <a:pt x="314" y="6"/>
                    <a:pt x="313" y="6"/>
                  </a:cubicBezTo>
                  <a:cubicBezTo>
                    <a:pt x="311" y="6"/>
                    <a:pt x="310" y="7"/>
                    <a:pt x="308" y="7"/>
                  </a:cubicBezTo>
                  <a:cubicBezTo>
                    <a:pt x="306" y="8"/>
                    <a:pt x="305" y="8"/>
                    <a:pt x="303" y="9"/>
                  </a:cubicBezTo>
                  <a:cubicBezTo>
                    <a:pt x="302" y="9"/>
                    <a:pt x="300" y="10"/>
                    <a:pt x="299" y="10"/>
                  </a:cubicBezTo>
                  <a:cubicBezTo>
                    <a:pt x="297" y="11"/>
                    <a:pt x="296" y="11"/>
                    <a:pt x="294" y="12"/>
                  </a:cubicBezTo>
                  <a:cubicBezTo>
                    <a:pt x="292" y="12"/>
                    <a:pt x="291" y="13"/>
                    <a:pt x="289" y="13"/>
                  </a:cubicBezTo>
                  <a:cubicBezTo>
                    <a:pt x="288" y="14"/>
                    <a:pt x="286" y="14"/>
                    <a:pt x="285" y="15"/>
                  </a:cubicBezTo>
                  <a:cubicBezTo>
                    <a:pt x="283" y="16"/>
                    <a:pt x="282" y="16"/>
                    <a:pt x="280" y="17"/>
                  </a:cubicBezTo>
                  <a:cubicBezTo>
                    <a:pt x="279" y="17"/>
                    <a:pt x="278" y="18"/>
                    <a:pt x="276" y="19"/>
                  </a:cubicBezTo>
                  <a:cubicBezTo>
                    <a:pt x="275" y="19"/>
                    <a:pt x="273" y="20"/>
                    <a:pt x="272" y="21"/>
                  </a:cubicBezTo>
                  <a:cubicBezTo>
                    <a:pt x="270" y="22"/>
                    <a:pt x="269" y="22"/>
                    <a:pt x="268" y="23"/>
                  </a:cubicBezTo>
                  <a:cubicBezTo>
                    <a:pt x="266" y="24"/>
                    <a:pt x="264" y="25"/>
                    <a:pt x="263" y="25"/>
                  </a:cubicBezTo>
                  <a:cubicBezTo>
                    <a:pt x="262" y="26"/>
                    <a:pt x="261" y="27"/>
                    <a:pt x="259" y="27"/>
                  </a:cubicBezTo>
                  <a:cubicBezTo>
                    <a:pt x="258" y="28"/>
                    <a:pt x="256" y="29"/>
                    <a:pt x="255" y="30"/>
                  </a:cubicBezTo>
                  <a:cubicBezTo>
                    <a:pt x="253" y="31"/>
                    <a:pt x="252" y="32"/>
                    <a:pt x="251" y="32"/>
                  </a:cubicBezTo>
                  <a:cubicBezTo>
                    <a:pt x="250" y="33"/>
                    <a:pt x="248" y="34"/>
                    <a:pt x="246" y="35"/>
                  </a:cubicBezTo>
                  <a:cubicBezTo>
                    <a:pt x="246" y="36"/>
                    <a:pt x="245" y="37"/>
                    <a:pt x="244" y="37"/>
                  </a:cubicBezTo>
                  <a:cubicBezTo>
                    <a:pt x="242" y="38"/>
                    <a:pt x="240" y="40"/>
                    <a:pt x="239" y="41"/>
                  </a:cubicBezTo>
                  <a:cubicBezTo>
                    <a:pt x="238" y="42"/>
                    <a:pt x="237" y="42"/>
                    <a:pt x="236" y="43"/>
                  </a:cubicBezTo>
                  <a:cubicBezTo>
                    <a:pt x="235" y="44"/>
                    <a:pt x="233" y="45"/>
                    <a:pt x="231" y="47"/>
                  </a:cubicBezTo>
                  <a:cubicBezTo>
                    <a:pt x="230" y="47"/>
                    <a:pt x="230" y="48"/>
                    <a:pt x="229" y="48"/>
                  </a:cubicBezTo>
                  <a:cubicBezTo>
                    <a:pt x="227" y="50"/>
                    <a:pt x="226" y="51"/>
                    <a:pt x="224" y="53"/>
                  </a:cubicBezTo>
                  <a:cubicBezTo>
                    <a:pt x="223" y="53"/>
                    <a:pt x="223" y="54"/>
                    <a:pt x="223" y="54"/>
                  </a:cubicBezTo>
                  <a:cubicBezTo>
                    <a:pt x="221" y="56"/>
                    <a:pt x="219" y="58"/>
                    <a:pt x="217" y="60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180" y="96"/>
                    <a:pt x="157" y="145"/>
                    <a:pt x="155" y="200"/>
                  </a:cubicBezTo>
                  <a:cubicBezTo>
                    <a:pt x="155" y="200"/>
                    <a:pt x="155" y="200"/>
                    <a:pt x="155" y="200"/>
                  </a:cubicBezTo>
                  <a:cubicBezTo>
                    <a:pt x="69" y="200"/>
                    <a:pt x="0" y="269"/>
                    <a:pt x="0" y="354"/>
                  </a:cubicBezTo>
                  <a:cubicBezTo>
                    <a:pt x="0" y="440"/>
                    <a:pt x="69" y="509"/>
                    <a:pt x="155" y="509"/>
                  </a:cubicBezTo>
                  <a:cubicBezTo>
                    <a:pt x="237" y="509"/>
                    <a:pt x="237" y="509"/>
                    <a:pt x="237" y="509"/>
                  </a:cubicBezTo>
                  <a:moveTo>
                    <a:pt x="257" y="300"/>
                  </a:moveTo>
                  <a:cubicBezTo>
                    <a:pt x="257" y="300"/>
                    <a:pt x="257" y="300"/>
                    <a:pt x="257" y="300"/>
                  </a:cubicBezTo>
                  <a:cubicBezTo>
                    <a:pt x="257" y="297"/>
                    <a:pt x="258" y="293"/>
                    <a:pt x="258" y="290"/>
                  </a:cubicBezTo>
                  <a:cubicBezTo>
                    <a:pt x="258" y="290"/>
                    <a:pt x="258" y="290"/>
                    <a:pt x="258" y="290"/>
                  </a:cubicBezTo>
                  <a:cubicBezTo>
                    <a:pt x="259" y="282"/>
                    <a:pt x="260" y="274"/>
                    <a:pt x="262" y="265"/>
                  </a:cubicBezTo>
                  <a:cubicBezTo>
                    <a:pt x="262" y="266"/>
                    <a:pt x="262" y="268"/>
                    <a:pt x="262" y="269"/>
                  </a:cubicBezTo>
                  <a:cubicBezTo>
                    <a:pt x="263" y="274"/>
                    <a:pt x="263" y="280"/>
                    <a:pt x="262" y="286"/>
                  </a:cubicBezTo>
                  <a:cubicBezTo>
                    <a:pt x="262" y="291"/>
                    <a:pt x="258" y="298"/>
                    <a:pt x="260" y="300"/>
                  </a:cubicBezTo>
                  <a:cubicBezTo>
                    <a:pt x="260" y="302"/>
                    <a:pt x="259" y="305"/>
                    <a:pt x="258" y="309"/>
                  </a:cubicBezTo>
                  <a:cubicBezTo>
                    <a:pt x="257" y="309"/>
                    <a:pt x="257" y="309"/>
                    <a:pt x="257" y="309"/>
                  </a:cubicBezTo>
                  <a:cubicBezTo>
                    <a:pt x="257" y="306"/>
                    <a:pt x="257" y="303"/>
                    <a:pt x="257" y="300"/>
                  </a:cubicBezTo>
                </a:path>
              </a:pathLst>
            </a:custGeom>
            <a:solidFill>
              <a:srgbClr val="5752B7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îśḻiḓe"/>
            <p:cNvSpPr/>
            <p:nvPr>
              <p:custDataLst>
                <p:tags r:id="rId20"/>
              </p:custDataLst>
            </p:nvPr>
          </p:nvSpPr>
          <p:spPr bwMode="auto">
            <a:xfrm>
              <a:off x="12813" y="1388"/>
              <a:ext cx="3041" cy="2692"/>
            </a:xfrm>
            <a:custGeom>
              <a:avLst/>
              <a:gdLst>
                <a:gd name="T0" fmla="*/ 346 w 689"/>
                <a:gd name="T1" fmla="*/ 0 h 698"/>
                <a:gd name="T2" fmla="*/ 178 w 689"/>
                <a:gd name="T3" fmla="*/ 49 h 698"/>
                <a:gd name="T4" fmla="*/ 123 w 689"/>
                <a:gd name="T5" fmla="*/ 93 h 698"/>
                <a:gd name="T6" fmla="*/ 123 w 689"/>
                <a:gd name="T7" fmla="*/ 539 h 698"/>
                <a:gd name="T8" fmla="*/ 185 w 689"/>
                <a:gd name="T9" fmla="*/ 698 h 698"/>
                <a:gd name="T10" fmla="*/ 508 w 689"/>
                <a:gd name="T11" fmla="*/ 698 h 698"/>
                <a:gd name="T12" fmla="*/ 570 w 689"/>
                <a:gd name="T13" fmla="*/ 539 h 698"/>
                <a:gd name="T14" fmla="*/ 626 w 689"/>
                <a:gd name="T15" fmla="*/ 464 h 698"/>
                <a:gd name="T16" fmla="*/ 570 w 689"/>
                <a:gd name="T17" fmla="*/ 93 h 698"/>
                <a:gd name="T18" fmla="*/ 346 w 689"/>
                <a:gd name="T19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9" h="698">
                  <a:moveTo>
                    <a:pt x="346" y="0"/>
                  </a:moveTo>
                  <a:cubicBezTo>
                    <a:pt x="288" y="0"/>
                    <a:pt x="229" y="16"/>
                    <a:pt x="178" y="49"/>
                  </a:cubicBezTo>
                  <a:cubicBezTo>
                    <a:pt x="159" y="61"/>
                    <a:pt x="140" y="76"/>
                    <a:pt x="123" y="93"/>
                  </a:cubicBezTo>
                  <a:cubicBezTo>
                    <a:pt x="0" y="216"/>
                    <a:pt x="0" y="416"/>
                    <a:pt x="123" y="539"/>
                  </a:cubicBezTo>
                  <a:cubicBezTo>
                    <a:pt x="163" y="580"/>
                    <a:pt x="186" y="648"/>
                    <a:pt x="185" y="698"/>
                  </a:cubicBezTo>
                  <a:cubicBezTo>
                    <a:pt x="508" y="698"/>
                    <a:pt x="508" y="698"/>
                    <a:pt x="508" y="698"/>
                  </a:cubicBezTo>
                  <a:cubicBezTo>
                    <a:pt x="507" y="648"/>
                    <a:pt x="530" y="580"/>
                    <a:pt x="570" y="539"/>
                  </a:cubicBezTo>
                  <a:cubicBezTo>
                    <a:pt x="593" y="517"/>
                    <a:pt x="611" y="491"/>
                    <a:pt x="626" y="464"/>
                  </a:cubicBezTo>
                  <a:cubicBezTo>
                    <a:pt x="689" y="345"/>
                    <a:pt x="670" y="193"/>
                    <a:pt x="570" y="93"/>
                  </a:cubicBezTo>
                  <a:cubicBezTo>
                    <a:pt x="508" y="31"/>
                    <a:pt x="427" y="0"/>
                    <a:pt x="346" y="0"/>
                  </a:cubicBezTo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ïSľïḋê"/>
            <p:cNvSpPr/>
            <p:nvPr>
              <p:custDataLst>
                <p:tags r:id="rId21"/>
              </p:custDataLst>
            </p:nvPr>
          </p:nvSpPr>
          <p:spPr bwMode="auto">
            <a:xfrm>
              <a:off x="13415" y="4073"/>
              <a:ext cx="1677" cy="910"/>
            </a:xfrm>
            <a:custGeom>
              <a:avLst/>
              <a:gdLst>
                <a:gd name="T0" fmla="*/ 354 w 380"/>
                <a:gd name="T1" fmla="*/ 0 h 236"/>
                <a:gd name="T2" fmla="*/ 26 w 380"/>
                <a:gd name="T3" fmla="*/ 0 h 236"/>
                <a:gd name="T4" fmla="*/ 0 w 380"/>
                <a:gd name="T5" fmla="*/ 26 h 236"/>
                <a:gd name="T6" fmla="*/ 0 w 380"/>
                <a:gd name="T7" fmla="*/ 93 h 236"/>
                <a:gd name="T8" fmla="*/ 143 w 380"/>
                <a:gd name="T9" fmla="*/ 236 h 236"/>
                <a:gd name="T10" fmla="*/ 237 w 380"/>
                <a:gd name="T11" fmla="*/ 236 h 236"/>
                <a:gd name="T12" fmla="*/ 380 w 380"/>
                <a:gd name="T13" fmla="*/ 93 h 236"/>
                <a:gd name="T14" fmla="*/ 380 w 380"/>
                <a:gd name="T15" fmla="*/ 26 h 236"/>
                <a:gd name="T16" fmla="*/ 354 w 380"/>
                <a:gd name="T17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236">
                  <a:moveTo>
                    <a:pt x="354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72"/>
                    <a:pt x="64" y="236"/>
                    <a:pt x="143" y="236"/>
                  </a:cubicBezTo>
                  <a:cubicBezTo>
                    <a:pt x="237" y="236"/>
                    <a:pt x="237" y="236"/>
                    <a:pt x="237" y="236"/>
                  </a:cubicBezTo>
                  <a:cubicBezTo>
                    <a:pt x="316" y="236"/>
                    <a:pt x="380" y="172"/>
                    <a:pt x="380" y="93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0" y="11"/>
                    <a:pt x="368" y="0"/>
                    <a:pt x="354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îṧļïḍe"/>
            <p:cNvSpPr/>
            <p:nvPr>
              <p:custDataLst>
                <p:tags r:id="rId22"/>
              </p:custDataLst>
            </p:nvPr>
          </p:nvSpPr>
          <p:spPr bwMode="auto">
            <a:xfrm>
              <a:off x="14131" y="2657"/>
              <a:ext cx="838" cy="1470"/>
            </a:xfrm>
            <a:custGeom>
              <a:avLst/>
              <a:gdLst>
                <a:gd name="T0" fmla="*/ 162 w 190"/>
                <a:gd name="T1" fmla="*/ 5 h 381"/>
                <a:gd name="T2" fmla="*/ 90 w 190"/>
                <a:gd name="T3" fmla="*/ 42 h 381"/>
                <a:gd name="T4" fmla="*/ 63 w 190"/>
                <a:gd name="T5" fmla="*/ 87 h 381"/>
                <a:gd name="T6" fmla="*/ 5 w 190"/>
                <a:gd name="T7" fmla="*/ 79 h 381"/>
                <a:gd name="T8" fmla="*/ 0 w 190"/>
                <a:gd name="T9" fmla="*/ 103 h 381"/>
                <a:gd name="T10" fmla="*/ 53 w 190"/>
                <a:gd name="T11" fmla="*/ 110 h 381"/>
                <a:gd name="T12" fmla="*/ 21 w 190"/>
                <a:gd name="T13" fmla="*/ 381 h 381"/>
                <a:gd name="T14" fmla="*/ 45 w 190"/>
                <a:gd name="T15" fmla="*/ 380 h 381"/>
                <a:gd name="T16" fmla="*/ 79 w 190"/>
                <a:gd name="T17" fmla="*/ 112 h 381"/>
                <a:gd name="T18" fmla="*/ 160 w 190"/>
                <a:gd name="T19" fmla="*/ 102 h 381"/>
                <a:gd name="T20" fmla="*/ 189 w 190"/>
                <a:gd name="T21" fmla="*/ 45 h 381"/>
                <a:gd name="T22" fmla="*/ 162 w 190"/>
                <a:gd name="T23" fmla="*/ 5 h 381"/>
                <a:gd name="T24" fmla="*/ 149 w 190"/>
                <a:gd name="T25" fmla="*/ 80 h 381"/>
                <a:gd name="T26" fmla="*/ 89 w 190"/>
                <a:gd name="T27" fmla="*/ 88 h 381"/>
                <a:gd name="T28" fmla="*/ 109 w 190"/>
                <a:gd name="T29" fmla="*/ 58 h 381"/>
                <a:gd name="T30" fmla="*/ 154 w 190"/>
                <a:gd name="T31" fmla="*/ 28 h 381"/>
                <a:gd name="T32" fmla="*/ 164 w 190"/>
                <a:gd name="T33" fmla="*/ 47 h 381"/>
                <a:gd name="T34" fmla="*/ 149 w 190"/>
                <a:gd name="T35" fmla="*/ 8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" h="381">
                  <a:moveTo>
                    <a:pt x="162" y="5"/>
                  </a:moveTo>
                  <a:cubicBezTo>
                    <a:pt x="148" y="0"/>
                    <a:pt x="124" y="3"/>
                    <a:pt x="90" y="42"/>
                  </a:cubicBezTo>
                  <a:cubicBezTo>
                    <a:pt x="79" y="55"/>
                    <a:pt x="70" y="70"/>
                    <a:pt x="63" y="87"/>
                  </a:cubicBezTo>
                  <a:cubicBezTo>
                    <a:pt x="39" y="85"/>
                    <a:pt x="17" y="81"/>
                    <a:pt x="5" y="79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2" y="103"/>
                    <a:pt x="25" y="108"/>
                    <a:pt x="53" y="110"/>
                  </a:cubicBezTo>
                  <a:cubicBezTo>
                    <a:pt x="15" y="219"/>
                    <a:pt x="20" y="373"/>
                    <a:pt x="21" y="381"/>
                  </a:cubicBezTo>
                  <a:cubicBezTo>
                    <a:pt x="45" y="380"/>
                    <a:pt x="45" y="380"/>
                    <a:pt x="45" y="380"/>
                  </a:cubicBezTo>
                  <a:cubicBezTo>
                    <a:pt x="45" y="378"/>
                    <a:pt x="39" y="216"/>
                    <a:pt x="79" y="112"/>
                  </a:cubicBezTo>
                  <a:cubicBezTo>
                    <a:pt x="108" y="114"/>
                    <a:pt x="140" y="112"/>
                    <a:pt x="160" y="102"/>
                  </a:cubicBezTo>
                  <a:cubicBezTo>
                    <a:pt x="182" y="91"/>
                    <a:pt x="190" y="66"/>
                    <a:pt x="189" y="45"/>
                  </a:cubicBezTo>
                  <a:cubicBezTo>
                    <a:pt x="187" y="25"/>
                    <a:pt x="177" y="10"/>
                    <a:pt x="162" y="5"/>
                  </a:cubicBezTo>
                  <a:close/>
                  <a:moveTo>
                    <a:pt x="149" y="80"/>
                  </a:moveTo>
                  <a:cubicBezTo>
                    <a:pt x="135" y="87"/>
                    <a:pt x="113" y="89"/>
                    <a:pt x="89" y="88"/>
                  </a:cubicBezTo>
                  <a:cubicBezTo>
                    <a:pt x="95" y="77"/>
                    <a:pt x="101" y="67"/>
                    <a:pt x="109" y="58"/>
                  </a:cubicBezTo>
                  <a:cubicBezTo>
                    <a:pt x="131" y="32"/>
                    <a:pt x="147" y="25"/>
                    <a:pt x="154" y="28"/>
                  </a:cubicBezTo>
                  <a:cubicBezTo>
                    <a:pt x="160" y="30"/>
                    <a:pt x="164" y="37"/>
                    <a:pt x="164" y="47"/>
                  </a:cubicBezTo>
                  <a:cubicBezTo>
                    <a:pt x="165" y="59"/>
                    <a:pt x="161" y="74"/>
                    <a:pt x="149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ïṩļíḋé"/>
            <p:cNvSpPr/>
            <p:nvPr>
              <p:custDataLst>
                <p:tags r:id="rId23"/>
              </p:custDataLst>
            </p:nvPr>
          </p:nvSpPr>
          <p:spPr bwMode="auto">
            <a:xfrm>
              <a:off x="13439" y="2657"/>
              <a:ext cx="838" cy="1470"/>
            </a:xfrm>
            <a:custGeom>
              <a:avLst/>
              <a:gdLst>
                <a:gd name="T0" fmla="*/ 185 w 190"/>
                <a:gd name="T1" fmla="*/ 79 h 381"/>
                <a:gd name="T2" fmla="*/ 127 w 190"/>
                <a:gd name="T3" fmla="*/ 87 h 381"/>
                <a:gd name="T4" fmla="*/ 100 w 190"/>
                <a:gd name="T5" fmla="*/ 42 h 381"/>
                <a:gd name="T6" fmla="*/ 28 w 190"/>
                <a:gd name="T7" fmla="*/ 5 h 381"/>
                <a:gd name="T8" fmla="*/ 1 w 190"/>
                <a:gd name="T9" fmla="*/ 45 h 381"/>
                <a:gd name="T10" fmla="*/ 30 w 190"/>
                <a:gd name="T11" fmla="*/ 102 h 381"/>
                <a:gd name="T12" fmla="*/ 111 w 190"/>
                <a:gd name="T13" fmla="*/ 112 h 381"/>
                <a:gd name="T14" fmla="*/ 145 w 190"/>
                <a:gd name="T15" fmla="*/ 380 h 381"/>
                <a:gd name="T16" fmla="*/ 169 w 190"/>
                <a:gd name="T17" fmla="*/ 381 h 381"/>
                <a:gd name="T18" fmla="*/ 136 w 190"/>
                <a:gd name="T19" fmla="*/ 110 h 381"/>
                <a:gd name="T20" fmla="*/ 190 w 190"/>
                <a:gd name="T21" fmla="*/ 103 h 381"/>
                <a:gd name="T22" fmla="*/ 185 w 190"/>
                <a:gd name="T23" fmla="*/ 79 h 381"/>
                <a:gd name="T24" fmla="*/ 40 w 190"/>
                <a:gd name="T25" fmla="*/ 80 h 381"/>
                <a:gd name="T26" fmla="*/ 25 w 190"/>
                <a:gd name="T27" fmla="*/ 47 h 381"/>
                <a:gd name="T28" fmla="*/ 35 w 190"/>
                <a:gd name="T29" fmla="*/ 28 h 381"/>
                <a:gd name="T30" fmla="*/ 39 w 190"/>
                <a:gd name="T31" fmla="*/ 27 h 381"/>
                <a:gd name="T32" fmla="*/ 81 w 190"/>
                <a:gd name="T33" fmla="*/ 58 h 381"/>
                <a:gd name="T34" fmla="*/ 100 w 190"/>
                <a:gd name="T35" fmla="*/ 88 h 381"/>
                <a:gd name="T36" fmla="*/ 40 w 190"/>
                <a:gd name="T37" fmla="*/ 8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0" h="381">
                  <a:moveTo>
                    <a:pt x="185" y="79"/>
                  </a:moveTo>
                  <a:cubicBezTo>
                    <a:pt x="173" y="81"/>
                    <a:pt x="151" y="85"/>
                    <a:pt x="127" y="87"/>
                  </a:cubicBezTo>
                  <a:cubicBezTo>
                    <a:pt x="119" y="70"/>
                    <a:pt x="110" y="55"/>
                    <a:pt x="100" y="42"/>
                  </a:cubicBezTo>
                  <a:cubicBezTo>
                    <a:pt x="66" y="3"/>
                    <a:pt x="42" y="0"/>
                    <a:pt x="28" y="5"/>
                  </a:cubicBezTo>
                  <a:cubicBezTo>
                    <a:pt x="13" y="10"/>
                    <a:pt x="2" y="25"/>
                    <a:pt x="1" y="45"/>
                  </a:cubicBezTo>
                  <a:cubicBezTo>
                    <a:pt x="0" y="66"/>
                    <a:pt x="8" y="91"/>
                    <a:pt x="30" y="102"/>
                  </a:cubicBezTo>
                  <a:cubicBezTo>
                    <a:pt x="50" y="112"/>
                    <a:pt x="81" y="114"/>
                    <a:pt x="111" y="112"/>
                  </a:cubicBezTo>
                  <a:cubicBezTo>
                    <a:pt x="150" y="216"/>
                    <a:pt x="145" y="378"/>
                    <a:pt x="145" y="380"/>
                  </a:cubicBezTo>
                  <a:cubicBezTo>
                    <a:pt x="169" y="381"/>
                    <a:pt x="169" y="381"/>
                    <a:pt x="169" y="381"/>
                  </a:cubicBezTo>
                  <a:cubicBezTo>
                    <a:pt x="169" y="373"/>
                    <a:pt x="175" y="219"/>
                    <a:pt x="136" y="110"/>
                  </a:cubicBezTo>
                  <a:cubicBezTo>
                    <a:pt x="165" y="108"/>
                    <a:pt x="188" y="103"/>
                    <a:pt x="190" y="103"/>
                  </a:cubicBezTo>
                  <a:lnTo>
                    <a:pt x="185" y="79"/>
                  </a:lnTo>
                  <a:close/>
                  <a:moveTo>
                    <a:pt x="40" y="80"/>
                  </a:moveTo>
                  <a:cubicBezTo>
                    <a:pt x="29" y="74"/>
                    <a:pt x="25" y="59"/>
                    <a:pt x="25" y="47"/>
                  </a:cubicBezTo>
                  <a:cubicBezTo>
                    <a:pt x="26" y="37"/>
                    <a:pt x="30" y="30"/>
                    <a:pt x="35" y="28"/>
                  </a:cubicBezTo>
                  <a:cubicBezTo>
                    <a:pt x="36" y="28"/>
                    <a:pt x="38" y="27"/>
                    <a:pt x="39" y="27"/>
                  </a:cubicBezTo>
                  <a:cubicBezTo>
                    <a:pt x="47" y="27"/>
                    <a:pt x="62" y="35"/>
                    <a:pt x="81" y="58"/>
                  </a:cubicBezTo>
                  <a:cubicBezTo>
                    <a:pt x="88" y="67"/>
                    <a:pt x="95" y="77"/>
                    <a:pt x="100" y="88"/>
                  </a:cubicBezTo>
                  <a:cubicBezTo>
                    <a:pt x="77" y="89"/>
                    <a:pt x="54" y="87"/>
                    <a:pt x="40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îšļiḓe"/>
            <p:cNvSpPr/>
            <p:nvPr>
              <p:custDataLst>
                <p:tags r:id="rId24"/>
              </p:custDataLst>
            </p:nvPr>
          </p:nvSpPr>
          <p:spPr bwMode="auto">
            <a:xfrm>
              <a:off x="13415" y="4073"/>
              <a:ext cx="1677" cy="910"/>
            </a:xfrm>
            <a:custGeom>
              <a:avLst/>
              <a:gdLst>
                <a:gd name="T0" fmla="*/ 354 w 380"/>
                <a:gd name="T1" fmla="*/ 0 h 236"/>
                <a:gd name="T2" fmla="*/ 26 w 380"/>
                <a:gd name="T3" fmla="*/ 0 h 236"/>
                <a:gd name="T4" fmla="*/ 0 w 380"/>
                <a:gd name="T5" fmla="*/ 26 h 236"/>
                <a:gd name="T6" fmla="*/ 0 w 380"/>
                <a:gd name="T7" fmla="*/ 53 h 236"/>
                <a:gd name="T8" fmla="*/ 218 w 380"/>
                <a:gd name="T9" fmla="*/ 53 h 236"/>
                <a:gd name="T10" fmla="*/ 245 w 380"/>
                <a:gd name="T11" fmla="*/ 80 h 236"/>
                <a:gd name="T12" fmla="*/ 218 w 380"/>
                <a:gd name="T13" fmla="*/ 107 h 236"/>
                <a:gd name="T14" fmla="*/ 1 w 380"/>
                <a:gd name="T15" fmla="*/ 107 h 236"/>
                <a:gd name="T16" fmla="*/ 18 w 380"/>
                <a:gd name="T17" fmla="*/ 161 h 236"/>
                <a:gd name="T18" fmla="*/ 214 w 380"/>
                <a:gd name="T19" fmla="*/ 161 h 236"/>
                <a:gd name="T20" fmla="*/ 241 w 380"/>
                <a:gd name="T21" fmla="*/ 188 h 236"/>
                <a:gd name="T22" fmla="*/ 241 w 380"/>
                <a:gd name="T23" fmla="*/ 236 h 236"/>
                <a:gd name="T24" fmla="*/ 380 w 380"/>
                <a:gd name="T25" fmla="*/ 93 h 236"/>
                <a:gd name="T26" fmla="*/ 380 w 380"/>
                <a:gd name="T27" fmla="*/ 26 h 236"/>
                <a:gd name="T28" fmla="*/ 354 w 380"/>
                <a:gd name="T2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0" h="236">
                  <a:moveTo>
                    <a:pt x="354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33" y="53"/>
                    <a:pt x="245" y="65"/>
                    <a:pt x="245" y="80"/>
                  </a:cubicBezTo>
                  <a:cubicBezTo>
                    <a:pt x="245" y="95"/>
                    <a:pt x="233" y="107"/>
                    <a:pt x="218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3" y="126"/>
                    <a:pt x="9" y="145"/>
                    <a:pt x="18" y="161"/>
                  </a:cubicBezTo>
                  <a:cubicBezTo>
                    <a:pt x="214" y="161"/>
                    <a:pt x="214" y="161"/>
                    <a:pt x="214" y="161"/>
                  </a:cubicBezTo>
                  <a:cubicBezTo>
                    <a:pt x="229" y="161"/>
                    <a:pt x="241" y="173"/>
                    <a:pt x="241" y="188"/>
                  </a:cubicBezTo>
                  <a:cubicBezTo>
                    <a:pt x="241" y="236"/>
                    <a:pt x="241" y="236"/>
                    <a:pt x="241" y="236"/>
                  </a:cubicBezTo>
                  <a:cubicBezTo>
                    <a:pt x="318" y="234"/>
                    <a:pt x="380" y="171"/>
                    <a:pt x="380" y="93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0" y="11"/>
                    <a:pt x="368" y="0"/>
                    <a:pt x="354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ïS1iḑè"/>
            <p:cNvSpPr/>
            <p:nvPr>
              <p:custDataLst>
                <p:tags r:id="rId25"/>
              </p:custDataLst>
            </p:nvPr>
          </p:nvSpPr>
          <p:spPr bwMode="auto">
            <a:xfrm>
              <a:off x="13146" y="3320"/>
              <a:ext cx="648" cy="756"/>
            </a:xfrm>
            <a:custGeom>
              <a:avLst/>
              <a:gdLst>
                <a:gd name="T0" fmla="*/ 73 w 147"/>
                <a:gd name="T1" fmla="*/ 41 h 196"/>
                <a:gd name="T2" fmla="*/ 37 w 147"/>
                <a:gd name="T3" fmla="*/ 38 h 196"/>
                <a:gd name="T4" fmla="*/ 99 w 147"/>
                <a:gd name="T5" fmla="*/ 196 h 196"/>
                <a:gd name="T6" fmla="*/ 132 w 147"/>
                <a:gd name="T7" fmla="*/ 196 h 196"/>
                <a:gd name="T8" fmla="*/ 73 w 147"/>
                <a:gd name="T9" fmla="*/ 41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96">
                  <a:moveTo>
                    <a:pt x="73" y="41"/>
                  </a:moveTo>
                  <a:cubicBezTo>
                    <a:pt x="49" y="19"/>
                    <a:pt x="0" y="0"/>
                    <a:pt x="37" y="38"/>
                  </a:cubicBezTo>
                  <a:cubicBezTo>
                    <a:pt x="76" y="79"/>
                    <a:pt x="100" y="146"/>
                    <a:pt x="99" y="196"/>
                  </a:cubicBezTo>
                  <a:cubicBezTo>
                    <a:pt x="132" y="196"/>
                    <a:pt x="132" y="196"/>
                    <a:pt x="132" y="196"/>
                  </a:cubicBezTo>
                  <a:cubicBezTo>
                    <a:pt x="132" y="175"/>
                    <a:pt x="147" y="106"/>
                    <a:pt x="73" y="41"/>
                  </a:cubicBezTo>
                  <a:close/>
                </a:path>
              </a:pathLst>
            </a:custGeom>
            <a:solidFill>
              <a:srgbClr val="FF9D1F">
                <a:alpha val="5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ísḻîḓê"/>
            <p:cNvSpPr/>
            <p:nvPr>
              <p:custDataLst>
                <p:tags r:id="rId26"/>
              </p:custDataLst>
            </p:nvPr>
          </p:nvSpPr>
          <p:spPr bwMode="auto">
            <a:xfrm>
              <a:off x="13142" y="1384"/>
              <a:ext cx="2665" cy="2692"/>
            </a:xfrm>
            <a:custGeom>
              <a:avLst/>
              <a:gdLst>
                <a:gd name="T0" fmla="*/ 261 w 604"/>
                <a:gd name="T1" fmla="*/ 1 h 698"/>
                <a:gd name="T2" fmla="*/ 93 w 604"/>
                <a:gd name="T3" fmla="*/ 50 h 698"/>
                <a:gd name="T4" fmla="*/ 38 w 604"/>
                <a:gd name="T5" fmla="*/ 94 h 698"/>
                <a:gd name="T6" fmla="*/ 0 w 604"/>
                <a:gd name="T7" fmla="*/ 139 h 698"/>
                <a:gd name="T8" fmla="*/ 365 w 604"/>
                <a:gd name="T9" fmla="*/ 87 h 698"/>
                <a:gd name="T10" fmla="*/ 419 w 604"/>
                <a:gd name="T11" fmla="*/ 142 h 698"/>
                <a:gd name="T12" fmla="*/ 337 w 604"/>
                <a:gd name="T13" fmla="*/ 525 h 698"/>
                <a:gd name="T14" fmla="*/ 269 w 604"/>
                <a:gd name="T15" fmla="*/ 698 h 698"/>
                <a:gd name="T16" fmla="*/ 423 w 604"/>
                <a:gd name="T17" fmla="*/ 698 h 698"/>
                <a:gd name="T18" fmla="*/ 485 w 604"/>
                <a:gd name="T19" fmla="*/ 540 h 698"/>
                <a:gd name="T20" fmla="*/ 541 w 604"/>
                <a:gd name="T21" fmla="*/ 465 h 698"/>
                <a:gd name="T22" fmla="*/ 485 w 604"/>
                <a:gd name="T23" fmla="*/ 94 h 698"/>
                <a:gd name="T24" fmla="*/ 261 w 604"/>
                <a:gd name="T25" fmla="*/ 1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4" h="698">
                  <a:moveTo>
                    <a:pt x="261" y="1"/>
                  </a:moveTo>
                  <a:cubicBezTo>
                    <a:pt x="203" y="1"/>
                    <a:pt x="144" y="17"/>
                    <a:pt x="93" y="50"/>
                  </a:cubicBezTo>
                  <a:cubicBezTo>
                    <a:pt x="74" y="62"/>
                    <a:pt x="55" y="77"/>
                    <a:pt x="38" y="94"/>
                  </a:cubicBezTo>
                  <a:cubicBezTo>
                    <a:pt x="24" y="108"/>
                    <a:pt x="11" y="123"/>
                    <a:pt x="0" y="139"/>
                  </a:cubicBezTo>
                  <a:cubicBezTo>
                    <a:pt x="77" y="41"/>
                    <a:pt x="223" y="0"/>
                    <a:pt x="365" y="87"/>
                  </a:cubicBezTo>
                  <a:cubicBezTo>
                    <a:pt x="387" y="101"/>
                    <a:pt x="406" y="120"/>
                    <a:pt x="419" y="142"/>
                  </a:cubicBezTo>
                  <a:cubicBezTo>
                    <a:pt x="518" y="302"/>
                    <a:pt x="463" y="460"/>
                    <a:pt x="337" y="525"/>
                  </a:cubicBezTo>
                  <a:cubicBezTo>
                    <a:pt x="280" y="555"/>
                    <a:pt x="246" y="636"/>
                    <a:pt x="269" y="698"/>
                  </a:cubicBezTo>
                  <a:cubicBezTo>
                    <a:pt x="423" y="698"/>
                    <a:pt x="423" y="698"/>
                    <a:pt x="423" y="698"/>
                  </a:cubicBezTo>
                  <a:cubicBezTo>
                    <a:pt x="422" y="648"/>
                    <a:pt x="445" y="580"/>
                    <a:pt x="485" y="540"/>
                  </a:cubicBezTo>
                  <a:cubicBezTo>
                    <a:pt x="508" y="518"/>
                    <a:pt x="526" y="492"/>
                    <a:pt x="541" y="465"/>
                  </a:cubicBezTo>
                  <a:cubicBezTo>
                    <a:pt x="604" y="346"/>
                    <a:pt x="585" y="194"/>
                    <a:pt x="485" y="94"/>
                  </a:cubicBezTo>
                  <a:cubicBezTo>
                    <a:pt x="423" y="32"/>
                    <a:pt x="342" y="1"/>
                    <a:pt x="261" y="1"/>
                  </a:cubicBezTo>
                </a:path>
              </a:pathLst>
            </a:custGeom>
            <a:solidFill>
              <a:srgbClr val="FF9D1F">
                <a:alpha val="5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îšľíḓè"/>
            <p:cNvSpPr/>
            <p:nvPr>
              <p:custDataLst>
                <p:tags r:id="rId27"/>
              </p:custDataLst>
            </p:nvPr>
          </p:nvSpPr>
          <p:spPr bwMode="auto">
            <a:xfrm>
              <a:off x="13068" y="2037"/>
              <a:ext cx="433" cy="489"/>
            </a:xfrm>
            <a:custGeom>
              <a:avLst/>
              <a:gdLst>
                <a:gd name="T0" fmla="*/ 0 w 98"/>
                <a:gd name="T1" fmla="*/ 122 h 127"/>
                <a:gd name="T2" fmla="*/ 59 w 98"/>
                <a:gd name="T3" fmla="*/ 127 h 127"/>
                <a:gd name="T4" fmla="*/ 98 w 98"/>
                <a:gd name="T5" fmla="*/ 32 h 127"/>
                <a:gd name="T6" fmla="*/ 51 w 98"/>
                <a:gd name="T7" fmla="*/ 0 h 127"/>
                <a:gd name="T8" fmla="*/ 0 w 98"/>
                <a:gd name="T9" fmla="*/ 12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27">
                  <a:moveTo>
                    <a:pt x="0" y="122"/>
                  </a:moveTo>
                  <a:cubicBezTo>
                    <a:pt x="20" y="124"/>
                    <a:pt x="40" y="125"/>
                    <a:pt x="59" y="127"/>
                  </a:cubicBezTo>
                  <a:cubicBezTo>
                    <a:pt x="65" y="93"/>
                    <a:pt x="79" y="61"/>
                    <a:pt x="98" y="32"/>
                  </a:cubicBezTo>
                  <a:cubicBezTo>
                    <a:pt x="83" y="22"/>
                    <a:pt x="67" y="11"/>
                    <a:pt x="51" y="0"/>
                  </a:cubicBezTo>
                  <a:cubicBezTo>
                    <a:pt x="25" y="37"/>
                    <a:pt x="8" y="78"/>
                    <a:pt x="0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iş1îḑe"/>
            <p:cNvSpPr/>
            <p:nvPr>
              <p:custDataLst>
                <p:tags r:id="rId28"/>
              </p:custDataLst>
            </p:nvPr>
          </p:nvSpPr>
          <p:spPr bwMode="auto">
            <a:xfrm>
              <a:off x="13343" y="2185"/>
              <a:ext cx="376" cy="360"/>
            </a:xfrm>
            <a:custGeom>
              <a:avLst/>
              <a:gdLst>
                <a:gd name="T0" fmla="*/ 0 w 85"/>
                <a:gd name="T1" fmla="*/ 89 h 93"/>
                <a:gd name="T2" fmla="*/ 59 w 85"/>
                <a:gd name="T3" fmla="*/ 93 h 93"/>
                <a:gd name="T4" fmla="*/ 85 w 85"/>
                <a:gd name="T5" fmla="*/ 32 h 93"/>
                <a:gd name="T6" fmla="*/ 37 w 85"/>
                <a:gd name="T7" fmla="*/ 0 h 93"/>
                <a:gd name="T8" fmla="*/ 0 w 85"/>
                <a:gd name="T9" fmla="*/ 8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93">
                  <a:moveTo>
                    <a:pt x="0" y="89"/>
                  </a:moveTo>
                  <a:cubicBezTo>
                    <a:pt x="20" y="90"/>
                    <a:pt x="40" y="92"/>
                    <a:pt x="59" y="93"/>
                  </a:cubicBezTo>
                  <a:cubicBezTo>
                    <a:pt x="63" y="71"/>
                    <a:pt x="72" y="50"/>
                    <a:pt x="85" y="32"/>
                  </a:cubicBezTo>
                  <a:cubicBezTo>
                    <a:pt x="69" y="21"/>
                    <a:pt x="53" y="11"/>
                    <a:pt x="37" y="0"/>
                  </a:cubicBezTo>
                  <a:cubicBezTo>
                    <a:pt x="19" y="26"/>
                    <a:pt x="6" y="57"/>
                    <a:pt x="0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í$ḻiḋê"/>
            <p:cNvSpPr/>
            <p:nvPr>
              <p:custDataLst>
                <p:tags r:id="rId29"/>
              </p:custDataLst>
            </p:nvPr>
          </p:nvSpPr>
          <p:spPr bwMode="auto">
            <a:xfrm>
              <a:off x="13328" y="1635"/>
              <a:ext cx="545" cy="463"/>
            </a:xfrm>
            <a:custGeom>
              <a:avLst/>
              <a:gdLst>
                <a:gd name="T0" fmla="*/ 0 w 124"/>
                <a:gd name="T1" fmla="*/ 82 h 120"/>
                <a:gd name="T2" fmla="*/ 44 w 124"/>
                <a:gd name="T3" fmla="*/ 120 h 120"/>
                <a:gd name="T4" fmla="*/ 124 w 124"/>
                <a:gd name="T5" fmla="*/ 56 h 120"/>
                <a:gd name="T6" fmla="*/ 104 w 124"/>
                <a:gd name="T7" fmla="*/ 0 h 120"/>
                <a:gd name="T8" fmla="*/ 0 w 124"/>
                <a:gd name="T9" fmla="*/ 8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0">
                  <a:moveTo>
                    <a:pt x="0" y="82"/>
                  </a:moveTo>
                  <a:cubicBezTo>
                    <a:pt x="15" y="95"/>
                    <a:pt x="29" y="107"/>
                    <a:pt x="44" y="120"/>
                  </a:cubicBezTo>
                  <a:cubicBezTo>
                    <a:pt x="66" y="93"/>
                    <a:pt x="93" y="71"/>
                    <a:pt x="124" y="56"/>
                  </a:cubicBezTo>
                  <a:cubicBezTo>
                    <a:pt x="117" y="37"/>
                    <a:pt x="110" y="19"/>
                    <a:pt x="104" y="0"/>
                  </a:cubicBezTo>
                  <a:cubicBezTo>
                    <a:pt x="63" y="20"/>
                    <a:pt x="28" y="48"/>
                    <a:pt x="0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îṧlíde"/>
            <p:cNvSpPr/>
            <p:nvPr>
              <p:custDataLst>
                <p:tags r:id="rId30"/>
              </p:custDataLst>
            </p:nvPr>
          </p:nvSpPr>
          <p:spPr bwMode="auto">
            <a:xfrm>
              <a:off x="13532" y="1894"/>
              <a:ext cx="422" cy="373"/>
            </a:xfrm>
            <a:custGeom>
              <a:avLst/>
              <a:gdLst>
                <a:gd name="T0" fmla="*/ 0 w 96"/>
                <a:gd name="T1" fmla="*/ 60 h 97"/>
                <a:gd name="T2" fmla="*/ 44 w 96"/>
                <a:gd name="T3" fmla="*/ 97 h 97"/>
                <a:gd name="T4" fmla="*/ 96 w 96"/>
                <a:gd name="T5" fmla="*/ 56 h 97"/>
                <a:gd name="T6" fmla="*/ 75 w 96"/>
                <a:gd name="T7" fmla="*/ 0 h 97"/>
                <a:gd name="T8" fmla="*/ 0 w 96"/>
                <a:gd name="T9" fmla="*/ 6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7">
                  <a:moveTo>
                    <a:pt x="0" y="60"/>
                  </a:moveTo>
                  <a:cubicBezTo>
                    <a:pt x="15" y="72"/>
                    <a:pt x="29" y="85"/>
                    <a:pt x="44" y="97"/>
                  </a:cubicBezTo>
                  <a:cubicBezTo>
                    <a:pt x="58" y="80"/>
                    <a:pt x="76" y="66"/>
                    <a:pt x="96" y="56"/>
                  </a:cubicBezTo>
                  <a:cubicBezTo>
                    <a:pt x="89" y="37"/>
                    <a:pt x="82" y="19"/>
                    <a:pt x="75" y="0"/>
                  </a:cubicBezTo>
                  <a:cubicBezTo>
                    <a:pt x="46" y="14"/>
                    <a:pt x="20" y="35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îṡlíḍè"/>
            <p:cNvSpPr/>
            <p:nvPr>
              <p:custDataLst>
                <p:tags r:id="rId31"/>
              </p:custDataLst>
            </p:nvPr>
          </p:nvSpPr>
          <p:spPr bwMode="auto">
            <a:xfrm>
              <a:off x="16057" y="3413"/>
              <a:ext cx="549" cy="531"/>
            </a:xfrm>
            <a:custGeom>
              <a:avLst/>
              <a:gdLst>
                <a:gd name="T0" fmla="*/ 113 w 125"/>
                <a:gd name="T1" fmla="*/ 0 h 138"/>
                <a:gd name="T2" fmla="*/ 20 w 125"/>
                <a:gd name="T3" fmla="*/ 0 h 138"/>
                <a:gd name="T4" fmla="*/ 22 w 125"/>
                <a:gd name="T5" fmla="*/ 90 h 138"/>
                <a:gd name="T6" fmla="*/ 20 w 125"/>
                <a:gd name="T7" fmla="*/ 104 h 138"/>
                <a:gd name="T8" fmla="*/ 20 w 125"/>
                <a:gd name="T9" fmla="*/ 104 h 138"/>
                <a:gd name="T10" fmla="*/ 19 w 125"/>
                <a:gd name="T11" fmla="*/ 106 h 138"/>
                <a:gd name="T12" fmla="*/ 19 w 125"/>
                <a:gd name="T13" fmla="*/ 106 h 138"/>
                <a:gd name="T14" fmla="*/ 1 w 125"/>
                <a:gd name="T15" fmla="*/ 117 h 138"/>
                <a:gd name="T16" fmla="*/ 1 w 125"/>
                <a:gd name="T17" fmla="*/ 118 h 138"/>
                <a:gd name="T18" fmla="*/ 0 w 125"/>
                <a:gd name="T19" fmla="*/ 121 h 138"/>
                <a:gd name="T20" fmla="*/ 13 w 125"/>
                <a:gd name="T21" fmla="*/ 123 h 138"/>
                <a:gd name="T22" fmla="*/ 21 w 125"/>
                <a:gd name="T23" fmla="*/ 120 h 138"/>
                <a:gd name="T24" fmla="*/ 24 w 125"/>
                <a:gd name="T25" fmla="*/ 118 h 138"/>
                <a:gd name="T26" fmla="*/ 27 w 125"/>
                <a:gd name="T27" fmla="*/ 118 h 138"/>
                <a:gd name="T28" fmla="*/ 27 w 125"/>
                <a:gd name="T29" fmla="*/ 118 h 138"/>
                <a:gd name="T30" fmla="*/ 35 w 125"/>
                <a:gd name="T31" fmla="*/ 114 h 138"/>
                <a:gd name="T32" fmla="*/ 34 w 125"/>
                <a:gd name="T33" fmla="*/ 106 h 138"/>
                <a:gd name="T34" fmla="*/ 33 w 125"/>
                <a:gd name="T35" fmla="*/ 105 h 138"/>
                <a:gd name="T36" fmla="*/ 49 w 125"/>
                <a:gd name="T37" fmla="*/ 48 h 138"/>
                <a:gd name="T38" fmla="*/ 39 w 125"/>
                <a:gd name="T39" fmla="*/ 123 h 138"/>
                <a:gd name="T40" fmla="*/ 28 w 125"/>
                <a:gd name="T41" fmla="*/ 130 h 138"/>
                <a:gd name="T42" fmla="*/ 18 w 125"/>
                <a:gd name="T43" fmla="*/ 134 h 138"/>
                <a:gd name="T44" fmla="*/ 30 w 125"/>
                <a:gd name="T45" fmla="*/ 138 h 138"/>
                <a:gd name="T46" fmla="*/ 38 w 125"/>
                <a:gd name="T47" fmla="*/ 137 h 138"/>
                <a:gd name="T48" fmla="*/ 43 w 125"/>
                <a:gd name="T49" fmla="*/ 135 h 138"/>
                <a:gd name="T50" fmla="*/ 45 w 125"/>
                <a:gd name="T51" fmla="*/ 136 h 138"/>
                <a:gd name="T52" fmla="*/ 53 w 125"/>
                <a:gd name="T53" fmla="*/ 134 h 138"/>
                <a:gd name="T54" fmla="*/ 53 w 125"/>
                <a:gd name="T55" fmla="*/ 129 h 138"/>
                <a:gd name="T56" fmla="*/ 51 w 125"/>
                <a:gd name="T57" fmla="*/ 124 h 138"/>
                <a:gd name="T58" fmla="*/ 51 w 125"/>
                <a:gd name="T59" fmla="*/ 119 h 138"/>
                <a:gd name="T60" fmla="*/ 56 w 125"/>
                <a:gd name="T61" fmla="*/ 118 h 138"/>
                <a:gd name="T62" fmla="*/ 71 w 125"/>
                <a:gd name="T63" fmla="*/ 76 h 138"/>
                <a:gd name="T64" fmla="*/ 76 w 125"/>
                <a:gd name="T65" fmla="*/ 62 h 138"/>
                <a:gd name="T66" fmla="*/ 78 w 125"/>
                <a:gd name="T67" fmla="*/ 46 h 138"/>
                <a:gd name="T68" fmla="*/ 84 w 125"/>
                <a:gd name="T69" fmla="*/ 15 h 138"/>
                <a:gd name="T70" fmla="*/ 84 w 125"/>
                <a:gd name="T71" fmla="*/ 13 h 138"/>
                <a:gd name="T72" fmla="*/ 88 w 125"/>
                <a:gd name="T73" fmla="*/ 12 h 138"/>
                <a:gd name="T74" fmla="*/ 114 w 125"/>
                <a:gd name="T75" fmla="*/ 11 h 138"/>
                <a:gd name="T76" fmla="*/ 125 w 125"/>
                <a:gd name="T77" fmla="*/ 3 h 138"/>
                <a:gd name="T78" fmla="*/ 113 w 125"/>
                <a:gd name="T7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138">
                  <a:moveTo>
                    <a:pt x="11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1" y="30"/>
                    <a:pt x="22" y="60"/>
                    <a:pt x="22" y="90"/>
                  </a:cubicBezTo>
                  <a:cubicBezTo>
                    <a:pt x="22" y="95"/>
                    <a:pt x="22" y="99"/>
                    <a:pt x="20" y="104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9" y="104"/>
                    <a:pt x="19" y="104"/>
                    <a:pt x="19" y="106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5" y="112"/>
                    <a:pt x="8" y="116"/>
                    <a:pt x="1" y="117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0" y="119"/>
                    <a:pt x="0" y="120"/>
                    <a:pt x="0" y="121"/>
                  </a:cubicBezTo>
                  <a:cubicBezTo>
                    <a:pt x="1" y="122"/>
                    <a:pt x="6" y="123"/>
                    <a:pt x="13" y="123"/>
                  </a:cubicBezTo>
                  <a:cubicBezTo>
                    <a:pt x="15" y="122"/>
                    <a:pt x="19" y="121"/>
                    <a:pt x="21" y="120"/>
                  </a:cubicBezTo>
                  <a:cubicBezTo>
                    <a:pt x="22" y="120"/>
                    <a:pt x="23" y="119"/>
                    <a:pt x="24" y="118"/>
                  </a:cubicBezTo>
                  <a:cubicBezTo>
                    <a:pt x="25" y="118"/>
                    <a:pt x="26" y="118"/>
                    <a:pt x="27" y="118"/>
                  </a:cubicBezTo>
                  <a:cubicBezTo>
                    <a:pt x="27" y="118"/>
                    <a:pt x="27" y="118"/>
                    <a:pt x="27" y="118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35" y="114"/>
                    <a:pt x="34" y="109"/>
                    <a:pt x="34" y="106"/>
                  </a:cubicBezTo>
                  <a:cubicBezTo>
                    <a:pt x="34" y="106"/>
                    <a:pt x="33" y="106"/>
                    <a:pt x="33" y="105"/>
                  </a:cubicBezTo>
                  <a:cubicBezTo>
                    <a:pt x="40" y="86"/>
                    <a:pt x="46" y="67"/>
                    <a:pt x="49" y="48"/>
                  </a:cubicBezTo>
                  <a:cubicBezTo>
                    <a:pt x="48" y="72"/>
                    <a:pt x="39" y="121"/>
                    <a:pt x="39" y="123"/>
                  </a:cubicBezTo>
                  <a:cubicBezTo>
                    <a:pt x="37" y="126"/>
                    <a:pt x="34" y="130"/>
                    <a:pt x="28" y="130"/>
                  </a:cubicBezTo>
                  <a:cubicBezTo>
                    <a:pt x="26" y="131"/>
                    <a:pt x="16" y="130"/>
                    <a:pt x="18" y="134"/>
                  </a:cubicBezTo>
                  <a:cubicBezTo>
                    <a:pt x="18" y="136"/>
                    <a:pt x="23" y="138"/>
                    <a:pt x="30" y="138"/>
                  </a:cubicBezTo>
                  <a:cubicBezTo>
                    <a:pt x="32" y="138"/>
                    <a:pt x="36" y="138"/>
                    <a:pt x="38" y="137"/>
                  </a:cubicBezTo>
                  <a:cubicBezTo>
                    <a:pt x="41" y="137"/>
                    <a:pt x="43" y="135"/>
                    <a:pt x="43" y="135"/>
                  </a:cubicBezTo>
                  <a:cubicBezTo>
                    <a:pt x="45" y="136"/>
                    <a:pt x="45" y="136"/>
                    <a:pt x="45" y="136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53" y="134"/>
                    <a:pt x="53" y="132"/>
                    <a:pt x="53" y="129"/>
                  </a:cubicBezTo>
                  <a:cubicBezTo>
                    <a:pt x="53" y="126"/>
                    <a:pt x="51" y="124"/>
                    <a:pt x="51" y="124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56" y="118"/>
                    <a:pt x="66" y="87"/>
                    <a:pt x="71" y="76"/>
                  </a:cubicBezTo>
                  <a:cubicBezTo>
                    <a:pt x="73" y="71"/>
                    <a:pt x="75" y="67"/>
                    <a:pt x="76" y="62"/>
                  </a:cubicBezTo>
                  <a:cubicBezTo>
                    <a:pt x="77" y="57"/>
                    <a:pt x="78" y="51"/>
                    <a:pt x="78" y="46"/>
                  </a:cubicBezTo>
                  <a:cubicBezTo>
                    <a:pt x="79" y="35"/>
                    <a:pt x="81" y="25"/>
                    <a:pt x="84" y="15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5" y="12"/>
                    <a:pt x="86" y="12"/>
                    <a:pt x="88" y="12"/>
                  </a:cubicBezTo>
                  <a:cubicBezTo>
                    <a:pt x="100" y="11"/>
                    <a:pt x="106" y="13"/>
                    <a:pt x="114" y="11"/>
                  </a:cubicBezTo>
                  <a:cubicBezTo>
                    <a:pt x="124" y="8"/>
                    <a:pt x="125" y="3"/>
                    <a:pt x="125" y="3"/>
                  </a:cubicBezTo>
                  <a:cubicBezTo>
                    <a:pt x="121" y="1"/>
                    <a:pt x="117" y="0"/>
                    <a:pt x="113" y="0"/>
                  </a:cubicBezTo>
                  <a:close/>
                </a:path>
              </a:pathLst>
            </a:custGeom>
            <a:solidFill>
              <a:srgbClr val="5752B7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i$ḷîḓè"/>
            <p:cNvSpPr/>
            <p:nvPr>
              <p:custDataLst>
                <p:tags r:id="rId32"/>
              </p:custDataLst>
            </p:nvPr>
          </p:nvSpPr>
          <p:spPr bwMode="auto">
            <a:xfrm>
              <a:off x="16291" y="2637"/>
              <a:ext cx="120" cy="120"/>
            </a:xfrm>
            <a:custGeom>
              <a:avLst/>
              <a:gdLst>
                <a:gd name="T0" fmla="*/ 1 w 10"/>
                <a:gd name="T1" fmla="*/ 4 h 10"/>
                <a:gd name="T2" fmla="*/ 2 w 10"/>
                <a:gd name="T3" fmla="*/ 10 h 10"/>
                <a:gd name="T4" fmla="*/ 10 w 10"/>
                <a:gd name="T5" fmla="*/ 0 h 10"/>
                <a:gd name="T6" fmla="*/ 4 w 10"/>
                <a:gd name="T7" fmla="*/ 0 h 10"/>
                <a:gd name="T8" fmla="*/ 1 w 10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1" y="4"/>
                  </a:moveTo>
                  <a:cubicBezTo>
                    <a:pt x="1" y="4"/>
                    <a:pt x="0" y="8"/>
                    <a:pt x="2" y="1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364F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íṡ1idê"/>
            <p:cNvSpPr/>
            <p:nvPr>
              <p:custDataLst>
                <p:tags r:id="rId33"/>
              </p:custDataLst>
            </p:nvPr>
          </p:nvSpPr>
          <p:spPr bwMode="auto">
            <a:xfrm>
              <a:off x="16280" y="2672"/>
              <a:ext cx="203" cy="273"/>
            </a:xfrm>
            <a:custGeom>
              <a:avLst/>
              <a:gdLst>
                <a:gd name="T0" fmla="*/ 45 w 46"/>
                <a:gd name="T1" fmla="*/ 30 h 71"/>
                <a:gd name="T2" fmla="*/ 34 w 46"/>
                <a:gd name="T3" fmla="*/ 51 h 71"/>
                <a:gd name="T4" fmla="*/ 34 w 46"/>
                <a:gd name="T5" fmla="*/ 63 h 71"/>
                <a:gd name="T6" fmla="*/ 27 w 46"/>
                <a:gd name="T7" fmla="*/ 68 h 71"/>
                <a:gd name="T8" fmla="*/ 22 w 46"/>
                <a:gd name="T9" fmla="*/ 71 h 71"/>
                <a:gd name="T10" fmla="*/ 18 w 46"/>
                <a:gd name="T11" fmla="*/ 65 h 71"/>
                <a:gd name="T12" fmla="*/ 18 w 46"/>
                <a:gd name="T13" fmla="*/ 57 h 71"/>
                <a:gd name="T14" fmla="*/ 15 w 46"/>
                <a:gd name="T15" fmla="*/ 53 h 71"/>
                <a:gd name="T16" fmla="*/ 7 w 46"/>
                <a:gd name="T17" fmla="*/ 49 h 71"/>
                <a:gd name="T18" fmla="*/ 7 w 46"/>
                <a:gd name="T19" fmla="*/ 48 h 71"/>
                <a:gd name="T20" fmla="*/ 7 w 46"/>
                <a:gd name="T21" fmla="*/ 48 h 71"/>
                <a:gd name="T22" fmla="*/ 17 w 46"/>
                <a:gd name="T23" fmla="*/ 8 h 71"/>
                <a:gd name="T24" fmla="*/ 45 w 46"/>
                <a:gd name="T25" fmla="*/ 3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71">
                  <a:moveTo>
                    <a:pt x="45" y="30"/>
                  </a:moveTo>
                  <a:cubicBezTo>
                    <a:pt x="45" y="43"/>
                    <a:pt x="34" y="51"/>
                    <a:pt x="34" y="51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55"/>
                    <a:pt x="17" y="54"/>
                    <a:pt x="15" y="53"/>
                  </a:cubicBezTo>
                  <a:cubicBezTo>
                    <a:pt x="13" y="53"/>
                    <a:pt x="10" y="52"/>
                    <a:pt x="7" y="49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2" y="41"/>
                    <a:pt x="0" y="15"/>
                    <a:pt x="17" y="8"/>
                  </a:cubicBezTo>
                  <a:cubicBezTo>
                    <a:pt x="35" y="0"/>
                    <a:pt x="46" y="16"/>
                    <a:pt x="45" y="30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iSļiďè"/>
            <p:cNvSpPr/>
            <p:nvPr>
              <p:custDataLst>
                <p:tags r:id="rId34"/>
              </p:custDataLst>
            </p:nvPr>
          </p:nvSpPr>
          <p:spPr bwMode="auto">
            <a:xfrm>
              <a:off x="16381" y="2722"/>
              <a:ext cx="141" cy="147"/>
            </a:xfrm>
            <a:custGeom>
              <a:avLst/>
              <a:gdLst>
                <a:gd name="T0" fmla="*/ 1 w 32"/>
                <a:gd name="T1" fmla="*/ 21 h 38"/>
                <a:gd name="T2" fmla="*/ 2 w 32"/>
                <a:gd name="T3" fmla="*/ 20 h 38"/>
                <a:gd name="T4" fmla="*/ 7 w 32"/>
                <a:gd name="T5" fmla="*/ 10 h 38"/>
                <a:gd name="T6" fmla="*/ 15 w 32"/>
                <a:gd name="T7" fmla="*/ 15 h 38"/>
                <a:gd name="T8" fmla="*/ 7 w 32"/>
                <a:gd name="T9" fmla="*/ 36 h 38"/>
                <a:gd name="T10" fmla="*/ 8 w 32"/>
                <a:gd name="T11" fmla="*/ 38 h 38"/>
                <a:gd name="T12" fmla="*/ 8 w 32"/>
                <a:gd name="T13" fmla="*/ 38 h 38"/>
                <a:gd name="T14" fmla="*/ 8 w 32"/>
                <a:gd name="T15" fmla="*/ 38 h 38"/>
                <a:gd name="T16" fmla="*/ 9 w 32"/>
                <a:gd name="T17" fmla="*/ 38 h 38"/>
                <a:gd name="T18" fmla="*/ 17 w 32"/>
                <a:gd name="T19" fmla="*/ 0 h 38"/>
                <a:gd name="T20" fmla="*/ 4 w 32"/>
                <a:gd name="T21" fmla="*/ 6 h 38"/>
                <a:gd name="T22" fmla="*/ 1 w 32"/>
                <a:gd name="T23" fmla="*/ 19 h 38"/>
                <a:gd name="T24" fmla="*/ 1 w 32"/>
                <a:gd name="T25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8">
                  <a:moveTo>
                    <a:pt x="1" y="21"/>
                  </a:moveTo>
                  <a:cubicBezTo>
                    <a:pt x="2" y="21"/>
                    <a:pt x="2" y="20"/>
                    <a:pt x="2" y="20"/>
                  </a:cubicBezTo>
                  <a:cubicBezTo>
                    <a:pt x="2" y="20"/>
                    <a:pt x="6" y="12"/>
                    <a:pt x="7" y="10"/>
                  </a:cubicBezTo>
                  <a:cubicBezTo>
                    <a:pt x="10" y="8"/>
                    <a:pt x="15" y="8"/>
                    <a:pt x="15" y="15"/>
                  </a:cubicBezTo>
                  <a:cubicBezTo>
                    <a:pt x="16" y="21"/>
                    <a:pt x="9" y="33"/>
                    <a:pt x="7" y="36"/>
                  </a:cubicBezTo>
                  <a:cubicBezTo>
                    <a:pt x="7" y="37"/>
                    <a:pt x="7" y="37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3" y="34"/>
                    <a:pt x="32" y="16"/>
                    <a:pt x="17" y="0"/>
                  </a:cubicBezTo>
                  <a:cubicBezTo>
                    <a:pt x="17" y="0"/>
                    <a:pt x="6" y="0"/>
                    <a:pt x="4" y="6"/>
                  </a:cubicBezTo>
                  <a:cubicBezTo>
                    <a:pt x="2" y="12"/>
                    <a:pt x="1" y="19"/>
                    <a:pt x="1" y="19"/>
                  </a:cubicBezTo>
                  <a:cubicBezTo>
                    <a:pt x="1" y="19"/>
                    <a:pt x="0" y="20"/>
                    <a:pt x="1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ísḻïdê"/>
            <p:cNvSpPr/>
            <p:nvPr>
              <p:custDataLst>
                <p:tags r:id="rId35"/>
              </p:custDataLst>
            </p:nvPr>
          </p:nvSpPr>
          <p:spPr bwMode="auto">
            <a:xfrm>
              <a:off x="16273" y="2620"/>
              <a:ext cx="203" cy="120"/>
            </a:xfrm>
            <a:custGeom>
              <a:avLst/>
              <a:gdLst>
                <a:gd name="T0" fmla="*/ 6 w 46"/>
                <a:gd name="T1" fmla="*/ 24 h 26"/>
                <a:gd name="T2" fmla="*/ 32 w 46"/>
                <a:gd name="T3" fmla="*/ 26 h 26"/>
                <a:gd name="T4" fmla="*/ 45 w 46"/>
                <a:gd name="T5" fmla="*/ 23 h 26"/>
                <a:gd name="T6" fmla="*/ 45 w 46"/>
                <a:gd name="T7" fmla="*/ 21 h 26"/>
                <a:gd name="T8" fmla="*/ 21 w 46"/>
                <a:gd name="T9" fmla="*/ 4 h 26"/>
                <a:gd name="T10" fmla="*/ 6 w 46"/>
                <a:gd name="T1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26">
                  <a:moveTo>
                    <a:pt x="6" y="24"/>
                  </a:moveTo>
                  <a:cubicBezTo>
                    <a:pt x="6" y="24"/>
                    <a:pt x="17" y="16"/>
                    <a:pt x="32" y="26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5" y="21"/>
                  </a:cubicBezTo>
                  <a:cubicBezTo>
                    <a:pt x="45" y="19"/>
                    <a:pt x="44" y="0"/>
                    <a:pt x="21" y="4"/>
                  </a:cubicBezTo>
                  <a:cubicBezTo>
                    <a:pt x="8" y="6"/>
                    <a:pt x="0" y="15"/>
                    <a:pt x="6" y="2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îṡḷiḓè"/>
            <p:cNvSpPr/>
            <p:nvPr>
              <p:custDataLst>
                <p:tags r:id="rId36"/>
              </p:custDataLst>
            </p:nvPr>
          </p:nvSpPr>
          <p:spPr bwMode="auto">
            <a:xfrm>
              <a:off x="16412" y="2722"/>
              <a:ext cx="120" cy="147"/>
            </a:xfrm>
            <a:custGeom>
              <a:avLst/>
              <a:gdLst>
                <a:gd name="T0" fmla="*/ 0 w 24"/>
                <a:gd name="T1" fmla="*/ 38 h 38"/>
                <a:gd name="T2" fmla="*/ 0 w 24"/>
                <a:gd name="T3" fmla="*/ 38 h 38"/>
                <a:gd name="T4" fmla="*/ 1 w 24"/>
                <a:gd name="T5" fmla="*/ 38 h 38"/>
                <a:gd name="T6" fmla="*/ 9 w 24"/>
                <a:gd name="T7" fmla="*/ 0 h 38"/>
                <a:gd name="T8" fmla="*/ 10 w 24"/>
                <a:gd name="T9" fmla="*/ 5 h 38"/>
                <a:gd name="T10" fmla="*/ 0 w 2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8"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5" y="34"/>
                    <a:pt x="24" y="16"/>
                    <a:pt x="9" y="0"/>
                  </a:cubicBezTo>
                  <a:cubicBezTo>
                    <a:pt x="9" y="0"/>
                    <a:pt x="10" y="2"/>
                    <a:pt x="10" y="5"/>
                  </a:cubicBezTo>
                  <a:cubicBezTo>
                    <a:pt x="10" y="5"/>
                    <a:pt x="19" y="20"/>
                    <a:pt x="0" y="3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iŝľîḑè"/>
            <p:cNvSpPr/>
            <p:nvPr>
              <p:custDataLst>
                <p:tags r:id="rId37"/>
              </p:custDataLst>
            </p:nvPr>
          </p:nvSpPr>
          <p:spPr bwMode="auto">
            <a:xfrm>
              <a:off x="15782" y="2876"/>
              <a:ext cx="188" cy="132"/>
            </a:xfrm>
            <a:custGeom>
              <a:avLst/>
              <a:gdLst>
                <a:gd name="T0" fmla="*/ 43 w 43"/>
                <a:gd name="T1" fmla="*/ 27 h 34"/>
                <a:gd name="T2" fmla="*/ 35 w 43"/>
                <a:gd name="T3" fmla="*/ 19 h 34"/>
                <a:gd name="T4" fmla="*/ 27 w 43"/>
                <a:gd name="T5" fmla="*/ 5 h 34"/>
                <a:gd name="T6" fmla="*/ 14 w 43"/>
                <a:gd name="T7" fmla="*/ 0 h 34"/>
                <a:gd name="T8" fmla="*/ 2 w 43"/>
                <a:gd name="T9" fmla="*/ 2 h 34"/>
                <a:gd name="T10" fmla="*/ 12 w 43"/>
                <a:gd name="T11" fmla="*/ 4 h 34"/>
                <a:gd name="T12" fmla="*/ 13 w 43"/>
                <a:gd name="T13" fmla="*/ 5 h 34"/>
                <a:gd name="T14" fmla="*/ 13 w 43"/>
                <a:gd name="T15" fmla="*/ 8 h 34"/>
                <a:gd name="T16" fmla="*/ 11 w 43"/>
                <a:gd name="T17" fmla="*/ 13 h 34"/>
                <a:gd name="T18" fmla="*/ 12 w 43"/>
                <a:gd name="T19" fmla="*/ 17 h 34"/>
                <a:gd name="T20" fmla="*/ 19 w 43"/>
                <a:gd name="T21" fmla="*/ 21 h 34"/>
                <a:gd name="T22" fmla="*/ 26 w 43"/>
                <a:gd name="T23" fmla="*/ 27 h 34"/>
                <a:gd name="T24" fmla="*/ 37 w 43"/>
                <a:gd name="T25" fmla="*/ 34 h 34"/>
                <a:gd name="T26" fmla="*/ 43 w 43"/>
                <a:gd name="T27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34">
                  <a:moveTo>
                    <a:pt x="43" y="27"/>
                  </a:moveTo>
                  <a:cubicBezTo>
                    <a:pt x="43" y="27"/>
                    <a:pt x="35" y="22"/>
                    <a:pt x="35" y="19"/>
                  </a:cubicBezTo>
                  <a:cubicBezTo>
                    <a:pt x="34" y="17"/>
                    <a:pt x="29" y="7"/>
                    <a:pt x="27" y="5"/>
                  </a:cubicBezTo>
                  <a:cubicBezTo>
                    <a:pt x="25" y="4"/>
                    <a:pt x="16" y="0"/>
                    <a:pt x="14" y="0"/>
                  </a:cubicBezTo>
                  <a:cubicBezTo>
                    <a:pt x="12" y="0"/>
                    <a:pt x="0" y="1"/>
                    <a:pt x="2" y="2"/>
                  </a:cubicBezTo>
                  <a:cubicBezTo>
                    <a:pt x="3" y="4"/>
                    <a:pt x="11" y="3"/>
                    <a:pt x="12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2" y="7"/>
                    <a:pt x="13" y="8"/>
                  </a:cubicBezTo>
                  <a:cubicBezTo>
                    <a:pt x="13" y="9"/>
                    <a:pt x="10" y="11"/>
                    <a:pt x="11" y="13"/>
                  </a:cubicBezTo>
                  <a:cubicBezTo>
                    <a:pt x="12" y="15"/>
                    <a:pt x="11" y="15"/>
                    <a:pt x="12" y="17"/>
                  </a:cubicBezTo>
                  <a:cubicBezTo>
                    <a:pt x="14" y="21"/>
                    <a:pt x="18" y="22"/>
                    <a:pt x="19" y="21"/>
                  </a:cubicBezTo>
                  <a:cubicBezTo>
                    <a:pt x="20" y="24"/>
                    <a:pt x="23" y="28"/>
                    <a:pt x="26" y="27"/>
                  </a:cubicBezTo>
                  <a:cubicBezTo>
                    <a:pt x="29" y="27"/>
                    <a:pt x="37" y="34"/>
                    <a:pt x="37" y="34"/>
                  </a:cubicBezTo>
                  <a:cubicBezTo>
                    <a:pt x="43" y="27"/>
                    <a:pt x="43" y="27"/>
                    <a:pt x="43" y="27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íṣļíďê"/>
            <p:cNvSpPr/>
            <p:nvPr>
              <p:custDataLst>
                <p:tags r:id="rId38"/>
              </p:custDataLst>
            </p:nvPr>
          </p:nvSpPr>
          <p:spPr bwMode="auto">
            <a:xfrm>
              <a:off x="16291" y="2826"/>
              <a:ext cx="187" cy="154"/>
            </a:xfrm>
            <a:custGeom>
              <a:avLst/>
              <a:gdLst>
                <a:gd name="T0" fmla="*/ 34 w 42"/>
                <a:gd name="T1" fmla="*/ 0 h 40"/>
                <a:gd name="T2" fmla="*/ 35 w 42"/>
                <a:gd name="T3" fmla="*/ 16 h 40"/>
                <a:gd name="T4" fmla="*/ 42 w 42"/>
                <a:gd name="T5" fmla="*/ 17 h 40"/>
                <a:gd name="T6" fmla="*/ 22 w 42"/>
                <a:gd name="T7" fmla="*/ 39 h 40"/>
                <a:gd name="T8" fmla="*/ 4 w 42"/>
                <a:gd name="T9" fmla="*/ 19 h 40"/>
                <a:gd name="T10" fmla="*/ 14 w 42"/>
                <a:gd name="T11" fmla="*/ 16 h 40"/>
                <a:gd name="T12" fmla="*/ 13 w 42"/>
                <a:gd name="T13" fmla="*/ 9 h 40"/>
                <a:gd name="T14" fmla="*/ 34 w 42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0">
                  <a:moveTo>
                    <a:pt x="34" y="0"/>
                  </a:moveTo>
                  <a:cubicBezTo>
                    <a:pt x="34" y="5"/>
                    <a:pt x="34" y="15"/>
                    <a:pt x="35" y="16"/>
                  </a:cubicBezTo>
                  <a:cubicBezTo>
                    <a:pt x="37" y="18"/>
                    <a:pt x="42" y="17"/>
                    <a:pt x="42" y="17"/>
                  </a:cubicBezTo>
                  <a:cubicBezTo>
                    <a:pt x="42" y="17"/>
                    <a:pt x="24" y="40"/>
                    <a:pt x="22" y="39"/>
                  </a:cubicBezTo>
                  <a:cubicBezTo>
                    <a:pt x="21" y="38"/>
                    <a:pt x="0" y="20"/>
                    <a:pt x="4" y="19"/>
                  </a:cubicBezTo>
                  <a:cubicBezTo>
                    <a:pt x="9" y="19"/>
                    <a:pt x="14" y="19"/>
                    <a:pt x="14" y="16"/>
                  </a:cubicBezTo>
                  <a:cubicBezTo>
                    <a:pt x="13" y="14"/>
                    <a:pt x="13" y="11"/>
                    <a:pt x="13" y="9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ïṩḷíḋe"/>
            <p:cNvSpPr/>
            <p:nvPr>
              <p:custDataLst>
                <p:tags r:id="rId39"/>
              </p:custDataLst>
            </p:nvPr>
          </p:nvSpPr>
          <p:spPr bwMode="auto">
            <a:xfrm>
              <a:off x="16254" y="2891"/>
              <a:ext cx="344" cy="418"/>
            </a:xfrm>
            <a:custGeom>
              <a:avLst/>
              <a:gdLst>
                <a:gd name="T0" fmla="*/ 64 w 78"/>
                <a:gd name="T1" fmla="*/ 104 h 108"/>
                <a:gd name="T2" fmla="*/ 21 w 78"/>
                <a:gd name="T3" fmla="*/ 108 h 108"/>
                <a:gd name="T4" fmla="*/ 14 w 78"/>
                <a:gd name="T5" fmla="*/ 104 h 108"/>
                <a:gd name="T6" fmla="*/ 10 w 78"/>
                <a:gd name="T7" fmla="*/ 67 h 108"/>
                <a:gd name="T8" fmla="*/ 6 w 78"/>
                <a:gd name="T9" fmla="*/ 52 h 108"/>
                <a:gd name="T10" fmla="*/ 0 w 78"/>
                <a:gd name="T11" fmla="*/ 18 h 108"/>
                <a:gd name="T12" fmla="*/ 21 w 78"/>
                <a:gd name="T13" fmla="*/ 1 h 108"/>
                <a:gd name="T14" fmla="*/ 32 w 78"/>
                <a:gd name="T15" fmla="*/ 8 h 108"/>
                <a:gd name="T16" fmla="*/ 47 w 78"/>
                <a:gd name="T17" fmla="*/ 0 h 108"/>
                <a:gd name="T18" fmla="*/ 76 w 78"/>
                <a:gd name="T19" fmla="*/ 19 h 108"/>
                <a:gd name="T20" fmla="*/ 78 w 78"/>
                <a:gd name="T21" fmla="*/ 64 h 108"/>
                <a:gd name="T22" fmla="*/ 75 w 78"/>
                <a:gd name="T23" fmla="*/ 102 h 108"/>
                <a:gd name="T24" fmla="*/ 64 w 78"/>
                <a:gd name="T25" fmla="*/ 10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08">
                  <a:moveTo>
                    <a:pt x="64" y="104"/>
                  </a:moveTo>
                  <a:cubicBezTo>
                    <a:pt x="64" y="104"/>
                    <a:pt x="29" y="108"/>
                    <a:pt x="21" y="108"/>
                  </a:cubicBezTo>
                  <a:cubicBezTo>
                    <a:pt x="13" y="108"/>
                    <a:pt x="14" y="104"/>
                    <a:pt x="14" y="104"/>
                  </a:cubicBezTo>
                  <a:cubicBezTo>
                    <a:pt x="13" y="95"/>
                    <a:pt x="12" y="74"/>
                    <a:pt x="10" y="67"/>
                  </a:cubicBezTo>
                  <a:cubicBezTo>
                    <a:pt x="8" y="60"/>
                    <a:pt x="8" y="58"/>
                    <a:pt x="6" y="52"/>
                  </a:cubicBezTo>
                  <a:cubicBezTo>
                    <a:pt x="3" y="38"/>
                    <a:pt x="4" y="35"/>
                    <a:pt x="0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3" y="8"/>
                    <a:pt x="32" y="8"/>
                  </a:cubicBezTo>
                  <a:cubicBezTo>
                    <a:pt x="44" y="8"/>
                    <a:pt x="47" y="0"/>
                    <a:pt x="47" y="0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5" y="102"/>
                    <a:pt x="75" y="102"/>
                    <a:pt x="75" y="102"/>
                  </a:cubicBezTo>
                  <a:cubicBezTo>
                    <a:pt x="64" y="104"/>
                    <a:pt x="64" y="104"/>
                    <a:pt x="64" y="1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îṥľidè"/>
            <p:cNvSpPr/>
            <p:nvPr>
              <p:custDataLst>
                <p:tags r:id="rId40"/>
              </p:custDataLst>
            </p:nvPr>
          </p:nvSpPr>
          <p:spPr bwMode="auto">
            <a:xfrm>
              <a:off x="16122" y="3694"/>
              <a:ext cx="120" cy="120"/>
            </a:xfrm>
            <a:custGeom>
              <a:avLst/>
              <a:gdLst>
                <a:gd name="T0" fmla="*/ 0 w 12"/>
                <a:gd name="T1" fmla="*/ 5 h 16"/>
                <a:gd name="T2" fmla="*/ 2 w 12"/>
                <a:gd name="T3" fmla="*/ 14 h 16"/>
                <a:gd name="T4" fmla="*/ 11 w 12"/>
                <a:gd name="T5" fmla="*/ 13 h 16"/>
                <a:gd name="T6" fmla="*/ 9 w 12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6">
                  <a:moveTo>
                    <a:pt x="0" y="5"/>
                  </a:moveTo>
                  <a:cubicBezTo>
                    <a:pt x="0" y="5"/>
                    <a:pt x="1" y="12"/>
                    <a:pt x="2" y="14"/>
                  </a:cubicBezTo>
                  <a:cubicBezTo>
                    <a:pt x="3" y="16"/>
                    <a:pt x="11" y="14"/>
                    <a:pt x="11" y="13"/>
                  </a:cubicBezTo>
                  <a:cubicBezTo>
                    <a:pt x="12" y="11"/>
                    <a:pt x="9" y="0"/>
                    <a:pt x="9" y="0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í$lïďè"/>
            <p:cNvSpPr/>
            <p:nvPr>
              <p:custDataLst>
                <p:tags r:id="rId41"/>
              </p:custDataLst>
            </p:nvPr>
          </p:nvSpPr>
          <p:spPr bwMode="auto">
            <a:xfrm>
              <a:off x="16048" y="3752"/>
              <a:ext cx="150" cy="120"/>
            </a:xfrm>
            <a:custGeom>
              <a:avLst/>
              <a:gdLst>
                <a:gd name="T0" fmla="*/ 33 w 34"/>
                <a:gd name="T1" fmla="*/ 3 h 19"/>
                <a:gd name="T2" fmla="*/ 34 w 34"/>
                <a:gd name="T3" fmla="*/ 10 h 19"/>
                <a:gd name="T4" fmla="*/ 27 w 34"/>
                <a:gd name="T5" fmla="*/ 13 h 19"/>
                <a:gd name="T6" fmla="*/ 25 w 34"/>
                <a:gd name="T7" fmla="*/ 12 h 19"/>
                <a:gd name="T8" fmla="*/ 21 w 34"/>
                <a:gd name="T9" fmla="*/ 16 h 19"/>
                <a:gd name="T10" fmla="*/ 14 w 34"/>
                <a:gd name="T11" fmla="*/ 18 h 19"/>
                <a:gd name="T12" fmla="*/ 1 w 34"/>
                <a:gd name="T13" fmla="*/ 16 h 19"/>
                <a:gd name="T14" fmla="*/ 11 w 34"/>
                <a:gd name="T15" fmla="*/ 11 h 19"/>
                <a:gd name="T16" fmla="*/ 19 w 34"/>
                <a:gd name="T17" fmla="*/ 2 h 19"/>
                <a:gd name="T18" fmla="*/ 20 w 34"/>
                <a:gd name="T19" fmla="*/ 0 h 19"/>
                <a:gd name="T20" fmla="*/ 22 w 34"/>
                <a:gd name="T21" fmla="*/ 1 h 19"/>
                <a:gd name="T22" fmla="*/ 28 w 34"/>
                <a:gd name="T23" fmla="*/ 2 h 19"/>
                <a:gd name="T24" fmla="*/ 30 w 34"/>
                <a:gd name="T25" fmla="*/ 0 h 19"/>
                <a:gd name="T26" fmla="*/ 33 w 34"/>
                <a:gd name="T2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19">
                  <a:moveTo>
                    <a:pt x="33" y="3"/>
                  </a:moveTo>
                  <a:cubicBezTo>
                    <a:pt x="34" y="5"/>
                    <a:pt x="34" y="10"/>
                    <a:pt x="34" y="10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4" y="15"/>
                    <a:pt x="21" y="16"/>
                  </a:cubicBezTo>
                  <a:cubicBezTo>
                    <a:pt x="19" y="17"/>
                    <a:pt x="16" y="18"/>
                    <a:pt x="14" y="18"/>
                  </a:cubicBezTo>
                  <a:cubicBezTo>
                    <a:pt x="7" y="19"/>
                    <a:pt x="2" y="17"/>
                    <a:pt x="1" y="16"/>
                  </a:cubicBezTo>
                  <a:cubicBezTo>
                    <a:pt x="0" y="12"/>
                    <a:pt x="9" y="11"/>
                    <a:pt x="11" y="11"/>
                  </a:cubicBezTo>
                  <a:cubicBezTo>
                    <a:pt x="16" y="10"/>
                    <a:pt x="19" y="5"/>
                    <a:pt x="19" y="2"/>
                  </a:cubicBezTo>
                  <a:cubicBezTo>
                    <a:pt x="19" y="0"/>
                    <a:pt x="19" y="0"/>
                    <a:pt x="20" y="0"/>
                  </a:cubicBezTo>
                  <a:cubicBezTo>
                    <a:pt x="20" y="0"/>
                    <a:pt x="21" y="0"/>
                    <a:pt x="22" y="1"/>
                  </a:cubicBezTo>
                  <a:cubicBezTo>
                    <a:pt x="23" y="2"/>
                    <a:pt x="26" y="3"/>
                    <a:pt x="28" y="2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0" y="0"/>
                    <a:pt x="32" y="0"/>
                    <a:pt x="33" y="3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îSļïdè"/>
            <p:cNvSpPr/>
            <p:nvPr>
              <p:custDataLst>
                <p:tags r:id="rId42"/>
              </p:custDataLst>
            </p:nvPr>
          </p:nvSpPr>
          <p:spPr bwMode="auto">
            <a:xfrm>
              <a:off x="15994" y="3281"/>
              <a:ext cx="322" cy="513"/>
            </a:xfrm>
            <a:custGeom>
              <a:avLst/>
              <a:gdLst>
                <a:gd name="T0" fmla="*/ 67 w 73"/>
                <a:gd name="T1" fmla="*/ 36 h 133"/>
                <a:gd name="T2" fmla="*/ 28 w 73"/>
                <a:gd name="T3" fmla="*/ 37 h 133"/>
                <a:gd name="T4" fmla="*/ 35 w 73"/>
                <a:gd name="T5" fmla="*/ 55 h 133"/>
                <a:gd name="T6" fmla="*/ 44 w 73"/>
                <a:gd name="T7" fmla="*/ 128 h 133"/>
                <a:gd name="T8" fmla="*/ 33 w 73"/>
                <a:gd name="T9" fmla="*/ 129 h 133"/>
                <a:gd name="T10" fmla="*/ 0 w 73"/>
                <a:gd name="T11" fmla="*/ 25 h 133"/>
                <a:gd name="T12" fmla="*/ 73 w 73"/>
                <a:gd name="T13" fmla="*/ 0 h 133"/>
                <a:gd name="T14" fmla="*/ 67 w 73"/>
                <a:gd name="T15" fmla="*/ 3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133">
                  <a:moveTo>
                    <a:pt x="67" y="36"/>
                  </a:moveTo>
                  <a:cubicBezTo>
                    <a:pt x="55" y="39"/>
                    <a:pt x="40" y="39"/>
                    <a:pt x="28" y="37"/>
                  </a:cubicBezTo>
                  <a:cubicBezTo>
                    <a:pt x="29" y="42"/>
                    <a:pt x="34" y="48"/>
                    <a:pt x="35" y="55"/>
                  </a:cubicBezTo>
                  <a:cubicBezTo>
                    <a:pt x="40" y="78"/>
                    <a:pt x="42" y="109"/>
                    <a:pt x="44" y="128"/>
                  </a:cubicBezTo>
                  <a:cubicBezTo>
                    <a:pt x="44" y="128"/>
                    <a:pt x="41" y="133"/>
                    <a:pt x="33" y="129"/>
                  </a:cubicBezTo>
                  <a:cubicBezTo>
                    <a:pt x="21" y="99"/>
                    <a:pt x="0" y="38"/>
                    <a:pt x="0" y="25"/>
                  </a:cubicBezTo>
                  <a:cubicBezTo>
                    <a:pt x="0" y="8"/>
                    <a:pt x="42" y="4"/>
                    <a:pt x="73" y="0"/>
                  </a:cubicBezTo>
                  <a:cubicBezTo>
                    <a:pt x="67" y="36"/>
                    <a:pt x="67" y="36"/>
                    <a:pt x="67" y="36"/>
                  </a:cubicBezTo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íṡļiḓe"/>
            <p:cNvSpPr/>
            <p:nvPr>
              <p:custDataLst>
                <p:tags r:id="rId43"/>
              </p:custDataLst>
            </p:nvPr>
          </p:nvSpPr>
          <p:spPr bwMode="auto">
            <a:xfrm>
              <a:off x="16011" y="3278"/>
              <a:ext cx="561" cy="150"/>
            </a:xfrm>
            <a:custGeom>
              <a:avLst/>
              <a:gdLst>
                <a:gd name="T0" fmla="*/ 117 w 127"/>
                <a:gd name="T1" fmla="*/ 4 h 39"/>
                <a:gd name="T2" fmla="*/ 63 w 127"/>
                <a:gd name="T3" fmla="*/ 37 h 39"/>
                <a:gd name="T4" fmla="*/ 43 w 127"/>
                <a:gd name="T5" fmla="*/ 39 h 39"/>
                <a:gd name="T6" fmla="*/ 41 w 127"/>
                <a:gd name="T7" fmla="*/ 35 h 39"/>
                <a:gd name="T8" fmla="*/ 41 w 127"/>
                <a:gd name="T9" fmla="*/ 30 h 39"/>
                <a:gd name="T10" fmla="*/ 34 w 127"/>
                <a:gd name="T11" fmla="*/ 21 h 39"/>
                <a:gd name="T12" fmla="*/ 24 w 127"/>
                <a:gd name="T13" fmla="*/ 18 h 39"/>
                <a:gd name="T14" fmla="*/ 0 w 127"/>
                <a:gd name="T15" fmla="*/ 17 h 39"/>
                <a:gd name="T16" fmla="*/ 76 w 127"/>
                <a:gd name="T17" fmla="*/ 0 h 39"/>
                <a:gd name="T18" fmla="*/ 107 w 127"/>
                <a:gd name="T19" fmla="*/ 4 h 39"/>
                <a:gd name="T20" fmla="*/ 117 w 127"/>
                <a:gd name="T2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7" h="39">
                  <a:moveTo>
                    <a:pt x="117" y="4"/>
                  </a:moveTo>
                  <a:cubicBezTo>
                    <a:pt x="127" y="11"/>
                    <a:pt x="63" y="37"/>
                    <a:pt x="63" y="37"/>
                  </a:cubicBezTo>
                  <a:cubicBezTo>
                    <a:pt x="56" y="39"/>
                    <a:pt x="49" y="39"/>
                    <a:pt x="43" y="39"/>
                  </a:cubicBezTo>
                  <a:cubicBezTo>
                    <a:pt x="42" y="38"/>
                    <a:pt x="41" y="37"/>
                    <a:pt x="41" y="35"/>
                  </a:cubicBezTo>
                  <a:cubicBezTo>
                    <a:pt x="41" y="33"/>
                    <a:pt x="41" y="32"/>
                    <a:pt x="41" y="30"/>
                  </a:cubicBezTo>
                  <a:cubicBezTo>
                    <a:pt x="40" y="26"/>
                    <a:pt x="37" y="23"/>
                    <a:pt x="34" y="21"/>
                  </a:cubicBezTo>
                  <a:cubicBezTo>
                    <a:pt x="31" y="19"/>
                    <a:pt x="27" y="18"/>
                    <a:pt x="24" y="18"/>
                  </a:cubicBezTo>
                  <a:cubicBezTo>
                    <a:pt x="15" y="16"/>
                    <a:pt x="0" y="17"/>
                    <a:pt x="0" y="17"/>
                  </a:cubicBezTo>
                  <a:cubicBezTo>
                    <a:pt x="19" y="3"/>
                    <a:pt x="58" y="2"/>
                    <a:pt x="76" y="0"/>
                  </a:cubicBezTo>
                  <a:cubicBezTo>
                    <a:pt x="79" y="4"/>
                    <a:pt x="95" y="4"/>
                    <a:pt x="107" y="4"/>
                  </a:cubicBezTo>
                  <a:cubicBezTo>
                    <a:pt x="112" y="3"/>
                    <a:pt x="116" y="3"/>
                    <a:pt x="117" y="4"/>
                  </a:cubicBezTo>
                </a:path>
              </a:pathLst>
            </a:custGeom>
            <a:solidFill>
              <a:srgbClr val="1A2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ïšlïdé"/>
            <p:cNvSpPr/>
            <p:nvPr>
              <p:custDataLst>
                <p:tags r:id="rId44"/>
              </p:custDataLst>
            </p:nvPr>
          </p:nvSpPr>
          <p:spPr bwMode="auto">
            <a:xfrm>
              <a:off x="16198" y="3759"/>
              <a:ext cx="120" cy="120"/>
            </a:xfrm>
            <a:custGeom>
              <a:avLst/>
              <a:gdLst>
                <a:gd name="T0" fmla="*/ 0 w 11"/>
                <a:gd name="T1" fmla="*/ 4 h 16"/>
                <a:gd name="T2" fmla="*/ 0 w 11"/>
                <a:gd name="T3" fmla="*/ 13 h 16"/>
                <a:gd name="T4" fmla="*/ 10 w 11"/>
                <a:gd name="T5" fmla="*/ 13 h 16"/>
                <a:gd name="T6" fmla="*/ 10 w 11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0" y="4"/>
                  </a:moveTo>
                  <a:cubicBezTo>
                    <a:pt x="0" y="4"/>
                    <a:pt x="0" y="11"/>
                    <a:pt x="0" y="13"/>
                  </a:cubicBezTo>
                  <a:cubicBezTo>
                    <a:pt x="1" y="16"/>
                    <a:pt x="9" y="15"/>
                    <a:pt x="10" y="13"/>
                  </a:cubicBezTo>
                  <a:cubicBezTo>
                    <a:pt x="11" y="12"/>
                    <a:pt x="10" y="0"/>
                    <a:pt x="10" y="0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islîḑe"/>
            <p:cNvSpPr/>
            <p:nvPr>
              <p:custDataLst>
                <p:tags r:id="rId45"/>
              </p:custDataLst>
            </p:nvPr>
          </p:nvSpPr>
          <p:spPr bwMode="auto">
            <a:xfrm>
              <a:off x="16115" y="3806"/>
              <a:ext cx="148" cy="120"/>
            </a:xfrm>
            <a:custGeom>
              <a:avLst/>
              <a:gdLst>
                <a:gd name="T0" fmla="*/ 34 w 34"/>
                <a:gd name="T1" fmla="*/ 5 h 17"/>
                <a:gd name="T2" fmla="*/ 34 w 34"/>
                <a:gd name="T3" fmla="*/ 12 h 17"/>
                <a:gd name="T4" fmla="*/ 26 w 34"/>
                <a:gd name="T5" fmla="*/ 14 h 17"/>
                <a:gd name="T6" fmla="*/ 25 w 34"/>
                <a:gd name="T7" fmla="*/ 13 h 17"/>
                <a:gd name="T8" fmla="*/ 20 w 34"/>
                <a:gd name="T9" fmla="*/ 16 h 17"/>
                <a:gd name="T10" fmla="*/ 12 w 34"/>
                <a:gd name="T11" fmla="*/ 16 h 17"/>
                <a:gd name="T12" fmla="*/ 1 w 34"/>
                <a:gd name="T13" fmla="*/ 13 h 17"/>
                <a:gd name="T14" fmla="*/ 11 w 34"/>
                <a:gd name="T15" fmla="*/ 9 h 17"/>
                <a:gd name="T16" fmla="*/ 20 w 34"/>
                <a:gd name="T17" fmla="*/ 2 h 17"/>
                <a:gd name="T18" fmla="*/ 22 w 34"/>
                <a:gd name="T19" fmla="*/ 0 h 17"/>
                <a:gd name="T20" fmla="*/ 24 w 34"/>
                <a:gd name="T21" fmla="*/ 1 h 17"/>
                <a:gd name="T22" fmla="*/ 29 w 34"/>
                <a:gd name="T23" fmla="*/ 3 h 17"/>
                <a:gd name="T24" fmla="*/ 32 w 34"/>
                <a:gd name="T25" fmla="*/ 2 h 17"/>
                <a:gd name="T26" fmla="*/ 34 w 34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17">
                  <a:moveTo>
                    <a:pt x="34" y="5"/>
                  </a:moveTo>
                  <a:cubicBezTo>
                    <a:pt x="34" y="8"/>
                    <a:pt x="34" y="12"/>
                    <a:pt x="34" y="1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3" y="15"/>
                    <a:pt x="20" y="16"/>
                  </a:cubicBezTo>
                  <a:cubicBezTo>
                    <a:pt x="18" y="16"/>
                    <a:pt x="14" y="17"/>
                    <a:pt x="12" y="16"/>
                  </a:cubicBezTo>
                  <a:cubicBezTo>
                    <a:pt x="6" y="16"/>
                    <a:pt x="1" y="14"/>
                    <a:pt x="1" y="13"/>
                  </a:cubicBezTo>
                  <a:cubicBezTo>
                    <a:pt x="0" y="9"/>
                    <a:pt x="9" y="9"/>
                    <a:pt x="11" y="9"/>
                  </a:cubicBezTo>
                  <a:cubicBezTo>
                    <a:pt x="16" y="9"/>
                    <a:pt x="19" y="5"/>
                    <a:pt x="20" y="2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2" y="0"/>
                    <a:pt x="23" y="0"/>
                    <a:pt x="24" y="1"/>
                  </a:cubicBezTo>
                  <a:cubicBezTo>
                    <a:pt x="25" y="3"/>
                    <a:pt x="27" y="4"/>
                    <a:pt x="29" y="3"/>
                  </a:cubicBezTo>
                  <a:cubicBezTo>
                    <a:pt x="30" y="3"/>
                    <a:pt x="31" y="3"/>
                    <a:pt x="32" y="2"/>
                  </a:cubicBezTo>
                  <a:cubicBezTo>
                    <a:pt x="32" y="2"/>
                    <a:pt x="34" y="2"/>
                    <a:pt x="34" y="5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ïsļiḋè"/>
            <p:cNvSpPr/>
            <p:nvPr>
              <p:custDataLst>
                <p:tags r:id="rId46"/>
              </p:custDataLst>
            </p:nvPr>
          </p:nvSpPr>
          <p:spPr bwMode="auto">
            <a:xfrm>
              <a:off x="16158" y="3285"/>
              <a:ext cx="462" cy="570"/>
            </a:xfrm>
            <a:custGeom>
              <a:avLst/>
              <a:gdLst>
                <a:gd name="T0" fmla="*/ 100 w 105"/>
                <a:gd name="T1" fmla="*/ 0 h 148"/>
                <a:gd name="T2" fmla="*/ 57 w 105"/>
                <a:gd name="T3" fmla="*/ 2 h 148"/>
                <a:gd name="T4" fmla="*/ 6 w 105"/>
                <a:gd name="T5" fmla="*/ 16 h 148"/>
                <a:gd name="T6" fmla="*/ 10 w 105"/>
                <a:gd name="T7" fmla="*/ 144 h 148"/>
                <a:gd name="T8" fmla="*/ 23 w 105"/>
                <a:gd name="T9" fmla="*/ 144 h 148"/>
                <a:gd name="T10" fmla="*/ 30 w 105"/>
                <a:gd name="T11" fmla="*/ 38 h 148"/>
                <a:gd name="T12" fmla="*/ 92 w 105"/>
                <a:gd name="T13" fmla="*/ 37 h 148"/>
                <a:gd name="T14" fmla="*/ 102 w 105"/>
                <a:gd name="T15" fmla="*/ 26 h 148"/>
                <a:gd name="T16" fmla="*/ 100 w 105"/>
                <a:gd name="T1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48">
                  <a:moveTo>
                    <a:pt x="100" y="0"/>
                  </a:moveTo>
                  <a:cubicBezTo>
                    <a:pt x="100" y="0"/>
                    <a:pt x="81" y="2"/>
                    <a:pt x="57" y="2"/>
                  </a:cubicBezTo>
                  <a:cubicBezTo>
                    <a:pt x="52" y="2"/>
                    <a:pt x="10" y="9"/>
                    <a:pt x="6" y="16"/>
                  </a:cubicBezTo>
                  <a:cubicBezTo>
                    <a:pt x="0" y="28"/>
                    <a:pt x="11" y="95"/>
                    <a:pt x="10" y="144"/>
                  </a:cubicBezTo>
                  <a:cubicBezTo>
                    <a:pt x="10" y="144"/>
                    <a:pt x="15" y="148"/>
                    <a:pt x="23" y="144"/>
                  </a:cubicBezTo>
                  <a:cubicBezTo>
                    <a:pt x="25" y="120"/>
                    <a:pt x="39" y="64"/>
                    <a:pt x="30" y="38"/>
                  </a:cubicBezTo>
                  <a:cubicBezTo>
                    <a:pt x="53" y="41"/>
                    <a:pt x="71" y="44"/>
                    <a:pt x="92" y="37"/>
                  </a:cubicBezTo>
                  <a:cubicBezTo>
                    <a:pt x="97" y="36"/>
                    <a:pt x="100" y="32"/>
                    <a:pt x="102" y="26"/>
                  </a:cubicBezTo>
                  <a:cubicBezTo>
                    <a:pt x="105" y="20"/>
                    <a:pt x="104" y="6"/>
                    <a:pt x="100" y="0"/>
                  </a:cubicBezTo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iṩļiḓê"/>
            <p:cNvSpPr/>
            <p:nvPr>
              <p:custDataLst>
                <p:tags r:id="rId47"/>
              </p:custDataLst>
            </p:nvPr>
          </p:nvSpPr>
          <p:spPr bwMode="auto">
            <a:xfrm>
              <a:off x="15890" y="2895"/>
              <a:ext cx="507" cy="243"/>
            </a:xfrm>
            <a:custGeom>
              <a:avLst/>
              <a:gdLst>
                <a:gd name="T0" fmla="*/ 115 w 115"/>
                <a:gd name="T1" fmla="*/ 0 h 63"/>
                <a:gd name="T2" fmla="*/ 109 w 115"/>
                <a:gd name="T3" fmla="*/ 1 h 63"/>
                <a:gd name="T4" fmla="*/ 97 w 115"/>
                <a:gd name="T5" fmla="*/ 3 h 63"/>
                <a:gd name="T6" fmla="*/ 83 w 115"/>
                <a:gd name="T7" fmla="*/ 14 h 63"/>
                <a:gd name="T8" fmla="*/ 51 w 115"/>
                <a:gd name="T9" fmla="*/ 41 h 63"/>
                <a:gd name="T10" fmla="*/ 9 w 115"/>
                <a:gd name="T11" fmla="*/ 16 h 63"/>
                <a:gd name="T12" fmla="*/ 0 w 115"/>
                <a:gd name="T13" fmla="*/ 25 h 63"/>
                <a:gd name="T14" fmla="*/ 53 w 115"/>
                <a:gd name="T15" fmla="*/ 63 h 63"/>
                <a:gd name="T16" fmla="*/ 102 w 115"/>
                <a:gd name="T17" fmla="*/ 39 h 63"/>
                <a:gd name="T18" fmla="*/ 115 w 115"/>
                <a:gd name="T1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63">
                  <a:moveTo>
                    <a:pt x="115" y="0"/>
                  </a:moveTo>
                  <a:cubicBezTo>
                    <a:pt x="115" y="0"/>
                    <a:pt x="110" y="1"/>
                    <a:pt x="109" y="1"/>
                  </a:cubicBezTo>
                  <a:cubicBezTo>
                    <a:pt x="105" y="1"/>
                    <a:pt x="101" y="2"/>
                    <a:pt x="97" y="3"/>
                  </a:cubicBezTo>
                  <a:cubicBezTo>
                    <a:pt x="91" y="5"/>
                    <a:pt x="87" y="10"/>
                    <a:pt x="83" y="14"/>
                  </a:cubicBezTo>
                  <a:cubicBezTo>
                    <a:pt x="78" y="18"/>
                    <a:pt x="55" y="40"/>
                    <a:pt x="51" y="41"/>
                  </a:cubicBezTo>
                  <a:cubicBezTo>
                    <a:pt x="47" y="42"/>
                    <a:pt x="9" y="16"/>
                    <a:pt x="9" y="1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41" y="63"/>
                    <a:pt x="53" y="63"/>
                  </a:cubicBezTo>
                  <a:cubicBezTo>
                    <a:pt x="59" y="63"/>
                    <a:pt x="91" y="46"/>
                    <a:pt x="102" y="39"/>
                  </a:cubicBezTo>
                  <a:cubicBezTo>
                    <a:pt x="115" y="0"/>
                    <a:pt x="115" y="0"/>
                    <a:pt x="1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íşľídê"/>
            <p:cNvSpPr/>
            <p:nvPr>
              <p:custDataLst>
                <p:tags r:id="rId48"/>
              </p:custDataLst>
            </p:nvPr>
          </p:nvSpPr>
          <p:spPr bwMode="auto">
            <a:xfrm>
              <a:off x="15890" y="2965"/>
              <a:ext cx="171" cy="120"/>
            </a:xfrm>
            <a:custGeom>
              <a:avLst/>
              <a:gdLst>
                <a:gd name="T0" fmla="*/ 2 w 39"/>
                <a:gd name="T1" fmla="*/ 0 h 25"/>
                <a:gd name="T2" fmla="*/ 0 w 39"/>
                <a:gd name="T3" fmla="*/ 1 h 25"/>
                <a:gd name="T4" fmla="*/ 29 w 39"/>
                <a:gd name="T5" fmla="*/ 25 h 25"/>
                <a:gd name="T6" fmla="*/ 39 w 39"/>
                <a:gd name="T7" fmla="*/ 25 h 25"/>
                <a:gd name="T8" fmla="*/ 2 w 39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5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4" y="14"/>
                    <a:pt x="29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24" y="16"/>
                    <a:pt x="5" y="2"/>
                    <a:pt x="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íṥḷiḋe"/>
            <p:cNvSpPr/>
            <p:nvPr>
              <p:custDataLst>
                <p:tags r:id="rId49"/>
              </p:custDataLst>
            </p:nvPr>
          </p:nvSpPr>
          <p:spPr bwMode="auto">
            <a:xfrm>
              <a:off x="16273" y="2936"/>
              <a:ext cx="120" cy="1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CD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iṥ1îḑê"/>
            <p:cNvSpPr/>
            <p:nvPr>
              <p:custDataLst>
                <p:tags r:id="rId50"/>
              </p:custDataLst>
            </p:nvPr>
          </p:nvSpPr>
          <p:spPr bwMode="auto">
            <a:xfrm>
              <a:off x="16148" y="2964"/>
              <a:ext cx="141" cy="120"/>
            </a:xfrm>
            <a:custGeom>
              <a:avLst/>
              <a:gdLst>
                <a:gd name="T0" fmla="*/ 29 w 32"/>
                <a:gd name="T1" fmla="*/ 0 h 20"/>
                <a:gd name="T2" fmla="*/ 0 w 32"/>
                <a:gd name="T3" fmla="*/ 20 h 20"/>
                <a:gd name="T4" fmla="*/ 14 w 32"/>
                <a:gd name="T5" fmla="*/ 20 h 20"/>
                <a:gd name="T6" fmla="*/ 14 w 32"/>
                <a:gd name="T7" fmla="*/ 20 h 20"/>
                <a:gd name="T8" fmla="*/ 17 w 32"/>
                <a:gd name="T9" fmla="*/ 20 h 20"/>
                <a:gd name="T10" fmla="*/ 17 w 32"/>
                <a:gd name="T11" fmla="*/ 20 h 20"/>
                <a:gd name="T12" fmla="*/ 28 w 32"/>
                <a:gd name="T13" fmla="*/ 14 h 20"/>
                <a:gd name="T14" fmla="*/ 32 w 32"/>
                <a:gd name="T15" fmla="*/ 12 h 20"/>
                <a:gd name="T16" fmla="*/ 32 w 32"/>
                <a:gd name="T17" fmla="*/ 12 h 20"/>
                <a:gd name="T18" fmla="*/ 29 w 32"/>
                <a:gd name="T1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20">
                  <a:moveTo>
                    <a:pt x="29" y="0"/>
                  </a:moveTo>
                  <a:cubicBezTo>
                    <a:pt x="29" y="0"/>
                    <a:pt x="13" y="12"/>
                    <a:pt x="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21" y="18"/>
                    <a:pt x="25" y="16"/>
                    <a:pt x="28" y="1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iSļídê"/>
            <p:cNvSpPr/>
            <p:nvPr>
              <p:custDataLst>
                <p:tags r:id="rId51"/>
              </p:custDataLst>
            </p:nvPr>
          </p:nvSpPr>
          <p:spPr bwMode="auto">
            <a:xfrm>
              <a:off x="15879" y="3084"/>
              <a:ext cx="485" cy="232"/>
            </a:xfrm>
            <a:custGeom>
              <a:avLst/>
              <a:gdLst>
                <a:gd name="T0" fmla="*/ 17 w 110"/>
                <a:gd name="T1" fmla="*/ 60 h 60"/>
                <a:gd name="T2" fmla="*/ 110 w 110"/>
                <a:gd name="T3" fmla="*/ 60 h 60"/>
                <a:gd name="T4" fmla="*/ 94 w 110"/>
                <a:gd name="T5" fmla="*/ 5 h 60"/>
                <a:gd name="T6" fmla="*/ 87 w 110"/>
                <a:gd name="T7" fmla="*/ 0 h 60"/>
                <a:gd name="T8" fmla="*/ 5 w 110"/>
                <a:gd name="T9" fmla="*/ 0 h 60"/>
                <a:gd name="T10" fmla="*/ 1 w 110"/>
                <a:gd name="T11" fmla="*/ 6 h 60"/>
                <a:gd name="T12" fmla="*/ 17 w 110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0">
                  <a:moveTo>
                    <a:pt x="17" y="60"/>
                  </a:moveTo>
                  <a:cubicBezTo>
                    <a:pt x="110" y="60"/>
                    <a:pt x="110" y="60"/>
                    <a:pt x="110" y="60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3" y="2"/>
                    <a:pt x="90" y="0"/>
                    <a:pt x="8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1" y="6"/>
                  </a:cubicBezTo>
                  <a:cubicBezTo>
                    <a:pt x="17" y="60"/>
                    <a:pt x="17" y="60"/>
                    <a:pt x="17" y="60"/>
                  </a:cubicBezTo>
                </a:path>
              </a:pathLst>
            </a:custGeom>
            <a:solidFill>
              <a:srgbClr val="A2A1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îś1idè"/>
            <p:cNvSpPr/>
            <p:nvPr>
              <p:custDataLst>
                <p:tags r:id="rId52"/>
              </p:custDataLst>
            </p:nvPr>
          </p:nvSpPr>
          <p:spPr bwMode="auto">
            <a:xfrm>
              <a:off x="15868" y="3084"/>
              <a:ext cx="488" cy="232"/>
            </a:xfrm>
            <a:custGeom>
              <a:avLst/>
              <a:gdLst>
                <a:gd name="T0" fmla="*/ 19 w 111"/>
                <a:gd name="T1" fmla="*/ 60 h 60"/>
                <a:gd name="T2" fmla="*/ 111 w 111"/>
                <a:gd name="T3" fmla="*/ 60 h 60"/>
                <a:gd name="T4" fmla="*/ 94 w 111"/>
                <a:gd name="T5" fmla="*/ 5 h 60"/>
                <a:gd name="T6" fmla="*/ 87 w 111"/>
                <a:gd name="T7" fmla="*/ 0 h 60"/>
                <a:gd name="T8" fmla="*/ 6 w 111"/>
                <a:gd name="T9" fmla="*/ 0 h 60"/>
                <a:gd name="T10" fmla="*/ 1 w 111"/>
                <a:gd name="T11" fmla="*/ 6 h 60"/>
                <a:gd name="T12" fmla="*/ 17 w 111"/>
                <a:gd name="T13" fmla="*/ 58 h 60"/>
                <a:gd name="T14" fmla="*/ 19 w 111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60">
                  <a:moveTo>
                    <a:pt x="19" y="60"/>
                  </a:moveTo>
                  <a:cubicBezTo>
                    <a:pt x="111" y="60"/>
                    <a:pt x="111" y="60"/>
                    <a:pt x="111" y="60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3" y="2"/>
                    <a:pt x="90" y="0"/>
                    <a:pt x="8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1" y="6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59"/>
                    <a:pt x="18" y="60"/>
                    <a:pt x="19" y="6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îṥ1íḑe"/>
            <p:cNvSpPr/>
            <p:nvPr>
              <p:custDataLst>
                <p:tags r:id="rId53"/>
              </p:custDataLst>
            </p:nvPr>
          </p:nvSpPr>
          <p:spPr bwMode="auto">
            <a:xfrm>
              <a:off x="16434" y="2891"/>
              <a:ext cx="163" cy="359"/>
            </a:xfrm>
            <a:custGeom>
              <a:avLst/>
              <a:gdLst>
                <a:gd name="T0" fmla="*/ 0 w 37"/>
                <a:gd name="T1" fmla="*/ 0 h 93"/>
                <a:gd name="T2" fmla="*/ 0 w 37"/>
                <a:gd name="T3" fmla="*/ 0 h 93"/>
                <a:gd name="T4" fmla="*/ 1 w 37"/>
                <a:gd name="T5" fmla="*/ 0 h 93"/>
                <a:gd name="T6" fmla="*/ 4 w 37"/>
                <a:gd name="T7" fmla="*/ 0 h 93"/>
                <a:gd name="T8" fmla="*/ 5 w 37"/>
                <a:gd name="T9" fmla="*/ 0 h 93"/>
                <a:gd name="T10" fmla="*/ 5 w 37"/>
                <a:gd name="T11" fmla="*/ 0 h 93"/>
                <a:gd name="T12" fmla="*/ 5 w 37"/>
                <a:gd name="T13" fmla="*/ 0 h 93"/>
                <a:gd name="T14" fmla="*/ 3 w 37"/>
                <a:gd name="T15" fmla="*/ 2 h 93"/>
                <a:gd name="T16" fmla="*/ 29 w 37"/>
                <a:gd name="T17" fmla="*/ 19 h 93"/>
                <a:gd name="T18" fmla="*/ 31 w 37"/>
                <a:gd name="T19" fmla="*/ 64 h 93"/>
                <a:gd name="T20" fmla="*/ 29 w 37"/>
                <a:gd name="T21" fmla="*/ 93 h 93"/>
                <a:gd name="T22" fmla="*/ 37 w 37"/>
                <a:gd name="T23" fmla="*/ 22 h 93"/>
                <a:gd name="T24" fmla="*/ 35 w 37"/>
                <a:gd name="T25" fmla="*/ 11 h 93"/>
                <a:gd name="T26" fmla="*/ 30 w 37"/>
                <a:gd name="T27" fmla="*/ 7 h 93"/>
                <a:gd name="T28" fmla="*/ 0 w 37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9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3" y="2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32" y="80"/>
                    <a:pt x="37" y="43"/>
                    <a:pt x="37" y="22"/>
                  </a:cubicBezTo>
                  <a:cubicBezTo>
                    <a:pt x="37" y="18"/>
                    <a:pt x="37" y="14"/>
                    <a:pt x="35" y="11"/>
                  </a:cubicBezTo>
                  <a:cubicBezTo>
                    <a:pt x="34" y="9"/>
                    <a:pt x="32" y="8"/>
                    <a:pt x="30" y="7"/>
                  </a:cubicBezTo>
                  <a:cubicBezTo>
                    <a:pt x="20" y="2"/>
                    <a:pt x="12" y="1"/>
                    <a:pt x="0" y="0"/>
                  </a:cubicBezTo>
                </a:path>
              </a:pathLst>
            </a:custGeom>
            <a:solidFill>
              <a:srgbClr val="ECD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iṧ1íḋe"/>
            <p:cNvSpPr/>
            <p:nvPr>
              <p:custDataLst>
                <p:tags r:id="rId54"/>
              </p:custDataLst>
            </p:nvPr>
          </p:nvSpPr>
          <p:spPr bwMode="auto">
            <a:xfrm>
              <a:off x="16438" y="2780"/>
              <a:ext cx="120" cy="120"/>
            </a:xfrm>
            <a:custGeom>
              <a:avLst/>
              <a:gdLst>
                <a:gd name="T0" fmla="*/ 0 w 4"/>
                <a:gd name="T1" fmla="*/ 0 h 2"/>
                <a:gd name="T2" fmla="*/ 2 w 4"/>
                <a:gd name="T3" fmla="*/ 2 h 2"/>
                <a:gd name="T4" fmla="*/ 4 w 4"/>
                <a:gd name="T5" fmla="*/ 0 h 2"/>
                <a:gd name="T6" fmla="*/ 3 w 4"/>
                <a:gd name="T7" fmla="*/ 0 h 2"/>
                <a:gd name="T8" fmla="*/ 0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CC8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íṣḻíďê"/>
            <p:cNvSpPr/>
            <p:nvPr>
              <p:custDataLst>
                <p:tags r:id="rId55"/>
              </p:custDataLst>
            </p:nvPr>
          </p:nvSpPr>
          <p:spPr bwMode="auto">
            <a:xfrm>
              <a:off x="16319" y="2891"/>
              <a:ext cx="269" cy="401"/>
            </a:xfrm>
            <a:custGeom>
              <a:avLst/>
              <a:gdLst>
                <a:gd name="T0" fmla="*/ 30 w 61"/>
                <a:gd name="T1" fmla="*/ 0 h 104"/>
                <a:gd name="T2" fmla="*/ 45 w 61"/>
                <a:gd name="T3" fmla="*/ 28 h 104"/>
                <a:gd name="T4" fmla="*/ 38 w 61"/>
                <a:gd name="T5" fmla="*/ 80 h 104"/>
                <a:gd name="T6" fmla="*/ 0 w 61"/>
                <a:gd name="T7" fmla="*/ 102 h 104"/>
                <a:gd name="T8" fmla="*/ 13 w 61"/>
                <a:gd name="T9" fmla="*/ 104 h 104"/>
                <a:gd name="T10" fmla="*/ 15 w 61"/>
                <a:gd name="T11" fmla="*/ 104 h 104"/>
                <a:gd name="T12" fmla="*/ 24 w 61"/>
                <a:gd name="T13" fmla="*/ 104 h 104"/>
                <a:gd name="T14" fmla="*/ 24 w 61"/>
                <a:gd name="T15" fmla="*/ 104 h 104"/>
                <a:gd name="T16" fmla="*/ 27 w 61"/>
                <a:gd name="T17" fmla="*/ 104 h 104"/>
                <a:gd name="T18" fmla="*/ 34 w 61"/>
                <a:gd name="T19" fmla="*/ 103 h 104"/>
                <a:gd name="T20" fmla="*/ 36 w 61"/>
                <a:gd name="T21" fmla="*/ 103 h 104"/>
                <a:gd name="T22" fmla="*/ 40 w 61"/>
                <a:gd name="T23" fmla="*/ 103 h 104"/>
                <a:gd name="T24" fmla="*/ 57 w 61"/>
                <a:gd name="T25" fmla="*/ 99 h 104"/>
                <a:gd name="T26" fmla="*/ 59 w 61"/>
                <a:gd name="T27" fmla="*/ 93 h 104"/>
                <a:gd name="T28" fmla="*/ 61 w 61"/>
                <a:gd name="T29" fmla="*/ 64 h 104"/>
                <a:gd name="T30" fmla="*/ 59 w 61"/>
                <a:gd name="T31" fmla="*/ 19 h 104"/>
                <a:gd name="T32" fmla="*/ 33 w 61"/>
                <a:gd name="T33" fmla="*/ 2 h 104"/>
                <a:gd name="T34" fmla="*/ 31 w 61"/>
                <a:gd name="T35" fmla="*/ 0 h 104"/>
                <a:gd name="T36" fmla="*/ 30 w 61"/>
                <a:gd name="T3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04">
                  <a:moveTo>
                    <a:pt x="30" y="0"/>
                  </a:moveTo>
                  <a:cubicBezTo>
                    <a:pt x="45" y="28"/>
                    <a:pt x="45" y="28"/>
                    <a:pt x="45" y="28"/>
                  </a:cubicBezTo>
                  <a:cubicBezTo>
                    <a:pt x="41" y="49"/>
                    <a:pt x="40" y="65"/>
                    <a:pt x="38" y="80"/>
                  </a:cubicBezTo>
                  <a:cubicBezTo>
                    <a:pt x="22" y="86"/>
                    <a:pt x="16" y="95"/>
                    <a:pt x="0" y="102"/>
                  </a:cubicBezTo>
                  <a:cubicBezTo>
                    <a:pt x="3" y="103"/>
                    <a:pt x="8" y="104"/>
                    <a:pt x="13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8" y="104"/>
                    <a:pt x="21" y="104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5" y="104"/>
                    <a:pt x="26" y="104"/>
                    <a:pt x="27" y="104"/>
                  </a:cubicBezTo>
                  <a:cubicBezTo>
                    <a:pt x="30" y="103"/>
                    <a:pt x="33" y="103"/>
                    <a:pt x="34" y="103"/>
                  </a:cubicBezTo>
                  <a:cubicBezTo>
                    <a:pt x="35" y="103"/>
                    <a:pt x="36" y="103"/>
                    <a:pt x="36" y="103"/>
                  </a:cubicBezTo>
                  <a:cubicBezTo>
                    <a:pt x="37" y="103"/>
                    <a:pt x="39" y="103"/>
                    <a:pt x="40" y="103"/>
                  </a:cubicBezTo>
                  <a:cubicBezTo>
                    <a:pt x="49" y="101"/>
                    <a:pt x="56" y="99"/>
                    <a:pt x="57" y="99"/>
                  </a:cubicBezTo>
                  <a:cubicBezTo>
                    <a:pt x="57" y="99"/>
                    <a:pt x="58" y="97"/>
                    <a:pt x="59" y="93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iṣḻïdé"/>
            <p:cNvSpPr/>
            <p:nvPr>
              <p:custDataLst>
                <p:tags r:id="rId56"/>
              </p:custDataLst>
            </p:nvPr>
          </p:nvSpPr>
          <p:spPr bwMode="auto">
            <a:xfrm>
              <a:off x="16295" y="3185"/>
              <a:ext cx="187" cy="120"/>
            </a:xfrm>
            <a:custGeom>
              <a:avLst/>
              <a:gdLst>
                <a:gd name="T0" fmla="*/ 40 w 42"/>
                <a:gd name="T1" fmla="*/ 1 h 5"/>
                <a:gd name="T2" fmla="*/ 33 w 42"/>
                <a:gd name="T3" fmla="*/ 2 h 5"/>
                <a:gd name="T4" fmla="*/ 30 w 42"/>
                <a:gd name="T5" fmla="*/ 2 h 5"/>
                <a:gd name="T6" fmla="*/ 42 w 42"/>
                <a:gd name="T7" fmla="*/ 1 h 5"/>
                <a:gd name="T8" fmla="*/ 40 w 42"/>
                <a:gd name="T9" fmla="*/ 1 h 5"/>
                <a:gd name="T10" fmla="*/ 0 w 42"/>
                <a:gd name="T11" fmla="*/ 0 h 5"/>
                <a:gd name="T12" fmla="*/ 1 w 42"/>
                <a:gd name="T13" fmla="*/ 5 h 5"/>
                <a:gd name="T14" fmla="*/ 19 w 42"/>
                <a:gd name="T15" fmla="*/ 2 h 5"/>
                <a:gd name="T16" fmla="*/ 6 w 42"/>
                <a:gd name="T17" fmla="*/ 0 h 5"/>
                <a:gd name="T18" fmla="*/ 6 w 42"/>
                <a:gd name="T19" fmla="*/ 1 h 5"/>
                <a:gd name="T20" fmla="*/ 0 w 42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5">
                  <a:moveTo>
                    <a:pt x="40" y="1"/>
                  </a:moveTo>
                  <a:cubicBezTo>
                    <a:pt x="39" y="1"/>
                    <a:pt x="36" y="1"/>
                    <a:pt x="33" y="2"/>
                  </a:cubicBezTo>
                  <a:cubicBezTo>
                    <a:pt x="32" y="2"/>
                    <a:pt x="31" y="2"/>
                    <a:pt x="30" y="2"/>
                  </a:cubicBezTo>
                  <a:cubicBezTo>
                    <a:pt x="34" y="2"/>
                    <a:pt x="39" y="2"/>
                    <a:pt x="42" y="1"/>
                  </a:cubicBezTo>
                  <a:cubicBezTo>
                    <a:pt x="42" y="1"/>
                    <a:pt x="41" y="1"/>
                    <a:pt x="40" y="1"/>
                  </a:cubicBezTo>
                  <a:moveTo>
                    <a:pt x="0" y="0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9" y="3"/>
                    <a:pt x="15" y="2"/>
                    <a:pt x="19" y="2"/>
                  </a:cubicBezTo>
                  <a:cubicBezTo>
                    <a:pt x="14" y="2"/>
                    <a:pt x="9" y="1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3" y="0"/>
                    <a:pt x="0" y="0"/>
                  </a:cubicBezTo>
                </a:path>
              </a:pathLst>
            </a:custGeom>
            <a:solidFill>
              <a:srgbClr val="181D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íṧḻíḑê"/>
            <p:cNvSpPr/>
            <p:nvPr>
              <p:custDataLst>
                <p:tags r:id="rId57"/>
              </p:custDataLst>
            </p:nvPr>
          </p:nvSpPr>
          <p:spPr bwMode="auto">
            <a:xfrm>
              <a:off x="16299" y="3197"/>
              <a:ext cx="200" cy="120"/>
            </a:xfrm>
            <a:custGeom>
              <a:avLst/>
              <a:gdLst>
                <a:gd name="T0" fmla="*/ 45 w 45"/>
                <a:gd name="T1" fmla="*/ 0 h 7"/>
                <a:gd name="T2" fmla="*/ 41 w 45"/>
                <a:gd name="T3" fmla="*/ 0 h 7"/>
                <a:gd name="T4" fmla="*/ 29 w 45"/>
                <a:gd name="T5" fmla="*/ 1 h 7"/>
                <a:gd name="T6" fmla="*/ 29 w 45"/>
                <a:gd name="T7" fmla="*/ 1 h 7"/>
                <a:gd name="T8" fmla="*/ 20 w 45"/>
                <a:gd name="T9" fmla="*/ 1 h 7"/>
                <a:gd name="T10" fmla="*/ 18 w 45"/>
                <a:gd name="T11" fmla="*/ 1 h 7"/>
                <a:gd name="T12" fmla="*/ 0 w 45"/>
                <a:gd name="T13" fmla="*/ 4 h 7"/>
                <a:gd name="T14" fmla="*/ 1 w 45"/>
                <a:gd name="T15" fmla="*/ 7 h 7"/>
                <a:gd name="T16" fmla="*/ 5 w 45"/>
                <a:gd name="T17" fmla="*/ 7 h 7"/>
                <a:gd name="T18" fmla="*/ 6 w 45"/>
                <a:gd name="T19" fmla="*/ 7 h 7"/>
                <a:gd name="T20" fmla="*/ 45 w 45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7">
                  <a:moveTo>
                    <a:pt x="45" y="0"/>
                  </a:moveTo>
                  <a:cubicBezTo>
                    <a:pt x="44" y="0"/>
                    <a:pt x="42" y="0"/>
                    <a:pt x="41" y="0"/>
                  </a:cubicBezTo>
                  <a:cubicBezTo>
                    <a:pt x="38" y="1"/>
                    <a:pt x="33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1"/>
                    <a:pt x="23" y="1"/>
                    <a:pt x="20" y="1"/>
                  </a:cubicBezTo>
                  <a:cubicBezTo>
                    <a:pt x="20" y="1"/>
                    <a:pt x="19" y="1"/>
                    <a:pt x="18" y="1"/>
                  </a:cubicBezTo>
                  <a:cubicBezTo>
                    <a:pt x="14" y="1"/>
                    <a:pt x="8" y="2"/>
                    <a:pt x="0" y="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14" y="7"/>
                    <a:pt x="32" y="4"/>
                    <a:pt x="45" y="0"/>
                  </a:cubicBezTo>
                </a:path>
              </a:pathLst>
            </a:custGeom>
            <a:solidFill>
              <a:srgbClr val="1D2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îśľíḑé"/>
            <p:cNvSpPr/>
            <p:nvPr>
              <p:custDataLst>
                <p:tags r:id="rId58"/>
              </p:custDataLst>
            </p:nvPr>
          </p:nvSpPr>
          <p:spPr bwMode="auto">
            <a:xfrm>
              <a:off x="16284" y="3197"/>
              <a:ext cx="120" cy="120"/>
            </a:xfrm>
            <a:custGeom>
              <a:avLst/>
              <a:gdLst>
                <a:gd name="T0" fmla="*/ 3 w 5"/>
                <a:gd name="T1" fmla="*/ 0 h 8"/>
                <a:gd name="T2" fmla="*/ 0 w 5"/>
                <a:gd name="T3" fmla="*/ 0 h 8"/>
                <a:gd name="T4" fmla="*/ 2 w 5"/>
                <a:gd name="T5" fmla="*/ 7 h 8"/>
                <a:gd name="T6" fmla="*/ 5 w 5"/>
                <a:gd name="T7" fmla="*/ 8 h 8"/>
                <a:gd name="T8" fmla="*/ 4 w 5"/>
                <a:gd name="T9" fmla="*/ 5 h 8"/>
                <a:gd name="T10" fmla="*/ 3 w 5"/>
                <a:gd name="T11" fmla="*/ 0 h 8"/>
                <a:gd name="T12" fmla="*/ 3 w 5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8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9684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iṧḻïḋê"/>
            <p:cNvSpPr/>
            <p:nvPr>
              <p:custDataLst>
                <p:tags r:id="rId59"/>
              </p:custDataLst>
            </p:nvPr>
          </p:nvSpPr>
          <p:spPr bwMode="auto">
            <a:xfrm>
              <a:off x="16262" y="3193"/>
              <a:ext cx="120" cy="120"/>
            </a:xfrm>
            <a:custGeom>
              <a:avLst/>
              <a:gdLst>
                <a:gd name="T0" fmla="*/ 6 w 8"/>
                <a:gd name="T1" fmla="*/ 0 h 7"/>
                <a:gd name="T2" fmla="*/ 1 w 8"/>
                <a:gd name="T3" fmla="*/ 3 h 7"/>
                <a:gd name="T4" fmla="*/ 8 w 8"/>
                <a:gd name="T5" fmla="*/ 7 h 7"/>
                <a:gd name="T6" fmla="*/ 6 w 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6" y="0"/>
                  </a:moveTo>
                  <a:cubicBezTo>
                    <a:pt x="4" y="1"/>
                    <a:pt x="1" y="1"/>
                    <a:pt x="1" y="3"/>
                  </a:cubicBezTo>
                  <a:cubicBezTo>
                    <a:pt x="0" y="5"/>
                    <a:pt x="4" y="6"/>
                    <a:pt x="8" y="7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6F5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ïŝḻídè"/>
            <p:cNvSpPr/>
            <p:nvPr>
              <p:custDataLst>
                <p:tags r:id="rId60"/>
              </p:custDataLst>
            </p:nvPr>
          </p:nvSpPr>
          <p:spPr bwMode="auto">
            <a:xfrm>
              <a:off x="16226" y="3204"/>
              <a:ext cx="120" cy="120"/>
            </a:xfrm>
            <a:custGeom>
              <a:avLst/>
              <a:gdLst>
                <a:gd name="T0" fmla="*/ 26 w 27"/>
                <a:gd name="T1" fmla="*/ 3 h 9"/>
                <a:gd name="T2" fmla="*/ 18 w 27"/>
                <a:gd name="T3" fmla="*/ 1 h 9"/>
                <a:gd name="T4" fmla="*/ 12 w 27"/>
                <a:gd name="T5" fmla="*/ 1 h 9"/>
                <a:gd name="T6" fmla="*/ 10 w 27"/>
                <a:gd name="T7" fmla="*/ 2 h 9"/>
                <a:gd name="T8" fmla="*/ 17 w 27"/>
                <a:gd name="T9" fmla="*/ 3 h 9"/>
                <a:gd name="T10" fmla="*/ 2 w 27"/>
                <a:gd name="T11" fmla="*/ 4 h 9"/>
                <a:gd name="T12" fmla="*/ 1 w 27"/>
                <a:gd name="T13" fmla="*/ 4 h 9"/>
                <a:gd name="T14" fmla="*/ 0 w 27"/>
                <a:gd name="T15" fmla="*/ 5 h 9"/>
                <a:gd name="T16" fmla="*/ 0 w 27"/>
                <a:gd name="T17" fmla="*/ 6 h 9"/>
                <a:gd name="T18" fmla="*/ 5 w 27"/>
                <a:gd name="T19" fmla="*/ 8 h 9"/>
                <a:gd name="T20" fmla="*/ 27 w 27"/>
                <a:gd name="T2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9">
                  <a:moveTo>
                    <a:pt x="26" y="3"/>
                  </a:moveTo>
                  <a:cubicBezTo>
                    <a:pt x="24" y="1"/>
                    <a:pt x="21" y="0"/>
                    <a:pt x="18" y="1"/>
                  </a:cubicBezTo>
                  <a:cubicBezTo>
                    <a:pt x="16" y="1"/>
                    <a:pt x="14" y="1"/>
                    <a:pt x="12" y="1"/>
                  </a:cubicBezTo>
                  <a:cubicBezTo>
                    <a:pt x="11" y="1"/>
                    <a:pt x="10" y="1"/>
                    <a:pt x="10" y="2"/>
                  </a:cubicBezTo>
                  <a:cubicBezTo>
                    <a:pt x="10" y="3"/>
                    <a:pt x="14" y="2"/>
                    <a:pt x="17" y="3"/>
                  </a:cubicBezTo>
                  <a:cubicBezTo>
                    <a:pt x="12" y="4"/>
                    <a:pt x="7" y="4"/>
                    <a:pt x="2" y="4"/>
                  </a:cubicBezTo>
                  <a:cubicBezTo>
                    <a:pt x="2" y="4"/>
                    <a:pt x="1" y="3"/>
                    <a:pt x="1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2" y="7"/>
                    <a:pt x="4" y="8"/>
                    <a:pt x="5" y="8"/>
                  </a:cubicBezTo>
                  <a:cubicBezTo>
                    <a:pt x="13" y="9"/>
                    <a:pt x="20" y="9"/>
                    <a:pt x="27" y="6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i$lídè"/>
            <p:cNvSpPr/>
            <p:nvPr>
              <p:custDataLst>
                <p:tags r:id="rId61"/>
              </p:custDataLst>
            </p:nvPr>
          </p:nvSpPr>
          <p:spPr bwMode="auto">
            <a:xfrm>
              <a:off x="16316" y="2891"/>
              <a:ext cx="299" cy="429"/>
            </a:xfrm>
            <a:custGeom>
              <a:avLst/>
              <a:gdLst>
                <a:gd name="T0" fmla="*/ 45 w 68"/>
                <a:gd name="T1" fmla="*/ 27 h 111"/>
                <a:gd name="T2" fmla="*/ 44 w 68"/>
                <a:gd name="T3" fmla="*/ 82 h 111"/>
                <a:gd name="T4" fmla="*/ 1 w 68"/>
                <a:gd name="T5" fmla="*/ 105 h 111"/>
                <a:gd name="T6" fmla="*/ 1 w 68"/>
                <a:gd name="T7" fmla="*/ 110 h 111"/>
                <a:gd name="T8" fmla="*/ 59 w 68"/>
                <a:gd name="T9" fmla="*/ 94 h 111"/>
                <a:gd name="T10" fmla="*/ 68 w 68"/>
                <a:gd name="T11" fmla="*/ 22 h 111"/>
                <a:gd name="T12" fmla="*/ 66 w 68"/>
                <a:gd name="T13" fmla="*/ 11 h 111"/>
                <a:gd name="T14" fmla="*/ 61 w 68"/>
                <a:gd name="T15" fmla="*/ 7 h 111"/>
                <a:gd name="T16" fmla="*/ 31 w 68"/>
                <a:gd name="T1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11">
                  <a:moveTo>
                    <a:pt x="45" y="27"/>
                  </a:moveTo>
                  <a:cubicBezTo>
                    <a:pt x="45" y="50"/>
                    <a:pt x="43" y="60"/>
                    <a:pt x="44" y="82"/>
                  </a:cubicBezTo>
                  <a:cubicBezTo>
                    <a:pt x="32" y="85"/>
                    <a:pt x="17" y="97"/>
                    <a:pt x="1" y="105"/>
                  </a:cubicBezTo>
                  <a:cubicBezTo>
                    <a:pt x="1" y="105"/>
                    <a:pt x="0" y="108"/>
                    <a:pt x="1" y="110"/>
                  </a:cubicBezTo>
                  <a:cubicBezTo>
                    <a:pt x="3" y="111"/>
                    <a:pt x="55" y="98"/>
                    <a:pt x="59" y="94"/>
                  </a:cubicBezTo>
                  <a:cubicBezTo>
                    <a:pt x="63" y="91"/>
                    <a:pt x="68" y="49"/>
                    <a:pt x="68" y="22"/>
                  </a:cubicBezTo>
                  <a:cubicBezTo>
                    <a:pt x="68" y="18"/>
                    <a:pt x="68" y="14"/>
                    <a:pt x="66" y="11"/>
                  </a:cubicBezTo>
                  <a:cubicBezTo>
                    <a:pt x="65" y="9"/>
                    <a:pt x="63" y="8"/>
                    <a:pt x="61" y="7"/>
                  </a:cubicBezTo>
                  <a:cubicBezTo>
                    <a:pt x="51" y="2"/>
                    <a:pt x="43" y="1"/>
                    <a:pt x="31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íṧļíďê"/>
            <p:cNvSpPr/>
            <p:nvPr>
              <p:custDataLst>
                <p:tags r:id="rId62"/>
              </p:custDataLst>
            </p:nvPr>
          </p:nvSpPr>
          <p:spPr bwMode="auto">
            <a:xfrm>
              <a:off x="16015" y="3127"/>
              <a:ext cx="131" cy="120"/>
            </a:xfrm>
            <a:custGeom>
              <a:avLst/>
              <a:gdLst>
                <a:gd name="T0" fmla="*/ 16 w 30"/>
                <a:gd name="T1" fmla="*/ 18 h 22"/>
                <a:gd name="T2" fmla="*/ 7 w 30"/>
                <a:gd name="T3" fmla="*/ 15 h 22"/>
                <a:gd name="T4" fmla="*/ 4 w 30"/>
                <a:gd name="T5" fmla="*/ 11 h 22"/>
                <a:gd name="T6" fmla="*/ 4 w 30"/>
                <a:gd name="T7" fmla="*/ 10 h 22"/>
                <a:gd name="T8" fmla="*/ 7 w 30"/>
                <a:gd name="T9" fmla="*/ 6 h 22"/>
                <a:gd name="T10" fmla="*/ 14 w 30"/>
                <a:gd name="T11" fmla="*/ 4 h 22"/>
                <a:gd name="T12" fmla="*/ 14 w 30"/>
                <a:gd name="T13" fmla="*/ 4 h 22"/>
                <a:gd name="T14" fmla="*/ 14 w 30"/>
                <a:gd name="T15" fmla="*/ 4 h 22"/>
                <a:gd name="T16" fmla="*/ 23 w 30"/>
                <a:gd name="T17" fmla="*/ 6 h 22"/>
                <a:gd name="T18" fmla="*/ 26 w 30"/>
                <a:gd name="T19" fmla="*/ 11 h 22"/>
                <a:gd name="T20" fmla="*/ 26 w 30"/>
                <a:gd name="T21" fmla="*/ 11 h 22"/>
                <a:gd name="T22" fmla="*/ 26 w 30"/>
                <a:gd name="T23" fmla="*/ 11 h 22"/>
                <a:gd name="T24" fmla="*/ 24 w 30"/>
                <a:gd name="T25" fmla="*/ 15 h 22"/>
                <a:gd name="T26" fmla="*/ 16 w 30"/>
                <a:gd name="T27" fmla="*/ 18 h 22"/>
                <a:gd name="T28" fmla="*/ 16 w 30"/>
                <a:gd name="T29" fmla="*/ 18 h 22"/>
                <a:gd name="T30" fmla="*/ 16 w 30"/>
                <a:gd name="T31" fmla="*/ 18 h 22"/>
                <a:gd name="T32" fmla="*/ 14 w 30"/>
                <a:gd name="T33" fmla="*/ 0 h 22"/>
                <a:gd name="T34" fmla="*/ 4 w 30"/>
                <a:gd name="T35" fmla="*/ 3 h 22"/>
                <a:gd name="T36" fmla="*/ 0 w 30"/>
                <a:gd name="T37" fmla="*/ 10 h 22"/>
                <a:gd name="T38" fmla="*/ 0 w 30"/>
                <a:gd name="T39" fmla="*/ 11 h 22"/>
                <a:gd name="T40" fmla="*/ 5 w 30"/>
                <a:gd name="T41" fmla="*/ 19 h 22"/>
                <a:gd name="T42" fmla="*/ 16 w 30"/>
                <a:gd name="T43" fmla="*/ 22 h 22"/>
                <a:gd name="T44" fmla="*/ 26 w 30"/>
                <a:gd name="T45" fmla="*/ 19 h 22"/>
                <a:gd name="T46" fmla="*/ 30 w 30"/>
                <a:gd name="T47" fmla="*/ 11 h 22"/>
                <a:gd name="T48" fmla="*/ 30 w 30"/>
                <a:gd name="T49" fmla="*/ 11 h 22"/>
                <a:gd name="T50" fmla="*/ 28 w 30"/>
                <a:gd name="T51" fmla="*/ 11 h 22"/>
                <a:gd name="T52" fmla="*/ 30 w 30"/>
                <a:gd name="T53" fmla="*/ 11 h 22"/>
                <a:gd name="T54" fmla="*/ 25 w 30"/>
                <a:gd name="T55" fmla="*/ 3 h 22"/>
                <a:gd name="T56" fmla="*/ 14 w 30"/>
                <a:gd name="T5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0" h="22">
                  <a:moveTo>
                    <a:pt x="16" y="18"/>
                  </a:moveTo>
                  <a:cubicBezTo>
                    <a:pt x="12" y="18"/>
                    <a:pt x="9" y="17"/>
                    <a:pt x="7" y="15"/>
                  </a:cubicBezTo>
                  <a:cubicBezTo>
                    <a:pt x="5" y="14"/>
                    <a:pt x="4" y="12"/>
                    <a:pt x="4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5" y="8"/>
                    <a:pt x="7" y="6"/>
                  </a:cubicBezTo>
                  <a:cubicBezTo>
                    <a:pt x="8" y="5"/>
                    <a:pt x="11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8" y="4"/>
                    <a:pt x="21" y="5"/>
                    <a:pt x="23" y="6"/>
                  </a:cubicBezTo>
                  <a:cubicBezTo>
                    <a:pt x="25" y="8"/>
                    <a:pt x="26" y="10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3"/>
                    <a:pt x="25" y="14"/>
                    <a:pt x="24" y="15"/>
                  </a:cubicBezTo>
                  <a:cubicBezTo>
                    <a:pt x="22" y="17"/>
                    <a:pt x="19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4" y="3"/>
                  </a:cubicBezTo>
                  <a:cubicBezTo>
                    <a:pt x="2" y="5"/>
                    <a:pt x="0" y="7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4"/>
                    <a:pt x="2" y="17"/>
                    <a:pt x="5" y="19"/>
                  </a:cubicBezTo>
                  <a:cubicBezTo>
                    <a:pt x="8" y="20"/>
                    <a:pt x="12" y="22"/>
                    <a:pt x="16" y="22"/>
                  </a:cubicBezTo>
                  <a:cubicBezTo>
                    <a:pt x="20" y="22"/>
                    <a:pt x="23" y="21"/>
                    <a:pt x="26" y="19"/>
                  </a:cubicBezTo>
                  <a:cubicBezTo>
                    <a:pt x="28" y="17"/>
                    <a:pt x="30" y="14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8"/>
                    <a:pt x="28" y="5"/>
                    <a:pt x="25" y="3"/>
                  </a:cubicBezTo>
                  <a:cubicBezTo>
                    <a:pt x="22" y="1"/>
                    <a:pt x="18" y="0"/>
                    <a:pt x="14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iṧliḓê"/>
            <p:cNvSpPr/>
            <p:nvPr>
              <p:custDataLst>
                <p:tags r:id="rId63"/>
              </p:custDataLst>
            </p:nvPr>
          </p:nvSpPr>
          <p:spPr bwMode="auto">
            <a:xfrm>
              <a:off x="16037" y="3104"/>
              <a:ext cx="120" cy="120"/>
            </a:xfrm>
            <a:custGeom>
              <a:avLst/>
              <a:gdLst>
                <a:gd name="T0" fmla="*/ 17 w 18"/>
                <a:gd name="T1" fmla="*/ 5 h 10"/>
                <a:gd name="T2" fmla="*/ 9 w 18"/>
                <a:gd name="T3" fmla="*/ 10 h 10"/>
                <a:gd name="T4" fmla="*/ 1 w 18"/>
                <a:gd name="T5" fmla="*/ 5 h 10"/>
                <a:gd name="T6" fmla="*/ 9 w 18"/>
                <a:gd name="T7" fmla="*/ 0 h 10"/>
                <a:gd name="T8" fmla="*/ 17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7" y="5"/>
                  </a:moveTo>
                  <a:cubicBezTo>
                    <a:pt x="18" y="8"/>
                    <a:pt x="14" y="10"/>
                    <a:pt x="9" y="10"/>
                  </a:cubicBezTo>
                  <a:cubicBezTo>
                    <a:pt x="5" y="10"/>
                    <a:pt x="1" y="8"/>
                    <a:pt x="1" y="5"/>
                  </a:cubicBezTo>
                  <a:cubicBezTo>
                    <a:pt x="0" y="2"/>
                    <a:pt x="4" y="0"/>
                    <a:pt x="9" y="0"/>
                  </a:cubicBezTo>
                  <a:cubicBezTo>
                    <a:pt x="13" y="0"/>
                    <a:pt x="17" y="2"/>
                    <a:pt x="17" y="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îş1iḍe"/>
            <p:cNvSpPr/>
            <p:nvPr>
              <p:custDataLst>
                <p:tags r:id="rId64"/>
              </p:custDataLst>
            </p:nvPr>
          </p:nvSpPr>
          <p:spPr bwMode="auto">
            <a:xfrm>
              <a:off x="14385" y="3297"/>
              <a:ext cx="136" cy="120"/>
            </a:xfrm>
            <a:custGeom>
              <a:avLst/>
              <a:gdLst>
                <a:gd name="T0" fmla="*/ 9 w 31"/>
                <a:gd name="T1" fmla="*/ 17 h 26"/>
                <a:gd name="T2" fmla="*/ 9 w 31"/>
                <a:gd name="T3" fmla="*/ 16 h 26"/>
                <a:gd name="T4" fmla="*/ 9 w 31"/>
                <a:gd name="T5" fmla="*/ 16 h 26"/>
                <a:gd name="T6" fmla="*/ 9 w 31"/>
                <a:gd name="T7" fmla="*/ 17 h 26"/>
                <a:gd name="T8" fmla="*/ 23 w 31"/>
                <a:gd name="T9" fmla="*/ 16 h 26"/>
                <a:gd name="T10" fmla="*/ 27 w 31"/>
                <a:gd name="T11" fmla="*/ 12 h 26"/>
                <a:gd name="T12" fmla="*/ 23 w 31"/>
                <a:gd name="T13" fmla="*/ 16 h 26"/>
                <a:gd name="T14" fmla="*/ 22 w 31"/>
                <a:gd name="T15" fmla="*/ 0 h 26"/>
                <a:gd name="T16" fmla="*/ 20 w 31"/>
                <a:gd name="T17" fmla="*/ 1 h 26"/>
                <a:gd name="T18" fmla="*/ 20 w 31"/>
                <a:gd name="T19" fmla="*/ 0 h 26"/>
                <a:gd name="T20" fmla="*/ 19 w 31"/>
                <a:gd name="T21" fmla="*/ 0 h 26"/>
                <a:gd name="T22" fmla="*/ 19 w 31"/>
                <a:gd name="T23" fmla="*/ 0 h 26"/>
                <a:gd name="T24" fmla="*/ 9 w 31"/>
                <a:gd name="T25" fmla="*/ 6 h 26"/>
                <a:gd name="T26" fmla="*/ 0 w 31"/>
                <a:gd name="T27" fmla="*/ 15 h 26"/>
                <a:gd name="T28" fmla="*/ 0 w 31"/>
                <a:gd name="T29" fmla="*/ 17 h 26"/>
                <a:gd name="T30" fmla="*/ 0 w 31"/>
                <a:gd name="T31" fmla="*/ 18 h 26"/>
                <a:gd name="T32" fmla="*/ 1 w 31"/>
                <a:gd name="T33" fmla="*/ 18 h 26"/>
                <a:gd name="T34" fmla="*/ 2 w 31"/>
                <a:gd name="T35" fmla="*/ 18 h 26"/>
                <a:gd name="T36" fmla="*/ 2 w 31"/>
                <a:gd name="T37" fmla="*/ 18 h 26"/>
                <a:gd name="T38" fmla="*/ 2 w 31"/>
                <a:gd name="T39" fmla="*/ 18 h 26"/>
                <a:gd name="T40" fmla="*/ 10 w 31"/>
                <a:gd name="T41" fmla="*/ 26 h 26"/>
                <a:gd name="T42" fmla="*/ 11 w 31"/>
                <a:gd name="T43" fmla="*/ 26 h 26"/>
                <a:gd name="T44" fmla="*/ 15 w 31"/>
                <a:gd name="T45" fmla="*/ 24 h 26"/>
                <a:gd name="T46" fmla="*/ 31 w 31"/>
                <a:gd name="T47" fmla="*/ 15 h 26"/>
                <a:gd name="T48" fmla="*/ 31 w 31"/>
                <a:gd name="T49" fmla="*/ 15 h 26"/>
                <a:gd name="T50" fmla="*/ 31 w 31"/>
                <a:gd name="T51" fmla="*/ 15 h 26"/>
                <a:gd name="T52" fmla="*/ 28 w 31"/>
                <a:gd name="T53" fmla="*/ 11 h 26"/>
                <a:gd name="T54" fmla="*/ 22 w 31"/>
                <a:gd name="T5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" h="26">
                  <a:moveTo>
                    <a:pt x="9" y="17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7"/>
                    <a:pt x="9" y="17"/>
                    <a:pt x="9" y="17"/>
                  </a:cubicBezTo>
                  <a:moveTo>
                    <a:pt x="23" y="16"/>
                  </a:moveTo>
                  <a:cubicBezTo>
                    <a:pt x="25" y="14"/>
                    <a:pt x="26" y="13"/>
                    <a:pt x="27" y="12"/>
                  </a:cubicBezTo>
                  <a:cubicBezTo>
                    <a:pt x="23" y="16"/>
                    <a:pt x="23" y="16"/>
                    <a:pt x="23" y="16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5" y="1"/>
                    <a:pt x="12" y="4"/>
                    <a:pt x="9" y="6"/>
                  </a:cubicBezTo>
                  <a:cubicBezTo>
                    <a:pt x="6" y="9"/>
                    <a:pt x="2" y="11"/>
                    <a:pt x="0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9"/>
                    <a:pt x="8" y="23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3" y="25"/>
                    <a:pt x="15" y="24"/>
                  </a:cubicBezTo>
                  <a:cubicBezTo>
                    <a:pt x="20" y="22"/>
                    <a:pt x="26" y="18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5" y="7"/>
                    <a:pt x="22" y="0"/>
                    <a:pt x="22" y="0"/>
                  </a:cubicBezTo>
                </a:path>
              </a:pathLst>
            </a:custGeom>
            <a:solidFill>
              <a:srgbClr val="957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ï$lïdè"/>
            <p:cNvSpPr/>
            <p:nvPr>
              <p:custDataLst>
                <p:tags r:id="rId65"/>
              </p:custDataLst>
            </p:nvPr>
          </p:nvSpPr>
          <p:spPr bwMode="auto">
            <a:xfrm>
              <a:off x="14428" y="3374"/>
              <a:ext cx="529" cy="494"/>
            </a:xfrm>
            <a:custGeom>
              <a:avLst/>
              <a:gdLst>
                <a:gd name="T0" fmla="*/ 33 w 120"/>
                <a:gd name="T1" fmla="*/ 36 h 128"/>
                <a:gd name="T2" fmla="*/ 33 w 120"/>
                <a:gd name="T3" fmla="*/ 36 h 128"/>
                <a:gd name="T4" fmla="*/ 32 w 120"/>
                <a:gd name="T5" fmla="*/ 35 h 128"/>
                <a:gd name="T6" fmla="*/ 32 w 120"/>
                <a:gd name="T7" fmla="*/ 35 h 128"/>
                <a:gd name="T8" fmla="*/ 25 w 120"/>
                <a:gd name="T9" fmla="*/ 30 h 128"/>
                <a:gd name="T10" fmla="*/ 25 w 120"/>
                <a:gd name="T11" fmla="*/ 30 h 128"/>
                <a:gd name="T12" fmla="*/ 20 w 120"/>
                <a:gd name="T13" fmla="*/ 0 h 128"/>
                <a:gd name="T14" fmla="*/ 0 w 120"/>
                <a:gd name="T15" fmla="*/ 11 h 128"/>
                <a:gd name="T16" fmla="*/ 5 w 120"/>
                <a:gd name="T17" fmla="*/ 18 h 128"/>
                <a:gd name="T18" fmla="*/ 7 w 120"/>
                <a:gd name="T19" fmla="*/ 18 h 128"/>
                <a:gd name="T20" fmla="*/ 16 w 120"/>
                <a:gd name="T21" fmla="*/ 16 h 128"/>
                <a:gd name="T22" fmla="*/ 15 w 120"/>
                <a:gd name="T23" fmla="*/ 31 h 128"/>
                <a:gd name="T24" fmla="*/ 20 w 120"/>
                <a:gd name="T25" fmla="*/ 40 h 128"/>
                <a:gd name="T26" fmla="*/ 33 w 120"/>
                <a:gd name="T27" fmla="*/ 90 h 128"/>
                <a:gd name="T28" fmla="*/ 43 w 120"/>
                <a:gd name="T29" fmla="*/ 102 h 128"/>
                <a:gd name="T30" fmla="*/ 56 w 120"/>
                <a:gd name="T31" fmla="*/ 102 h 128"/>
                <a:gd name="T32" fmla="*/ 92 w 120"/>
                <a:gd name="T33" fmla="*/ 98 h 128"/>
                <a:gd name="T34" fmla="*/ 91 w 120"/>
                <a:gd name="T35" fmla="*/ 98 h 128"/>
                <a:gd name="T36" fmla="*/ 92 w 120"/>
                <a:gd name="T37" fmla="*/ 102 h 128"/>
                <a:gd name="T38" fmla="*/ 92 w 120"/>
                <a:gd name="T39" fmla="*/ 109 h 128"/>
                <a:gd name="T40" fmla="*/ 93 w 120"/>
                <a:gd name="T41" fmla="*/ 117 h 128"/>
                <a:gd name="T42" fmla="*/ 94 w 120"/>
                <a:gd name="T43" fmla="*/ 125 h 128"/>
                <a:gd name="T44" fmla="*/ 96 w 120"/>
                <a:gd name="T45" fmla="*/ 121 h 128"/>
                <a:gd name="T46" fmla="*/ 99 w 120"/>
                <a:gd name="T47" fmla="*/ 110 h 128"/>
                <a:gd name="T48" fmla="*/ 103 w 120"/>
                <a:gd name="T49" fmla="*/ 99 h 128"/>
                <a:gd name="T50" fmla="*/ 107 w 120"/>
                <a:gd name="T51" fmla="*/ 89 h 128"/>
                <a:gd name="T52" fmla="*/ 112 w 120"/>
                <a:gd name="T53" fmla="*/ 79 h 128"/>
                <a:gd name="T54" fmla="*/ 117 w 120"/>
                <a:gd name="T55" fmla="*/ 69 h 128"/>
                <a:gd name="T56" fmla="*/ 120 w 120"/>
                <a:gd name="T57" fmla="*/ 64 h 128"/>
                <a:gd name="T58" fmla="*/ 113 w 120"/>
                <a:gd name="T59" fmla="*/ 69 h 128"/>
                <a:gd name="T60" fmla="*/ 56 w 120"/>
                <a:gd name="T61" fmla="*/ 81 h 128"/>
                <a:gd name="T62" fmla="*/ 53 w 120"/>
                <a:gd name="T63" fmla="*/ 81 h 128"/>
                <a:gd name="T64" fmla="*/ 48 w 120"/>
                <a:gd name="T65" fmla="*/ 72 h 128"/>
                <a:gd name="T66" fmla="*/ 27 w 120"/>
                <a:gd name="T67" fmla="*/ 37 h 128"/>
                <a:gd name="T68" fmla="*/ 28 w 120"/>
                <a:gd name="T69" fmla="*/ 34 h 128"/>
                <a:gd name="T70" fmla="*/ 33 w 120"/>
                <a:gd name="T71" fmla="*/ 38 h 128"/>
                <a:gd name="T72" fmla="*/ 35 w 120"/>
                <a:gd name="T73" fmla="*/ 37 h 128"/>
                <a:gd name="T74" fmla="*/ 19 w 120"/>
                <a:gd name="T75" fmla="*/ 13 h 128"/>
                <a:gd name="T76" fmla="*/ 23 w 120"/>
                <a:gd name="T77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0" h="128">
                  <a:moveTo>
                    <a:pt x="33" y="36"/>
                  </a:moveTo>
                  <a:cubicBezTo>
                    <a:pt x="33" y="36"/>
                    <a:pt x="33" y="36"/>
                    <a:pt x="33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3" y="36"/>
                    <a:pt x="33" y="36"/>
                    <a:pt x="33" y="36"/>
                  </a:cubicBezTo>
                  <a:moveTo>
                    <a:pt x="32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5"/>
                  </a:cubicBezTo>
                  <a:moveTo>
                    <a:pt x="25" y="30"/>
                  </a:move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moveTo>
                    <a:pt x="20" y="0"/>
                  </a:moveTo>
                  <a:cubicBezTo>
                    <a:pt x="15" y="3"/>
                    <a:pt x="9" y="7"/>
                    <a:pt x="4" y="9"/>
                  </a:cubicBezTo>
                  <a:cubicBezTo>
                    <a:pt x="2" y="10"/>
                    <a:pt x="1" y="11"/>
                    <a:pt x="0" y="11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4" y="17"/>
                    <a:pt x="15" y="16"/>
                  </a:cubicBezTo>
                  <a:cubicBezTo>
                    <a:pt x="15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3" y="21"/>
                    <a:pt x="14" y="28"/>
                    <a:pt x="15" y="31"/>
                  </a:cubicBezTo>
                  <a:cubicBezTo>
                    <a:pt x="16" y="34"/>
                    <a:pt x="18" y="37"/>
                    <a:pt x="21" y="39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2" y="53"/>
                    <a:pt x="25" y="64"/>
                  </a:cubicBezTo>
                  <a:cubicBezTo>
                    <a:pt x="27" y="73"/>
                    <a:pt x="29" y="82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5" y="95"/>
                    <a:pt x="40" y="101"/>
                    <a:pt x="43" y="102"/>
                  </a:cubicBezTo>
                  <a:cubicBezTo>
                    <a:pt x="43" y="102"/>
                    <a:pt x="45" y="102"/>
                    <a:pt x="47" y="102"/>
                  </a:cubicBezTo>
                  <a:cubicBezTo>
                    <a:pt x="51" y="102"/>
                    <a:pt x="56" y="102"/>
                    <a:pt x="56" y="102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65" y="102"/>
                    <a:pt x="79" y="100"/>
                    <a:pt x="92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91" y="99"/>
                    <a:pt x="91" y="99"/>
                    <a:pt x="91" y="100"/>
                  </a:cubicBezTo>
                  <a:cubicBezTo>
                    <a:pt x="91" y="101"/>
                    <a:pt x="92" y="102"/>
                    <a:pt x="92" y="102"/>
                  </a:cubicBezTo>
                  <a:cubicBezTo>
                    <a:pt x="92" y="104"/>
                    <a:pt x="92" y="105"/>
                    <a:pt x="92" y="107"/>
                  </a:cubicBezTo>
                  <a:cubicBezTo>
                    <a:pt x="92" y="108"/>
                    <a:pt x="92" y="108"/>
                    <a:pt x="92" y="109"/>
                  </a:cubicBezTo>
                  <a:cubicBezTo>
                    <a:pt x="92" y="111"/>
                    <a:pt x="92" y="113"/>
                    <a:pt x="92" y="114"/>
                  </a:cubicBezTo>
                  <a:cubicBezTo>
                    <a:pt x="92" y="115"/>
                    <a:pt x="93" y="116"/>
                    <a:pt x="93" y="117"/>
                  </a:cubicBezTo>
                  <a:cubicBezTo>
                    <a:pt x="93" y="119"/>
                    <a:pt x="93" y="120"/>
                    <a:pt x="93" y="122"/>
                  </a:cubicBezTo>
                  <a:cubicBezTo>
                    <a:pt x="93" y="123"/>
                    <a:pt x="93" y="124"/>
                    <a:pt x="94" y="125"/>
                  </a:cubicBezTo>
                  <a:cubicBezTo>
                    <a:pt x="94" y="126"/>
                    <a:pt x="94" y="127"/>
                    <a:pt x="94" y="128"/>
                  </a:cubicBezTo>
                  <a:cubicBezTo>
                    <a:pt x="95" y="126"/>
                    <a:pt x="95" y="123"/>
                    <a:pt x="96" y="121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7" y="117"/>
                    <a:pt x="98" y="113"/>
                    <a:pt x="99" y="110"/>
                  </a:cubicBezTo>
                  <a:cubicBezTo>
                    <a:pt x="99" y="110"/>
                    <a:pt x="100" y="109"/>
                    <a:pt x="100" y="109"/>
                  </a:cubicBezTo>
                  <a:cubicBezTo>
                    <a:pt x="101" y="106"/>
                    <a:pt x="102" y="103"/>
                    <a:pt x="103" y="99"/>
                  </a:cubicBezTo>
                  <a:cubicBezTo>
                    <a:pt x="103" y="99"/>
                    <a:pt x="103" y="98"/>
                    <a:pt x="104" y="98"/>
                  </a:cubicBezTo>
                  <a:cubicBezTo>
                    <a:pt x="105" y="95"/>
                    <a:pt x="106" y="92"/>
                    <a:pt x="107" y="89"/>
                  </a:cubicBezTo>
                  <a:cubicBezTo>
                    <a:pt x="108" y="88"/>
                    <a:pt x="108" y="87"/>
                    <a:pt x="108" y="86"/>
                  </a:cubicBezTo>
                  <a:cubicBezTo>
                    <a:pt x="110" y="84"/>
                    <a:pt x="111" y="81"/>
                    <a:pt x="112" y="79"/>
                  </a:cubicBezTo>
                  <a:cubicBezTo>
                    <a:pt x="112" y="77"/>
                    <a:pt x="113" y="76"/>
                    <a:pt x="114" y="75"/>
                  </a:cubicBezTo>
                  <a:cubicBezTo>
                    <a:pt x="115" y="73"/>
                    <a:pt x="116" y="71"/>
                    <a:pt x="117" y="69"/>
                  </a:cubicBezTo>
                  <a:cubicBezTo>
                    <a:pt x="118" y="67"/>
                    <a:pt x="119" y="66"/>
                    <a:pt x="119" y="64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16" y="65"/>
                    <a:pt x="114" y="67"/>
                    <a:pt x="113" y="67"/>
                  </a:cubicBezTo>
                  <a:cubicBezTo>
                    <a:pt x="113" y="68"/>
                    <a:pt x="113" y="68"/>
                    <a:pt x="113" y="69"/>
                  </a:cubicBezTo>
                  <a:cubicBezTo>
                    <a:pt x="108" y="69"/>
                    <a:pt x="103" y="70"/>
                    <a:pt x="99" y="70"/>
                  </a:cubicBezTo>
                  <a:cubicBezTo>
                    <a:pt x="94" y="70"/>
                    <a:pt x="60" y="79"/>
                    <a:pt x="56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1"/>
                    <a:pt x="54" y="81"/>
                    <a:pt x="53" y="81"/>
                  </a:cubicBezTo>
                  <a:cubicBezTo>
                    <a:pt x="53" y="81"/>
                    <a:pt x="53" y="81"/>
                    <a:pt x="53" y="81"/>
                  </a:cubicBezTo>
                  <a:cubicBezTo>
                    <a:pt x="51" y="78"/>
                    <a:pt x="50" y="75"/>
                    <a:pt x="48" y="72"/>
                  </a:cubicBezTo>
                  <a:cubicBezTo>
                    <a:pt x="40" y="62"/>
                    <a:pt x="28" y="37"/>
                    <a:pt x="28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7" y="37"/>
                    <a:pt x="27" y="36"/>
                  </a:cubicBezTo>
                  <a:cubicBezTo>
                    <a:pt x="27" y="36"/>
                    <a:pt x="28" y="35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0" y="37"/>
                    <a:pt x="32" y="38"/>
                    <a:pt x="33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6" y="36"/>
                    <a:pt x="37" y="34"/>
                    <a:pt x="33" y="28"/>
                  </a:cubicBezTo>
                  <a:cubicBezTo>
                    <a:pt x="27" y="22"/>
                    <a:pt x="19" y="15"/>
                    <a:pt x="19" y="13"/>
                  </a:cubicBezTo>
                  <a:cubicBezTo>
                    <a:pt x="20" y="12"/>
                    <a:pt x="22" y="8"/>
                    <a:pt x="23" y="6"/>
                  </a:cubicBezTo>
                  <a:cubicBezTo>
                    <a:pt x="23" y="5"/>
                    <a:pt x="23" y="4"/>
                    <a:pt x="23" y="3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solidFill>
              <a:srgbClr val="A66614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ïšḷîḋè"/>
            <p:cNvSpPr/>
            <p:nvPr>
              <p:custDataLst>
                <p:tags r:id="rId66"/>
              </p:custDataLst>
            </p:nvPr>
          </p:nvSpPr>
          <p:spPr bwMode="auto">
            <a:xfrm>
              <a:off x="14701" y="4077"/>
              <a:ext cx="195" cy="678"/>
            </a:xfrm>
            <a:custGeom>
              <a:avLst/>
              <a:gdLst>
                <a:gd name="T0" fmla="*/ 24 w 44"/>
                <a:gd name="T1" fmla="*/ 0 h 176"/>
                <a:gd name="T2" fmla="*/ 25 w 44"/>
                <a:gd name="T3" fmla="*/ 4 h 176"/>
                <a:gd name="T4" fmla="*/ 4 w 44"/>
                <a:gd name="T5" fmla="*/ 111 h 176"/>
                <a:gd name="T6" fmla="*/ 1 w 44"/>
                <a:gd name="T7" fmla="*/ 132 h 176"/>
                <a:gd name="T8" fmla="*/ 16 w 44"/>
                <a:gd name="T9" fmla="*/ 176 h 176"/>
                <a:gd name="T10" fmla="*/ 20 w 44"/>
                <a:gd name="T11" fmla="*/ 171 h 176"/>
                <a:gd name="T12" fmla="*/ 23 w 44"/>
                <a:gd name="T13" fmla="*/ 166 h 176"/>
                <a:gd name="T14" fmla="*/ 27 w 44"/>
                <a:gd name="T15" fmla="*/ 160 h 176"/>
                <a:gd name="T16" fmla="*/ 30 w 44"/>
                <a:gd name="T17" fmla="*/ 153 h 176"/>
                <a:gd name="T18" fmla="*/ 33 w 44"/>
                <a:gd name="T19" fmla="*/ 147 h 176"/>
                <a:gd name="T20" fmla="*/ 34 w 44"/>
                <a:gd name="T21" fmla="*/ 146 h 176"/>
                <a:gd name="T22" fmla="*/ 31 w 44"/>
                <a:gd name="T23" fmla="*/ 140 h 176"/>
                <a:gd name="T24" fmla="*/ 31 w 44"/>
                <a:gd name="T25" fmla="*/ 140 h 176"/>
                <a:gd name="T26" fmla="*/ 34 w 44"/>
                <a:gd name="T27" fmla="*/ 114 h 176"/>
                <a:gd name="T28" fmla="*/ 34 w 44"/>
                <a:gd name="T29" fmla="*/ 113 h 176"/>
                <a:gd name="T30" fmla="*/ 35 w 44"/>
                <a:gd name="T31" fmla="*/ 113 h 176"/>
                <a:gd name="T32" fmla="*/ 35 w 44"/>
                <a:gd name="T33" fmla="*/ 113 h 176"/>
                <a:gd name="T34" fmla="*/ 44 w 44"/>
                <a:gd name="T35" fmla="*/ 93 h 176"/>
                <a:gd name="T36" fmla="*/ 44 w 44"/>
                <a:gd name="T37" fmla="*/ 92 h 176"/>
                <a:gd name="T38" fmla="*/ 44 w 44"/>
                <a:gd name="T39" fmla="*/ 25 h 176"/>
                <a:gd name="T40" fmla="*/ 24 w 44"/>
                <a:gd name="T4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176">
                  <a:moveTo>
                    <a:pt x="24" y="0"/>
                  </a:moveTo>
                  <a:cubicBezTo>
                    <a:pt x="24" y="2"/>
                    <a:pt x="24" y="3"/>
                    <a:pt x="25" y="4"/>
                  </a:cubicBezTo>
                  <a:cubicBezTo>
                    <a:pt x="21" y="21"/>
                    <a:pt x="7" y="89"/>
                    <a:pt x="4" y="111"/>
                  </a:cubicBezTo>
                  <a:cubicBezTo>
                    <a:pt x="2" y="119"/>
                    <a:pt x="0" y="128"/>
                    <a:pt x="1" y="132"/>
                  </a:cubicBezTo>
                  <a:cubicBezTo>
                    <a:pt x="2" y="136"/>
                    <a:pt x="9" y="156"/>
                    <a:pt x="16" y="176"/>
                  </a:cubicBezTo>
                  <a:cubicBezTo>
                    <a:pt x="18" y="175"/>
                    <a:pt x="19" y="173"/>
                    <a:pt x="20" y="171"/>
                  </a:cubicBezTo>
                  <a:cubicBezTo>
                    <a:pt x="21" y="169"/>
                    <a:pt x="22" y="168"/>
                    <a:pt x="23" y="166"/>
                  </a:cubicBezTo>
                  <a:cubicBezTo>
                    <a:pt x="25" y="164"/>
                    <a:pt x="26" y="162"/>
                    <a:pt x="27" y="160"/>
                  </a:cubicBezTo>
                  <a:cubicBezTo>
                    <a:pt x="28" y="158"/>
                    <a:pt x="29" y="156"/>
                    <a:pt x="30" y="153"/>
                  </a:cubicBezTo>
                  <a:cubicBezTo>
                    <a:pt x="31" y="151"/>
                    <a:pt x="32" y="149"/>
                    <a:pt x="33" y="147"/>
                  </a:cubicBezTo>
                  <a:cubicBezTo>
                    <a:pt x="33" y="147"/>
                    <a:pt x="33" y="146"/>
                    <a:pt x="34" y="146"/>
                  </a:cubicBezTo>
                  <a:cubicBezTo>
                    <a:pt x="33" y="144"/>
                    <a:pt x="32" y="141"/>
                    <a:pt x="31" y="140"/>
                  </a:cubicBezTo>
                  <a:cubicBezTo>
                    <a:pt x="31" y="140"/>
                    <a:pt x="31" y="140"/>
                    <a:pt x="31" y="140"/>
                  </a:cubicBezTo>
                  <a:cubicBezTo>
                    <a:pt x="27" y="130"/>
                    <a:pt x="31" y="119"/>
                    <a:pt x="34" y="114"/>
                  </a:cubicBezTo>
                  <a:cubicBezTo>
                    <a:pt x="34" y="114"/>
                    <a:pt x="34" y="113"/>
                    <a:pt x="34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8" y="107"/>
                    <a:pt x="41" y="100"/>
                    <a:pt x="44" y="93"/>
                  </a:cubicBezTo>
                  <a:cubicBezTo>
                    <a:pt x="44" y="93"/>
                    <a:pt x="44" y="93"/>
                    <a:pt x="44" y="92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13"/>
                    <a:pt x="36" y="2"/>
                    <a:pt x="24" y="0"/>
                  </a:cubicBezTo>
                </a:path>
              </a:pathLst>
            </a:custGeom>
            <a:solidFill>
              <a:srgbClr val="5E5E8A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îśliďê"/>
            <p:cNvSpPr/>
            <p:nvPr>
              <p:custDataLst>
                <p:tags r:id="rId67"/>
              </p:custDataLst>
            </p:nvPr>
          </p:nvSpPr>
          <p:spPr bwMode="auto">
            <a:xfrm>
              <a:off x="14833" y="3350"/>
              <a:ext cx="220" cy="264"/>
            </a:xfrm>
            <a:custGeom>
              <a:avLst/>
              <a:gdLst>
                <a:gd name="T0" fmla="*/ 9 w 50"/>
                <a:gd name="T1" fmla="*/ 0 h 68"/>
                <a:gd name="T2" fmla="*/ 5 w 50"/>
                <a:gd name="T3" fmla="*/ 16 h 68"/>
                <a:gd name="T4" fmla="*/ 7 w 50"/>
                <a:gd name="T5" fmla="*/ 20 h 68"/>
                <a:gd name="T6" fmla="*/ 2 w 50"/>
                <a:gd name="T7" fmla="*/ 31 h 68"/>
                <a:gd name="T8" fmla="*/ 0 w 50"/>
                <a:gd name="T9" fmla="*/ 52 h 68"/>
                <a:gd name="T10" fmla="*/ 4 w 50"/>
                <a:gd name="T11" fmla="*/ 62 h 68"/>
                <a:gd name="T12" fmla="*/ 15 w 50"/>
                <a:gd name="T13" fmla="*/ 64 h 68"/>
                <a:gd name="T14" fmla="*/ 16 w 50"/>
                <a:gd name="T15" fmla="*/ 68 h 68"/>
                <a:gd name="T16" fmla="*/ 17 w 50"/>
                <a:gd name="T17" fmla="*/ 65 h 68"/>
                <a:gd name="T18" fmla="*/ 21 w 50"/>
                <a:gd name="T19" fmla="*/ 60 h 68"/>
                <a:gd name="T20" fmla="*/ 23 w 50"/>
                <a:gd name="T21" fmla="*/ 56 h 68"/>
                <a:gd name="T22" fmla="*/ 28 w 50"/>
                <a:gd name="T23" fmla="*/ 50 h 68"/>
                <a:gd name="T24" fmla="*/ 30 w 50"/>
                <a:gd name="T25" fmla="*/ 47 h 68"/>
                <a:gd name="T26" fmla="*/ 35 w 50"/>
                <a:gd name="T27" fmla="*/ 40 h 68"/>
                <a:gd name="T28" fmla="*/ 37 w 50"/>
                <a:gd name="T29" fmla="*/ 38 h 68"/>
                <a:gd name="T30" fmla="*/ 44 w 50"/>
                <a:gd name="T31" fmla="*/ 30 h 68"/>
                <a:gd name="T32" fmla="*/ 50 w 50"/>
                <a:gd name="T33" fmla="*/ 24 h 68"/>
                <a:gd name="T34" fmla="*/ 45 w 50"/>
                <a:gd name="T35" fmla="*/ 19 h 68"/>
                <a:gd name="T36" fmla="*/ 45 w 50"/>
                <a:gd name="T37" fmla="*/ 19 h 68"/>
                <a:gd name="T38" fmla="*/ 41 w 50"/>
                <a:gd name="T39" fmla="*/ 11 h 68"/>
                <a:gd name="T40" fmla="*/ 14 w 50"/>
                <a:gd name="T41" fmla="*/ 6 h 68"/>
                <a:gd name="T42" fmla="*/ 9 w 50"/>
                <a:gd name="T4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" h="68">
                  <a:moveTo>
                    <a:pt x="9" y="0"/>
                  </a:moveTo>
                  <a:cubicBezTo>
                    <a:pt x="2" y="5"/>
                    <a:pt x="2" y="11"/>
                    <a:pt x="5" y="16"/>
                  </a:cubicBezTo>
                  <a:cubicBezTo>
                    <a:pt x="6" y="18"/>
                    <a:pt x="7" y="19"/>
                    <a:pt x="7" y="20"/>
                  </a:cubicBezTo>
                  <a:cubicBezTo>
                    <a:pt x="5" y="23"/>
                    <a:pt x="3" y="28"/>
                    <a:pt x="2" y="31"/>
                  </a:cubicBezTo>
                  <a:cubicBezTo>
                    <a:pt x="0" y="37"/>
                    <a:pt x="0" y="47"/>
                    <a:pt x="0" y="52"/>
                  </a:cubicBezTo>
                  <a:cubicBezTo>
                    <a:pt x="0" y="57"/>
                    <a:pt x="3" y="61"/>
                    <a:pt x="4" y="62"/>
                  </a:cubicBezTo>
                  <a:cubicBezTo>
                    <a:pt x="6" y="63"/>
                    <a:pt x="13" y="62"/>
                    <a:pt x="15" y="64"/>
                  </a:cubicBezTo>
                  <a:cubicBezTo>
                    <a:pt x="15" y="64"/>
                    <a:pt x="15" y="66"/>
                    <a:pt x="16" y="68"/>
                  </a:cubicBezTo>
                  <a:cubicBezTo>
                    <a:pt x="16" y="67"/>
                    <a:pt x="17" y="66"/>
                    <a:pt x="17" y="65"/>
                  </a:cubicBezTo>
                  <a:cubicBezTo>
                    <a:pt x="18" y="63"/>
                    <a:pt x="20" y="62"/>
                    <a:pt x="21" y="60"/>
                  </a:cubicBezTo>
                  <a:cubicBezTo>
                    <a:pt x="22" y="58"/>
                    <a:pt x="23" y="57"/>
                    <a:pt x="23" y="56"/>
                  </a:cubicBezTo>
                  <a:cubicBezTo>
                    <a:pt x="25" y="54"/>
                    <a:pt x="26" y="52"/>
                    <a:pt x="28" y="50"/>
                  </a:cubicBezTo>
                  <a:cubicBezTo>
                    <a:pt x="28" y="49"/>
                    <a:pt x="29" y="48"/>
                    <a:pt x="30" y="47"/>
                  </a:cubicBezTo>
                  <a:cubicBezTo>
                    <a:pt x="32" y="44"/>
                    <a:pt x="33" y="42"/>
                    <a:pt x="35" y="40"/>
                  </a:cubicBezTo>
                  <a:cubicBezTo>
                    <a:pt x="36" y="40"/>
                    <a:pt x="36" y="39"/>
                    <a:pt x="37" y="38"/>
                  </a:cubicBezTo>
                  <a:cubicBezTo>
                    <a:pt x="39" y="36"/>
                    <a:pt x="42" y="33"/>
                    <a:pt x="44" y="30"/>
                  </a:cubicBezTo>
                  <a:cubicBezTo>
                    <a:pt x="46" y="29"/>
                    <a:pt x="48" y="26"/>
                    <a:pt x="50" y="24"/>
                  </a:cubicBezTo>
                  <a:cubicBezTo>
                    <a:pt x="48" y="20"/>
                    <a:pt x="46" y="19"/>
                    <a:pt x="45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6" y="17"/>
                    <a:pt x="44" y="13"/>
                    <a:pt x="41" y="11"/>
                  </a:cubicBezTo>
                  <a:cubicBezTo>
                    <a:pt x="35" y="7"/>
                    <a:pt x="22" y="8"/>
                    <a:pt x="14" y="6"/>
                  </a:cubicBezTo>
                  <a:cubicBezTo>
                    <a:pt x="11" y="5"/>
                    <a:pt x="9" y="2"/>
                    <a:pt x="9" y="0"/>
                  </a:cubicBezTo>
                </a:path>
              </a:pathLst>
            </a:custGeom>
            <a:solidFill>
              <a:srgbClr val="A66614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iṣḻïḓè"/>
            <p:cNvSpPr/>
            <p:nvPr>
              <p:custDataLst>
                <p:tags r:id="rId68"/>
              </p:custDataLst>
            </p:nvPr>
          </p:nvSpPr>
          <p:spPr bwMode="auto">
            <a:xfrm>
              <a:off x="14995" y="3614"/>
              <a:ext cx="120" cy="431"/>
            </a:xfrm>
            <a:custGeom>
              <a:avLst/>
              <a:gdLst>
                <a:gd name="T0" fmla="*/ 0 w 27"/>
                <a:gd name="T1" fmla="*/ 112 h 112"/>
                <a:gd name="T2" fmla="*/ 10 w 27"/>
                <a:gd name="T3" fmla="*/ 105 h 112"/>
                <a:gd name="T4" fmla="*/ 25 w 27"/>
                <a:gd name="T5" fmla="*/ 86 h 112"/>
                <a:gd name="T6" fmla="*/ 25 w 27"/>
                <a:gd name="T7" fmla="*/ 27 h 112"/>
                <a:gd name="T8" fmla="*/ 25 w 27"/>
                <a:gd name="T9" fmla="*/ 24 h 112"/>
                <a:gd name="T10" fmla="*/ 12 w 27"/>
                <a:gd name="T11" fmla="*/ 0 h 112"/>
                <a:gd name="T12" fmla="*/ 5 w 27"/>
                <a:gd name="T13" fmla="*/ 65 h 112"/>
                <a:gd name="T14" fmla="*/ 0 w 27"/>
                <a:gd name="T1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2">
                  <a:moveTo>
                    <a:pt x="0" y="112"/>
                  </a:moveTo>
                  <a:cubicBezTo>
                    <a:pt x="4" y="110"/>
                    <a:pt x="7" y="107"/>
                    <a:pt x="10" y="105"/>
                  </a:cubicBezTo>
                  <a:cubicBezTo>
                    <a:pt x="18" y="98"/>
                    <a:pt x="25" y="91"/>
                    <a:pt x="25" y="86"/>
                  </a:cubicBezTo>
                  <a:cubicBezTo>
                    <a:pt x="27" y="75"/>
                    <a:pt x="26" y="42"/>
                    <a:pt x="25" y="27"/>
                  </a:cubicBezTo>
                  <a:cubicBezTo>
                    <a:pt x="25" y="26"/>
                    <a:pt x="25" y="25"/>
                    <a:pt x="25" y="24"/>
                  </a:cubicBezTo>
                  <a:cubicBezTo>
                    <a:pt x="24" y="9"/>
                    <a:pt x="16" y="3"/>
                    <a:pt x="12" y="0"/>
                  </a:cubicBezTo>
                  <a:cubicBezTo>
                    <a:pt x="10" y="19"/>
                    <a:pt x="5" y="63"/>
                    <a:pt x="5" y="65"/>
                  </a:cubicBezTo>
                  <a:cubicBezTo>
                    <a:pt x="4" y="68"/>
                    <a:pt x="0" y="112"/>
                    <a:pt x="0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îŝḻïďe"/>
            <p:cNvSpPr/>
            <p:nvPr>
              <p:custDataLst>
                <p:tags r:id="rId69"/>
              </p:custDataLst>
            </p:nvPr>
          </p:nvSpPr>
          <p:spPr bwMode="auto">
            <a:xfrm>
              <a:off x="14461" y="3377"/>
              <a:ext cx="120" cy="120"/>
            </a:xfrm>
            <a:custGeom>
              <a:avLst/>
              <a:gdLst>
                <a:gd name="T0" fmla="*/ 14 w 15"/>
                <a:gd name="T1" fmla="*/ 24 h 27"/>
                <a:gd name="T2" fmla="*/ 4 w 15"/>
                <a:gd name="T3" fmla="*/ 2 h 27"/>
                <a:gd name="T4" fmla="*/ 2 w 15"/>
                <a:gd name="T5" fmla="*/ 16 h 27"/>
                <a:gd name="T6" fmla="*/ 11 w 15"/>
                <a:gd name="T7" fmla="*/ 27 h 27"/>
                <a:gd name="T8" fmla="*/ 14 w 15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7">
                  <a:moveTo>
                    <a:pt x="14" y="24"/>
                  </a:moveTo>
                  <a:cubicBezTo>
                    <a:pt x="13" y="21"/>
                    <a:pt x="7" y="0"/>
                    <a:pt x="4" y="2"/>
                  </a:cubicBezTo>
                  <a:cubicBezTo>
                    <a:pt x="0" y="5"/>
                    <a:pt x="1" y="14"/>
                    <a:pt x="2" y="16"/>
                  </a:cubicBezTo>
                  <a:cubicBezTo>
                    <a:pt x="3" y="21"/>
                    <a:pt x="8" y="27"/>
                    <a:pt x="11" y="27"/>
                  </a:cubicBezTo>
                  <a:cubicBezTo>
                    <a:pt x="14" y="27"/>
                    <a:pt x="15" y="26"/>
                    <a:pt x="14" y="24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íşḷiḍê"/>
            <p:cNvSpPr/>
            <p:nvPr>
              <p:custDataLst>
                <p:tags r:id="rId70"/>
              </p:custDataLst>
            </p:nvPr>
          </p:nvSpPr>
          <p:spPr bwMode="auto">
            <a:xfrm>
              <a:off x="14647" y="4867"/>
              <a:ext cx="499" cy="120"/>
            </a:xfrm>
            <a:prstGeom prst="ellipse">
              <a:avLst/>
            </a:prstGeom>
            <a:solidFill>
              <a:srgbClr val="E4E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iṩḷiḑe"/>
            <p:cNvSpPr/>
            <p:nvPr>
              <p:custDataLst>
                <p:tags r:id="rId71"/>
              </p:custDataLst>
            </p:nvPr>
          </p:nvSpPr>
          <p:spPr bwMode="auto">
            <a:xfrm>
              <a:off x="14933" y="4821"/>
              <a:ext cx="120" cy="120"/>
            </a:xfrm>
            <a:custGeom>
              <a:avLst/>
              <a:gdLst>
                <a:gd name="T0" fmla="*/ 0 w 11"/>
                <a:gd name="T1" fmla="*/ 0 h 15"/>
                <a:gd name="T2" fmla="*/ 1 w 11"/>
                <a:gd name="T3" fmla="*/ 12 h 15"/>
                <a:gd name="T4" fmla="*/ 9 w 11"/>
                <a:gd name="T5" fmla="*/ 13 h 15"/>
                <a:gd name="T6" fmla="*/ 11 w 11"/>
                <a:gd name="T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0" y="0"/>
                  </a:moveTo>
                  <a:cubicBezTo>
                    <a:pt x="0" y="0"/>
                    <a:pt x="1" y="10"/>
                    <a:pt x="1" y="12"/>
                  </a:cubicBezTo>
                  <a:cubicBezTo>
                    <a:pt x="1" y="14"/>
                    <a:pt x="9" y="15"/>
                    <a:pt x="9" y="13"/>
                  </a:cubicBezTo>
                  <a:cubicBezTo>
                    <a:pt x="10" y="12"/>
                    <a:pt x="11" y="1"/>
                    <a:pt x="11" y="1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iṣľïḑè"/>
            <p:cNvSpPr/>
            <p:nvPr>
              <p:custDataLst>
                <p:tags r:id="rId72"/>
              </p:custDataLst>
            </p:nvPr>
          </p:nvSpPr>
          <p:spPr bwMode="auto">
            <a:xfrm>
              <a:off x="14855" y="4846"/>
              <a:ext cx="138" cy="120"/>
            </a:xfrm>
            <a:custGeom>
              <a:avLst/>
              <a:gdLst>
                <a:gd name="T0" fmla="*/ 31 w 31"/>
                <a:gd name="T1" fmla="*/ 5 h 12"/>
                <a:gd name="T2" fmla="*/ 31 w 31"/>
                <a:gd name="T3" fmla="*/ 12 h 12"/>
                <a:gd name="T4" fmla="*/ 22 w 31"/>
                <a:gd name="T5" fmla="*/ 12 h 12"/>
                <a:gd name="T6" fmla="*/ 21 w 31"/>
                <a:gd name="T7" fmla="*/ 11 h 12"/>
                <a:gd name="T8" fmla="*/ 16 w 31"/>
                <a:gd name="T9" fmla="*/ 12 h 12"/>
                <a:gd name="T10" fmla="*/ 9 w 31"/>
                <a:gd name="T11" fmla="*/ 12 h 12"/>
                <a:gd name="T12" fmla="*/ 0 w 31"/>
                <a:gd name="T13" fmla="*/ 10 h 12"/>
                <a:gd name="T14" fmla="*/ 8 w 31"/>
                <a:gd name="T15" fmla="*/ 7 h 12"/>
                <a:gd name="T16" fmla="*/ 19 w 31"/>
                <a:gd name="T17" fmla="*/ 2 h 12"/>
                <a:gd name="T18" fmla="*/ 21 w 31"/>
                <a:gd name="T19" fmla="*/ 0 h 12"/>
                <a:gd name="T20" fmla="*/ 22 w 31"/>
                <a:gd name="T21" fmla="*/ 1 h 12"/>
                <a:gd name="T22" fmla="*/ 27 w 31"/>
                <a:gd name="T23" fmla="*/ 4 h 12"/>
                <a:gd name="T24" fmla="*/ 30 w 31"/>
                <a:gd name="T25" fmla="*/ 2 h 12"/>
                <a:gd name="T26" fmla="*/ 31 w 31"/>
                <a:gd name="T2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12">
                  <a:moveTo>
                    <a:pt x="31" y="5"/>
                  </a:moveTo>
                  <a:cubicBezTo>
                    <a:pt x="31" y="8"/>
                    <a:pt x="31" y="12"/>
                    <a:pt x="31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19" y="12"/>
                    <a:pt x="16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3" y="12"/>
                    <a:pt x="0" y="11"/>
                    <a:pt x="0" y="10"/>
                  </a:cubicBezTo>
                  <a:cubicBezTo>
                    <a:pt x="0" y="6"/>
                    <a:pt x="6" y="7"/>
                    <a:pt x="8" y="7"/>
                  </a:cubicBezTo>
                  <a:cubicBezTo>
                    <a:pt x="13" y="7"/>
                    <a:pt x="18" y="4"/>
                    <a:pt x="19" y="2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3" y="3"/>
                    <a:pt x="25" y="4"/>
                    <a:pt x="27" y="4"/>
                  </a:cubicBezTo>
                  <a:cubicBezTo>
                    <a:pt x="28" y="4"/>
                    <a:pt x="29" y="3"/>
                    <a:pt x="30" y="2"/>
                  </a:cubicBezTo>
                  <a:cubicBezTo>
                    <a:pt x="30" y="2"/>
                    <a:pt x="31" y="3"/>
                    <a:pt x="31" y="5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îṥ1idê"/>
            <p:cNvSpPr/>
            <p:nvPr>
              <p:custDataLst>
                <p:tags r:id="rId73"/>
              </p:custDataLst>
            </p:nvPr>
          </p:nvSpPr>
          <p:spPr bwMode="auto">
            <a:xfrm>
              <a:off x="14814" y="4792"/>
              <a:ext cx="120" cy="120"/>
            </a:xfrm>
            <a:custGeom>
              <a:avLst/>
              <a:gdLst>
                <a:gd name="T0" fmla="*/ 0 w 12"/>
                <a:gd name="T1" fmla="*/ 6 h 16"/>
                <a:gd name="T2" fmla="*/ 3 w 12"/>
                <a:gd name="T3" fmla="*/ 14 h 16"/>
                <a:gd name="T4" fmla="*/ 12 w 12"/>
                <a:gd name="T5" fmla="*/ 12 h 16"/>
                <a:gd name="T6" fmla="*/ 8 w 12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6">
                  <a:moveTo>
                    <a:pt x="0" y="6"/>
                  </a:moveTo>
                  <a:cubicBezTo>
                    <a:pt x="0" y="6"/>
                    <a:pt x="2" y="12"/>
                    <a:pt x="3" y="14"/>
                  </a:cubicBezTo>
                  <a:cubicBezTo>
                    <a:pt x="4" y="16"/>
                    <a:pt x="11" y="14"/>
                    <a:pt x="12" y="12"/>
                  </a:cubicBezTo>
                  <a:cubicBezTo>
                    <a:pt x="12" y="11"/>
                    <a:pt x="8" y="0"/>
                    <a:pt x="8" y="0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íşľïḋè"/>
            <p:cNvSpPr/>
            <p:nvPr>
              <p:custDataLst>
                <p:tags r:id="rId74"/>
              </p:custDataLst>
            </p:nvPr>
          </p:nvSpPr>
          <p:spPr bwMode="auto">
            <a:xfrm>
              <a:off x="14755" y="4850"/>
              <a:ext cx="141" cy="120"/>
            </a:xfrm>
            <a:custGeom>
              <a:avLst/>
              <a:gdLst>
                <a:gd name="T0" fmla="*/ 29 w 32"/>
                <a:gd name="T1" fmla="*/ 3 h 20"/>
                <a:gd name="T2" fmla="*/ 32 w 32"/>
                <a:gd name="T3" fmla="*/ 9 h 20"/>
                <a:gd name="T4" fmla="*/ 25 w 32"/>
                <a:gd name="T5" fmla="*/ 13 h 20"/>
                <a:gd name="T6" fmla="*/ 24 w 32"/>
                <a:gd name="T7" fmla="*/ 12 h 20"/>
                <a:gd name="T8" fmla="*/ 20 w 32"/>
                <a:gd name="T9" fmla="*/ 16 h 20"/>
                <a:gd name="T10" fmla="*/ 13 w 32"/>
                <a:gd name="T11" fmla="*/ 19 h 20"/>
                <a:gd name="T12" fmla="*/ 2 w 32"/>
                <a:gd name="T13" fmla="*/ 19 h 20"/>
                <a:gd name="T14" fmla="*/ 10 w 32"/>
                <a:gd name="T15" fmla="*/ 13 h 20"/>
                <a:gd name="T16" fmla="*/ 17 w 32"/>
                <a:gd name="T17" fmla="*/ 4 h 20"/>
                <a:gd name="T18" fmla="*/ 17 w 32"/>
                <a:gd name="T19" fmla="*/ 1 h 20"/>
                <a:gd name="T20" fmla="*/ 19 w 32"/>
                <a:gd name="T21" fmla="*/ 2 h 20"/>
                <a:gd name="T22" fmla="*/ 24 w 32"/>
                <a:gd name="T23" fmla="*/ 3 h 20"/>
                <a:gd name="T24" fmla="*/ 27 w 32"/>
                <a:gd name="T25" fmla="*/ 0 h 20"/>
                <a:gd name="T26" fmla="*/ 29 w 32"/>
                <a:gd name="T2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0">
                  <a:moveTo>
                    <a:pt x="29" y="3"/>
                  </a:moveTo>
                  <a:cubicBezTo>
                    <a:pt x="30" y="5"/>
                    <a:pt x="32" y="9"/>
                    <a:pt x="32" y="9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2" y="15"/>
                    <a:pt x="20" y="16"/>
                  </a:cubicBezTo>
                  <a:cubicBezTo>
                    <a:pt x="19" y="17"/>
                    <a:pt x="15" y="18"/>
                    <a:pt x="13" y="19"/>
                  </a:cubicBezTo>
                  <a:cubicBezTo>
                    <a:pt x="7" y="20"/>
                    <a:pt x="3" y="19"/>
                    <a:pt x="2" y="19"/>
                  </a:cubicBezTo>
                  <a:cubicBezTo>
                    <a:pt x="0" y="15"/>
                    <a:pt x="8" y="13"/>
                    <a:pt x="10" y="13"/>
                  </a:cubicBezTo>
                  <a:cubicBezTo>
                    <a:pt x="14" y="11"/>
                    <a:pt x="16" y="6"/>
                    <a:pt x="17" y="4"/>
                  </a:cubicBezTo>
                  <a:cubicBezTo>
                    <a:pt x="17" y="2"/>
                    <a:pt x="16" y="1"/>
                    <a:pt x="17" y="1"/>
                  </a:cubicBezTo>
                  <a:cubicBezTo>
                    <a:pt x="17" y="1"/>
                    <a:pt x="18" y="1"/>
                    <a:pt x="19" y="2"/>
                  </a:cubicBezTo>
                  <a:cubicBezTo>
                    <a:pt x="21" y="3"/>
                    <a:pt x="23" y="4"/>
                    <a:pt x="24" y="3"/>
                  </a:cubicBezTo>
                  <a:cubicBezTo>
                    <a:pt x="25" y="2"/>
                    <a:pt x="26" y="1"/>
                    <a:pt x="27" y="0"/>
                  </a:cubicBezTo>
                  <a:cubicBezTo>
                    <a:pt x="27" y="0"/>
                    <a:pt x="28" y="0"/>
                    <a:pt x="29" y="3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íşḻîḋè"/>
            <p:cNvSpPr/>
            <p:nvPr>
              <p:custDataLst>
                <p:tags r:id="rId75"/>
              </p:custDataLst>
            </p:nvPr>
          </p:nvSpPr>
          <p:spPr bwMode="auto">
            <a:xfrm>
              <a:off x="14995" y="3698"/>
              <a:ext cx="120" cy="347"/>
            </a:xfrm>
            <a:custGeom>
              <a:avLst/>
              <a:gdLst>
                <a:gd name="T0" fmla="*/ 0 w 25"/>
                <a:gd name="T1" fmla="*/ 90 h 90"/>
                <a:gd name="T2" fmla="*/ 10 w 25"/>
                <a:gd name="T3" fmla="*/ 83 h 90"/>
                <a:gd name="T4" fmla="*/ 19 w 25"/>
                <a:gd name="T5" fmla="*/ 32 h 90"/>
                <a:gd name="T6" fmla="*/ 22 w 25"/>
                <a:gd name="T7" fmla="*/ 0 h 90"/>
                <a:gd name="T8" fmla="*/ 9 w 25"/>
                <a:gd name="T9" fmla="*/ 2 h 90"/>
                <a:gd name="T10" fmla="*/ 5 w 25"/>
                <a:gd name="T11" fmla="*/ 43 h 90"/>
                <a:gd name="T12" fmla="*/ 0 w 25"/>
                <a:gd name="T1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90">
                  <a:moveTo>
                    <a:pt x="0" y="90"/>
                  </a:moveTo>
                  <a:cubicBezTo>
                    <a:pt x="4" y="88"/>
                    <a:pt x="7" y="85"/>
                    <a:pt x="10" y="83"/>
                  </a:cubicBezTo>
                  <a:cubicBezTo>
                    <a:pt x="11" y="70"/>
                    <a:pt x="14" y="53"/>
                    <a:pt x="19" y="32"/>
                  </a:cubicBezTo>
                  <a:cubicBezTo>
                    <a:pt x="25" y="5"/>
                    <a:pt x="22" y="0"/>
                    <a:pt x="22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1"/>
                    <a:pt x="5" y="41"/>
                    <a:pt x="5" y="43"/>
                  </a:cubicBezTo>
                  <a:cubicBezTo>
                    <a:pt x="4" y="46"/>
                    <a:pt x="0" y="90"/>
                    <a:pt x="0" y="9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îṩḷíďè"/>
            <p:cNvSpPr/>
            <p:nvPr>
              <p:custDataLst>
                <p:tags r:id="rId76"/>
              </p:custDataLst>
            </p:nvPr>
          </p:nvSpPr>
          <p:spPr bwMode="auto">
            <a:xfrm>
              <a:off x="14879" y="4038"/>
              <a:ext cx="202" cy="582"/>
            </a:xfrm>
            <a:custGeom>
              <a:avLst/>
              <a:gdLst>
                <a:gd name="T0" fmla="*/ 1 w 46"/>
                <a:gd name="T1" fmla="*/ 103 h 151"/>
                <a:gd name="T2" fmla="*/ 5 w 46"/>
                <a:gd name="T3" fmla="*/ 141 h 151"/>
                <a:gd name="T4" fmla="*/ 29 w 46"/>
                <a:gd name="T5" fmla="*/ 144 h 151"/>
                <a:gd name="T6" fmla="*/ 37 w 46"/>
                <a:gd name="T7" fmla="*/ 56 h 151"/>
                <a:gd name="T8" fmla="*/ 43 w 46"/>
                <a:gd name="T9" fmla="*/ 32 h 151"/>
                <a:gd name="T10" fmla="*/ 37 w 46"/>
                <a:gd name="T11" fmla="*/ 3 h 151"/>
                <a:gd name="T12" fmla="*/ 1 w 46"/>
                <a:gd name="T13" fmla="*/ 0 h 151"/>
                <a:gd name="T14" fmla="*/ 0 w 46"/>
                <a:gd name="T15" fmla="*/ 45 h 151"/>
                <a:gd name="T16" fmla="*/ 0 w 46"/>
                <a:gd name="T17" fmla="*/ 60 h 151"/>
                <a:gd name="T18" fmla="*/ 1 w 46"/>
                <a:gd name="T19" fmla="*/ 10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151">
                  <a:moveTo>
                    <a:pt x="1" y="103"/>
                  </a:moveTo>
                  <a:cubicBezTo>
                    <a:pt x="2" y="117"/>
                    <a:pt x="3" y="131"/>
                    <a:pt x="5" y="141"/>
                  </a:cubicBezTo>
                  <a:cubicBezTo>
                    <a:pt x="7" y="149"/>
                    <a:pt x="33" y="151"/>
                    <a:pt x="29" y="144"/>
                  </a:cubicBezTo>
                  <a:cubicBezTo>
                    <a:pt x="24" y="135"/>
                    <a:pt x="33" y="106"/>
                    <a:pt x="37" y="56"/>
                  </a:cubicBezTo>
                  <a:cubicBezTo>
                    <a:pt x="38" y="48"/>
                    <a:pt x="41" y="48"/>
                    <a:pt x="43" y="32"/>
                  </a:cubicBezTo>
                  <a:cubicBezTo>
                    <a:pt x="46" y="17"/>
                    <a:pt x="37" y="3"/>
                    <a:pt x="37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81"/>
                    <a:pt x="1" y="10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iš1ïďe"/>
            <p:cNvSpPr/>
            <p:nvPr>
              <p:custDataLst>
                <p:tags r:id="rId77"/>
              </p:custDataLst>
            </p:nvPr>
          </p:nvSpPr>
          <p:spPr bwMode="auto">
            <a:xfrm>
              <a:off x="14894" y="4493"/>
              <a:ext cx="126" cy="424"/>
            </a:xfrm>
            <a:custGeom>
              <a:avLst/>
              <a:gdLst>
                <a:gd name="T0" fmla="*/ 22 w 29"/>
                <a:gd name="T1" fmla="*/ 21 h 110"/>
                <a:gd name="T2" fmla="*/ 28 w 29"/>
                <a:gd name="T3" fmla="*/ 45 h 110"/>
                <a:gd name="T4" fmla="*/ 22 w 29"/>
                <a:gd name="T5" fmla="*/ 109 h 110"/>
                <a:gd name="T6" fmla="*/ 9 w 29"/>
                <a:gd name="T7" fmla="*/ 108 h 110"/>
                <a:gd name="T8" fmla="*/ 0 w 29"/>
                <a:gd name="T9" fmla="*/ 10 h 110"/>
                <a:gd name="T10" fmla="*/ 22 w 29"/>
                <a:gd name="T11" fmla="*/ 2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0">
                  <a:moveTo>
                    <a:pt x="22" y="21"/>
                  </a:moveTo>
                  <a:cubicBezTo>
                    <a:pt x="22" y="21"/>
                    <a:pt x="29" y="29"/>
                    <a:pt x="28" y="45"/>
                  </a:cubicBezTo>
                  <a:cubicBezTo>
                    <a:pt x="27" y="61"/>
                    <a:pt x="22" y="109"/>
                    <a:pt x="22" y="109"/>
                  </a:cubicBezTo>
                  <a:cubicBezTo>
                    <a:pt x="22" y="109"/>
                    <a:pt x="13" y="110"/>
                    <a:pt x="9" y="108"/>
                  </a:cubicBezTo>
                  <a:cubicBezTo>
                    <a:pt x="9" y="108"/>
                    <a:pt x="0" y="20"/>
                    <a:pt x="0" y="10"/>
                  </a:cubicBezTo>
                  <a:cubicBezTo>
                    <a:pt x="0" y="0"/>
                    <a:pt x="22" y="21"/>
                    <a:pt x="22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ïš1ídè"/>
            <p:cNvSpPr/>
            <p:nvPr>
              <p:custDataLst>
                <p:tags r:id="rId78"/>
              </p:custDataLst>
            </p:nvPr>
          </p:nvSpPr>
          <p:spPr bwMode="auto">
            <a:xfrm>
              <a:off x="14879" y="4091"/>
              <a:ext cx="176" cy="344"/>
            </a:xfrm>
            <a:custGeom>
              <a:avLst/>
              <a:gdLst>
                <a:gd name="T0" fmla="*/ 1 w 40"/>
                <a:gd name="T1" fmla="*/ 89 h 89"/>
                <a:gd name="T2" fmla="*/ 12 w 40"/>
                <a:gd name="T3" fmla="*/ 60 h 89"/>
                <a:gd name="T4" fmla="*/ 22 w 40"/>
                <a:gd name="T5" fmla="*/ 44 h 89"/>
                <a:gd name="T6" fmla="*/ 28 w 40"/>
                <a:gd name="T7" fmla="*/ 0 h 89"/>
                <a:gd name="T8" fmla="*/ 12 w 40"/>
                <a:gd name="T9" fmla="*/ 13 h 89"/>
                <a:gd name="T10" fmla="*/ 0 w 40"/>
                <a:gd name="T11" fmla="*/ 31 h 89"/>
                <a:gd name="T12" fmla="*/ 0 w 40"/>
                <a:gd name="T13" fmla="*/ 46 h 89"/>
                <a:gd name="T14" fmla="*/ 1 w 40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89">
                  <a:moveTo>
                    <a:pt x="1" y="89"/>
                  </a:moveTo>
                  <a:cubicBezTo>
                    <a:pt x="3" y="82"/>
                    <a:pt x="8" y="68"/>
                    <a:pt x="12" y="60"/>
                  </a:cubicBezTo>
                  <a:cubicBezTo>
                    <a:pt x="17" y="49"/>
                    <a:pt x="22" y="44"/>
                    <a:pt x="22" y="44"/>
                  </a:cubicBezTo>
                  <a:cubicBezTo>
                    <a:pt x="40" y="25"/>
                    <a:pt x="28" y="0"/>
                    <a:pt x="28" y="0"/>
                  </a:cubicBezTo>
                  <a:cubicBezTo>
                    <a:pt x="28" y="0"/>
                    <a:pt x="13" y="12"/>
                    <a:pt x="12" y="13"/>
                  </a:cubicBezTo>
                  <a:cubicBezTo>
                    <a:pt x="11" y="15"/>
                    <a:pt x="5" y="25"/>
                    <a:pt x="0" y="3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67"/>
                    <a:pt x="1" y="89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i$ḻïďé"/>
            <p:cNvSpPr/>
            <p:nvPr>
              <p:custDataLst>
                <p:tags r:id="rId79"/>
              </p:custDataLst>
            </p:nvPr>
          </p:nvSpPr>
          <p:spPr bwMode="auto">
            <a:xfrm>
              <a:off x="14686" y="4411"/>
              <a:ext cx="197" cy="479"/>
            </a:xfrm>
            <a:custGeom>
              <a:avLst/>
              <a:gdLst>
                <a:gd name="T0" fmla="*/ 8 w 45"/>
                <a:gd name="T1" fmla="*/ 0 h 124"/>
                <a:gd name="T2" fmla="*/ 1 w 45"/>
                <a:gd name="T3" fmla="*/ 36 h 124"/>
                <a:gd name="T4" fmla="*/ 33 w 45"/>
                <a:gd name="T5" fmla="*/ 124 h 124"/>
                <a:gd name="T6" fmla="*/ 45 w 45"/>
                <a:gd name="T7" fmla="*/ 121 h 124"/>
                <a:gd name="T8" fmla="*/ 38 w 45"/>
                <a:gd name="T9" fmla="*/ 64 h 124"/>
                <a:gd name="T10" fmla="*/ 19 w 45"/>
                <a:gd name="T11" fmla="*/ 27 h 124"/>
                <a:gd name="T12" fmla="*/ 8 w 45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24">
                  <a:moveTo>
                    <a:pt x="8" y="0"/>
                  </a:moveTo>
                  <a:cubicBezTo>
                    <a:pt x="8" y="0"/>
                    <a:pt x="0" y="28"/>
                    <a:pt x="1" y="36"/>
                  </a:cubicBezTo>
                  <a:cubicBezTo>
                    <a:pt x="2" y="45"/>
                    <a:pt x="33" y="124"/>
                    <a:pt x="33" y="124"/>
                  </a:cubicBezTo>
                  <a:cubicBezTo>
                    <a:pt x="33" y="124"/>
                    <a:pt x="38" y="124"/>
                    <a:pt x="45" y="121"/>
                  </a:cubicBezTo>
                  <a:cubicBezTo>
                    <a:pt x="45" y="121"/>
                    <a:pt x="44" y="86"/>
                    <a:pt x="38" y="64"/>
                  </a:cubicBezTo>
                  <a:cubicBezTo>
                    <a:pt x="32" y="42"/>
                    <a:pt x="25" y="29"/>
                    <a:pt x="19" y="27"/>
                  </a:cubicBezTo>
                  <a:cubicBezTo>
                    <a:pt x="14" y="25"/>
                    <a:pt x="10" y="5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íś1íďé"/>
            <p:cNvSpPr/>
            <p:nvPr>
              <p:custDataLst>
                <p:tags r:id="rId80"/>
              </p:custDataLst>
            </p:nvPr>
          </p:nvSpPr>
          <p:spPr bwMode="auto">
            <a:xfrm>
              <a:off x="14744" y="4478"/>
              <a:ext cx="120" cy="150"/>
            </a:xfrm>
            <a:custGeom>
              <a:avLst/>
              <a:gdLst>
                <a:gd name="T0" fmla="*/ 20 w 22"/>
                <a:gd name="T1" fmla="*/ 0 h 39"/>
                <a:gd name="T2" fmla="*/ 16 w 22"/>
                <a:gd name="T3" fmla="*/ 27 h 39"/>
                <a:gd name="T4" fmla="*/ 7 w 22"/>
                <a:gd name="T5" fmla="*/ 37 h 39"/>
                <a:gd name="T6" fmla="*/ 1 w 22"/>
                <a:gd name="T7" fmla="*/ 13 h 39"/>
                <a:gd name="T8" fmla="*/ 11 w 22"/>
                <a:gd name="T9" fmla="*/ 0 h 39"/>
                <a:gd name="T10" fmla="*/ 20 w 22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9">
                  <a:moveTo>
                    <a:pt x="20" y="0"/>
                  </a:moveTo>
                  <a:cubicBezTo>
                    <a:pt x="20" y="0"/>
                    <a:pt x="11" y="14"/>
                    <a:pt x="16" y="27"/>
                  </a:cubicBezTo>
                  <a:cubicBezTo>
                    <a:pt x="22" y="39"/>
                    <a:pt x="7" y="37"/>
                    <a:pt x="7" y="37"/>
                  </a:cubicBezTo>
                  <a:cubicBezTo>
                    <a:pt x="7" y="37"/>
                    <a:pt x="0" y="16"/>
                    <a:pt x="1" y="13"/>
                  </a:cubicBezTo>
                  <a:cubicBezTo>
                    <a:pt x="3" y="10"/>
                    <a:pt x="9" y="1"/>
                    <a:pt x="11" y="0"/>
                  </a:cubicBezTo>
                  <a:cubicBezTo>
                    <a:pt x="13" y="0"/>
                    <a:pt x="20" y="0"/>
                    <a:pt x="2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iṡľiḋe"/>
            <p:cNvSpPr/>
            <p:nvPr>
              <p:custDataLst>
                <p:tags r:id="rId81"/>
              </p:custDataLst>
            </p:nvPr>
          </p:nvSpPr>
          <p:spPr bwMode="auto">
            <a:xfrm>
              <a:off x="14697" y="4034"/>
              <a:ext cx="376" cy="544"/>
            </a:xfrm>
            <a:custGeom>
              <a:avLst/>
              <a:gdLst>
                <a:gd name="T0" fmla="*/ 23 w 85"/>
                <a:gd name="T1" fmla="*/ 1 h 141"/>
                <a:gd name="T2" fmla="*/ 1 w 85"/>
                <a:gd name="T3" fmla="*/ 114 h 141"/>
                <a:gd name="T4" fmla="*/ 20 w 85"/>
                <a:gd name="T5" fmla="*/ 131 h 141"/>
                <a:gd name="T6" fmla="*/ 57 w 85"/>
                <a:gd name="T7" fmla="*/ 62 h 141"/>
                <a:gd name="T8" fmla="*/ 70 w 85"/>
                <a:gd name="T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41">
                  <a:moveTo>
                    <a:pt x="23" y="1"/>
                  </a:moveTo>
                  <a:cubicBezTo>
                    <a:pt x="23" y="1"/>
                    <a:pt x="4" y="90"/>
                    <a:pt x="1" y="114"/>
                  </a:cubicBezTo>
                  <a:cubicBezTo>
                    <a:pt x="0" y="124"/>
                    <a:pt x="11" y="141"/>
                    <a:pt x="20" y="131"/>
                  </a:cubicBezTo>
                  <a:cubicBezTo>
                    <a:pt x="32" y="120"/>
                    <a:pt x="51" y="71"/>
                    <a:pt x="57" y="62"/>
                  </a:cubicBezTo>
                  <a:cubicBezTo>
                    <a:pt x="63" y="53"/>
                    <a:pt x="85" y="45"/>
                    <a:pt x="7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îṡļîde"/>
            <p:cNvSpPr/>
            <p:nvPr>
              <p:custDataLst>
                <p:tags r:id="rId82"/>
              </p:custDataLst>
            </p:nvPr>
          </p:nvSpPr>
          <p:spPr bwMode="auto">
            <a:xfrm>
              <a:off x="14489" y="3482"/>
              <a:ext cx="437" cy="251"/>
            </a:xfrm>
            <a:custGeom>
              <a:avLst/>
              <a:gdLst>
                <a:gd name="T0" fmla="*/ 0 w 99"/>
                <a:gd name="T1" fmla="*/ 2 h 65"/>
                <a:gd name="T2" fmla="*/ 5 w 99"/>
                <a:gd name="T3" fmla="*/ 27 h 65"/>
                <a:gd name="T4" fmla="*/ 13 w 99"/>
                <a:gd name="T5" fmla="*/ 53 h 65"/>
                <a:gd name="T6" fmla="*/ 13 w 99"/>
                <a:gd name="T7" fmla="*/ 53 h 65"/>
                <a:gd name="T8" fmla="*/ 23 w 99"/>
                <a:gd name="T9" fmla="*/ 65 h 65"/>
                <a:gd name="T10" fmla="*/ 36 w 99"/>
                <a:gd name="T11" fmla="*/ 65 h 65"/>
                <a:gd name="T12" fmla="*/ 72 w 99"/>
                <a:gd name="T13" fmla="*/ 61 h 65"/>
                <a:gd name="T14" fmla="*/ 73 w 99"/>
                <a:gd name="T15" fmla="*/ 61 h 65"/>
                <a:gd name="T16" fmla="*/ 89 w 99"/>
                <a:gd name="T17" fmla="*/ 59 h 65"/>
                <a:gd name="T18" fmla="*/ 94 w 99"/>
                <a:gd name="T19" fmla="*/ 57 h 65"/>
                <a:gd name="T20" fmla="*/ 96 w 99"/>
                <a:gd name="T21" fmla="*/ 52 h 65"/>
                <a:gd name="T22" fmla="*/ 96 w 99"/>
                <a:gd name="T23" fmla="*/ 52 h 65"/>
                <a:gd name="T24" fmla="*/ 90 w 99"/>
                <a:gd name="T25" fmla="*/ 42 h 65"/>
                <a:gd name="T26" fmla="*/ 90 w 99"/>
                <a:gd name="T27" fmla="*/ 41 h 65"/>
                <a:gd name="T28" fmla="*/ 99 w 99"/>
                <a:gd name="T29" fmla="*/ 32 h 65"/>
                <a:gd name="T30" fmla="*/ 79 w 99"/>
                <a:gd name="T31" fmla="*/ 33 h 65"/>
                <a:gd name="T32" fmla="*/ 36 w 99"/>
                <a:gd name="T33" fmla="*/ 44 h 65"/>
                <a:gd name="T34" fmla="*/ 35 w 99"/>
                <a:gd name="T35" fmla="*/ 44 h 65"/>
                <a:gd name="T36" fmla="*/ 33 w 99"/>
                <a:gd name="T37" fmla="*/ 44 h 65"/>
                <a:gd name="T38" fmla="*/ 33 w 99"/>
                <a:gd name="T39" fmla="*/ 44 h 65"/>
                <a:gd name="T40" fmla="*/ 28 w 99"/>
                <a:gd name="T41" fmla="*/ 35 h 65"/>
                <a:gd name="T42" fmla="*/ 8 w 99"/>
                <a:gd name="T43" fmla="*/ 0 h 65"/>
                <a:gd name="T44" fmla="*/ 2 w 99"/>
                <a:gd name="T45" fmla="*/ 2 h 65"/>
                <a:gd name="T46" fmla="*/ 2 w 99"/>
                <a:gd name="T47" fmla="*/ 2 h 65"/>
                <a:gd name="T48" fmla="*/ 2 w 99"/>
                <a:gd name="T49" fmla="*/ 2 h 65"/>
                <a:gd name="T50" fmla="*/ 0 w 99"/>
                <a:gd name="T51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9" h="65">
                  <a:moveTo>
                    <a:pt x="0" y="2"/>
                  </a:moveTo>
                  <a:cubicBezTo>
                    <a:pt x="0" y="2"/>
                    <a:pt x="2" y="16"/>
                    <a:pt x="5" y="27"/>
                  </a:cubicBezTo>
                  <a:cubicBezTo>
                    <a:pt x="7" y="36"/>
                    <a:pt x="9" y="45"/>
                    <a:pt x="13" y="53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5" y="58"/>
                    <a:pt x="20" y="64"/>
                    <a:pt x="23" y="65"/>
                  </a:cubicBezTo>
                  <a:cubicBezTo>
                    <a:pt x="25" y="65"/>
                    <a:pt x="36" y="65"/>
                    <a:pt x="36" y="65"/>
                  </a:cubicBezTo>
                  <a:cubicBezTo>
                    <a:pt x="42" y="65"/>
                    <a:pt x="58" y="63"/>
                    <a:pt x="72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9" y="60"/>
                    <a:pt x="85" y="59"/>
                    <a:pt x="89" y="59"/>
                  </a:cubicBezTo>
                  <a:cubicBezTo>
                    <a:pt x="91" y="59"/>
                    <a:pt x="92" y="58"/>
                    <a:pt x="94" y="57"/>
                  </a:cubicBezTo>
                  <a:cubicBezTo>
                    <a:pt x="95" y="56"/>
                    <a:pt x="96" y="54"/>
                    <a:pt x="96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7" y="48"/>
                    <a:pt x="94" y="44"/>
                    <a:pt x="90" y="42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5" y="37"/>
                    <a:pt x="99" y="32"/>
                    <a:pt x="99" y="32"/>
                  </a:cubicBezTo>
                  <a:cubicBezTo>
                    <a:pt x="99" y="32"/>
                    <a:pt x="86" y="32"/>
                    <a:pt x="79" y="33"/>
                  </a:cubicBezTo>
                  <a:cubicBezTo>
                    <a:pt x="74" y="33"/>
                    <a:pt x="40" y="42"/>
                    <a:pt x="36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4" y="44"/>
                    <a:pt x="33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1" y="41"/>
                    <a:pt x="30" y="38"/>
                    <a:pt x="28" y="35"/>
                  </a:cubicBezTo>
                  <a:cubicBezTo>
                    <a:pt x="20" y="25"/>
                    <a:pt x="8" y="0"/>
                    <a:pt x="8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ïṩ1íďè"/>
            <p:cNvSpPr/>
            <p:nvPr>
              <p:custDataLst>
                <p:tags r:id="rId83"/>
              </p:custDataLst>
            </p:nvPr>
          </p:nvSpPr>
          <p:spPr bwMode="auto">
            <a:xfrm>
              <a:off x="14420" y="3339"/>
              <a:ext cx="153" cy="154"/>
            </a:xfrm>
            <a:custGeom>
              <a:avLst/>
              <a:gdLst>
                <a:gd name="T0" fmla="*/ 33 w 35"/>
                <a:gd name="T1" fmla="*/ 37 h 40"/>
                <a:gd name="T2" fmla="*/ 33 w 35"/>
                <a:gd name="T3" fmla="*/ 37 h 40"/>
                <a:gd name="T4" fmla="*/ 31 w 35"/>
                <a:gd name="T5" fmla="*/ 28 h 40"/>
                <a:gd name="T6" fmla="*/ 17 w 35"/>
                <a:gd name="T7" fmla="*/ 13 h 40"/>
                <a:gd name="T8" fmla="*/ 21 w 35"/>
                <a:gd name="T9" fmla="*/ 6 h 40"/>
                <a:gd name="T10" fmla="*/ 21 w 35"/>
                <a:gd name="T11" fmla="*/ 3 h 40"/>
                <a:gd name="T12" fmla="*/ 18 w 35"/>
                <a:gd name="T13" fmla="*/ 0 h 40"/>
                <a:gd name="T14" fmla="*/ 1 w 35"/>
                <a:gd name="T15" fmla="*/ 13 h 40"/>
                <a:gd name="T16" fmla="*/ 0 w 35"/>
                <a:gd name="T17" fmla="*/ 14 h 40"/>
                <a:gd name="T18" fmla="*/ 3 w 35"/>
                <a:gd name="T19" fmla="*/ 17 h 40"/>
                <a:gd name="T20" fmla="*/ 5 w 35"/>
                <a:gd name="T21" fmla="*/ 18 h 40"/>
                <a:gd name="T22" fmla="*/ 13 w 35"/>
                <a:gd name="T23" fmla="*/ 16 h 40"/>
                <a:gd name="T24" fmla="*/ 25 w 35"/>
                <a:gd name="T25" fmla="*/ 33 h 40"/>
                <a:gd name="T26" fmla="*/ 33 w 35"/>
                <a:gd name="T27" fmla="*/ 37 h 40"/>
                <a:gd name="T28" fmla="*/ 31 w 35"/>
                <a:gd name="T29" fmla="*/ 36 h 40"/>
                <a:gd name="T30" fmla="*/ 30 w 35"/>
                <a:gd name="T31" fmla="*/ 35 h 40"/>
                <a:gd name="T32" fmla="*/ 29 w 35"/>
                <a:gd name="T33" fmla="*/ 35 h 40"/>
                <a:gd name="T34" fmla="*/ 30 w 35"/>
                <a:gd name="T35" fmla="*/ 33 h 40"/>
                <a:gd name="T36" fmla="*/ 32 w 35"/>
                <a:gd name="T37" fmla="*/ 34 h 40"/>
                <a:gd name="T38" fmla="*/ 32 w 35"/>
                <a:gd name="T39" fmla="*/ 36 h 40"/>
                <a:gd name="T40" fmla="*/ 31 w 35"/>
                <a:gd name="T41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40">
                  <a:moveTo>
                    <a:pt x="33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4" y="36"/>
                    <a:pt x="35" y="34"/>
                    <a:pt x="31" y="28"/>
                  </a:cubicBezTo>
                  <a:cubicBezTo>
                    <a:pt x="25" y="22"/>
                    <a:pt x="17" y="15"/>
                    <a:pt x="17" y="13"/>
                  </a:cubicBezTo>
                  <a:cubicBezTo>
                    <a:pt x="18" y="12"/>
                    <a:pt x="20" y="8"/>
                    <a:pt x="21" y="6"/>
                  </a:cubicBezTo>
                  <a:cubicBezTo>
                    <a:pt x="21" y="5"/>
                    <a:pt x="21" y="4"/>
                    <a:pt x="21" y="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8"/>
                    <a:pt x="4" y="19"/>
                    <a:pt x="5" y="18"/>
                  </a:cubicBezTo>
                  <a:cubicBezTo>
                    <a:pt x="8" y="18"/>
                    <a:pt x="12" y="17"/>
                    <a:pt x="13" y="16"/>
                  </a:cubicBezTo>
                  <a:cubicBezTo>
                    <a:pt x="15" y="16"/>
                    <a:pt x="20" y="26"/>
                    <a:pt x="25" y="33"/>
                  </a:cubicBezTo>
                  <a:cubicBezTo>
                    <a:pt x="30" y="40"/>
                    <a:pt x="33" y="37"/>
                    <a:pt x="33" y="37"/>
                  </a:cubicBezTo>
                  <a:close/>
                  <a:moveTo>
                    <a:pt x="31" y="36"/>
                  </a:moveTo>
                  <a:cubicBezTo>
                    <a:pt x="31" y="36"/>
                    <a:pt x="30" y="36"/>
                    <a:pt x="30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4"/>
                    <a:pt x="30" y="34"/>
                    <a:pt x="30" y="33"/>
                  </a:cubicBezTo>
                  <a:cubicBezTo>
                    <a:pt x="31" y="33"/>
                    <a:pt x="31" y="33"/>
                    <a:pt x="32" y="34"/>
                  </a:cubicBezTo>
                  <a:cubicBezTo>
                    <a:pt x="32" y="34"/>
                    <a:pt x="32" y="35"/>
                    <a:pt x="32" y="36"/>
                  </a:cubicBezTo>
                  <a:lnTo>
                    <a:pt x="31" y="36"/>
                  </a:lnTo>
                  <a:close/>
                </a:path>
              </a:pathLst>
            </a:custGeom>
            <a:solidFill>
              <a:srgbClr val="4F6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išḷîḓê"/>
            <p:cNvSpPr/>
            <p:nvPr>
              <p:custDataLst>
                <p:tags r:id="rId84"/>
              </p:custDataLst>
            </p:nvPr>
          </p:nvSpPr>
          <p:spPr bwMode="auto">
            <a:xfrm>
              <a:off x="14407" y="3273"/>
              <a:ext cx="120" cy="120"/>
            </a:xfrm>
            <a:custGeom>
              <a:avLst/>
              <a:gdLst>
                <a:gd name="T0" fmla="*/ 38 w 44"/>
                <a:gd name="T1" fmla="*/ 0 h 37"/>
                <a:gd name="T2" fmla="*/ 0 w 44"/>
                <a:gd name="T3" fmla="*/ 31 h 37"/>
                <a:gd name="T4" fmla="*/ 7 w 44"/>
                <a:gd name="T5" fmla="*/ 37 h 37"/>
                <a:gd name="T6" fmla="*/ 44 w 44"/>
                <a:gd name="T7" fmla="*/ 8 h 37"/>
                <a:gd name="T8" fmla="*/ 38 w 44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7">
                  <a:moveTo>
                    <a:pt x="38" y="0"/>
                  </a:moveTo>
                  <a:lnTo>
                    <a:pt x="0" y="31"/>
                  </a:lnTo>
                  <a:lnTo>
                    <a:pt x="7" y="37"/>
                  </a:lnTo>
                  <a:lnTo>
                    <a:pt x="44" y="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5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îṣļídé"/>
            <p:cNvSpPr/>
            <p:nvPr>
              <p:custDataLst>
                <p:tags r:id="rId85"/>
              </p:custDataLst>
            </p:nvPr>
          </p:nvSpPr>
          <p:spPr bwMode="auto">
            <a:xfrm>
              <a:off x="14378" y="3243"/>
              <a:ext cx="120" cy="120"/>
            </a:xfrm>
            <a:custGeom>
              <a:avLst/>
              <a:gdLst>
                <a:gd name="T0" fmla="*/ 7 w 7"/>
                <a:gd name="T1" fmla="*/ 6 h 6"/>
                <a:gd name="T2" fmla="*/ 0 w 7"/>
                <a:gd name="T3" fmla="*/ 1 h 6"/>
                <a:gd name="T4" fmla="*/ 1 w 7"/>
                <a:gd name="T5" fmla="*/ 0 h 6"/>
                <a:gd name="T6" fmla="*/ 7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5" y="4"/>
                    <a:pt x="3" y="2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" y="2"/>
                    <a:pt x="6" y="4"/>
                    <a:pt x="7" y="6"/>
                  </a:cubicBezTo>
                  <a:close/>
                </a:path>
              </a:pathLst>
            </a:custGeom>
            <a:solidFill>
              <a:srgbClr val="C3AF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íŝ1íḓé"/>
            <p:cNvSpPr/>
            <p:nvPr>
              <p:custDataLst>
                <p:tags r:id="rId86"/>
              </p:custDataLst>
            </p:nvPr>
          </p:nvSpPr>
          <p:spPr bwMode="auto">
            <a:xfrm>
              <a:off x="14374" y="3262"/>
              <a:ext cx="120" cy="120"/>
            </a:xfrm>
            <a:custGeom>
              <a:avLst/>
              <a:gdLst>
                <a:gd name="T0" fmla="*/ 1 w 27"/>
                <a:gd name="T1" fmla="*/ 17 h 27"/>
                <a:gd name="T2" fmla="*/ 8 w 27"/>
                <a:gd name="T3" fmla="*/ 22 h 27"/>
                <a:gd name="T4" fmla="*/ 2 w 27"/>
                <a:gd name="T5" fmla="*/ 16 h 27"/>
                <a:gd name="T6" fmla="*/ 3 w 27"/>
                <a:gd name="T7" fmla="*/ 14 h 27"/>
                <a:gd name="T8" fmla="*/ 8 w 27"/>
                <a:gd name="T9" fmla="*/ 18 h 27"/>
                <a:gd name="T10" fmla="*/ 5 w 27"/>
                <a:gd name="T11" fmla="*/ 13 h 27"/>
                <a:gd name="T12" fmla="*/ 8 w 27"/>
                <a:gd name="T13" fmla="*/ 10 h 27"/>
                <a:gd name="T14" fmla="*/ 15 w 27"/>
                <a:gd name="T15" fmla="*/ 15 h 27"/>
                <a:gd name="T16" fmla="*/ 9 w 27"/>
                <a:gd name="T17" fmla="*/ 9 h 27"/>
                <a:gd name="T18" fmla="*/ 13 w 27"/>
                <a:gd name="T19" fmla="*/ 5 h 27"/>
                <a:gd name="T20" fmla="*/ 17 w 27"/>
                <a:gd name="T21" fmla="*/ 10 h 27"/>
                <a:gd name="T22" fmla="*/ 15 w 27"/>
                <a:gd name="T23" fmla="*/ 4 h 27"/>
                <a:gd name="T24" fmla="*/ 17 w 27"/>
                <a:gd name="T25" fmla="*/ 2 h 27"/>
                <a:gd name="T26" fmla="*/ 22 w 27"/>
                <a:gd name="T27" fmla="*/ 12 h 27"/>
                <a:gd name="T28" fmla="*/ 19 w 27"/>
                <a:gd name="T29" fmla="*/ 2 h 27"/>
                <a:gd name="T30" fmla="*/ 21 w 27"/>
                <a:gd name="T31" fmla="*/ 0 h 27"/>
                <a:gd name="T32" fmla="*/ 27 w 27"/>
                <a:gd name="T33" fmla="*/ 12 h 27"/>
                <a:gd name="T34" fmla="*/ 9 w 27"/>
                <a:gd name="T35" fmla="*/ 27 h 27"/>
                <a:gd name="T36" fmla="*/ 0 w 27"/>
                <a:gd name="T37" fmla="*/ 18 h 27"/>
                <a:gd name="T38" fmla="*/ 1 w 27"/>
                <a:gd name="T39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27">
                  <a:moveTo>
                    <a:pt x="1" y="17"/>
                  </a:moveTo>
                  <a:cubicBezTo>
                    <a:pt x="4" y="18"/>
                    <a:pt x="6" y="20"/>
                    <a:pt x="8" y="22"/>
                  </a:cubicBezTo>
                  <a:cubicBezTo>
                    <a:pt x="7" y="20"/>
                    <a:pt x="5" y="18"/>
                    <a:pt x="2" y="1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8" y="17"/>
                    <a:pt x="8" y="18"/>
                  </a:cubicBezTo>
                  <a:cubicBezTo>
                    <a:pt x="9" y="18"/>
                    <a:pt x="5" y="13"/>
                    <a:pt x="5" y="13"/>
                  </a:cubicBezTo>
                  <a:cubicBezTo>
                    <a:pt x="5" y="13"/>
                    <a:pt x="6" y="12"/>
                    <a:pt x="8" y="10"/>
                  </a:cubicBezTo>
                  <a:cubicBezTo>
                    <a:pt x="10" y="11"/>
                    <a:pt x="12" y="13"/>
                    <a:pt x="15" y="15"/>
                  </a:cubicBezTo>
                  <a:cubicBezTo>
                    <a:pt x="13" y="13"/>
                    <a:pt x="11" y="11"/>
                    <a:pt x="9" y="9"/>
                  </a:cubicBezTo>
                  <a:cubicBezTo>
                    <a:pt x="10" y="8"/>
                    <a:pt x="12" y="7"/>
                    <a:pt x="13" y="5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6" y="8"/>
                    <a:pt x="15" y="4"/>
                  </a:cubicBezTo>
                  <a:cubicBezTo>
                    <a:pt x="16" y="4"/>
                    <a:pt x="17" y="3"/>
                    <a:pt x="17" y="2"/>
                  </a:cubicBezTo>
                  <a:cubicBezTo>
                    <a:pt x="18" y="6"/>
                    <a:pt x="20" y="9"/>
                    <a:pt x="22" y="12"/>
                  </a:cubicBezTo>
                  <a:cubicBezTo>
                    <a:pt x="21" y="9"/>
                    <a:pt x="19" y="5"/>
                    <a:pt x="19" y="2"/>
                  </a:cubicBezTo>
                  <a:cubicBezTo>
                    <a:pt x="20" y="1"/>
                    <a:pt x="21" y="0"/>
                    <a:pt x="21" y="0"/>
                  </a:cubicBezTo>
                  <a:cubicBezTo>
                    <a:pt x="21" y="0"/>
                    <a:pt x="24" y="8"/>
                    <a:pt x="27" y="12"/>
                  </a:cubicBezTo>
                  <a:cubicBezTo>
                    <a:pt x="27" y="12"/>
                    <a:pt x="14" y="22"/>
                    <a:pt x="9" y="27"/>
                  </a:cubicBezTo>
                  <a:cubicBezTo>
                    <a:pt x="6" y="22"/>
                    <a:pt x="0" y="18"/>
                    <a:pt x="0" y="18"/>
                  </a:cubicBezTo>
                  <a:lnTo>
                    <a:pt x="1" y="17"/>
                  </a:lnTo>
                  <a:close/>
                </a:path>
              </a:pathLst>
            </a:custGeom>
            <a:solidFill>
              <a:srgbClr val="BBA3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ïšļiḓê"/>
            <p:cNvSpPr/>
            <p:nvPr>
              <p:custDataLst>
                <p:tags r:id="rId87"/>
              </p:custDataLst>
            </p:nvPr>
          </p:nvSpPr>
          <p:spPr bwMode="auto">
            <a:xfrm>
              <a:off x="14439" y="3204"/>
              <a:ext cx="120" cy="120"/>
            </a:xfrm>
            <a:custGeom>
              <a:avLst/>
              <a:gdLst>
                <a:gd name="T0" fmla="*/ 0 w 5"/>
                <a:gd name="T1" fmla="*/ 0 h 10"/>
                <a:gd name="T2" fmla="*/ 2 w 5"/>
                <a:gd name="T3" fmla="*/ 0 h 10"/>
                <a:gd name="T4" fmla="*/ 5 w 5"/>
                <a:gd name="T5" fmla="*/ 10 h 10"/>
                <a:gd name="T6" fmla="*/ 0 w 5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3"/>
                    <a:pt x="4" y="7"/>
                    <a:pt x="5" y="10"/>
                  </a:cubicBezTo>
                  <a:cubicBezTo>
                    <a:pt x="3" y="7"/>
                    <a:pt x="1" y="4"/>
                    <a:pt x="0" y="0"/>
                  </a:cubicBezTo>
                  <a:close/>
                </a:path>
              </a:pathLst>
            </a:custGeom>
            <a:solidFill>
              <a:srgbClr val="C3AF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ïṩlïḋè"/>
            <p:cNvSpPr/>
            <p:nvPr>
              <p:custDataLst>
                <p:tags r:id="rId88"/>
              </p:custDataLst>
            </p:nvPr>
          </p:nvSpPr>
          <p:spPr bwMode="auto">
            <a:xfrm>
              <a:off x="14404" y="3215"/>
              <a:ext cx="120" cy="120"/>
            </a:xfrm>
            <a:custGeom>
              <a:avLst/>
              <a:gdLst>
                <a:gd name="T0" fmla="*/ 0 w 7"/>
                <a:gd name="T1" fmla="*/ 1 h 6"/>
                <a:gd name="T2" fmla="*/ 1 w 7"/>
                <a:gd name="T3" fmla="*/ 0 h 6"/>
                <a:gd name="T4" fmla="*/ 7 w 7"/>
                <a:gd name="T5" fmla="*/ 6 h 6"/>
                <a:gd name="T6" fmla="*/ 0 w 7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3" y="2"/>
                    <a:pt x="5" y="4"/>
                    <a:pt x="7" y="6"/>
                  </a:cubicBezTo>
                  <a:cubicBezTo>
                    <a:pt x="4" y="4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C3AF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íSľîḋe"/>
            <p:cNvSpPr/>
            <p:nvPr>
              <p:custDataLst>
                <p:tags r:id="rId89"/>
              </p:custDataLst>
            </p:nvPr>
          </p:nvSpPr>
          <p:spPr bwMode="auto">
            <a:xfrm>
              <a:off x="14370" y="3230"/>
              <a:ext cx="120" cy="120"/>
            </a:xfrm>
            <a:custGeom>
              <a:avLst/>
              <a:gdLst>
                <a:gd name="T0" fmla="*/ 0 w 20"/>
                <a:gd name="T1" fmla="*/ 18 h 18"/>
                <a:gd name="T2" fmla="*/ 2 w 20"/>
                <a:gd name="T3" fmla="*/ 18 h 18"/>
                <a:gd name="T4" fmla="*/ 2 w 20"/>
                <a:gd name="T5" fmla="*/ 17 h 18"/>
                <a:gd name="T6" fmla="*/ 4 w 20"/>
                <a:gd name="T7" fmla="*/ 12 h 18"/>
                <a:gd name="T8" fmla="*/ 11 w 20"/>
                <a:gd name="T9" fmla="*/ 5 h 18"/>
                <a:gd name="T10" fmla="*/ 18 w 20"/>
                <a:gd name="T11" fmla="*/ 1 h 18"/>
                <a:gd name="T12" fmla="*/ 20 w 20"/>
                <a:gd name="T13" fmla="*/ 2 h 18"/>
                <a:gd name="T14" fmla="*/ 20 w 20"/>
                <a:gd name="T15" fmla="*/ 3 h 18"/>
                <a:gd name="T16" fmla="*/ 20 w 20"/>
                <a:gd name="T17" fmla="*/ 1 h 18"/>
                <a:gd name="T18" fmla="*/ 20 w 20"/>
                <a:gd name="T19" fmla="*/ 0 h 18"/>
                <a:gd name="T20" fmla="*/ 19 w 20"/>
                <a:gd name="T21" fmla="*/ 0 h 18"/>
                <a:gd name="T22" fmla="*/ 9 w 20"/>
                <a:gd name="T23" fmla="*/ 6 h 18"/>
                <a:gd name="T24" fmla="*/ 0 w 20"/>
                <a:gd name="T25" fmla="*/ 15 h 18"/>
                <a:gd name="T26" fmla="*/ 0 w 20"/>
                <a:gd name="T27" fmla="*/ 17 h 18"/>
                <a:gd name="T28" fmla="*/ 0 w 20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8">
                  <a:moveTo>
                    <a:pt x="0" y="18"/>
                  </a:moveTo>
                  <a:cubicBezTo>
                    <a:pt x="1" y="18"/>
                    <a:pt x="2" y="18"/>
                    <a:pt x="2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5"/>
                    <a:pt x="2" y="13"/>
                    <a:pt x="4" y="12"/>
                  </a:cubicBezTo>
                  <a:cubicBezTo>
                    <a:pt x="6" y="10"/>
                    <a:pt x="8" y="7"/>
                    <a:pt x="11" y="5"/>
                  </a:cubicBezTo>
                  <a:cubicBezTo>
                    <a:pt x="13" y="3"/>
                    <a:pt x="15" y="2"/>
                    <a:pt x="18" y="1"/>
                  </a:cubicBezTo>
                  <a:cubicBezTo>
                    <a:pt x="19" y="1"/>
                    <a:pt x="20" y="1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5" y="1"/>
                    <a:pt x="12" y="4"/>
                    <a:pt x="9" y="6"/>
                  </a:cubicBezTo>
                  <a:cubicBezTo>
                    <a:pt x="5" y="9"/>
                    <a:pt x="2" y="11"/>
                    <a:pt x="0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17"/>
                    <a:pt x="0" y="18"/>
                    <a:pt x="0" y="18"/>
                  </a:cubicBezTo>
                  <a:close/>
                </a:path>
              </a:pathLst>
            </a:custGeom>
            <a:solidFill>
              <a:srgbClr val="D29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ïṩļíḑé"/>
            <p:cNvSpPr/>
            <p:nvPr>
              <p:custDataLst>
                <p:tags r:id="rId90"/>
              </p:custDataLst>
            </p:nvPr>
          </p:nvSpPr>
          <p:spPr bwMode="auto">
            <a:xfrm>
              <a:off x="14435" y="3201"/>
              <a:ext cx="120" cy="120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1 w 2"/>
                <a:gd name="T5" fmla="*/ 0 h 4"/>
                <a:gd name="T6" fmla="*/ 1 w 2"/>
                <a:gd name="T7" fmla="*/ 0 h 4"/>
                <a:gd name="T8" fmla="*/ 0 w 2"/>
                <a:gd name="T9" fmla="*/ 2 h 4"/>
                <a:gd name="T10" fmla="*/ 1 w 2"/>
                <a:gd name="T11" fmla="*/ 3 h 4"/>
                <a:gd name="T12" fmla="*/ 1 w 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D29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îṡľïḋè"/>
            <p:cNvSpPr/>
            <p:nvPr>
              <p:custDataLst>
                <p:tags r:id="rId91"/>
              </p:custDataLst>
            </p:nvPr>
          </p:nvSpPr>
          <p:spPr bwMode="auto">
            <a:xfrm>
              <a:off x="14420" y="3239"/>
              <a:ext cx="120" cy="120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4 h 6"/>
                <a:gd name="T4" fmla="*/ 2 w 3"/>
                <a:gd name="T5" fmla="*/ 2 h 6"/>
                <a:gd name="T6" fmla="*/ 0 w 3"/>
                <a:gd name="T7" fmla="*/ 0 h 6"/>
                <a:gd name="T8" fmla="*/ 2 w 3"/>
                <a:gd name="T9" fmla="*/ 2 h 6"/>
                <a:gd name="T10" fmla="*/ 3 w 3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3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2" y="3"/>
                    <a:pt x="3" y="5"/>
                    <a:pt x="3" y="6"/>
                  </a:cubicBezTo>
                  <a:close/>
                </a:path>
              </a:pathLst>
            </a:custGeom>
            <a:solidFill>
              <a:srgbClr val="D29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iśḷîḍê"/>
            <p:cNvSpPr/>
            <p:nvPr>
              <p:custDataLst>
                <p:tags r:id="rId92"/>
              </p:custDataLst>
            </p:nvPr>
          </p:nvSpPr>
          <p:spPr bwMode="auto">
            <a:xfrm>
              <a:off x="14374" y="3239"/>
              <a:ext cx="120" cy="120"/>
            </a:xfrm>
            <a:custGeom>
              <a:avLst/>
              <a:gdLst>
                <a:gd name="T0" fmla="*/ 1 w 19"/>
                <a:gd name="T1" fmla="*/ 17 h 19"/>
                <a:gd name="T2" fmla="*/ 1 w 19"/>
                <a:gd name="T3" fmla="*/ 17 h 19"/>
                <a:gd name="T4" fmla="*/ 3 w 19"/>
                <a:gd name="T5" fmla="*/ 16 h 19"/>
                <a:gd name="T6" fmla="*/ 5 w 19"/>
                <a:gd name="T7" fmla="*/ 16 h 19"/>
                <a:gd name="T8" fmla="*/ 8 w 19"/>
                <a:gd name="T9" fmla="*/ 15 h 19"/>
                <a:gd name="T10" fmla="*/ 9 w 19"/>
                <a:gd name="T11" fmla="*/ 15 h 19"/>
                <a:gd name="T12" fmla="*/ 10 w 19"/>
                <a:gd name="T13" fmla="*/ 15 h 19"/>
                <a:gd name="T14" fmla="*/ 11 w 19"/>
                <a:gd name="T15" fmla="*/ 17 h 19"/>
                <a:gd name="T16" fmla="*/ 13 w 19"/>
                <a:gd name="T17" fmla="*/ 19 h 19"/>
                <a:gd name="T18" fmla="*/ 14 w 19"/>
                <a:gd name="T19" fmla="*/ 19 h 19"/>
                <a:gd name="T20" fmla="*/ 15 w 19"/>
                <a:gd name="T21" fmla="*/ 19 h 19"/>
                <a:gd name="T22" fmla="*/ 14 w 19"/>
                <a:gd name="T23" fmla="*/ 15 h 19"/>
                <a:gd name="T24" fmla="*/ 12 w 19"/>
                <a:gd name="T25" fmla="*/ 13 h 19"/>
                <a:gd name="T26" fmla="*/ 12 w 19"/>
                <a:gd name="T27" fmla="*/ 13 h 19"/>
                <a:gd name="T28" fmla="*/ 12 w 19"/>
                <a:gd name="T29" fmla="*/ 13 h 19"/>
                <a:gd name="T30" fmla="*/ 12 w 19"/>
                <a:gd name="T31" fmla="*/ 10 h 19"/>
                <a:gd name="T32" fmla="*/ 15 w 19"/>
                <a:gd name="T33" fmla="*/ 9 h 19"/>
                <a:gd name="T34" fmla="*/ 17 w 19"/>
                <a:gd name="T35" fmla="*/ 9 h 19"/>
                <a:gd name="T36" fmla="*/ 17 w 19"/>
                <a:gd name="T37" fmla="*/ 8 h 19"/>
                <a:gd name="T38" fmla="*/ 16 w 19"/>
                <a:gd name="T39" fmla="*/ 7 h 19"/>
                <a:gd name="T40" fmla="*/ 17 w 19"/>
                <a:gd name="T41" fmla="*/ 5 h 19"/>
                <a:gd name="T42" fmla="*/ 18 w 19"/>
                <a:gd name="T43" fmla="*/ 2 h 19"/>
                <a:gd name="T44" fmla="*/ 19 w 19"/>
                <a:gd name="T45" fmla="*/ 2 h 19"/>
                <a:gd name="T46" fmla="*/ 19 w 19"/>
                <a:gd name="T47" fmla="*/ 1 h 19"/>
                <a:gd name="T48" fmla="*/ 17 w 19"/>
                <a:gd name="T49" fmla="*/ 0 h 19"/>
                <a:gd name="T50" fmla="*/ 10 w 19"/>
                <a:gd name="T51" fmla="*/ 4 h 19"/>
                <a:gd name="T52" fmla="*/ 3 w 19"/>
                <a:gd name="T53" fmla="*/ 11 h 19"/>
                <a:gd name="T54" fmla="*/ 1 w 19"/>
                <a:gd name="T55" fmla="*/ 16 h 19"/>
                <a:gd name="T56" fmla="*/ 1 w 19"/>
                <a:gd name="T5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" h="19"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3" y="15"/>
                    <a:pt x="4" y="15"/>
                    <a:pt x="5" y="16"/>
                  </a:cubicBezTo>
                  <a:cubicBezTo>
                    <a:pt x="6" y="17"/>
                    <a:pt x="7" y="17"/>
                    <a:pt x="8" y="15"/>
                  </a:cubicBezTo>
                  <a:cubicBezTo>
                    <a:pt x="8" y="15"/>
                    <a:pt x="9" y="14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1" y="17"/>
                    <a:pt x="11" y="17"/>
                  </a:cubicBezTo>
                  <a:cubicBezTo>
                    <a:pt x="12" y="18"/>
                    <a:pt x="12" y="18"/>
                    <a:pt x="13" y="19"/>
                  </a:cubicBezTo>
                  <a:cubicBezTo>
                    <a:pt x="13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4" y="16"/>
                    <a:pt x="14" y="15"/>
                  </a:cubicBezTo>
                  <a:cubicBezTo>
                    <a:pt x="13" y="15"/>
                    <a:pt x="12" y="14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0"/>
                    <a:pt x="12" y="10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6" y="7"/>
                  </a:cubicBezTo>
                  <a:cubicBezTo>
                    <a:pt x="16" y="6"/>
                    <a:pt x="16" y="5"/>
                    <a:pt x="17" y="5"/>
                  </a:cubicBezTo>
                  <a:cubicBezTo>
                    <a:pt x="17" y="4"/>
                    <a:pt x="17" y="3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4" y="1"/>
                    <a:pt x="12" y="2"/>
                    <a:pt x="10" y="4"/>
                  </a:cubicBezTo>
                  <a:cubicBezTo>
                    <a:pt x="7" y="6"/>
                    <a:pt x="5" y="9"/>
                    <a:pt x="3" y="11"/>
                  </a:cubicBezTo>
                  <a:cubicBezTo>
                    <a:pt x="1" y="12"/>
                    <a:pt x="0" y="14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lose/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ïs1iḓè"/>
            <p:cNvSpPr/>
            <p:nvPr>
              <p:custDataLst>
                <p:tags r:id="rId93"/>
              </p:custDataLst>
            </p:nvPr>
          </p:nvSpPr>
          <p:spPr bwMode="auto">
            <a:xfrm>
              <a:off x="14420" y="3373"/>
              <a:ext cx="144" cy="120"/>
            </a:xfrm>
            <a:custGeom>
              <a:avLst/>
              <a:gdLst>
                <a:gd name="T0" fmla="*/ 33 w 33"/>
                <a:gd name="T1" fmla="*/ 24 h 27"/>
                <a:gd name="T2" fmla="*/ 33 w 33"/>
                <a:gd name="T3" fmla="*/ 24 h 27"/>
                <a:gd name="T4" fmla="*/ 31 w 33"/>
                <a:gd name="T5" fmla="*/ 23 h 27"/>
                <a:gd name="T6" fmla="*/ 30 w 33"/>
                <a:gd name="T7" fmla="*/ 22 h 27"/>
                <a:gd name="T8" fmla="*/ 29 w 33"/>
                <a:gd name="T9" fmla="*/ 22 h 27"/>
                <a:gd name="T10" fmla="*/ 28 w 33"/>
                <a:gd name="T11" fmla="*/ 20 h 27"/>
                <a:gd name="T12" fmla="*/ 16 w 33"/>
                <a:gd name="T13" fmla="*/ 3 h 27"/>
                <a:gd name="T14" fmla="*/ 13 w 33"/>
                <a:gd name="T15" fmla="*/ 2 h 27"/>
                <a:gd name="T16" fmla="*/ 6 w 33"/>
                <a:gd name="T17" fmla="*/ 3 h 27"/>
                <a:gd name="T18" fmla="*/ 4 w 33"/>
                <a:gd name="T19" fmla="*/ 3 h 27"/>
                <a:gd name="T20" fmla="*/ 1 w 33"/>
                <a:gd name="T21" fmla="*/ 0 h 27"/>
                <a:gd name="T22" fmla="*/ 0 w 33"/>
                <a:gd name="T23" fmla="*/ 1 h 27"/>
                <a:gd name="T24" fmla="*/ 3 w 33"/>
                <a:gd name="T25" fmla="*/ 4 h 27"/>
                <a:gd name="T26" fmla="*/ 5 w 33"/>
                <a:gd name="T27" fmla="*/ 5 h 27"/>
                <a:gd name="T28" fmla="*/ 13 w 33"/>
                <a:gd name="T29" fmla="*/ 3 h 27"/>
                <a:gd name="T30" fmla="*/ 25 w 33"/>
                <a:gd name="T31" fmla="*/ 20 h 27"/>
                <a:gd name="T32" fmla="*/ 33 w 33"/>
                <a:gd name="T3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27">
                  <a:moveTo>
                    <a:pt x="33" y="24"/>
                  </a:move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2" y="23"/>
                    <a:pt x="31" y="23"/>
                  </a:cubicBezTo>
                  <a:cubicBezTo>
                    <a:pt x="31" y="23"/>
                    <a:pt x="30" y="23"/>
                    <a:pt x="30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1"/>
                    <a:pt x="29" y="21"/>
                    <a:pt x="28" y="20"/>
                  </a:cubicBezTo>
                  <a:cubicBezTo>
                    <a:pt x="24" y="17"/>
                    <a:pt x="17" y="6"/>
                    <a:pt x="16" y="3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4" y="6"/>
                    <a:pt x="5" y="5"/>
                  </a:cubicBezTo>
                  <a:cubicBezTo>
                    <a:pt x="8" y="5"/>
                    <a:pt x="12" y="4"/>
                    <a:pt x="13" y="3"/>
                  </a:cubicBezTo>
                  <a:cubicBezTo>
                    <a:pt x="15" y="3"/>
                    <a:pt x="20" y="13"/>
                    <a:pt x="25" y="20"/>
                  </a:cubicBezTo>
                  <a:cubicBezTo>
                    <a:pt x="30" y="27"/>
                    <a:pt x="33" y="24"/>
                    <a:pt x="33" y="24"/>
                  </a:cubicBezTo>
                  <a:close/>
                </a:path>
              </a:pathLst>
            </a:custGeom>
            <a:solidFill>
              <a:srgbClr val="637E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ïṧľiḓê"/>
            <p:cNvSpPr/>
            <p:nvPr>
              <p:custDataLst>
                <p:tags r:id="rId94"/>
              </p:custDataLst>
            </p:nvPr>
          </p:nvSpPr>
          <p:spPr bwMode="auto">
            <a:xfrm>
              <a:off x="14504" y="3362"/>
              <a:ext cx="120" cy="120"/>
            </a:xfrm>
            <a:custGeom>
              <a:avLst/>
              <a:gdLst>
                <a:gd name="T0" fmla="*/ 4 w 5"/>
                <a:gd name="T1" fmla="*/ 9 h 12"/>
                <a:gd name="T2" fmla="*/ 4 w 5"/>
                <a:gd name="T3" fmla="*/ 1 h 12"/>
                <a:gd name="T4" fmla="*/ 0 w 5"/>
                <a:gd name="T5" fmla="*/ 8 h 12"/>
                <a:gd name="T6" fmla="*/ 2 w 5"/>
                <a:gd name="T7" fmla="*/ 12 h 12"/>
                <a:gd name="T8" fmla="*/ 4 w 5"/>
                <a:gd name="T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9"/>
                  </a:moveTo>
                  <a:cubicBezTo>
                    <a:pt x="4" y="8"/>
                    <a:pt x="5" y="1"/>
                    <a:pt x="4" y="1"/>
                  </a:cubicBezTo>
                  <a:cubicBezTo>
                    <a:pt x="2" y="0"/>
                    <a:pt x="1" y="5"/>
                    <a:pt x="0" y="8"/>
                  </a:cubicBezTo>
                  <a:cubicBezTo>
                    <a:pt x="0" y="9"/>
                    <a:pt x="0" y="12"/>
                    <a:pt x="2" y="12"/>
                  </a:cubicBezTo>
                  <a:cubicBezTo>
                    <a:pt x="3" y="12"/>
                    <a:pt x="3" y="11"/>
                    <a:pt x="4" y="9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iṣľiḓè"/>
            <p:cNvSpPr/>
            <p:nvPr>
              <p:custDataLst>
                <p:tags r:id="rId95"/>
              </p:custDataLst>
            </p:nvPr>
          </p:nvSpPr>
          <p:spPr bwMode="auto">
            <a:xfrm>
              <a:off x="14818" y="3367"/>
              <a:ext cx="188" cy="230"/>
            </a:xfrm>
            <a:custGeom>
              <a:avLst/>
              <a:gdLst>
                <a:gd name="T0" fmla="*/ 38 w 43"/>
                <a:gd name="T1" fmla="*/ 56 h 60"/>
                <a:gd name="T2" fmla="*/ 37 w 43"/>
                <a:gd name="T3" fmla="*/ 42 h 60"/>
                <a:gd name="T4" fmla="*/ 42 w 43"/>
                <a:gd name="T5" fmla="*/ 16 h 60"/>
                <a:gd name="T6" fmla="*/ 19 w 43"/>
                <a:gd name="T7" fmla="*/ 0 h 60"/>
                <a:gd name="T8" fmla="*/ 2 w 43"/>
                <a:gd name="T9" fmla="*/ 18 h 60"/>
                <a:gd name="T10" fmla="*/ 0 w 43"/>
                <a:gd name="T11" fmla="*/ 39 h 60"/>
                <a:gd name="T12" fmla="*/ 4 w 43"/>
                <a:gd name="T13" fmla="*/ 49 h 60"/>
                <a:gd name="T14" fmla="*/ 15 w 43"/>
                <a:gd name="T15" fmla="*/ 51 h 60"/>
                <a:gd name="T16" fmla="*/ 16 w 43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60">
                  <a:moveTo>
                    <a:pt x="38" y="56"/>
                  </a:moveTo>
                  <a:cubicBezTo>
                    <a:pt x="38" y="56"/>
                    <a:pt x="36" y="48"/>
                    <a:pt x="37" y="42"/>
                  </a:cubicBezTo>
                  <a:cubicBezTo>
                    <a:pt x="38" y="35"/>
                    <a:pt x="43" y="24"/>
                    <a:pt x="42" y="16"/>
                  </a:cubicBezTo>
                  <a:cubicBezTo>
                    <a:pt x="41" y="7"/>
                    <a:pt x="30" y="0"/>
                    <a:pt x="19" y="0"/>
                  </a:cubicBezTo>
                  <a:cubicBezTo>
                    <a:pt x="8" y="1"/>
                    <a:pt x="4" y="12"/>
                    <a:pt x="2" y="18"/>
                  </a:cubicBezTo>
                  <a:cubicBezTo>
                    <a:pt x="0" y="24"/>
                    <a:pt x="0" y="33"/>
                    <a:pt x="0" y="39"/>
                  </a:cubicBezTo>
                  <a:cubicBezTo>
                    <a:pt x="0" y="44"/>
                    <a:pt x="3" y="48"/>
                    <a:pt x="4" y="49"/>
                  </a:cubicBezTo>
                  <a:cubicBezTo>
                    <a:pt x="6" y="50"/>
                    <a:pt x="13" y="49"/>
                    <a:pt x="15" y="51"/>
                  </a:cubicBezTo>
                  <a:cubicBezTo>
                    <a:pt x="16" y="52"/>
                    <a:pt x="16" y="60"/>
                    <a:pt x="16" y="60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ïṡliḑè"/>
            <p:cNvSpPr/>
            <p:nvPr>
              <p:custDataLst>
                <p:tags r:id="rId96"/>
              </p:custDataLst>
            </p:nvPr>
          </p:nvSpPr>
          <p:spPr bwMode="auto">
            <a:xfrm>
              <a:off x="14825" y="3317"/>
              <a:ext cx="212" cy="230"/>
            </a:xfrm>
            <a:custGeom>
              <a:avLst/>
              <a:gdLst>
                <a:gd name="T0" fmla="*/ 38 w 48"/>
                <a:gd name="T1" fmla="*/ 60 h 60"/>
                <a:gd name="T2" fmla="*/ 18 w 48"/>
                <a:gd name="T3" fmla="*/ 59 h 60"/>
                <a:gd name="T4" fmla="*/ 8 w 48"/>
                <a:gd name="T5" fmla="*/ 49 h 60"/>
                <a:gd name="T6" fmla="*/ 10 w 48"/>
                <a:gd name="T7" fmla="*/ 37 h 60"/>
                <a:gd name="T8" fmla="*/ 5 w 48"/>
                <a:gd name="T9" fmla="*/ 38 h 60"/>
                <a:gd name="T10" fmla="*/ 4 w 48"/>
                <a:gd name="T11" fmla="*/ 41 h 60"/>
                <a:gd name="T12" fmla="*/ 2 w 48"/>
                <a:gd name="T13" fmla="*/ 35 h 60"/>
                <a:gd name="T14" fmla="*/ 5 w 48"/>
                <a:gd name="T15" fmla="*/ 26 h 60"/>
                <a:gd name="T16" fmla="*/ 9 w 48"/>
                <a:gd name="T17" fmla="*/ 22 h 60"/>
                <a:gd name="T18" fmla="*/ 3 w 48"/>
                <a:gd name="T19" fmla="*/ 16 h 60"/>
                <a:gd name="T20" fmla="*/ 7 w 48"/>
                <a:gd name="T21" fmla="*/ 0 h 60"/>
                <a:gd name="T22" fmla="*/ 12 w 48"/>
                <a:gd name="T23" fmla="*/ 6 h 60"/>
                <a:gd name="T24" fmla="*/ 39 w 48"/>
                <a:gd name="T25" fmla="*/ 11 h 60"/>
                <a:gd name="T26" fmla="*/ 43 w 48"/>
                <a:gd name="T27" fmla="*/ 19 h 60"/>
                <a:gd name="T28" fmla="*/ 48 w 48"/>
                <a:gd name="T29" fmla="*/ 29 h 60"/>
                <a:gd name="T30" fmla="*/ 40 w 48"/>
                <a:gd name="T31" fmla="*/ 56 h 60"/>
                <a:gd name="T32" fmla="*/ 38 w 48"/>
                <a:gd name="T3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60">
                  <a:moveTo>
                    <a:pt x="38" y="60"/>
                  </a:moveTo>
                  <a:cubicBezTo>
                    <a:pt x="38" y="60"/>
                    <a:pt x="22" y="60"/>
                    <a:pt x="18" y="59"/>
                  </a:cubicBezTo>
                  <a:cubicBezTo>
                    <a:pt x="13" y="58"/>
                    <a:pt x="8" y="54"/>
                    <a:pt x="8" y="49"/>
                  </a:cubicBezTo>
                  <a:cubicBezTo>
                    <a:pt x="12" y="49"/>
                    <a:pt x="12" y="40"/>
                    <a:pt x="10" y="37"/>
                  </a:cubicBezTo>
                  <a:cubicBezTo>
                    <a:pt x="8" y="34"/>
                    <a:pt x="5" y="35"/>
                    <a:pt x="5" y="38"/>
                  </a:cubicBezTo>
                  <a:cubicBezTo>
                    <a:pt x="4" y="41"/>
                    <a:pt x="5" y="40"/>
                    <a:pt x="4" y="41"/>
                  </a:cubicBezTo>
                  <a:cubicBezTo>
                    <a:pt x="3" y="41"/>
                    <a:pt x="1" y="41"/>
                    <a:pt x="2" y="35"/>
                  </a:cubicBezTo>
                  <a:cubicBezTo>
                    <a:pt x="3" y="30"/>
                    <a:pt x="3" y="29"/>
                    <a:pt x="5" y="26"/>
                  </a:cubicBezTo>
                  <a:cubicBezTo>
                    <a:pt x="6" y="22"/>
                    <a:pt x="7" y="23"/>
                    <a:pt x="9" y="22"/>
                  </a:cubicBezTo>
                  <a:cubicBezTo>
                    <a:pt x="7" y="21"/>
                    <a:pt x="6" y="21"/>
                    <a:pt x="3" y="16"/>
                  </a:cubicBezTo>
                  <a:cubicBezTo>
                    <a:pt x="0" y="11"/>
                    <a:pt x="0" y="5"/>
                    <a:pt x="7" y="0"/>
                  </a:cubicBezTo>
                  <a:cubicBezTo>
                    <a:pt x="7" y="2"/>
                    <a:pt x="9" y="5"/>
                    <a:pt x="12" y="6"/>
                  </a:cubicBezTo>
                  <a:cubicBezTo>
                    <a:pt x="20" y="8"/>
                    <a:pt x="33" y="7"/>
                    <a:pt x="39" y="11"/>
                  </a:cubicBezTo>
                  <a:cubicBezTo>
                    <a:pt x="42" y="13"/>
                    <a:pt x="44" y="17"/>
                    <a:pt x="43" y="19"/>
                  </a:cubicBezTo>
                  <a:cubicBezTo>
                    <a:pt x="43" y="19"/>
                    <a:pt x="48" y="19"/>
                    <a:pt x="48" y="29"/>
                  </a:cubicBezTo>
                  <a:cubicBezTo>
                    <a:pt x="48" y="51"/>
                    <a:pt x="40" y="52"/>
                    <a:pt x="40" y="56"/>
                  </a:cubicBezTo>
                  <a:cubicBezTo>
                    <a:pt x="39" y="59"/>
                    <a:pt x="40" y="59"/>
                    <a:pt x="38" y="6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íṧ1ïḓê"/>
            <p:cNvSpPr/>
            <p:nvPr>
              <p:custDataLst>
                <p:tags r:id="rId97"/>
              </p:custDataLst>
            </p:nvPr>
          </p:nvSpPr>
          <p:spPr bwMode="auto">
            <a:xfrm>
              <a:off x="14844" y="3501"/>
              <a:ext cx="163" cy="120"/>
            </a:xfrm>
            <a:custGeom>
              <a:avLst/>
              <a:gdLst>
                <a:gd name="T0" fmla="*/ 37 w 37"/>
                <a:gd name="T1" fmla="*/ 9 h 12"/>
                <a:gd name="T2" fmla="*/ 35 w 37"/>
                <a:gd name="T3" fmla="*/ 2 h 12"/>
                <a:gd name="T4" fmla="*/ 16 w 37"/>
                <a:gd name="T5" fmla="*/ 0 h 12"/>
                <a:gd name="T6" fmla="*/ 1 w 37"/>
                <a:gd name="T7" fmla="*/ 6 h 12"/>
                <a:gd name="T8" fmla="*/ 2 w 37"/>
                <a:gd name="T9" fmla="*/ 12 h 12"/>
                <a:gd name="T10" fmla="*/ 37 w 37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2">
                  <a:moveTo>
                    <a:pt x="37" y="9"/>
                  </a:moveTo>
                  <a:cubicBezTo>
                    <a:pt x="37" y="9"/>
                    <a:pt x="37" y="3"/>
                    <a:pt x="35" y="2"/>
                  </a:cubicBezTo>
                  <a:cubicBezTo>
                    <a:pt x="33" y="0"/>
                    <a:pt x="20" y="0"/>
                    <a:pt x="16" y="0"/>
                  </a:cubicBezTo>
                  <a:cubicBezTo>
                    <a:pt x="12" y="1"/>
                    <a:pt x="2" y="5"/>
                    <a:pt x="1" y="6"/>
                  </a:cubicBezTo>
                  <a:cubicBezTo>
                    <a:pt x="0" y="7"/>
                    <a:pt x="2" y="12"/>
                    <a:pt x="2" y="12"/>
                  </a:cubicBezTo>
                  <a:lnTo>
                    <a:pt x="37" y="9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ïşļîďe"/>
            <p:cNvSpPr/>
            <p:nvPr>
              <p:custDataLst>
                <p:tags r:id="rId98"/>
              </p:custDataLst>
            </p:nvPr>
          </p:nvSpPr>
          <p:spPr bwMode="auto">
            <a:xfrm>
              <a:off x="14764" y="3590"/>
              <a:ext cx="365" cy="470"/>
            </a:xfrm>
            <a:custGeom>
              <a:avLst/>
              <a:gdLst>
                <a:gd name="T0" fmla="*/ 7 w 83"/>
                <a:gd name="T1" fmla="*/ 106 h 122"/>
                <a:gd name="T2" fmla="*/ 5 w 83"/>
                <a:gd name="T3" fmla="*/ 121 h 122"/>
                <a:gd name="T4" fmla="*/ 17 w 83"/>
                <a:gd name="T5" fmla="*/ 120 h 122"/>
                <a:gd name="T6" fmla="*/ 17 w 83"/>
                <a:gd name="T7" fmla="*/ 120 h 122"/>
                <a:gd name="T8" fmla="*/ 18 w 83"/>
                <a:gd name="T9" fmla="*/ 120 h 122"/>
                <a:gd name="T10" fmla="*/ 35 w 83"/>
                <a:gd name="T11" fmla="*/ 119 h 122"/>
                <a:gd name="T12" fmla="*/ 68 w 83"/>
                <a:gd name="T13" fmla="*/ 121 h 122"/>
                <a:gd name="T14" fmla="*/ 69 w 83"/>
                <a:gd name="T15" fmla="*/ 117 h 122"/>
                <a:gd name="T16" fmla="*/ 68 w 83"/>
                <a:gd name="T17" fmla="*/ 103 h 122"/>
                <a:gd name="T18" fmla="*/ 71 w 83"/>
                <a:gd name="T19" fmla="*/ 89 h 122"/>
                <a:gd name="T20" fmla="*/ 82 w 83"/>
                <a:gd name="T21" fmla="*/ 26 h 122"/>
                <a:gd name="T22" fmla="*/ 55 w 83"/>
                <a:gd name="T23" fmla="*/ 3 h 122"/>
                <a:gd name="T24" fmla="*/ 1 w 83"/>
                <a:gd name="T25" fmla="*/ 26 h 122"/>
                <a:gd name="T26" fmla="*/ 1 w 83"/>
                <a:gd name="T27" fmla="*/ 30 h 122"/>
                <a:gd name="T28" fmla="*/ 7 w 83"/>
                <a:gd name="T29" fmla="*/ 90 h 122"/>
                <a:gd name="T30" fmla="*/ 7 w 83"/>
                <a:gd name="T31" fmla="*/ 10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122">
                  <a:moveTo>
                    <a:pt x="7" y="106"/>
                  </a:moveTo>
                  <a:cubicBezTo>
                    <a:pt x="6" y="112"/>
                    <a:pt x="2" y="120"/>
                    <a:pt x="5" y="121"/>
                  </a:cubicBezTo>
                  <a:cubicBezTo>
                    <a:pt x="6" y="121"/>
                    <a:pt x="11" y="121"/>
                    <a:pt x="17" y="120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23" y="120"/>
                    <a:pt x="29" y="119"/>
                    <a:pt x="35" y="119"/>
                  </a:cubicBezTo>
                  <a:cubicBezTo>
                    <a:pt x="55" y="118"/>
                    <a:pt x="66" y="122"/>
                    <a:pt x="68" y="121"/>
                  </a:cubicBezTo>
                  <a:cubicBezTo>
                    <a:pt x="69" y="120"/>
                    <a:pt x="69" y="118"/>
                    <a:pt x="69" y="117"/>
                  </a:cubicBezTo>
                  <a:cubicBezTo>
                    <a:pt x="68" y="112"/>
                    <a:pt x="68" y="107"/>
                    <a:pt x="68" y="103"/>
                  </a:cubicBezTo>
                  <a:cubicBezTo>
                    <a:pt x="69" y="99"/>
                    <a:pt x="70" y="94"/>
                    <a:pt x="71" y="89"/>
                  </a:cubicBezTo>
                  <a:cubicBezTo>
                    <a:pt x="74" y="71"/>
                    <a:pt x="81" y="43"/>
                    <a:pt x="82" y="26"/>
                  </a:cubicBezTo>
                  <a:cubicBezTo>
                    <a:pt x="83" y="0"/>
                    <a:pt x="55" y="3"/>
                    <a:pt x="55" y="3"/>
                  </a:cubicBezTo>
                  <a:cubicBezTo>
                    <a:pt x="20" y="0"/>
                    <a:pt x="3" y="11"/>
                    <a:pt x="1" y="26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0" y="45"/>
                    <a:pt x="4" y="71"/>
                    <a:pt x="7" y="90"/>
                  </a:cubicBezTo>
                  <a:cubicBezTo>
                    <a:pt x="7" y="95"/>
                    <a:pt x="7" y="101"/>
                    <a:pt x="7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ïŝḷíḑê"/>
            <p:cNvSpPr/>
            <p:nvPr>
              <p:custDataLst>
                <p:tags r:id="rId99"/>
              </p:custDataLst>
            </p:nvPr>
          </p:nvSpPr>
          <p:spPr bwMode="auto">
            <a:xfrm>
              <a:off x="14764" y="3694"/>
              <a:ext cx="120" cy="362"/>
            </a:xfrm>
            <a:custGeom>
              <a:avLst/>
              <a:gdLst>
                <a:gd name="T0" fmla="*/ 7 w 17"/>
                <a:gd name="T1" fmla="*/ 79 h 94"/>
                <a:gd name="T2" fmla="*/ 5 w 17"/>
                <a:gd name="T3" fmla="*/ 94 h 94"/>
                <a:gd name="T4" fmla="*/ 17 w 17"/>
                <a:gd name="T5" fmla="*/ 93 h 94"/>
                <a:gd name="T6" fmla="*/ 12 w 17"/>
                <a:gd name="T7" fmla="*/ 87 h 94"/>
                <a:gd name="T8" fmla="*/ 15 w 17"/>
                <a:gd name="T9" fmla="*/ 70 h 94"/>
                <a:gd name="T10" fmla="*/ 11 w 17"/>
                <a:gd name="T11" fmla="*/ 29 h 94"/>
                <a:gd name="T12" fmla="*/ 11 w 17"/>
                <a:gd name="T13" fmla="*/ 0 h 94"/>
                <a:gd name="T14" fmla="*/ 0 w 17"/>
                <a:gd name="T15" fmla="*/ 6 h 94"/>
                <a:gd name="T16" fmla="*/ 7 w 17"/>
                <a:gd name="T17" fmla="*/ 63 h 94"/>
                <a:gd name="T18" fmla="*/ 7 w 17"/>
                <a:gd name="T19" fmla="*/ 7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94">
                  <a:moveTo>
                    <a:pt x="7" y="79"/>
                  </a:moveTo>
                  <a:cubicBezTo>
                    <a:pt x="6" y="85"/>
                    <a:pt x="2" y="93"/>
                    <a:pt x="5" y="94"/>
                  </a:cubicBezTo>
                  <a:cubicBezTo>
                    <a:pt x="6" y="94"/>
                    <a:pt x="11" y="94"/>
                    <a:pt x="17" y="93"/>
                  </a:cubicBezTo>
                  <a:cubicBezTo>
                    <a:pt x="12" y="94"/>
                    <a:pt x="11" y="89"/>
                    <a:pt x="12" y="87"/>
                  </a:cubicBezTo>
                  <a:cubicBezTo>
                    <a:pt x="13" y="84"/>
                    <a:pt x="16" y="77"/>
                    <a:pt x="15" y="70"/>
                  </a:cubicBezTo>
                  <a:cubicBezTo>
                    <a:pt x="15" y="62"/>
                    <a:pt x="12" y="45"/>
                    <a:pt x="11" y="29"/>
                  </a:cubicBezTo>
                  <a:cubicBezTo>
                    <a:pt x="9" y="14"/>
                    <a:pt x="10" y="2"/>
                    <a:pt x="11" y="0"/>
                  </a:cubicBezTo>
                  <a:cubicBezTo>
                    <a:pt x="10" y="2"/>
                    <a:pt x="7" y="4"/>
                    <a:pt x="0" y="6"/>
                  </a:cubicBezTo>
                  <a:cubicBezTo>
                    <a:pt x="0" y="22"/>
                    <a:pt x="5" y="45"/>
                    <a:pt x="7" y="63"/>
                  </a:cubicBezTo>
                  <a:cubicBezTo>
                    <a:pt x="7" y="68"/>
                    <a:pt x="7" y="74"/>
                    <a:pt x="7" y="79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iṩļíḓé"/>
            <p:cNvSpPr/>
            <p:nvPr>
              <p:custDataLst>
                <p:tags r:id="rId100"/>
              </p:custDataLst>
            </p:nvPr>
          </p:nvSpPr>
          <p:spPr bwMode="auto">
            <a:xfrm>
              <a:off x="15442" y="4732"/>
              <a:ext cx="544" cy="141"/>
            </a:xfrm>
            <a:custGeom>
              <a:avLst/>
              <a:gdLst>
                <a:gd name="T0" fmla="*/ 116 w 123"/>
                <a:gd name="T1" fmla="*/ 21 h 37"/>
                <a:gd name="T2" fmla="*/ 113 w 123"/>
                <a:gd name="T3" fmla="*/ 18 h 37"/>
                <a:gd name="T4" fmla="*/ 109 w 123"/>
                <a:gd name="T5" fmla="*/ 17 h 37"/>
                <a:gd name="T6" fmla="*/ 107 w 123"/>
                <a:gd name="T7" fmla="*/ 17 h 37"/>
                <a:gd name="T8" fmla="*/ 105 w 123"/>
                <a:gd name="T9" fmla="*/ 18 h 37"/>
                <a:gd name="T10" fmla="*/ 103 w 123"/>
                <a:gd name="T11" fmla="*/ 19 h 37"/>
                <a:gd name="T12" fmla="*/ 102 w 123"/>
                <a:gd name="T13" fmla="*/ 20 h 37"/>
                <a:gd name="T14" fmla="*/ 99 w 123"/>
                <a:gd name="T15" fmla="*/ 20 h 37"/>
                <a:gd name="T16" fmla="*/ 69 w 123"/>
                <a:gd name="T17" fmla="*/ 20 h 37"/>
                <a:gd name="T18" fmla="*/ 65 w 123"/>
                <a:gd name="T19" fmla="*/ 20 h 37"/>
                <a:gd name="T20" fmla="*/ 64 w 123"/>
                <a:gd name="T21" fmla="*/ 19 h 37"/>
                <a:gd name="T22" fmla="*/ 60 w 123"/>
                <a:gd name="T23" fmla="*/ 18 h 37"/>
                <a:gd name="T24" fmla="*/ 54 w 123"/>
                <a:gd name="T25" fmla="*/ 21 h 37"/>
                <a:gd name="T26" fmla="*/ 51 w 123"/>
                <a:gd name="T27" fmla="*/ 25 h 37"/>
                <a:gd name="T28" fmla="*/ 51 w 123"/>
                <a:gd name="T29" fmla="*/ 14 h 37"/>
                <a:gd name="T30" fmla="*/ 51 w 123"/>
                <a:gd name="T31" fmla="*/ 7 h 37"/>
                <a:gd name="T32" fmla="*/ 51 w 123"/>
                <a:gd name="T33" fmla="*/ 5 h 37"/>
                <a:gd name="T34" fmla="*/ 53 w 123"/>
                <a:gd name="T35" fmla="*/ 2 h 37"/>
                <a:gd name="T36" fmla="*/ 51 w 123"/>
                <a:gd name="T37" fmla="*/ 0 h 37"/>
                <a:gd name="T38" fmla="*/ 30 w 123"/>
                <a:gd name="T39" fmla="*/ 0 h 37"/>
                <a:gd name="T40" fmla="*/ 28 w 123"/>
                <a:gd name="T41" fmla="*/ 0 h 37"/>
                <a:gd name="T42" fmla="*/ 18 w 123"/>
                <a:gd name="T43" fmla="*/ 0 h 37"/>
                <a:gd name="T44" fmla="*/ 5 w 123"/>
                <a:gd name="T45" fmla="*/ 0 h 37"/>
                <a:gd name="T46" fmla="*/ 2 w 123"/>
                <a:gd name="T47" fmla="*/ 0 h 37"/>
                <a:gd name="T48" fmla="*/ 0 w 123"/>
                <a:gd name="T49" fmla="*/ 2 h 37"/>
                <a:gd name="T50" fmla="*/ 2 w 123"/>
                <a:gd name="T51" fmla="*/ 5 h 37"/>
                <a:gd name="T52" fmla="*/ 2 w 123"/>
                <a:gd name="T53" fmla="*/ 7 h 37"/>
                <a:gd name="T54" fmla="*/ 2 w 123"/>
                <a:gd name="T55" fmla="*/ 14 h 37"/>
                <a:gd name="T56" fmla="*/ 2 w 123"/>
                <a:gd name="T57" fmla="*/ 37 h 37"/>
                <a:gd name="T58" fmla="*/ 123 w 123"/>
                <a:gd name="T59" fmla="*/ 37 h 37"/>
                <a:gd name="T60" fmla="*/ 117 w 123"/>
                <a:gd name="T61" fmla="*/ 22 h 37"/>
                <a:gd name="T62" fmla="*/ 116 w 123"/>
                <a:gd name="T63" fmla="*/ 21 h 37"/>
                <a:gd name="T64" fmla="*/ 62 w 123"/>
                <a:gd name="T65" fmla="*/ 20 h 37"/>
                <a:gd name="T66" fmla="*/ 60 w 123"/>
                <a:gd name="T67" fmla="*/ 20 h 37"/>
                <a:gd name="T68" fmla="*/ 60 w 123"/>
                <a:gd name="T69" fmla="*/ 20 h 37"/>
                <a:gd name="T70" fmla="*/ 58 w 123"/>
                <a:gd name="T71" fmla="*/ 22 h 37"/>
                <a:gd name="T72" fmla="*/ 62 w 123"/>
                <a:gd name="T73" fmla="*/ 20 h 37"/>
                <a:gd name="T74" fmla="*/ 62 w 123"/>
                <a:gd name="T75" fmla="*/ 20 h 37"/>
                <a:gd name="T76" fmla="*/ 62 w 123"/>
                <a:gd name="T77" fmla="*/ 2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37">
                  <a:moveTo>
                    <a:pt x="116" y="21"/>
                  </a:moveTo>
                  <a:cubicBezTo>
                    <a:pt x="115" y="20"/>
                    <a:pt x="114" y="19"/>
                    <a:pt x="113" y="18"/>
                  </a:cubicBezTo>
                  <a:cubicBezTo>
                    <a:pt x="111" y="17"/>
                    <a:pt x="110" y="17"/>
                    <a:pt x="109" y="17"/>
                  </a:cubicBezTo>
                  <a:cubicBezTo>
                    <a:pt x="108" y="17"/>
                    <a:pt x="108" y="17"/>
                    <a:pt x="107" y="17"/>
                  </a:cubicBezTo>
                  <a:cubicBezTo>
                    <a:pt x="106" y="18"/>
                    <a:pt x="105" y="18"/>
                    <a:pt x="105" y="18"/>
                  </a:cubicBezTo>
                  <a:cubicBezTo>
                    <a:pt x="104" y="18"/>
                    <a:pt x="104" y="19"/>
                    <a:pt x="103" y="19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65" y="20"/>
                    <a:pt x="64" y="19"/>
                    <a:pt x="64" y="19"/>
                  </a:cubicBezTo>
                  <a:cubicBezTo>
                    <a:pt x="62" y="18"/>
                    <a:pt x="61" y="18"/>
                    <a:pt x="60" y="18"/>
                  </a:cubicBezTo>
                  <a:cubicBezTo>
                    <a:pt x="59" y="18"/>
                    <a:pt x="56" y="18"/>
                    <a:pt x="54" y="21"/>
                  </a:cubicBezTo>
                  <a:cubicBezTo>
                    <a:pt x="53" y="22"/>
                    <a:pt x="52" y="23"/>
                    <a:pt x="51" y="25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2" y="5"/>
                    <a:pt x="53" y="4"/>
                    <a:pt x="53" y="2"/>
                  </a:cubicBezTo>
                  <a:cubicBezTo>
                    <a:pt x="53" y="1"/>
                    <a:pt x="52" y="0"/>
                    <a:pt x="5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22" y="31"/>
                    <a:pt x="120" y="25"/>
                    <a:pt x="117" y="22"/>
                  </a:cubicBezTo>
                  <a:cubicBezTo>
                    <a:pt x="117" y="22"/>
                    <a:pt x="116" y="21"/>
                    <a:pt x="116" y="21"/>
                  </a:cubicBezTo>
                  <a:moveTo>
                    <a:pt x="62" y="20"/>
                  </a:moveTo>
                  <a:cubicBezTo>
                    <a:pt x="61" y="20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8" y="21"/>
                    <a:pt x="58" y="22"/>
                  </a:cubicBezTo>
                  <a:cubicBezTo>
                    <a:pt x="59" y="21"/>
                    <a:pt x="60" y="20"/>
                    <a:pt x="62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0"/>
                    <a:pt x="62" y="20"/>
                    <a:pt x="62" y="20"/>
                  </a:cubicBezTo>
                </a:path>
              </a:pathLst>
            </a:custGeom>
            <a:solidFill>
              <a:srgbClr val="5752B7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ïSļíḑe"/>
            <p:cNvSpPr/>
            <p:nvPr>
              <p:custDataLst>
                <p:tags r:id="rId101"/>
              </p:custDataLst>
            </p:nvPr>
          </p:nvSpPr>
          <p:spPr bwMode="auto">
            <a:xfrm>
              <a:off x="15335" y="4870"/>
              <a:ext cx="724" cy="120"/>
            </a:xfrm>
            <a:prstGeom prst="ellipse">
              <a:avLst/>
            </a:prstGeom>
            <a:solidFill>
              <a:srgbClr val="E4E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îŝļîḑê"/>
            <p:cNvSpPr/>
            <p:nvPr>
              <p:custDataLst>
                <p:tags r:id="rId102"/>
              </p:custDataLst>
            </p:nvPr>
          </p:nvSpPr>
          <p:spPr bwMode="auto">
            <a:xfrm>
              <a:off x="15420" y="4725"/>
              <a:ext cx="210" cy="238"/>
            </a:xfrm>
            <a:prstGeom prst="rect">
              <a:avLst/>
            </a:prstGeom>
            <a:solidFill>
              <a:srgbClr val="E7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iš1îḋê"/>
            <p:cNvSpPr/>
            <p:nvPr>
              <p:custDataLst>
                <p:tags r:id="rId103"/>
              </p:custDataLst>
            </p:nvPr>
          </p:nvSpPr>
          <p:spPr bwMode="auto">
            <a:xfrm>
              <a:off x="15420" y="4725"/>
              <a:ext cx="21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íŝḷídê"/>
            <p:cNvSpPr/>
            <p:nvPr>
              <p:custDataLst>
                <p:tags r:id="rId104"/>
              </p:custDataLst>
            </p:nvPr>
          </p:nvSpPr>
          <p:spPr bwMode="auto">
            <a:xfrm>
              <a:off x="15420" y="4766"/>
              <a:ext cx="210" cy="150"/>
            </a:xfrm>
            <a:prstGeom prst="rect">
              <a:avLst/>
            </a:pr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îṩḷîďe"/>
            <p:cNvSpPr/>
            <p:nvPr>
              <p:custDataLst>
                <p:tags r:id="rId105"/>
              </p:custDataLst>
            </p:nvPr>
          </p:nvSpPr>
          <p:spPr bwMode="auto">
            <a:xfrm>
              <a:off x="15420" y="4766"/>
              <a:ext cx="21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ïşḻîďé"/>
            <p:cNvSpPr/>
            <p:nvPr>
              <p:custDataLst>
                <p:tags r:id="rId106"/>
              </p:custDataLst>
            </p:nvPr>
          </p:nvSpPr>
          <p:spPr bwMode="auto">
            <a:xfrm>
              <a:off x="15535" y="4744"/>
              <a:ext cx="120" cy="208"/>
            </a:xfrm>
            <a:custGeom>
              <a:avLst/>
              <a:gdLst>
                <a:gd name="T0" fmla="*/ 16 w 18"/>
                <a:gd name="T1" fmla="*/ 45 h 54"/>
                <a:gd name="T2" fmla="*/ 0 w 18"/>
                <a:gd name="T3" fmla="*/ 45 h 54"/>
                <a:gd name="T4" fmla="*/ 0 w 18"/>
                <a:gd name="T5" fmla="*/ 54 h 54"/>
                <a:gd name="T6" fmla="*/ 18 w 18"/>
                <a:gd name="T7" fmla="*/ 54 h 54"/>
                <a:gd name="T8" fmla="*/ 18 w 18"/>
                <a:gd name="T9" fmla="*/ 52 h 54"/>
                <a:gd name="T10" fmla="*/ 18 w 18"/>
                <a:gd name="T11" fmla="*/ 51 h 54"/>
                <a:gd name="T12" fmla="*/ 16 w 18"/>
                <a:gd name="T13" fmla="*/ 48 h 54"/>
                <a:gd name="T14" fmla="*/ 16 w 18"/>
                <a:gd name="T15" fmla="*/ 45 h 54"/>
                <a:gd name="T16" fmla="*/ 18 w 18"/>
                <a:gd name="T17" fmla="*/ 0 h 54"/>
                <a:gd name="T18" fmla="*/ 0 w 18"/>
                <a:gd name="T19" fmla="*/ 0 h 54"/>
                <a:gd name="T20" fmla="*/ 0 w 18"/>
                <a:gd name="T21" fmla="*/ 6 h 54"/>
                <a:gd name="T22" fmla="*/ 18 w 18"/>
                <a:gd name="T23" fmla="*/ 6 h 54"/>
                <a:gd name="T24" fmla="*/ 18 w 18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54">
                  <a:moveTo>
                    <a:pt x="16" y="45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7" y="50"/>
                    <a:pt x="17" y="49"/>
                    <a:pt x="16" y="48"/>
                  </a:cubicBezTo>
                  <a:cubicBezTo>
                    <a:pt x="16" y="47"/>
                    <a:pt x="16" y="46"/>
                    <a:pt x="16" y="45"/>
                  </a:cubicBezTo>
                  <a:moveTo>
                    <a:pt x="1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B2B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1" name="iṡlîďe"/>
            <p:cNvSpPr/>
            <p:nvPr>
              <p:custDataLst>
                <p:tags r:id="rId107"/>
              </p:custDataLst>
            </p:nvPr>
          </p:nvSpPr>
          <p:spPr bwMode="auto">
            <a:xfrm>
              <a:off x="15535" y="4766"/>
              <a:ext cx="120" cy="150"/>
            </a:xfrm>
            <a:custGeom>
              <a:avLst/>
              <a:gdLst>
                <a:gd name="T0" fmla="*/ 18 w 18"/>
                <a:gd name="T1" fmla="*/ 25 h 39"/>
                <a:gd name="T2" fmla="*/ 18 w 18"/>
                <a:gd name="T3" fmla="*/ 28 h 39"/>
                <a:gd name="T4" fmla="*/ 18 w 18"/>
                <a:gd name="T5" fmla="*/ 32 h 39"/>
                <a:gd name="T6" fmla="*/ 18 w 18"/>
                <a:gd name="T7" fmla="*/ 32 h 39"/>
                <a:gd name="T8" fmla="*/ 18 w 18"/>
                <a:gd name="T9" fmla="*/ 28 h 39"/>
                <a:gd name="T10" fmla="*/ 18 w 18"/>
                <a:gd name="T11" fmla="*/ 26 h 39"/>
                <a:gd name="T12" fmla="*/ 18 w 18"/>
                <a:gd name="T13" fmla="*/ 25 h 39"/>
                <a:gd name="T14" fmla="*/ 18 w 18"/>
                <a:gd name="T15" fmla="*/ 0 h 39"/>
                <a:gd name="T16" fmla="*/ 18 w 18"/>
                <a:gd name="T17" fmla="*/ 0 h 39"/>
                <a:gd name="T18" fmla="*/ 0 w 18"/>
                <a:gd name="T19" fmla="*/ 0 h 39"/>
                <a:gd name="T20" fmla="*/ 0 w 18"/>
                <a:gd name="T21" fmla="*/ 39 h 39"/>
                <a:gd name="T22" fmla="*/ 16 w 18"/>
                <a:gd name="T23" fmla="*/ 39 h 39"/>
                <a:gd name="T24" fmla="*/ 15 w 18"/>
                <a:gd name="T25" fmla="*/ 35 h 39"/>
                <a:gd name="T26" fmla="*/ 14 w 18"/>
                <a:gd name="T27" fmla="*/ 27 h 39"/>
                <a:gd name="T28" fmla="*/ 15 w 18"/>
                <a:gd name="T29" fmla="*/ 20 h 39"/>
                <a:gd name="T30" fmla="*/ 18 w 18"/>
                <a:gd name="T31" fmla="*/ 12 h 39"/>
                <a:gd name="T32" fmla="*/ 18 w 18"/>
                <a:gd name="T3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9">
                  <a:moveTo>
                    <a:pt x="18" y="25"/>
                  </a:moveTo>
                  <a:cubicBezTo>
                    <a:pt x="18" y="26"/>
                    <a:pt x="18" y="27"/>
                    <a:pt x="18" y="28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0"/>
                    <a:pt x="18" y="29"/>
                    <a:pt x="18" y="28"/>
                  </a:cubicBezTo>
                  <a:cubicBezTo>
                    <a:pt x="18" y="27"/>
                    <a:pt x="18" y="26"/>
                    <a:pt x="18" y="26"/>
                  </a:cubicBezTo>
                  <a:cubicBezTo>
                    <a:pt x="18" y="25"/>
                    <a:pt x="18" y="25"/>
                    <a:pt x="18" y="25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8"/>
                    <a:pt x="15" y="37"/>
                    <a:pt x="15" y="35"/>
                  </a:cubicBezTo>
                  <a:cubicBezTo>
                    <a:pt x="14" y="31"/>
                    <a:pt x="14" y="29"/>
                    <a:pt x="14" y="27"/>
                  </a:cubicBezTo>
                  <a:cubicBezTo>
                    <a:pt x="14" y="25"/>
                    <a:pt x="15" y="22"/>
                    <a:pt x="15" y="20"/>
                  </a:cubicBezTo>
                  <a:cubicBezTo>
                    <a:pt x="16" y="16"/>
                    <a:pt x="17" y="14"/>
                    <a:pt x="18" y="12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B08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" name="îś1îḋé"/>
            <p:cNvSpPr/>
            <p:nvPr>
              <p:custDataLst>
                <p:tags r:id="rId108"/>
              </p:custDataLst>
            </p:nvPr>
          </p:nvSpPr>
          <p:spPr bwMode="auto">
            <a:xfrm>
              <a:off x="15409" y="4854"/>
              <a:ext cx="237" cy="120"/>
            </a:xfrm>
            <a:custGeom>
              <a:avLst/>
              <a:gdLst>
                <a:gd name="T0" fmla="*/ 3 w 54"/>
                <a:gd name="T1" fmla="*/ 6 h 6"/>
                <a:gd name="T2" fmla="*/ 51 w 54"/>
                <a:gd name="T3" fmla="*/ 6 h 6"/>
                <a:gd name="T4" fmla="*/ 54 w 54"/>
                <a:gd name="T5" fmla="*/ 3 h 6"/>
                <a:gd name="T6" fmla="*/ 51 w 54"/>
                <a:gd name="T7" fmla="*/ 0 h 6"/>
                <a:gd name="T8" fmla="*/ 3 w 54"/>
                <a:gd name="T9" fmla="*/ 0 h 6"/>
                <a:gd name="T10" fmla="*/ 0 w 54"/>
                <a:gd name="T11" fmla="*/ 3 h 6"/>
                <a:gd name="T12" fmla="*/ 3 w 5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6">
                  <a:moveTo>
                    <a:pt x="3" y="6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3" y="6"/>
                    <a:pt x="54" y="4"/>
                    <a:pt x="54" y="3"/>
                  </a:cubicBezTo>
                  <a:cubicBezTo>
                    <a:pt x="54" y="1"/>
                    <a:pt x="53" y="0"/>
                    <a:pt x="5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</a:path>
              </a:pathLst>
            </a:custGeom>
            <a:solidFill>
              <a:srgbClr val="979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îṥ1ïde"/>
            <p:cNvSpPr/>
            <p:nvPr>
              <p:custDataLst>
                <p:tags r:id="rId109"/>
              </p:custDataLst>
            </p:nvPr>
          </p:nvSpPr>
          <p:spPr bwMode="auto">
            <a:xfrm>
              <a:off x="15409" y="4613"/>
              <a:ext cx="233" cy="120"/>
            </a:xfrm>
            <a:custGeom>
              <a:avLst/>
              <a:gdLst>
                <a:gd name="T0" fmla="*/ 53 w 53"/>
                <a:gd name="T1" fmla="*/ 2 h 4"/>
                <a:gd name="T2" fmla="*/ 51 w 53"/>
                <a:gd name="T3" fmla="*/ 4 h 4"/>
                <a:gd name="T4" fmla="*/ 3 w 53"/>
                <a:gd name="T5" fmla="*/ 4 h 4"/>
                <a:gd name="T6" fmla="*/ 0 w 53"/>
                <a:gd name="T7" fmla="*/ 2 h 4"/>
                <a:gd name="T8" fmla="*/ 3 w 53"/>
                <a:gd name="T9" fmla="*/ 0 h 4"/>
                <a:gd name="T10" fmla="*/ 51 w 53"/>
                <a:gd name="T11" fmla="*/ 0 h 4"/>
                <a:gd name="T12" fmla="*/ 53 w 5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">
                  <a:moveTo>
                    <a:pt x="53" y="2"/>
                  </a:moveTo>
                  <a:cubicBezTo>
                    <a:pt x="53" y="3"/>
                    <a:pt x="52" y="4"/>
                    <a:pt x="51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</a:path>
              </a:pathLst>
            </a:custGeom>
            <a:solidFill>
              <a:srgbClr val="979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4" name="ïŝḻîďe"/>
            <p:cNvSpPr/>
            <p:nvPr>
              <p:custDataLst>
                <p:tags r:id="rId110"/>
              </p:custDataLst>
            </p:nvPr>
          </p:nvSpPr>
          <p:spPr bwMode="auto">
            <a:xfrm>
              <a:off x="15509" y="4613"/>
              <a:ext cx="120" cy="120"/>
            </a:xfrm>
            <a:custGeom>
              <a:avLst/>
              <a:gdLst>
                <a:gd name="T0" fmla="*/ 5 w 7"/>
                <a:gd name="T1" fmla="*/ 0 h 4"/>
                <a:gd name="T2" fmla="*/ 7 w 7"/>
                <a:gd name="T3" fmla="*/ 2 h 4"/>
                <a:gd name="T4" fmla="*/ 5 w 7"/>
                <a:gd name="T5" fmla="*/ 4 h 4"/>
                <a:gd name="T6" fmla="*/ 2 w 7"/>
                <a:gd name="T7" fmla="*/ 4 h 4"/>
                <a:gd name="T8" fmla="*/ 0 w 7"/>
                <a:gd name="T9" fmla="*/ 2 h 4"/>
                <a:gd name="T10" fmla="*/ 2 w 7"/>
                <a:gd name="T11" fmla="*/ 0 h 4"/>
                <a:gd name="T12" fmla="*/ 5 w 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5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5" name="ísḷîḓé"/>
            <p:cNvSpPr/>
            <p:nvPr>
              <p:custDataLst>
                <p:tags r:id="rId111"/>
              </p:custDataLst>
            </p:nvPr>
          </p:nvSpPr>
          <p:spPr bwMode="auto">
            <a:xfrm>
              <a:off x="15424" y="4613"/>
              <a:ext cx="120" cy="120"/>
            </a:xfrm>
            <a:custGeom>
              <a:avLst/>
              <a:gdLst>
                <a:gd name="T0" fmla="*/ 16 w 16"/>
                <a:gd name="T1" fmla="*/ 1 h 4"/>
                <a:gd name="T2" fmla="*/ 14 w 16"/>
                <a:gd name="T3" fmla="*/ 0 h 4"/>
                <a:gd name="T4" fmla="*/ 2 w 16"/>
                <a:gd name="T5" fmla="*/ 0 h 4"/>
                <a:gd name="T6" fmla="*/ 0 w 16"/>
                <a:gd name="T7" fmla="*/ 1 h 4"/>
                <a:gd name="T8" fmla="*/ 0 w 16"/>
                <a:gd name="T9" fmla="*/ 3 h 4"/>
                <a:gd name="T10" fmla="*/ 2 w 16"/>
                <a:gd name="T11" fmla="*/ 4 h 4"/>
                <a:gd name="T12" fmla="*/ 14 w 16"/>
                <a:gd name="T13" fmla="*/ 4 h 4"/>
                <a:gd name="T14" fmla="*/ 16 w 16"/>
                <a:gd name="T15" fmla="*/ 3 h 4"/>
                <a:gd name="T16" fmla="*/ 16 w 16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4">
                  <a:moveTo>
                    <a:pt x="16" y="1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6" y="3"/>
                  </a:cubicBezTo>
                  <a:cubicBezTo>
                    <a:pt x="16" y="1"/>
                    <a:pt x="16" y="1"/>
                    <a:pt x="16" y="1"/>
                  </a:cubicBezTo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ïṣ1íḍê"/>
            <p:cNvSpPr/>
            <p:nvPr>
              <p:custDataLst>
                <p:tags r:id="rId112"/>
              </p:custDataLst>
            </p:nvPr>
          </p:nvSpPr>
          <p:spPr bwMode="auto">
            <a:xfrm>
              <a:off x="15420" y="4623"/>
              <a:ext cx="131" cy="120"/>
            </a:xfrm>
            <a:prstGeom prst="rect">
              <a:avLst/>
            </a:prstGeom>
            <a:solidFill>
              <a:srgbClr val="DA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7" name="íṧḷîḓê"/>
            <p:cNvSpPr/>
            <p:nvPr>
              <p:custDataLst>
                <p:tags r:id="rId113"/>
              </p:custDataLst>
            </p:nvPr>
          </p:nvSpPr>
          <p:spPr bwMode="auto">
            <a:xfrm>
              <a:off x="15420" y="4623"/>
              <a:ext cx="131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ïšliḓè"/>
            <p:cNvSpPr/>
            <p:nvPr>
              <p:custDataLst>
                <p:tags r:id="rId114"/>
              </p:custDataLst>
            </p:nvPr>
          </p:nvSpPr>
          <p:spPr bwMode="auto">
            <a:xfrm>
              <a:off x="15535" y="4623"/>
              <a:ext cx="120" cy="120"/>
            </a:xfrm>
            <a:custGeom>
              <a:avLst/>
              <a:gdLst>
                <a:gd name="T0" fmla="*/ 18 w 18"/>
                <a:gd name="T1" fmla="*/ 0 h 3"/>
                <a:gd name="T2" fmla="*/ 18 w 18"/>
                <a:gd name="T3" fmla="*/ 0 h 3"/>
                <a:gd name="T4" fmla="*/ 0 w 18"/>
                <a:gd name="T5" fmla="*/ 0 h 3"/>
                <a:gd name="T6" fmla="*/ 0 w 18"/>
                <a:gd name="T7" fmla="*/ 3 h 3"/>
                <a:gd name="T8" fmla="*/ 18 w 18"/>
                <a:gd name="T9" fmla="*/ 3 h 3"/>
                <a:gd name="T10" fmla="*/ 18 w 18"/>
                <a:gd name="T11" fmla="*/ 0 h 3"/>
                <a:gd name="T12" fmla="*/ 18 w 18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A8A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ïSḻïḑe"/>
            <p:cNvSpPr/>
            <p:nvPr>
              <p:custDataLst>
                <p:tags r:id="rId115"/>
              </p:custDataLst>
            </p:nvPr>
          </p:nvSpPr>
          <p:spPr bwMode="auto">
            <a:xfrm>
              <a:off x="15420" y="4613"/>
              <a:ext cx="210" cy="120"/>
            </a:xfrm>
            <a:custGeom>
              <a:avLst/>
              <a:gdLst>
                <a:gd name="T0" fmla="*/ 48 w 48"/>
                <a:gd name="T1" fmla="*/ 28 w 48"/>
                <a:gd name="T2" fmla="*/ 28 w 48"/>
                <a:gd name="T3" fmla="*/ 25 w 48"/>
                <a:gd name="T4" fmla="*/ 25 w 48"/>
                <a:gd name="T5" fmla="*/ 15 w 48"/>
                <a:gd name="T6" fmla="*/ 15 w 48"/>
                <a:gd name="T7" fmla="*/ 3 w 48"/>
                <a:gd name="T8" fmla="*/ 3 w 48"/>
                <a:gd name="T9" fmla="*/ 0 w 48"/>
                <a:gd name="T10" fmla="*/ 0 w 48"/>
                <a:gd name="T11" fmla="*/ 30 w 48"/>
                <a:gd name="T12" fmla="*/ 48 w 48"/>
                <a:gd name="T13" fmla="*/ 48 w 48"/>
                <a:gd name="T14" fmla="*/ 48 w 48"/>
                <a:gd name="T15" fmla="*/ 48 w 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</a:cxnLst>
              <a:rect l="0" t="0" r="r" b="b"/>
              <a:pathLst>
                <a:path w="48">
                  <a:moveTo>
                    <a:pt x="4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</a:path>
              </a:pathLst>
            </a:custGeom>
            <a:solidFill>
              <a:srgbClr val="8F8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0" name="îṥľiḋê"/>
            <p:cNvSpPr/>
            <p:nvPr>
              <p:custDataLst>
                <p:tags r:id="rId116"/>
              </p:custDataLst>
            </p:nvPr>
          </p:nvSpPr>
          <p:spPr bwMode="auto">
            <a:xfrm>
              <a:off x="15517" y="4613"/>
              <a:ext cx="120" cy="120"/>
            </a:xfrm>
            <a:custGeom>
              <a:avLst/>
              <a:gdLst>
                <a:gd name="T0" fmla="*/ 3 w 3"/>
                <a:gd name="T1" fmla="*/ 0 w 3"/>
                <a:gd name="T2" fmla="*/ 0 w 3"/>
                <a:gd name="T3" fmla="*/ 3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89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íSľíḓé"/>
            <p:cNvSpPr/>
            <p:nvPr>
              <p:custDataLst>
                <p:tags r:id="rId117"/>
              </p:custDataLst>
            </p:nvPr>
          </p:nvSpPr>
          <p:spPr bwMode="auto">
            <a:xfrm>
              <a:off x="15604" y="4859"/>
              <a:ext cx="314" cy="120"/>
            </a:xfrm>
            <a:custGeom>
              <a:avLst/>
              <a:gdLst>
                <a:gd name="T0" fmla="*/ 0 w 71"/>
                <a:gd name="T1" fmla="*/ 6 h 12"/>
                <a:gd name="T2" fmla="*/ 7 w 71"/>
                <a:gd name="T3" fmla="*/ 0 h 12"/>
                <a:gd name="T4" fmla="*/ 65 w 71"/>
                <a:gd name="T5" fmla="*/ 0 h 12"/>
                <a:gd name="T6" fmla="*/ 71 w 71"/>
                <a:gd name="T7" fmla="*/ 6 h 12"/>
                <a:gd name="T8" fmla="*/ 65 w 71"/>
                <a:gd name="T9" fmla="*/ 12 h 12"/>
                <a:gd name="T10" fmla="*/ 7 w 71"/>
                <a:gd name="T11" fmla="*/ 12 h 12"/>
                <a:gd name="T12" fmla="*/ 0 w 71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2">
                  <a:moveTo>
                    <a:pt x="0" y="6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8" y="0"/>
                    <a:pt x="71" y="3"/>
                    <a:pt x="71" y="6"/>
                  </a:cubicBezTo>
                  <a:cubicBezTo>
                    <a:pt x="71" y="9"/>
                    <a:pt x="68" y="12"/>
                    <a:pt x="6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2"/>
                    <a:pt x="0" y="9"/>
                    <a:pt x="0" y="6"/>
                  </a:cubicBezTo>
                </a:path>
              </a:pathLst>
            </a:custGeom>
            <a:solidFill>
              <a:srgbClr val="CF9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îś1iḋè"/>
            <p:cNvSpPr/>
            <p:nvPr>
              <p:custDataLst>
                <p:tags r:id="rId118"/>
              </p:custDataLst>
            </p:nvPr>
          </p:nvSpPr>
          <p:spPr bwMode="auto">
            <a:xfrm>
              <a:off x="15806" y="4859"/>
              <a:ext cx="120" cy="120"/>
            </a:xfrm>
            <a:custGeom>
              <a:avLst/>
              <a:gdLst>
                <a:gd name="T0" fmla="*/ 0 w 27"/>
                <a:gd name="T1" fmla="*/ 6 h 12"/>
                <a:gd name="T2" fmla="*/ 7 w 27"/>
                <a:gd name="T3" fmla="*/ 0 h 12"/>
                <a:gd name="T4" fmla="*/ 20 w 27"/>
                <a:gd name="T5" fmla="*/ 0 h 12"/>
                <a:gd name="T6" fmla="*/ 27 w 27"/>
                <a:gd name="T7" fmla="*/ 6 h 12"/>
                <a:gd name="T8" fmla="*/ 20 w 27"/>
                <a:gd name="T9" fmla="*/ 12 h 12"/>
                <a:gd name="T10" fmla="*/ 7 w 27"/>
                <a:gd name="T11" fmla="*/ 12 h 12"/>
                <a:gd name="T12" fmla="*/ 0 w 27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2">
                  <a:moveTo>
                    <a:pt x="0" y="6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4" y="0"/>
                    <a:pt x="27" y="3"/>
                    <a:pt x="27" y="6"/>
                  </a:cubicBezTo>
                  <a:cubicBezTo>
                    <a:pt x="27" y="9"/>
                    <a:pt x="24" y="12"/>
                    <a:pt x="20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2"/>
                    <a:pt x="0" y="9"/>
                    <a:pt x="0" y="6"/>
                  </a:cubicBezTo>
                </a:path>
              </a:pathLst>
            </a:custGeom>
            <a:solidFill>
              <a:srgbClr val="CF9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íśḻiďe"/>
            <p:cNvSpPr/>
            <p:nvPr>
              <p:custDataLst>
                <p:tags r:id="rId119"/>
              </p:custDataLst>
            </p:nvPr>
          </p:nvSpPr>
          <p:spPr bwMode="auto">
            <a:xfrm>
              <a:off x="15589" y="4786"/>
              <a:ext cx="120" cy="180"/>
            </a:xfrm>
            <a:custGeom>
              <a:avLst/>
              <a:gdLst>
                <a:gd name="T0" fmla="*/ 1 w 26"/>
                <a:gd name="T1" fmla="*/ 30 h 47"/>
                <a:gd name="T2" fmla="*/ 2 w 26"/>
                <a:gd name="T3" fmla="*/ 37 h 47"/>
                <a:gd name="T4" fmla="*/ 4 w 26"/>
                <a:gd name="T5" fmla="*/ 40 h 47"/>
                <a:gd name="T6" fmla="*/ 6 w 26"/>
                <a:gd name="T7" fmla="*/ 43 h 47"/>
                <a:gd name="T8" fmla="*/ 9 w 26"/>
                <a:gd name="T9" fmla="*/ 46 h 47"/>
                <a:gd name="T10" fmla="*/ 13 w 26"/>
                <a:gd name="T11" fmla="*/ 47 h 47"/>
                <a:gd name="T12" fmla="*/ 18 w 26"/>
                <a:gd name="T13" fmla="*/ 46 h 47"/>
                <a:gd name="T14" fmla="*/ 18 w 26"/>
                <a:gd name="T15" fmla="*/ 46 h 47"/>
                <a:gd name="T16" fmla="*/ 19 w 26"/>
                <a:gd name="T17" fmla="*/ 45 h 47"/>
                <a:gd name="T18" fmla="*/ 22 w 26"/>
                <a:gd name="T19" fmla="*/ 40 h 47"/>
                <a:gd name="T20" fmla="*/ 25 w 26"/>
                <a:gd name="T21" fmla="*/ 33 h 47"/>
                <a:gd name="T22" fmla="*/ 26 w 26"/>
                <a:gd name="T23" fmla="*/ 29 h 47"/>
                <a:gd name="T24" fmla="*/ 26 w 26"/>
                <a:gd name="T25" fmla="*/ 29 h 47"/>
                <a:gd name="T26" fmla="*/ 26 w 26"/>
                <a:gd name="T27" fmla="*/ 24 h 47"/>
                <a:gd name="T28" fmla="*/ 26 w 26"/>
                <a:gd name="T29" fmla="*/ 22 h 47"/>
                <a:gd name="T30" fmla="*/ 26 w 26"/>
                <a:gd name="T31" fmla="*/ 18 h 47"/>
                <a:gd name="T32" fmla="*/ 25 w 26"/>
                <a:gd name="T33" fmla="*/ 15 h 47"/>
                <a:gd name="T34" fmla="*/ 24 w 26"/>
                <a:gd name="T35" fmla="*/ 12 h 47"/>
                <a:gd name="T36" fmla="*/ 20 w 26"/>
                <a:gd name="T37" fmla="*/ 3 h 47"/>
                <a:gd name="T38" fmla="*/ 19 w 26"/>
                <a:gd name="T39" fmla="*/ 2 h 47"/>
                <a:gd name="T40" fmla="*/ 18 w 26"/>
                <a:gd name="T41" fmla="*/ 2 h 47"/>
                <a:gd name="T42" fmla="*/ 17 w 26"/>
                <a:gd name="T43" fmla="*/ 1 h 47"/>
                <a:gd name="T44" fmla="*/ 13 w 26"/>
                <a:gd name="T45" fmla="*/ 0 h 47"/>
                <a:gd name="T46" fmla="*/ 7 w 26"/>
                <a:gd name="T47" fmla="*/ 3 h 47"/>
                <a:gd name="T48" fmla="*/ 1 w 26"/>
                <a:gd name="T49" fmla="*/ 15 h 47"/>
                <a:gd name="T50" fmla="*/ 0 w 26"/>
                <a:gd name="T51" fmla="*/ 22 h 47"/>
                <a:gd name="T52" fmla="*/ 1 w 26"/>
                <a:gd name="T53" fmla="*/ 30 h 47"/>
                <a:gd name="T54" fmla="*/ 4 w 26"/>
                <a:gd name="T55" fmla="*/ 29 h 47"/>
                <a:gd name="T56" fmla="*/ 4 w 26"/>
                <a:gd name="T57" fmla="*/ 23 h 47"/>
                <a:gd name="T58" fmla="*/ 15 w 26"/>
                <a:gd name="T59" fmla="*/ 2 h 47"/>
                <a:gd name="T60" fmla="*/ 16 w 26"/>
                <a:gd name="T61" fmla="*/ 2 h 47"/>
                <a:gd name="T62" fmla="*/ 19 w 26"/>
                <a:gd name="T63" fmla="*/ 3 h 47"/>
                <a:gd name="T64" fmla="*/ 26 w 26"/>
                <a:gd name="T65" fmla="*/ 24 h 47"/>
                <a:gd name="T66" fmla="*/ 25 w 26"/>
                <a:gd name="T67" fmla="*/ 29 h 47"/>
                <a:gd name="T68" fmla="*/ 19 w 26"/>
                <a:gd name="T69" fmla="*/ 44 h 47"/>
                <a:gd name="T70" fmla="*/ 16 w 26"/>
                <a:gd name="T71" fmla="*/ 45 h 47"/>
                <a:gd name="T72" fmla="*/ 15 w 26"/>
                <a:gd name="T73" fmla="*/ 46 h 47"/>
                <a:gd name="T74" fmla="*/ 4 w 26"/>
                <a:gd name="T75" fmla="*/ 2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" h="47">
                  <a:moveTo>
                    <a:pt x="1" y="30"/>
                  </a:moveTo>
                  <a:cubicBezTo>
                    <a:pt x="1" y="33"/>
                    <a:pt x="2" y="35"/>
                    <a:pt x="2" y="37"/>
                  </a:cubicBezTo>
                  <a:cubicBezTo>
                    <a:pt x="3" y="38"/>
                    <a:pt x="3" y="39"/>
                    <a:pt x="4" y="40"/>
                  </a:cubicBezTo>
                  <a:cubicBezTo>
                    <a:pt x="4" y="41"/>
                    <a:pt x="5" y="42"/>
                    <a:pt x="6" y="43"/>
                  </a:cubicBezTo>
                  <a:cubicBezTo>
                    <a:pt x="7" y="44"/>
                    <a:pt x="8" y="46"/>
                    <a:pt x="9" y="46"/>
                  </a:cubicBezTo>
                  <a:cubicBezTo>
                    <a:pt x="10" y="47"/>
                    <a:pt x="11" y="47"/>
                    <a:pt x="13" y="47"/>
                  </a:cubicBezTo>
                  <a:cubicBezTo>
                    <a:pt x="15" y="47"/>
                    <a:pt x="17" y="47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3"/>
                    <a:pt x="22" y="41"/>
                    <a:pt x="22" y="40"/>
                  </a:cubicBezTo>
                  <a:cubicBezTo>
                    <a:pt x="23" y="39"/>
                    <a:pt x="24" y="37"/>
                    <a:pt x="25" y="33"/>
                  </a:cubicBezTo>
                  <a:cubicBezTo>
                    <a:pt x="25" y="31"/>
                    <a:pt x="26" y="30"/>
                    <a:pt x="26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27"/>
                    <a:pt x="26" y="27"/>
                    <a:pt x="26" y="24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6" y="19"/>
                    <a:pt x="26" y="19"/>
                    <a:pt x="26" y="18"/>
                  </a:cubicBezTo>
                  <a:cubicBezTo>
                    <a:pt x="26" y="16"/>
                    <a:pt x="26" y="16"/>
                    <a:pt x="25" y="15"/>
                  </a:cubicBezTo>
                  <a:cubicBezTo>
                    <a:pt x="25" y="14"/>
                    <a:pt x="25" y="13"/>
                    <a:pt x="24" y="12"/>
                  </a:cubicBezTo>
                  <a:cubicBezTo>
                    <a:pt x="23" y="6"/>
                    <a:pt x="21" y="4"/>
                    <a:pt x="20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2" y="0"/>
                    <a:pt x="9" y="0"/>
                    <a:pt x="7" y="3"/>
                  </a:cubicBezTo>
                  <a:cubicBezTo>
                    <a:pt x="5" y="5"/>
                    <a:pt x="3" y="8"/>
                    <a:pt x="1" y="15"/>
                  </a:cubicBezTo>
                  <a:cubicBezTo>
                    <a:pt x="1" y="17"/>
                    <a:pt x="0" y="20"/>
                    <a:pt x="0" y="22"/>
                  </a:cubicBezTo>
                  <a:cubicBezTo>
                    <a:pt x="0" y="24"/>
                    <a:pt x="0" y="26"/>
                    <a:pt x="1" y="30"/>
                  </a:cubicBezTo>
                  <a:moveTo>
                    <a:pt x="4" y="29"/>
                  </a:moveTo>
                  <a:cubicBezTo>
                    <a:pt x="4" y="27"/>
                    <a:pt x="4" y="25"/>
                    <a:pt x="4" y="23"/>
                  </a:cubicBezTo>
                  <a:cubicBezTo>
                    <a:pt x="4" y="11"/>
                    <a:pt x="9" y="1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2"/>
                    <a:pt x="19" y="3"/>
                  </a:cubicBezTo>
                  <a:cubicBezTo>
                    <a:pt x="23" y="6"/>
                    <a:pt x="26" y="14"/>
                    <a:pt x="26" y="24"/>
                  </a:cubicBezTo>
                  <a:cubicBezTo>
                    <a:pt x="26" y="26"/>
                    <a:pt x="26" y="28"/>
                    <a:pt x="25" y="29"/>
                  </a:cubicBezTo>
                  <a:cubicBezTo>
                    <a:pt x="25" y="36"/>
                    <a:pt x="22" y="42"/>
                    <a:pt x="19" y="44"/>
                  </a:cubicBezTo>
                  <a:cubicBezTo>
                    <a:pt x="18" y="45"/>
                    <a:pt x="17" y="45"/>
                    <a:pt x="16" y="45"/>
                  </a:cubicBezTo>
                  <a:cubicBezTo>
                    <a:pt x="16" y="46"/>
                    <a:pt x="15" y="46"/>
                    <a:pt x="15" y="46"/>
                  </a:cubicBezTo>
                  <a:cubicBezTo>
                    <a:pt x="10" y="45"/>
                    <a:pt x="5" y="39"/>
                    <a:pt x="4" y="29"/>
                  </a:cubicBezTo>
                </a:path>
              </a:pathLst>
            </a:custGeom>
            <a:solidFill>
              <a:srgbClr val="979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islíḑé"/>
            <p:cNvSpPr/>
            <p:nvPr>
              <p:custDataLst>
                <p:tags r:id="rId120"/>
              </p:custDataLst>
            </p:nvPr>
          </p:nvSpPr>
          <p:spPr bwMode="auto">
            <a:xfrm>
              <a:off x="15604" y="4794"/>
              <a:ext cx="120" cy="169"/>
            </a:xfrm>
            <a:custGeom>
              <a:avLst/>
              <a:gdLst>
                <a:gd name="T0" fmla="*/ 6 w 13"/>
                <a:gd name="T1" fmla="*/ 42 h 44"/>
                <a:gd name="T2" fmla="*/ 5 w 13"/>
                <a:gd name="T3" fmla="*/ 40 h 44"/>
                <a:gd name="T4" fmla="*/ 0 w 13"/>
                <a:gd name="T5" fmla="*/ 21 h 44"/>
                <a:gd name="T6" fmla="*/ 0 w 13"/>
                <a:gd name="T7" fmla="*/ 17 h 44"/>
                <a:gd name="T8" fmla="*/ 1 w 13"/>
                <a:gd name="T9" fmla="*/ 13 h 44"/>
                <a:gd name="T10" fmla="*/ 3 w 13"/>
                <a:gd name="T11" fmla="*/ 6 h 44"/>
                <a:gd name="T12" fmla="*/ 5 w 13"/>
                <a:gd name="T13" fmla="*/ 3 h 44"/>
                <a:gd name="T14" fmla="*/ 7 w 13"/>
                <a:gd name="T15" fmla="*/ 1 h 44"/>
                <a:gd name="T16" fmla="*/ 9 w 13"/>
                <a:gd name="T17" fmla="*/ 0 h 44"/>
                <a:gd name="T18" fmla="*/ 9 w 13"/>
                <a:gd name="T19" fmla="*/ 0 h 44"/>
                <a:gd name="T20" fmla="*/ 11 w 13"/>
                <a:gd name="T21" fmla="*/ 0 h 44"/>
                <a:gd name="T22" fmla="*/ 13 w 13"/>
                <a:gd name="T23" fmla="*/ 0 h 44"/>
                <a:gd name="T24" fmla="*/ 2 w 13"/>
                <a:gd name="T25" fmla="*/ 21 h 44"/>
                <a:gd name="T26" fmla="*/ 13 w 13"/>
                <a:gd name="T27" fmla="*/ 44 h 44"/>
                <a:gd name="T28" fmla="*/ 13 w 13"/>
                <a:gd name="T29" fmla="*/ 44 h 44"/>
                <a:gd name="T30" fmla="*/ 11 w 13"/>
                <a:gd name="T31" fmla="*/ 44 h 44"/>
                <a:gd name="T32" fmla="*/ 11 w 13"/>
                <a:gd name="T33" fmla="*/ 44 h 44"/>
                <a:gd name="T34" fmla="*/ 6 w 13"/>
                <a:gd name="T35" fmla="*/ 42 h 44"/>
                <a:gd name="T36" fmla="*/ 8 w 13"/>
                <a:gd name="T37" fmla="*/ 43 h 44"/>
                <a:gd name="T38" fmla="*/ 9 w 13"/>
                <a:gd name="T39" fmla="*/ 43 h 44"/>
                <a:gd name="T40" fmla="*/ 9 w 13"/>
                <a:gd name="T41" fmla="*/ 43 h 44"/>
                <a:gd name="T42" fmla="*/ 9 w 13"/>
                <a:gd name="T43" fmla="*/ 43 h 44"/>
                <a:gd name="T44" fmla="*/ 9 w 13"/>
                <a:gd name="T45" fmla="*/ 43 h 44"/>
                <a:gd name="T46" fmla="*/ 9 w 13"/>
                <a:gd name="T47" fmla="*/ 43 h 44"/>
                <a:gd name="T48" fmla="*/ 9 w 13"/>
                <a:gd name="T49" fmla="*/ 43 h 44"/>
                <a:gd name="T50" fmla="*/ 9 w 13"/>
                <a:gd name="T51" fmla="*/ 43 h 44"/>
                <a:gd name="T52" fmla="*/ 10 w 13"/>
                <a:gd name="T53" fmla="*/ 43 h 44"/>
                <a:gd name="T54" fmla="*/ 10 w 13"/>
                <a:gd name="T55" fmla="*/ 43 h 44"/>
                <a:gd name="T56" fmla="*/ 10 w 13"/>
                <a:gd name="T57" fmla="*/ 43 h 44"/>
                <a:gd name="T58" fmla="*/ 10 w 13"/>
                <a:gd name="T59" fmla="*/ 43 h 44"/>
                <a:gd name="T60" fmla="*/ 10 w 13"/>
                <a:gd name="T61" fmla="*/ 43 h 44"/>
                <a:gd name="T62" fmla="*/ 10 w 13"/>
                <a:gd name="T63" fmla="*/ 43 h 44"/>
                <a:gd name="T64" fmla="*/ 10 w 13"/>
                <a:gd name="T65" fmla="*/ 43 h 44"/>
                <a:gd name="T66" fmla="*/ 11 w 13"/>
                <a:gd name="T67" fmla="*/ 44 h 44"/>
                <a:gd name="T68" fmla="*/ 11 w 13"/>
                <a:gd name="T69" fmla="*/ 44 h 44"/>
                <a:gd name="T70" fmla="*/ 11 w 13"/>
                <a:gd name="T71" fmla="*/ 44 h 44"/>
                <a:gd name="T72" fmla="*/ 10 w 13"/>
                <a:gd name="T73" fmla="*/ 43 h 44"/>
                <a:gd name="T74" fmla="*/ 10 w 13"/>
                <a:gd name="T75" fmla="*/ 43 h 44"/>
                <a:gd name="T76" fmla="*/ 10 w 13"/>
                <a:gd name="T77" fmla="*/ 43 h 44"/>
                <a:gd name="T78" fmla="*/ 10 w 13"/>
                <a:gd name="T79" fmla="*/ 43 h 44"/>
                <a:gd name="T80" fmla="*/ 10 w 13"/>
                <a:gd name="T81" fmla="*/ 43 h 44"/>
                <a:gd name="T82" fmla="*/ 10 w 13"/>
                <a:gd name="T83" fmla="*/ 43 h 44"/>
                <a:gd name="T84" fmla="*/ 10 w 13"/>
                <a:gd name="T85" fmla="*/ 43 h 44"/>
                <a:gd name="T86" fmla="*/ 9 w 13"/>
                <a:gd name="T87" fmla="*/ 43 h 44"/>
                <a:gd name="T88" fmla="*/ 9 w 13"/>
                <a:gd name="T89" fmla="*/ 43 h 44"/>
                <a:gd name="T90" fmla="*/ 9 w 13"/>
                <a:gd name="T91" fmla="*/ 43 h 44"/>
                <a:gd name="T92" fmla="*/ 9 w 13"/>
                <a:gd name="T93" fmla="*/ 43 h 44"/>
                <a:gd name="T94" fmla="*/ 9 w 13"/>
                <a:gd name="T95" fmla="*/ 43 h 44"/>
                <a:gd name="T96" fmla="*/ 9 w 13"/>
                <a:gd name="T97" fmla="*/ 43 h 44"/>
                <a:gd name="T98" fmla="*/ 9 w 13"/>
                <a:gd name="T99" fmla="*/ 43 h 44"/>
                <a:gd name="T100" fmla="*/ 8 w 13"/>
                <a:gd name="T101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" h="44">
                  <a:moveTo>
                    <a:pt x="6" y="42"/>
                  </a:moveTo>
                  <a:cubicBezTo>
                    <a:pt x="6" y="41"/>
                    <a:pt x="5" y="40"/>
                    <a:pt x="5" y="40"/>
                  </a:cubicBezTo>
                  <a:cubicBezTo>
                    <a:pt x="2" y="36"/>
                    <a:pt x="0" y="29"/>
                    <a:pt x="0" y="21"/>
                  </a:cubicBezTo>
                  <a:cubicBezTo>
                    <a:pt x="0" y="20"/>
                    <a:pt x="0" y="18"/>
                    <a:pt x="0" y="17"/>
                  </a:cubicBezTo>
                  <a:cubicBezTo>
                    <a:pt x="0" y="15"/>
                    <a:pt x="1" y="14"/>
                    <a:pt x="1" y="13"/>
                  </a:cubicBezTo>
                  <a:cubicBezTo>
                    <a:pt x="1" y="10"/>
                    <a:pt x="2" y="8"/>
                    <a:pt x="3" y="6"/>
                  </a:cubicBezTo>
                  <a:cubicBezTo>
                    <a:pt x="4" y="5"/>
                    <a:pt x="4" y="4"/>
                    <a:pt x="5" y="3"/>
                  </a:cubicBezTo>
                  <a:cubicBezTo>
                    <a:pt x="6" y="2"/>
                    <a:pt x="6" y="2"/>
                    <a:pt x="7" y="1"/>
                  </a:cubicBezTo>
                  <a:cubicBezTo>
                    <a:pt x="7" y="1"/>
                    <a:pt x="8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0"/>
                    <a:pt x="2" y="9"/>
                    <a:pt x="2" y="21"/>
                  </a:cubicBezTo>
                  <a:cubicBezTo>
                    <a:pt x="2" y="33"/>
                    <a:pt x="7" y="43"/>
                    <a:pt x="13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9" y="43"/>
                    <a:pt x="8" y="43"/>
                    <a:pt x="6" y="42"/>
                  </a:cubicBezTo>
                  <a:moveTo>
                    <a:pt x="8" y="43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8" y="43"/>
                    <a:pt x="8" y="43"/>
                  </a:cubicBezTo>
                </a:path>
              </a:pathLst>
            </a:custGeom>
            <a:solidFill>
              <a:srgbClr val="E7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" name="ïs1ïḓê"/>
            <p:cNvSpPr/>
            <p:nvPr>
              <p:custDataLst>
                <p:tags r:id="rId121"/>
              </p:custDataLst>
            </p:nvPr>
          </p:nvSpPr>
          <p:spPr bwMode="auto">
            <a:xfrm>
              <a:off x="15613" y="4794"/>
              <a:ext cx="120" cy="169"/>
            </a:xfrm>
            <a:custGeom>
              <a:avLst/>
              <a:gdLst>
                <a:gd name="T0" fmla="*/ 0 w 16"/>
                <a:gd name="T1" fmla="*/ 21 h 44"/>
                <a:gd name="T2" fmla="*/ 0 w 16"/>
                <a:gd name="T3" fmla="*/ 27 h 44"/>
                <a:gd name="T4" fmla="*/ 10 w 16"/>
                <a:gd name="T5" fmla="*/ 43 h 44"/>
                <a:gd name="T6" fmla="*/ 11 w 16"/>
                <a:gd name="T7" fmla="*/ 44 h 44"/>
                <a:gd name="T8" fmla="*/ 16 w 16"/>
                <a:gd name="T9" fmla="*/ 44 h 44"/>
                <a:gd name="T10" fmla="*/ 13 w 16"/>
                <a:gd name="T11" fmla="*/ 43 h 44"/>
                <a:gd name="T12" fmla="*/ 13 w 16"/>
                <a:gd name="T13" fmla="*/ 42 h 44"/>
                <a:gd name="T14" fmla="*/ 6 w 16"/>
                <a:gd name="T15" fmla="*/ 27 h 44"/>
                <a:gd name="T16" fmla="*/ 5 w 16"/>
                <a:gd name="T17" fmla="*/ 21 h 44"/>
                <a:gd name="T18" fmla="*/ 13 w 16"/>
                <a:gd name="T19" fmla="*/ 1 h 44"/>
                <a:gd name="T20" fmla="*/ 13 w 16"/>
                <a:gd name="T21" fmla="*/ 0 h 44"/>
                <a:gd name="T22" fmla="*/ 16 w 16"/>
                <a:gd name="T23" fmla="*/ 0 h 44"/>
                <a:gd name="T24" fmla="*/ 11 w 16"/>
                <a:gd name="T25" fmla="*/ 0 h 44"/>
                <a:gd name="T26" fmla="*/ 10 w 16"/>
                <a:gd name="T27" fmla="*/ 0 h 44"/>
                <a:gd name="T28" fmla="*/ 0 w 16"/>
                <a:gd name="T29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44">
                  <a:moveTo>
                    <a:pt x="0" y="21"/>
                  </a:moveTo>
                  <a:cubicBezTo>
                    <a:pt x="0" y="23"/>
                    <a:pt x="0" y="25"/>
                    <a:pt x="0" y="27"/>
                  </a:cubicBezTo>
                  <a:cubicBezTo>
                    <a:pt x="1" y="36"/>
                    <a:pt x="5" y="43"/>
                    <a:pt x="10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5" y="43"/>
                    <a:pt x="14" y="43"/>
                    <a:pt x="13" y="43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9" y="40"/>
                    <a:pt x="6" y="34"/>
                    <a:pt x="6" y="27"/>
                  </a:cubicBezTo>
                  <a:cubicBezTo>
                    <a:pt x="5" y="25"/>
                    <a:pt x="5" y="23"/>
                    <a:pt x="5" y="21"/>
                  </a:cubicBezTo>
                  <a:cubicBezTo>
                    <a:pt x="5" y="12"/>
                    <a:pt x="8" y="4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1"/>
                    <a:pt x="0" y="10"/>
                    <a:pt x="0" y="21"/>
                  </a:cubicBezTo>
                </a:path>
              </a:pathLst>
            </a:custGeom>
            <a:solidFill>
              <a:srgbClr val="E7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6" name="íṡļïḋé"/>
            <p:cNvSpPr/>
            <p:nvPr>
              <p:custDataLst>
                <p:tags r:id="rId122"/>
              </p:custDataLst>
            </p:nvPr>
          </p:nvSpPr>
          <p:spPr bwMode="auto">
            <a:xfrm>
              <a:off x="15632" y="4794"/>
              <a:ext cx="185" cy="169"/>
            </a:xfrm>
            <a:custGeom>
              <a:avLst/>
              <a:gdLst>
                <a:gd name="T0" fmla="*/ 0 w 42"/>
                <a:gd name="T1" fmla="*/ 21 h 44"/>
                <a:gd name="T2" fmla="*/ 1 w 42"/>
                <a:gd name="T3" fmla="*/ 27 h 44"/>
                <a:gd name="T4" fmla="*/ 8 w 42"/>
                <a:gd name="T5" fmla="*/ 42 h 44"/>
                <a:gd name="T6" fmla="*/ 8 w 42"/>
                <a:gd name="T7" fmla="*/ 43 h 44"/>
                <a:gd name="T8" fmla="*/ 11 w 42"/>
                <a:gd name="T9" fmla="*/ 44 h 44"/>
                <a:gd name="T10" fmla="*/ 42 w 42"/>
                <a:gd name="T11" fmla="*/ 44 h 44"/>
                <a:gd name="T12" fmla="*/ 31 w 42"/>
                <a:gd name="T13" fmla="*/ 27 h 44"/>
                <a:gd name="T14" fmla="*/ 31 w 42"/>
                <a:gd name="T15" fmla="*/ 21 h 44"/>
                <a:gd name="T16" fmla="*/ 42 w 42"/>
                <a:gd name="T17" fmla="*/ 0 h 44"/>
                <a:gd name="T18" fmla="*/ 11 w 42"/>
                <a:gd name="T19" fmla="*/ 0 h 44"/>
                <a:gd name="T20" fmla="*/ 8 w 42"/>
                <a:gd name="T21" fmla="*/ 0 h 44"/>
                <a:gd name="T22" fmla="*/ 8 w 42"/>
                <a:gd name="T23" fmla="*/ 1 h 44"/>
                <a:gd name="T24" fmla="*/ 0 w 42"/>
                <a:gd name="T25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0" y="23"/>
                    <a:pt x="0" y="25"/>
                    <a:pt x="1" y="27"/>
                  </a:cubicBezTo>
                  <a:cubicBezTo>
                    <a:pt x="1" y="34"/>
                    <a:pt x="4" y="40"/>
                    <a:pt x="8" y="42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7" y="43"/>
                    <a:pt x="32" y="37"/>
                    <a:pt x="31" y="27"/>
                  </a:cubicBezTo>
                  <a:cubicBezTo>
                    <a:pt x="31" y="25"/>
                    <a:pt x="31" y="23"/>
                    <a:pt x="31" y="21"/>
                  </a:cubicBezTo>
                  <a:cubicBezTo>
                    <a:pt x="31" y="9"/>
                    <a:pt x="36" y="0"/>
                    <a:pt x="4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4"/>
                    <a:pt x="0" y="12"/>
                    <a:pt x="0" y="21"/>
                  </a:cubicBezTo>
                </a:path>
              </a:pathLst>
            </a:custGeom>
            <a:solidFill>
              <a:srgbClr val="E5B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7" name="íṩ1îḍé"/>
            <p:cNvSpPr/>
            <p:nvPr>
              <p:custDataLst>
                <p:tags r:id="rId123"/>
              </p:custDataLst>
            </p:nvPr>
          </p:nvSpPr>
          <p:spPr bwMode="auto">
            <a:xfrm>
              <a:off x="15751" y="4794"/>
              <a:ext cx="120" cy="169"/>
            </a:xfrm>
            <a:custGeom>
              <a:avLst/>
              <a:gdLst>
                <a:gd name="T0" fmla="*/ 0 w 17"/>
                <a:gd name="T1" fmla="*/ 21 h 44"/>
                <a:gd name="T2" fmla="*/ 0 w 17"/>
                <a:gd name="T3" fmla="*/ 27 h 44"/>
                <a:gd name="T4" fmla="*/ 11 w 17"/>
                <a:gd name="T5" fmla="*/ 44 h 44"/>
                <a:gd name="T6" fmla="*/ 17 w 17"/>
                <a:gd name="T7" fmla="*/ 44 h 44"/>
                <a:gd name="T8" fmla="*/ 7 w 17"/>
                <a:gd name="T9" fmla="*/ 27 h 44"/>
                <a:gd name="T10" fmla="*/ 6 w 17"/>
                <a:gd name="T11" fmla="*/ 21 h 44"/>
                <a:gd name="T12" fmla="*/ 17 w 17"/>
                <a:gd name="T13" fmla="*/ 0 h 44"/>
                <a:gd name="T14" fmla="*/ 11 w 17"/>
                <a:gd name="T15" fmla="*/ 0 h 44"/>
                <a:gd name="T16" fmla="*/ 0 w 17"/>
                <a:gd name="T17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44">
                  <a:moveTo>
                    <a:pt x="0" y="21"/>
                  </a:moveTo>
                  <a:cubicBezTo>
                    <a:pt x="0" y="23"/>
                    <a:pt x="0" y="25"/>
                    <a:pt x="0" y="27"/>
                  </a:cubicBezTo>
                  <a:cubicBezTo>
                    <a:pt x="1" y="37"/>
                    <a:pt x="6" y="43"/>
                    <a:pt x="11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2" y="43"/>
                    <a:pt x="8" y="37"/>
                    <a:pt x="7" y="27"/>
                  </a:cubicBezTo>
                  <a:cubicBezTo>
                    <a:pt x="7" y="25"/>
                    <a:pt x="6" y="23"/>
                    <a:pt x="6" y="21"/>
                  </a:cubicBezTo>
                  <a:cubicBezTo>
                    <a:pt x="6" y="9"/>
                    <a:pt x="11" y="0"/>
                    <a:pt x="1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9"/>
                    <a:pt x="0" y="21"/>
                  </a:cubicBezTo>
                </a:path>
              </a:pathLst>
            </a:custGeom>
            <a:solidFill>
              <a:srgbClr val="E7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íṧḷîḑè"/>
            <p:cNvSpPr/>
            <p:nvPr>
              <p:custDataLst>
                <p:tags r:id="rId124"/>
              </p:custDataLst>
            </p:nvPr>
          </p:nvSpPr>
          <p:spPr bwMode="auto">
            <a:xfrm>
              <a:off x="15775" y="4783"/>
              <a:ext cx="123" cy="188"/>
            </a:xfrm>
            <a:custGeom>
              <a:avLst/>
              <a:gdLst>
                <a:gd name="T0" fmla="*/ 0 w 28"/>
                <a:gd name="T1" fmla="*/ 30 h 49"/>
                <a:gd name="T2" fmla="*/ 1 w 28"/>
                <a:gd name="T3" fmla="*/ 32 h 49"/>
                <a:gd name="T4" fmla="*/ 2 w 28"/>
                <a:gd name="T5" fmla="*/ 36 h 49"/>
                <a:gd name="T6" fmla="*/ 5 w 28"/>
                <a:gd name="T7" fmla="*/ 45 h 49"/>
                <a:gd name="T8" fmla="*/ 7 w 28"/>
                <a:gd name="T9" fmla="*/ 47 h 49"/>
                <a:gd name="T10" fmla="*/ 8 w 28"/>
                <a:gd name="T11" fmla="*/ 47 h 49"/>
                <a:gd name="T12" fmla="*/ 8 w 28"/>
                <a:gd name="T13" fmla="*/ 47 h 49"/>
                <a:gd name="T14" fmla="*/ 9 w 28"/>
                <a:gd name="T15" fmla="*/ 48 h 49"/>
                <a:gd name="T16" fmla="*/ 9 w 28"/>
                <a:gd name="T17" fmla="*/ 48 h 49"/>
                <a:gd name="T18" fmla="*/ 14 w 28"/>
                <a:gd name="T19" fmla="*/ 49 h 49"/>
                <a:gd name="T20" fmla="*/ 19 w 28"/>
                <a:gd name="T21" fmla="*/ 48 h 49"/>
                <a:gd name="T22" fmla="*/ 21 w 28"/>
                <a:gd name="T23" fmla="*/ 46 h 49"/>
                <a:gd name="T24" fmla="*/ 22 w 28"/>
                <a:gd name="T25" fmla="*/ 44 h 49"/>
                <a:gd name="T26" fmla="*/ 23 w 28"/>
                <a:gd name="T27" fmla="*/ 43 h 49"/>
                <a:gd name="T28" fmla="*/ 25 w 28"/>
                <a:gd name="T29" fmla="*/ 39 h 49"/>
                <a:gd name="T30" fmla="*/ 26 w 28"/>
                <a:gd name="T31" fmla="*/ 35 h 49"/>
                <a:gd name="T32" fmla="*/ 27 w 28"/>
                <a:gd name="T33" fmla="*/ 34 h 49"/>
                <a:gd name="T34" fmla="*/ 27 w 28"/>
                <a:gd name="T35" fmla="*/ 30 h 49"/>
                <a:gd name="T36" fmla="*/ 27 w 28"/>
                <a:gd name="T37" fmla="*/ 30 h 49"/>
                <a:gd name="T38" fmla="*/ 28 w 28"/>
                <a:gd name="T39" fmla="*/ 25 h 49"/>
                <a:gd name="T40" fmla="*/ 28 w 28"/>
                <a:gd name="T41" fmla="*/ 23 h 49"/>
                <a:gd name="T42" fmla="*/ 27 w 28"/>
                <a:gd name="T43" fmla="*/ 19 h 49"/>
                <a:gd name="T44" fmla="*/ 27 w 28"/>
                <a:gd name="T45" fmla="*/ 16 h 49"/>
                <a:gd name="T46" fmla="*/ 26 w 28"/>
                <a:gd name="T47" fmla="*/ 13 h 49"/>
                <a:gd name="T48" fmla="*/ 21 w 28"/>
                <a:gd name="T49" fmla="*/ 3 h 49"/>
                <a:gd name="T50" fmla="*/ 18 w 28"/>
                <a:gd name="T51" fmla="*/ 1 h 49"/>
                <a:gd name="T52" fmla="*/ 14 w 28"/>
                <a:gd name="T53" fmla="*/ 0 h 49"/>
                <a:gd name="T54" fmla="*/ 12 w 28"/>
                <a:gd name="T55" fmla="*/ 0 h 49"/>
                <a:gd name="T56" fmla="*/ 10 w 28"/>
                <a:gd name="T57" fmla="*/ 1 h 49"/>
                <a:gd name="T58" fmla="*/ 8 w 28"/>
                <a:gd name="T59" fmla="*/ 2 h 49"/>
                <a:gd name="T60" fmla="*/ 7 w 28"/>
                <a:gd name="T61" fmla="*/ 3 h 49"/>
                <a:gd name="T62" fmla="*/ 7 w 28"/>
                <a:gd name="T63" fmla="*/ 3 h 49"/>
                <a:gd name="T64" fmla="*/ 4 w 28"/>
                <a:gd name="T65" fmla="*/ 8 h 49"/>
                <a:gd name="T66" fmla="*/ 1 w 28"/>
                <a:gd name="T67" fmla="*/ 15 h 49"/>
                <a:gd name="T68" fmla="*/ 0 w 28"/>
                <a:gd name="T69" fmla="*/ 30 h 49"/>
                <a:gd name="T70" fmla="*/ 5 w 28"/>
                <a:gd name="T71" fmla="*/ 29 h 49"/>
                <a:gd name="T72" fmla="*/ 5 w 28"/>
                <a:gd name="T73" fmla="*/ 28 h 49"/>
                <a:gd name="T74" fmla="*/ 5 w 28"/>
                <a:gd name="T75" fmla="*/ 24 h 49"/>
                <a:gd name="T76" fmla="*/ 16 w 28"/>
                <a:gd name="T77" fmla="*/ 3 h 49"/>
                <a:gd name="T78" fmla="*/ 27 w 28"/>
                <a:gd name="T79" fmla="*/ 25 h 49"/>
                <a:gd name="T80" fmla="*/ 27 w 28"/>
                <a:gd name="T81" fmla="*/ 30 h 49"/>
                <a:gd name="T82" fmla="*/ 26 w 28"/>
                <a:gd name="T83" fmla="*/ 33 h 49"/>
                <a:gd name="T84" fmla="*/ 16 w 28"/>
                <a:gd name="T85" fmla="*/ 47 h 49"/>
                <a:gd name="T86" fmla="*/ 5 w 28"/>
                <a:gd name="T87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" h="49">
                  <a:moveTo>
                    <a:pt x="0" y="30"/>
                  </a:moveTo>
                  <a:cubicBezTo>
                    <a:pt x="0" y="31"/>
                    <a:pt x="0" y="31"/>
                    <a:pt x="1" y="32"/>
                  </a:cubicBezTo>
                  <a:cubicBezTo>
                    <a:pt x="1" y="33"/>
                    <a:pt x="1" y="35"/>
                    <a:pt x="2" y="36"/>
                  </a:cubicBezTo>
                  <a:cubicBezTo>
                    <a:pt x="2" y="39"/>
                    <a:pt x="4" y="42"/>
                    <a:pt x="5" y="45"/>
                  </a:cubicBezTo>
                  <a:cubicBezTo>
                    <a:pt x="6" y="45"/>
                    <a:pt x="7" y="46"/>
                    <a:pt x="7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1" y="49"/>
                    <a:pt x="13" y="49"/>
                    <a:pt x="14" y="49"/>
                  </a:cubicBezTo>
                  <a:cubicBezTo>
                    <a:pt x="16" y="49"/>
                    <a:pt x="18" y="48"/>
                    <a:pt x="19" y="48"/>
                  </a:cubicBezTo>
                  <a:cubicBezTo>
                    <a:pt x="20" y="47"/>
                    <a:pt x="21" y="46"/>
                    <a:pt x="21" y="46"/>
                  </a:cubicBezTo>
                  <a:cubicBezTo>
                    <a:pt x="21" y="46"/>
                    <a:pt x="22" y="45"/>
                    <a:pt x="22" y="44"/>
                  </a:cubicBezTo>
                  <a:cubicBezTo>
                    <a:pt x="23" y="44"/>
                    <a:pt x="23" y="43"/>
                    <a:pt x="23" y="43"/>
                  </a:cubicBezTo>
                  <a:cubicBezTo>
                    <a:pt x="24" y="41"/>
                    <a:pt x="24" y="41"/>
                    <a:pt x="25" y="39"/>
                  </a:cubicBezTo>
                  <a:cubicBezTo>
                    <a:pt x="25" y="39"/>
                    <a:pt x="26" y="37"/>
                    <a:pt x="26" y="35"/>
                  </a:cubicBezTo>
                  <a:cubicBezTo>
                    <a:pt x="26" y="35"/>
                    <a:pt x="27" y="34"/>
                    <a:pt x="27" y="34"/>
                  </a:cubicBezTo>
                  <a:cubicBezTo>
                    <a:pt x="27" y="33"/>
                    <a:pt x="27" y="32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28"/>
                    <a:pt x="28" y="26"/>
                    <a:pt x="28" y="25"/>
                  </a:cubicBezTo>
                  <a:cubicBezTo>
                    <a:pt x="28" y="24"/>
                    <a:pt x="28" y="24"/>
                    <a:pt x="28" y="23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27" y="17"/>
                    <a:pt x="27" y="17"/>
                    <a:pt x="27" y="16"/>
                  </a:cubicBezTo>
                  <a:cubicBezTo>
                    <a:pt x="26" y="14"/>
                    <a:pt x="26" y="13"/>
                    <a:pt x="26" y="13"/>
                  </a:cubicBezTo>
                  <a:cubicBezTo>
                    <a:pt x="24" y="7"/>
                    <a:pt x="22" y="5"/>
                    <a:pt x="21" y="3"/>
                  </a:cubicBezTo>
                  <a:cubicBezTo>
                    <a:pt x="21" y="3"/>
                    <a:pt x="19" y="2"/>
                    <a:pt x="18" y="1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11" y="0"/>
                    <a:pt x="11" y="0"/>
                    <a:pt x="10" y="1"/>
                  </a:cubicBezTo>
                  <a:cubicBezTo>
                    <a:pt x="9" y="1"/>
                    <a:pt x="9" y="1"/>
                    <a:pt x="8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4" y="6"/>
                    <a:pt x="4" y="8"/>
                  </a:cubicBezTo>
                  <a:cubicBezTo>
                    <a:pt x="3" y="9"/>
                    <a:pt x="2" y="11"/>
                    <a:pt x="1" y="15"/>
                  </a:cubicBezTo>
                  <a:cubicBezTo>
                    <a:pt x="0" y="18"/>
                    <a:pt x="0" y="24"/>
                    <a:pt x="0" y="30"/>
                  </a:cubicBezTo>
                  <a:moveTo>
                    <a:pt x="5" y="29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27"/>
                    <a:pt x="5" y="25"/>
                    <a:pt x="5" y="24"/>
                  </a:cubicBezTo>
                  <a:cubicBezTo>
                    <a:pt x="5" y="12"/>
                    <a:pt x="10" y="2"/>
                    <a:pt x="16" y="3"/>
                  </a:cubicBezTo>
                  <a:cubicBezTo>
                    <a:pt x="22" y="3"/>
                    <a:pt x="27" y="13"/>
                    <a:pt x="27" y="25"/>
                  </a:cubicBezTo>
                  <a:cubicBezTo>
                    <a:pt x="27" y="27"/>
                    <a:pt x="27" y="28"/>
                    <a:pt x="27" y="30"/>
                  </a:cubicBezTo>
                  <a:cubicBezTo>
                    <a:pt x="27" y="31"/>
                    <a:pt x="27" y="32"/>
                    <a:pt x="26" y="33"/>
                  </a:cubicBezTo>
                  <a:cubicBezTo>
                    <a:pt x="25" y="41"/>
                    <a:pt x="21" y="47"/>
                    <a:pt x="16" y="47"/>
                  </a:cubicBezTo>
                  <a:cubicBezTo>
                    <a:pt x="11" y="46"/>
                    <a:pt x="6" y="39"/>
                    <a:pt x="5" y="29"/>
                  </a:cubicBezTo>
                </a:path>
              </a:pathLst>
            </a:custGeom>
            <a:solidFill>
              <a:srgbClr val="9797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9" name="iṥļíde"/>
            <p:cNvSpPr/>
            <p:nvPr>
              <p:custDataLst>
                <p:tags r:id="rId125"/>
              </p:custDataLst>
            </p:nvPr>
          </p:nvSpPr>
          <p:spPr bwMode="auto">
            <a:xfrm>
              <a:off x="15793" y="4778"/>
              <a:ext cx="120" cy="12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1 h 1"/>
                <a:gd name="T12" fmla="*/ 0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B0B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0" name="ísľîḑé"/>
            <p:cNvSpPr/>
            <p:nvPr>
              <p:custDataLst>
                <p:tags r:id="rId126"/>
              </p:custDataLst>
            </p:nvPr>
          </p:nvSpPr>
          <p:spPr bwMode="auto">
            <a:xfrm>
              <a:off x="15613" y="4817"/>
              <a:ext cx="120" cy="120"/>
            </a:xfrm>
            <a:custGeom>
              <a:avLst/>
              <a:gdLst>
                <a:gd name="T0" fmla="*/ 0 w 3"/>
                <a:gd name="T1" fmla="*/ 0 h 10"/>
                <a:gd name="T2" fmla="*/ 0 w 3"/>
                <a:gd name="T3" fmla="*/ 0 h 10"/>
                <a:gd name="T4" fmla="*/ 3 w 3"/>
                <a:gd name="T5" fmla="*/ 10 h 10"/>
                <a:gd name="T6" fmla="*/ 3 w 3"/>
                <a:gd name="T7" fmla="*/ 10 h 10"/>
                <a:gd name="T8" fmla="*/ 0 w 3"/>
                <a:gd name="T9" fmla="*/ 0 h 10"/>
                <a:gd name="T10" fmla="*/ 0 w 3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2" y="7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7"/>
                    <a:pt x="1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B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1" name="îšľíḓê"/>
            <p:cNvSpPr/>
            <p:nvPr>
              <p:custDataLst>
                <p:tags r:id="rId127"/>
              </p:custDataLst>
            </p:nvPr>
          </p:nvSpPr>
          <p:spPr bwMode="auto">
            <a:xfrm>
              <a:off x="15624" y="4836"/>
              <a:ext cx="120" cy="120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0 w 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3"/>
                    <a:pt x="3" y="5"/>
                  </a:cubicBezTo>
                  <a:cubicBezTo>
                    <a:pt x="2" y="3"/>
                    <a:pt x="1" y="2"/>
                    <a:pt x="0" y="0"/>
                  </a:cubicBezTo>
                </a:path>
              </a:pathLst>
            </a:custGeom>
            <a:solidFill>
              <a:srgbClr val="A07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2" name="îṡ1íḓè"/>
            <p:cNvSpPr/>
            <p:nvPr>
              <p:custDataLst>
                <p:tags r:id="rId128"/>
              </p:custDataLst>
            </p:nvPr>
          </p:nvSpPr>
          <p:spPr bwMode="auto">
            <a:xfrm>
              <a:off x="15604" y="4817"/>
              <a:ext cx="120" cy="120"/>
            </a:xfrm>
            <a:custGeom>
              <a:avLst/>
              <a:gdLst>
                <a:gd name="T0" fmla="*/ 0 w 3"/>
                <a:gd name="T1" fmla="*/ 0 h 10"/>
                <a:gd name="T2" fmla="*/ 0 w 3"/>
                <a:gd name="T3" fmla="*/ 0 h 10"/>
                <a:gd name="T4" fmla="*/ 0 w 3"/>
                <a:gd name="T5" fmla="*/ 0 h 10"/>
                <a:gd name="T6" fmla="*/ 0 w 3"/>
                <a:gd name="T7" fmla="*/ 0 h 10"/>
                <a:gd name="T8" fmla="*/ 3 w 3"/>
                <a:gd name="T9" fmla="*/ 10 h 10"/>
                <a:gd name="T10" fmla="*/ 3 w 3"/>
                <a:gd name="T11" fmla="*/ 10 h 10"/>
                <a:gd name="T12" fmla="*/ 0 w 3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2" y="8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8"/>
                    <a:pt x="1" y="4"/>
                    <a:pt x="0" y="0"/>
                  </a:cubicBezTo>
                </a:path>
              </a:pathLst>
            </a:custGeom>
            <a:solidFill>
              <a:srgbClr val="B0B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ïṩḷïďê"/>
            <p:cNvSpPr/>
            <p:nvPr>
              <p:custDataLst>
                <p:tags r:id="rId129"/>
              </p:custDataLst>
            </p:nvPr>
          </p:nvSpPr>
          <p:spPr bwMode="auto">
            <a:xfrm>
              <a:off x="15617" y="4843"/>
              <a:ext cx="120" cy="120"/>
            </a:xfrm>
            <a:custGeom>
              <a:avLst/>
              <a:gdLst>
                <a:gd name="T0" fmla="*/ 0 w 9"/>
                <a:gd name="T1" fmla="*/ 0 h 7"/>
                <a:gd name="T2" fmla="*/ 0 w 9"/>
                <a:gd name="T3" fmla="*/ 0 h 7"/>
                <a:gd name="T4" fmla="*/ 8 w 9"/>
                <a:gd name="T5" fmla="*/ 7 h 7"/>
                <a:gd name="T6" fmla="*/ 8 w 9"/>
                <a:gd name="T7" fmla="*/ 7 h 7"/>
                <a:gd name="T8" fmla="*/ 9 w 9"/>
                <a:gd name="T9" fmla="*/ 7 h 7"/>
                <a:gd name="T10" fmla="*/ 8 w 9"/>
                <a:gd name="T11" fmla="*/ 7 h 7"/>
                <a:gd name="T12" fmla="*/ 8 w 9"/>
                <a:gd name="T13" fmla="*/ 7 h 7"/>
                <a:gd name="T14" fmla="*/ 8 w 9"/>
                <a:gd name="T15" fmla="*/ 7 h 7"/>
                <a:gd name="T16" fmla="*/ 8 w 9"/>
                <a:gd name="T17" fmla="*/ 7 h 7"/>
                <a:gd name="T18" fmla="*/ 7 w 9"/>
                <a:gd name="T19" fmla="*/ 7 h 7"/>
                <a:gd name="T20" fmla="*/ 7 w 9"/>
                <a:gd name="T21" fmla="*/ 6 h 7"/>
                <a:gd name="T22" fmla="*/ 7 w 9"/>
                <a:gd name="T23" fmla="*/ 6 h 7"/>
                <a:gd name="T24" fmla="*/ 7 w 9"/>
                <a:gd name="T25" fmla="*/ 6 h 7"/>
                <a:gd name="T26" fmla="*/ 7 w 9"/>
                <a:gd name="T27" fmla="*/ 6 h 7"/>
                <a:gd name="T28" fmla="*/ 7 w 9"/>
                <a:gd name="T29" fmla="*/ 6 h 7"/>
                <a:gd name="T30" fmla="*/ 7 w 9"/>
                <a:gd name="T31" fmla="*/ 6 h 7"/>
                <a:gd name="T32" fmla="*/ 6 w 9"/>
                <a:gd name="T33" fmla="*/ 6 h 7"/>
                <a:gd name="T34" fmla="*/ 6 w 9"/>
                <a:gd name="T35" fmla="*/ 6 h 7"/>
                <a:gd name="T36" fmla="*/ 6 w 9"/>
                <a:gd name="T37" fmla="*/ 6 h 7"/>
                <a:gd name="T38" fmla="*/ 3 w 9"/>
                <a:gd name="T39" fmla="*/ 5 h 7"/>
                <a:gd name="T40" fmla="*/ 2 w 9"/>
                <a:gd name="T41" fmla="*/ 3 h 7"/>
                <a:gd name="T42" fmla="*/ 0 w 9"/>
                <a:gd name="T4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5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4" y="5"/>
                    <a:pt x="3" y="5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A07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4" name="ïśļîḑè"/>
            <p:cNvSpPr/>
            <p:nvPr>
              <p:custDataLst>
                <p:tags r:id="rId130"/>
              </p:custDataLst>
            </p:nvPr>
          </p:nvSpPr>
          <p:spPr bwMode="auto">
            <a:xfrm>
              <a:off x="15593" y="4847"/>
              <a:ext cx="120" cy="120"/>
            </a:xfrm>
            <a:custGeom>
              <a:avLst/>
              <a:gdLst>
                <a:gd name="T0" fmla="*/ 3 w 17"/>
                <a:gd name="T1" fmla="*/ 0 h 18"/>
                <a:gd name="T2" fmla="*/ 0 w 17"/>
                <a:gd name="T3" fmla="*/ 1 h 18"/>
                <a:gd name="T4" fmla="*/ 0 w 17"/>
                <a:gd name="T5" fmla="*/ 1 h 18"/>
                <a:gd name="T6" fmla="*/ 1 w 17"/>
                <a:gd name="T7" fmla="*/ 8 h 18"/>
                <a:gd name="T8" fmla="*/ 3 w 17"/>
                <a:gd name="T9" fmla="*/ 11 h 18"/>
                <a:gd name="T10" fmla="*/ 5 w 17"/>
                <a:gd name="T11" fmla="*/ 14 h 18"/>
                <a:gd name="T12" fmla="*/ 8 w 17"/>
                <a:gd name="T13" fmla="*/ 17 h 18"/>
                <a:gd name="T14" fmla="*/ 12 w 17"/>
                <a:gd name="T15" fmla="*/ 18 h 18"/>
                <a:gd name="T16" fmla="*/ 12 w 17"/>
                <a:gd name="T17" fmla="*/ 18 h 18"/>
                <a:gd name="T18" fmla="*/ 17 w 17"/>
                <a:gd name="T19" fmla="*/ 17 h 18"/>
                <a:gd name="T20" fmla="*/ 17 w 17"/>
                <a:gd name="T21" fmla="*/ 17 h 18"/>
                <a:gd name="T22" fmla="*/ 16 w 17"/>
                <a:gd name="T23" fmla="*/ 17 h 18"/>
                <a:gd name="T24" fmla="*/ 15 w 17"/>
                <a:gd name="T25" fmla="*/ 17 h 18"/>
                <a:gd name="T26" fmla="*/ 14 w 17"/>
                <a:gd name="T27" fmla="*/ 17 h 18"/>
                <a:gd name="T28" fmla="*/ 14 w 17"/>
                <a:gd name="T29" fmla="*/ 17 h 18"/>
                <a:gd name="T30" fmla="*/ 6 w 17"/>
                <a:gd name="T31" fmla="*/ 10 h 18"/>
                <a:gd name="T32" fmla="*/ 3 w 17"/>
                <a:gd name="T33" fmla="*/ 0 h 18"/>
                <a:gd name="T34" fmla="*/ 3 w 17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3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1" y="6"/>
                    <a:pt x="1" y="8"/>
                  </a:cubicBezTo>
                  <a:cubicBezTo>
                    <a:pt x="2" y="9"/>
                    <a:pt x="2" y="10"/>
                    <a:pt x="3" y="11"/>
                  </a:cubicBezTo>
                  <a:cubicBezTo>
                    <a:pt x="3" y="12"/>
                    <a:pt x="4" y="13"/>
                    <a:pt x="5" y="14"/>
                  </a:cubicBezTo>
                  <a:cubicBezTo>
                    <a:pt x="6" y="15"/>
                    <a:pt x="7" y="17"/>
                    <a:pt x="8" y="17"/>
                  </a:cubicBezTo>
                  <a:cubicBezTo>
                    <a:pt x="9" y="18"/>
                    <a:pt x="10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4" y="18"/>
                    <a:pt x="16" y="18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1" y="16"/>
                    <a:pt x="8" y="14"/>
                    <a:pt x="6" y="10"/>
                  </a:cubicBezTo>
                  <a:cubicBezTo>
                    <a:pt x="5" y="8"/>
                    <a:pt x="4" y="4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747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5" name="işlîḍe"/>
            <p:cNvSpPr/>
            <p:nvPr>
              <p:custDataLst>
                <p:tags r:id="rId131"/>
              </p:custDataLst>
            </p:nvPr>
          </p:nvSpPr>
          <p:spPr bwMode="auto">
            <a:xfrm>
              <a:off x="15636" y="4839"/>
              <a:ext cx="120" cy="12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1 h 1"/>
                <a:gd name="T12" fmla="*/ 2 w 2"/>
                <a:gd name="T13" fmla="*/ 1 h 1"/>
                <a:gd name="T14" fmla="*/ 2 w 2"/>
                <a:gd name="T15" fmla="*/ 1 h 1"/>
                <a:gd name="T16" fmla="*/ 1 w 2"/>
                <a:gd name="T17" fmla="*/ 1 h 1"/>
                <a:gd name="T18" fmla="*/ 1 w 2"/>
                <a:gd name="T19" fmla="*/ 1 h 1"/>
                <a:gd name="T20" fmla="*/ 1 w 2"/>
                <a:gd name="T21" fmla="*/ 1 h 1"/>
                <a:gd name="T22" fmla="*/ 1 w 2"/>
                <a:gd name="T23" fmla="*/ 1 h 1"/>
                <a:gd name="T24" fmla="*/ 0 w 2"/>
                <a:gd name="T25" fmla="*/ 0 h 1"/>
                <a:gd name="T26" fmla="*/ 0 w 2"/>
                <a:gd name="T27" fmla="*/ 0 h 1"/>
                <a:gd name="T28" fmla="*/ 0 w 2"/>
                <a:gd name="T2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07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6" name="íŝḻîďé"/>
            <p:cNvSpPr/>
            <p:nvPr>
              <p:custDataLst>
                <p:tags r:id="rId132"/>
              </p:custDataLst>
            </p:nvPr>
          </p:nvSpPr>
          <p:spPr bwMode="auto">
            <a:xfrm>
              <a:off x="15650" y="4843"/>
              <a:ext cx="120" cy="12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47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7" name="iş1ïďe"/>
            <p:cNvSpPr/>
            <p:nvPr>
              <p:custDataLst>
                <p:tags r:id="rId133"/>
              </p:custDataLst>
            </p:nvPr>
          </p:nvSpPr>
          <p:spPr bwMode="auto">
            <a:xfrm>
              <a:off x="15643" y="4844"/>
              <a:ext cx="120" cy="12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07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8" name="işḷiḑé"/>
            <p:cNvSpPr/>
            <p:nvPr>
              <p:custDataLst>
                <p:tags r:id="rId134"/>
              </p:custDataLst>
            </p:nvPr>
          </p:nvSpPr>
          <p:spPr bwMode="auto">
            <a:xfrm>
              <a:off x="15604" y="4843"/>
              <a:ext cx="120" cy="120"/>
            </a:xfrm>
            <a:custGeom>
              <a:avLst/>
              <a:gdLst>
                <a:gd name="T0" fmla="*/ 11 w 13"/>
                <a:gd name="T1" fmla="*/ 17 h 17"/>
                <a:gd name="T2" fmla="*/ 11 w 13"/>
                <a:gd name="T3" fmla="*/ 17 h 17"/>
                <a:gd name="T4" fmla="*/ 10 w 13"/>
                <a:gd name="T5" fmla="*/ 17 h 17"/>
                <a:gd name="T6" fmla="*/ 10 w 13"/>
                <a:gd name="T7" fmla="*/ 16 h 17"/>
                <a:gd name="T8" fmla="*/ 10 w 13"/>
                <a:gd name="T9" fmla="*/ 16 h 17"/>
                <a:gd name="T10" fmla="*/ 10 w 13"/>
                <a:gd name="T11" fmla="*/ 16 h 17"/>
                <a:gd name="T12" fmla="*/ 10 w 13"/>
                <a:gd name="T13" fmla="*/ 16 h 17"/>
                <a:gd name="T14" fmla="*/ 10 w 13"/>
                <a:gd name="T15" fmla="*/ 16 h 17"/>
                <a:gd name="T16" fmla="*/ 10 w 13"/>
                <a:gd name="T17" fmla="*/ 16 h 17"/>
                <a:gd name="T18" fmla="*/ 10 w 13"/>
                <a:gd name="T19" fmla="*/ 16 h 17"/>
                <a:gd name="T20" fmla="*/ 10 w 13"/>
                <a:gd name="T21" fmla="*/ 16 h 17"/>
                <a:gd name="T22" fmla="*/ 10 w 13"/>
                <a:gd name="T23" fmla="*/ 16 h 17"/>
                <a:gd name="T24" fmla="*/ 10 w 13"/>
                <a:gd name="T25" fmla="*/ 16 h 17"/>
                <a:gd name="T26" fmla="*/ 10 w 13"/>
                <a:gd name="T27" fmla="*/ 16 h 17"/>
                <a:gd name="T28" fmla="*/ 10 w 13"/>
                <a:gd name="T29" fmla="*/ 16 h 17"/>
                <a:gd name="T30" fmla="*/ 9 w 13"/>
                <a:gd name="T31" fmla="*/ 16 h 17"/>
                <a:gd name="T32" fmla="*/ 10 w 13"/>
                <a:gd name="T33" fmla="*/ 16 h 17"/>
                <a:gd name="T34" fmla="*/ 9 w 13"/>
                <a:gd name="T35" fmla="*/ 16 h 17"/>
                <a:gd name="T36" fmla="*/ 9 w 13"/>
                <a:gd name="T37" fmla="*/ 16 h 17"/>
                <a:gd name="T38" fmla="*/ 9 w 13"/>
                <a:gd name="T39" fmla="*/ 16 h 17"/>
                <a:gd name="T40" fmla="*/ 9 w 13"/>
                <a:gd name="T41" fmla="*/ 16 h 17"/>
                <a:gd name="T42" fmla="*/ 9 w 13"/>
                <a:gd name="T43" fmla="*/ 16 h 17"/>
                <a:gd name="T44" fmla="*/ 9 w 13"/>
                <a:gd name="T45" fmla="*/ 16 h 17"/>
                <a:gd name="T46" fmla="*/ 0 w 13"/>
                <a:gd name="T47" fmla="*/ 0 h 17"/>
                <a:gd name="T48" fmla="*/ 5 w 13"/>
                <a:gd name="T49" fmla="*/ 13 h 17"/>
                <a:gd name="T50" fmla="*/ 9 w 13"/>
                <a:gd name="T51" fmla="*/ 16 h 17"/>
                <a:gd name="T52" fmla="*/ 9 w 13"/>
                <a:gd name="T53" fmla="*/ 16 h 17"/>
                <a:gd name="T54" fmla="*/ 9 w 13"/>
                <a:gd name="T55" fmla="*/ 16 h 17"/>
                <a:gd name="T56" fmla="*/ 9 w 13"/>
                <a:gd name="T57" fmla="*/ 16 h 17"/>
                <a:gd name="T58" fmla="*/ 9 w 13"/>
                <a:gd name="T59" fmla="*/ 16 h 17"/>
                <a:gd name="T60" fmla="*/ 9 w 13"/>
                <a:gd name="T61" fmla="*/ 16 h 17"/>
                <a:gd name="T62" fmla="*/ 10 w 13"/>
                <a:gd name="T63" fmla="*/ 16 h 17"/>
                <a:gd name="T64" fmla="*/ 10 w 13"/>
                <a:gd name="T65" fmla="*/ 16 h 17"/>
                <a:gd name="T66" fmla="*/ 10 w 13"/>
                <a:gd name="T67" fmla="*/ 16 h 17"/>
                <a:gd name="T68" fmla="*/ 10 w 13"/>
                <a:gd name="T69" fmla="*/ 16 h 17"/>
                <a:gd name="T70" fmla="*/ 10 w 13"/>
                <a:gd name="T71" fmla="*/ 16 h 17"/>
                <a:gd name="T72" fmla="*/ 11 w 13"/>
                <a:gd name="T73" fmla="*/ 17 h 17"/>
                <a:gd name="T74" fmla="*/ 11 w 13"/>
                <a:gd name="T75" fmla="*/ 17 h 17"/>
                <a:gd name="T76" fmla="*/ 11 w 13"/>
                <a:gd name="T77" fmla="*/ 17 h 17"/>
                <a:gd name="T78" fmla="*/ 13 w 13"/>
                <a:gd name="T79" fmla="*/ 17 h 17"/>
                <a:gd name="T80" fmla="*/ 13 w 13"/>
                <a:gd name="T81" fmla="*/ 17 h 17"/>
                <a:gd name="T82" fmla="*/ 12 w 13"/>
                <a:gd name="T83" fmla="*/ 16 h 17"/>
                <a:gd name="T84" fmla="*/ 8 w 13"/>
                <a:gd name="T85" fmla="*/ 15 h 17"/>
                <a:gd name="T86" fmla="*/ 5 w 13"/>
                <a:gd name="T87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" h="17">
                  <a:moveTo>
                    <a:pt x="10" y="17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moveTo>
                    <a:pt x="10" y="16"/>
                  </a:moveTo>
                  <a:cubicBezTo>
                    <a:pt x="10" y="16"/>
                    <a:pt x="10" y="16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moveTo>
                    <a:pt x="10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moveTo>
                    <a:pt x="10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moveTo>
                    <a:pt x="10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moveTo>
                    <a:pt x="9" y="16"/>
                  </a:moveTo>
                  <a:cubicBezTo>
                    <a:pt x="9" y="16"/>
                    <a:pt x="9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4"/>
                    <a:pt x="2" y="8"/>
                    <a:pt x="3" y="10"/>
                  </a:cubicBezTo>
                  <a:cubicBezTo>
                    <a:pt x="4" y="11"/>
                    <a:pt x="4" y="12"/>
                    <a:pt x="5" y="13"/>
                  </a:cubicBezTo>
                  <a:cubicBezTo>
                    <a:pt x="5" y="13"/>
                    <a:pt x="6" y="14"/>
                    <a:pt x="6" y="15"/>
                  </a:cubicBezTo>
                  <a:cubicBezTo>
                    <a:pt x="7" y="15"/>
                    <a:pt x="8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9" y="16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3"/>
                    <a:pt x="6" y="12"/>
                    <a:pt x="5" y="10"/>
                  </a:cubicBezTo>
                  <a:cubicBezTo>
                    <a:pt x="4" y="7"/>
                    <a:pt x="3" y="4"/>
                    <a:pt x="2" y="0"/>
                  </a:cubicBezTo>
                </a:path>
              </a:pathLst>
            </a:custGeom>
            <a:solidFill>
              <a:srgbClr val="B2B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9" name="íŝ1îḓe"/>
            <p:cNvSpPr/>
            <p:nvPr>
              <p:custDataLst>
                <p:tags r:id="rId135"/>
              </p:custDataLst>
            </p:nvPr>
          </p:nvSpPr>
          <p:spPr bwMode="auto">
            <a:xfrm>
              <a:off x="15821" y="4843"/>
              <a:ext cx="120" cy="120"/>
            </a:xfrm>
            <a:custGeom>
              <a:avLst/>
              <a:gdLst>
                <a:gd name="T0" fmla="*/ 0 w 12"/>
                <a:gd name="T1" fmla="*/ 6 h 8"/>
                <a:gd name="T2" fmla="*/ 0 w 12"/>
                <a:gd name="T3" fmla="*/ 6 h 8"/>
                <a:gd name="T4" fmla="*/ 0 w 12"/>
                <a:gd name="T5" fmla="*/ 6 h 8"/>
                <a:gd name="T6" fmla="*/ 0 w 12"/>
                <a:gd name="T7" fmla="*/ 6 h 8"/>
                <a:gd name="T8" fmla="*/ 0 w 12"/>
                <a:gd name="T9" fmla="*/ 6 h 8"/>
                <a:gd name="T10" fmla="*/ 0 w 12"/>
                <a:gd name="T11" fmla="*/ 6 h 8"/>
                <a:gd name="T12" fmla="*/ 0 w 12"/>
                <a:gd name="T13" fmla="*/ 6 h 8"/>
                <a:gd name="T14" fmla="*/ 0 w 12"/>
                <a:gd name="T15" fmla="*/ 6 h 8"/>
                <a:gd name="T16" fmla="*/ 0 w 12"/>
                <a:gd name="T17" fmla="*/ 6 h 8"/>
                <a:gd name="T18" fmla="*/ 0 w 12"/>
                <a:gd name="T19" fmla="*/ 6 h 8"/>
                <a:gd name="T20" fmla="*/ 0 w 12"/>
                <a:gd name="T21" fmla="*/ 6 h 8"/>
                <a:gd name="T22" fmla="*/ 0 w 12"/>
                <a:gd name="T23" fmla="*/ 6 h 8"/>
                <a:gd name="T24" fmla="*/ 12 w 12"/>
                <a:gd name="T25" fmla="*/ 0 h 8"/>
                <a:gd name="T26" fmla="*/ 12 w 12"/>
                <a:gd name="T27" fmla="*/ 0 h 8"/>
                <a:gd name="T28" fmla="*/ 4 w 12"/>
                <a:gd name="T29" fmla="*/ 8 h 8"/>
                <a:gd name="T30" fmla="*/ 4 w 12"/>
                <a:gd name="T31" fmla="*/ 8 h 8"/>
                <a:gd name="T32" fmla="*/ 0 w 12"/>
                <a:gd name="T33" fmla="*/ 6 h 8"/>
                <a:gd name="T34" fmla="*/ 4 w 12"/>
                <a:gd name="T35" fmla="*/ 8 h 8"/>
                <a:gd name="T36" fmla="*/ 4 w 12"/>
                <a:gd name="T37" fmla="*/ 8 h 8"/>
                <a:gd name="T38" fmla="*/ 12 w 12"/>
                <a:gd name="T3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8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5"/>
                    <a:pt x="7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1" y="7"/>
                    <a:pt x="0" y="6"/>
                  </a:cubicBezTo>
                  <a:cubicBezTo>
                    <a:pt x="1" y="7"/>
                    <a:pt x="3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7" y="8"/>
                    <a:pt x="10" y="5"/>
                    <a:pt x="12" y="0"/>
                  </a:cubicBezTo>
                </a:path>
              </a:pathLst>
            </a:custGeom>
            <a:solidFill>
              <a:srgbClr val="A07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0" name="ïşlidê"/>
            <p:cNvSpPr/>
            <p:nvPr>
              <p:custDataLst>
                <p:tags r:id="rId136"/>
              </p:custDataLst>
            </p:nvPr>
          </p:nvSpPr>
          <p:spPr bwMode="auto">
            <a:xfrm>
              <a:off x="15801" y="4847"/>
              <a:ext cx="120" cy="120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2 w 2"/>
                <a:gd name="T5" fmla="*/ 1 h 1"/>
                <a:gd name="T6" fmla="*/ 1 w 2"/>
                <a:gd name="T7" fmla="*/ 0 h 1"/>
                <a:gd name="T8" fmla="*/ 1 w 2"/>
                <a:gd name="T9" fmla="*/ 0 h 1"/>
                <a:gd name="T10" fmla="*/ 0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07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1" name="î$ḻiďe"/>
            <p:cNvSpPr/>
            <p:nvPr>
              <p:custDataLst>
                <p:tags r:id="rId137"/>
              </p:custDataLst>
            </p:nvPr>
          </p:nvSpPr>
          <p:spPr bwMode="auto">
            <a:xfrm>
              <a:off x="15810" y="4851"/>
              <a:ext cx="120" cy="120"/>
            </a:xfrm>
            <a:custGeom>
              <a:avLst/>
              <a:gdLst>
                <a:gd name="T0" fmla="*/ 4 w 5"/>
                <a:gd name="T1" fmla="*/ 1 h 1"/>
                <a:gd name="T2" fmla="*/ 5 w 5"/>
                <a:gd name="T3" fmla="*/ 1 h 1"/>
                <a:gd name="T4" fmla="*/ 5 w 5"/>
                <a:gd name="T5" fmla="*/ 1 h 1"/>
                <a:gd name="T6" fmla="*/ 5 w 5"/>
                <a:gd name="T7" fmla="*/ 1 h 1"/>
                <a:gd name="T8" fmla="*/ 4 w 5"/>
                <a:gd name="T9" fmla="*/ 1 h 1"/>
                <a:gd name="T10" fmla="*/ 4 w 5"/>
                <a:gd name="T11" fmla="*/ 1 h 1"/>
                <a:gd name="T12" fmla="*/ 4 w 5"/>
                <a:gd name="T13" fmla="*/ 1 h 1"/>
                <a:gd name="T14" fmla="*/ 4 w 5"/>
                <a:gd name="T15" fmla="*/ 1 h 1"/>
                <a:gd name="T16" fmla="*/ 0 w 5"/>
                <a:gd name="T17" fmla="*/ 0 h 1"/>
                <a:gd name="T18" fmla="*/ 0 w 5"/>
                <a:gd name="T19" fmla="*/ 0 h 1"/>
                <a:gd name="T20" fmla="*/ 0 w 5"/>
                <a:gd name="T21" fmla="*/ 0 h 1"/>
                <a:gd name="T22" fmla="*/ 0 w 5"/>
                <a:gd name="T23" fmla="*/ 0 h 1"/>
                <a:gd name="T24" fmla="*/ 0 w 5"/>
                <a:gd name="T25" fmla="*/ 0 h 1"/>
                <a:gd name="T26" fmla="*/ 0 w 5"/>
                <a:gd name="T27" fmla="*/ 0 h 1"/>
                <a:gd name="T28" fmla="*/ 0 w 5"/>
                <a:gd name="T29" fmla="*/ 0 h 1"/>
                <a:gd name="T30" fmla="*/ 0 w 5"/>
                <a:gd name="T3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1">
                  <a:moveTo>
                    <a:pt x="4" y="1"/>
                  </a:moveTo>
                  <a:cubicBezTo>
                    <a:pt x="4" y="1"/>
                    <a:pt x="4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07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2" name="îśļiḓe"/>
            <p:cNvSpPr/>
            <p:nvPr>
              <p:custDataLst>
                <p:tags r:id="rId138"/>
              </p:custDataLst>
            </p:nvPr>
          </p:nvSpPr>
          <p:spPr bwMode="auto">
            <a:xfrm>
              <a:off x="15613" y="4843"/>
              <a:ext cx="120" cy="120"/>
            </a:xfrm>
            <a:custGeom>
              <a:avLst/>
              <a:gdLst>
                <a:gd name="T0" fmla="*/ 6 w 16"/>
                <a:gd name="T1" fmla="*/ 0 h 17"/>
                <a:gd name="T2" fmla="*/ 0 w 16"/>
                <a:gd name="T3" fmla="*/ 0 h 17"/>
                <a:gd name="T4" fmla="*/ 0 w 16"/>
                <a:gd name="T5" fmla="*/ 0 h 17"/>
                <a:gd name="T6" fmla="*/ 0 w 16"/>
                <a:gd name="T7" fmla="*/ 0 h 17"/>
                <a:gd name="T8" fmla="*/ 3 w 16"/>
                <a:gd name="T9" fmla="*/ 10 h 17"/>
                <a:gd name="T10" fmla="*/ 6 w 16"/>
                <a:gd name="T11" fmla="*/ 15 h 17"/>
                <a:gd name="T12" fmla="*/ 6 w 16"/>
                <a:gd name="T13" fmla="*/ 15 h 17"/>
                <a:gd name="T14" fmla="*/ 6 w 16"/>
                <a:gd name="T15" fmla="*/ 15 h 17"/>
                <a:gd name="T16" fmla="*/ 10 w 16"/>
                <a:gd name="T17" fmla="*/ 16 h 17"/>
                <a:gd name="T18" fmla="*/ 10 w 16"/>
                <a:gd name="T19" fmla="*/ 16 h 17"/>
                <a:gd name="T20" fmla="*/ 11 w 16"/>
                <a:gd name="T21" fmla="*/ 17 h 17"/>
                <a:gd name="T22" fmla="*/ 11 w 16"/>
                <a:gd name="T23" fmla="*/ 17 h 17"/>
                <a:gd name="T24" fmla="*/ 11 w 16"/>
                <a:gd name="T25" fmla="*/ 17 h 17"/>
                <a:gd name="T26" fmla="*/ 12 w 16"/>
                <a:gd name="T27" fmla="*/ 17 h 17"/>
                <a:gd name="T28" fmla="*/ 16 w 16"/>
                <a:gd name="T29" fmla="*/ 17 h 17"/>
                <a:gd name="T30" fmla="*/ 13 w 16"/>
                <a:gd name="T31" fmla="*/ 16 h 17"/>
                <a:gd name="T32" fmla="*/ 13 w 16"/>
                <a:gd name="T33" fmla="*/ 15 h 17"/>
                <a:gd name="T34" fmla="*/ 6 w 16"/>
                <a:gd name="T35" fmla="*/ 0 h 17"/>
                <a:gd name="T36" fmla="*/ 6 w 16"/>
                <a:gd name="T3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17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2" y="7"/>
                    <a:pt x="3" y="10"/>
                  </a:cubicBezTo>
                  <a:cubicBezTo>
                    <a:pt x="4" y="12"/>
                    <a:pt x="5" y="13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6"/>
                    <a:pt x="9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13"/>
                    <a:pt x="6" y="7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B2B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" name="ïsľîḑé"/>
            <p:cNvSpPr/>
            <p:nvPr>
              <p:custDataLst>
                <p:tags r:id="rId139"/>
              </p:custDataLst>
            </p:nvPr>
          </p:nvSpPr>
          <p:spPr bwMode="auto">
            <a:xfrm>
              <a:off x="15636" y="4843"/>
              <a:ext cx="180" cy="120"/>
            </a:xfrm>
            <a:custGeom>
              <a:avLst/>
              <a:gdLst>
                <a:gd name="T0" fmla="*/ 30 w 41"/>
                <a:gd name="T1" fmla="*/ 0 h 17"/>
                <a:gd name="T2" fmla="*/ 0 w 41"/>
                <a:gd name="T3" fmla="*/ 0 h 17"/>
                <a:gd name="T4" fmla="*/ 0 w 41"/>
                <a:gd name="T5" fmla="*/ 0 h 17"/>
                <a:gd name="T6" fmla="*/ 7 w 41"/>
                <a:gd name="T7" fmla="*/ 15 h 17"/>
                <a:gd name="T8" fmla="*/ 7 w 41"/>
                <a:gd name="T9" fmla="*/ 16 h 17"/>
                <a:gd name="T10" fmla="*/ 10 w 41"/>
                <a:gd name="T11" fmla="*/ 17 h 17"/>
                <a:gd name="T12" fmla="*/ 41 w 41"/>
                <a:gd name="T13" fmla="*/ 17 h 17"/>
                <a:gd name="T14" fmla="*/ 30 w 41"/>
                <a:gd name="T15" fmla="*/ 0 h 17"/>
                <a:gd name="T16" fmla="*/ 30 w 41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7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3" y="13"/>
                    <a:pt x="7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9" y="16"/>
                    <a:pt x="10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6" y="16"/>
                    <a:pt x="31" y="1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B08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4" name="îşľîdê"/>
            <p:cNvSpPr/>
            <p:nvPr>
              <p:custDataLst>
                <p:tags r:id="rId140"/>
              </p:custDataLst>
            </p:nvPr>
          </p:nvSpPr>
          <p:spPr bwMode="auto">
            <a:xfrm>
              <a:off x="15751" y="4843"/>
              <a:ext cx="120" cy="120"/>
            </a:xfrm>
            <a:custGeom>
              <a:avLst/>
              <a:gdLst>
                <a:gd name="T0" fmla="*/ 6 w 13"/>
                <a:gd name="T1" fmla="*/ 0 h 17"/>
                <a:gd name="T2" fmla="*/ 0 w 13"/>
                <a:gd name="T3" fmla="*/ 0 h 17"/>
                <a:gd name="T4" fmla="*/ 0 w 13"/>
                <a:gd name="T5" fmla="*/ 0 h 17"/>
                <a:gd name="T6" fmla="*/ 11 w 13"/>
                <a:gd name="T7" fmla="*/ 17 h 17"/>
                <a:gd name="T8" fmla="*/ 13 w 13"/>
                <a:gd name="T9" fmla="*/ 17 h 17"/>
                <a:gd name="T10" fmla="*/ 11 w 13"/>
                <a:gd name="T11" fmla="*/ 15 h 17"/>
                <a:gd name="T12" fmla="*/ 8 w 13"/>
                <a:gd name="T13" fmla="*/ 6 h 17"/>
                <a:gd name="T14" fmla="*/ 7 w 13"/>
                <a:gd name="T15" fmla="*/ 2 h 17"/>
                <a:gd name="T16" fmla="*/ 6 w 13"/>
                <a:gd name="T17" fmla="*/ 0 h 17"/>
                <a:gd name="T18" fmla="*/ 6 w 13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6" y="16"/>
                    <a:pt x="11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2" y="15"/>
                    <a:pt x="11" y="15"/>
                  </a:cubicBezTo>
                  <a:cubicBezTo>
                    <a:pt x="10" y="12"/>
                    <a:pt x="8" y="9"/>
                    <a:pt x="8" y="6"/>
                  </a:cubicBezTo>
                  <a:cubicBezTo>
                    <a:pt x="7" y="5"/>
                    <a:pt x="7" y="3"/>
                    <a:pt x="7" y="2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B2B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5" name="ïṣḻîḑê"/>
            <p:cNvSpPr/>
            <p:nvPr>
              <p:custDataLst>
                <p:tags r:id="rId141"/>
              </p:custDataLst>
            </p:nvPr>
          </p:nvSpPr>
          <p:spPr bwMode="auto">
            <a:xfrm>
              <a:off x="15775" y="4850"/>
              <a:ext cx="120" cy="120"/>
            </a:xfrm>
            <a:custGeom>
              <a:avLst/>
              <a:gdLst>
                <a:gd name="T0" fmla="*/ 5 w 27"/>
                <a:gd name="T1" fmla="*/ 0 h 21"/>
                <a:gd name="T2" fmla="*/ 5 w 27"/>
                <a:gd name="T3" fmla="*/ 1 h 21"/>
                <a:gd name="T4" fmla="*/ 3 w 27"/>
                <a:gd name="T5" fmla="*/ 3 h 21"/>
                <a:gd name="T6" fmla="*/ 1 w 27"/>
                <a:gd name="T7" fmla="*/ 2 h 21"/>
                <a:gd name="T8" fmla="*/ 1 w 27"/>
                <a:gd name="T9" fmla="*/ 2 h 21"/>
                <a:gd name="T10" fmla="*/ 0 w 27"/>
                <a:gd name="T11" fmla="*/ 2 h 21"/>
                <a:gd name="T12" fmla="*/ 0 w 27"/>
                <a:gd name="T13" fmla="*/ 2 h 21"/>
                <a:gd name="T14" fmla="*/ 1 w 27"/>
                <a:gd name="T15" fmla="*/ 4 h 21"/>
                <a:gd name="T16" fmla="*/ 2 w 27"/>
                <a:gd name="T17" fmla="*/ 8 h 21"/>
                <a:gd name="T18" fmla="*/ 5 w 27"/>
                <a:gd name="T19" fmla="*/ 17 h 21"/>
                <a:gd name="T20" fmla="*/ 7 w 27"/>
                <a:gd name="T21" fmla="*/ 19 h 21"/>
                <a:gd name="T22" fmla="*/ 7 w 27"/>
                <a:gd name="T23" fmla="*/ 19 h 21"/>
                <a:gd name="T24" fmla="*/ 7 w 27"/>
                <a:gd name="T25" fmla="*/ 19 h 21"/>
                <a:gd name="T26" fmla="*/ 8 w 27"/>
                <a:gd name="T27" fmla="*/ 19 h 21"/>
                <a:gd name="T28" fmla="*/ 8 w 27"/>
                <a:gd name="T29" fmla="*/ 19 h 21"/>
                <a:gd name="T30" fmla="*/ 9 w 27"/>
                <a:gd name="T31" fmla="*/ 20 h 21"/>
                <a:gd name="T32" fmla="*/ 9 w 27"/>
                <a:gd name="T33" fmla="*/ 20 h 21"/>
                <a:gd name="T34" fmla="*/ 9 w 27"/>
                <a:gd name="T35" fmla="*/ 20 h 21"/>
                <a:gd name="T36" fmla="*/ 9 w 27"/>
                <a:gd name="T37" fmla="*/ 20 h 21"/>
                <a:gd name="T38" fmla="*/ 9 w 27"/>
                <a:gd name="T39" fmla="*/ 20 h 21"/>
                <a:gd name="T40" fmla="*/ 13 w 27"/>
                <a:gd name="T41" fmla="*/ 21 h 21"/>
                <a:gd name="T42" fmla="*/ 13 w 27"/>
                <a:gd name="T43" fmla="*/ 21 h 21"/>
                <a:gd name="T44" fmla="*/ 13 w 27"/>
                <a:gd name="T45" fmla="*/ 21 h 21"/>
                <a:gd name="T46" fmla="*/ 14 w 27"/>
                <a:gd name="T47" fmla="*/ 21 h 21"/>
                <a:gd name="T48" fmla="*/ 14 w 27"/>
                <a:gd name="T49" fmla="*/ 21 h 21"/>
                <a:gd name="T50" fmla="*/ 14 w 27"/>
                <a:gd name="T51" fmla="*/ 21 h 21"/>
                <a:gd name="T52" fmla="*/ 19 w 27"/>
                <a:gd name="T53" fmla="*/ 20 h 21"/>
                <a:gd name="T54" fmla="*/ 21 w 27"/>
                <a:gd name="T55" fmla="*/ 18 h 21"/>
                <a:gd name="T56" fmla="*/ 22 w 27"/>
                <a:gd name="T57" fmla="*/ 16 h 21"/>
                <a:gd name="T58" fmla="*/ 23 w 27"/>
                <a:gd name="T59" fmla="*/ 15 h 21"/>
                <a:gd name="T60" fmla="*/ 25 w 27"/>
                <a:gd name="T61" fmla="*/ 11 h 21"/>
                <a:gd name="T62" fmla="*/ 26 w 27"/>
                <a:gd name="T63" fmla="*/ 7 h 21"/>
                <a:gd name="T64" fmla="*/ 27 w 27"/>
                <a:gd name="T65" fmla="*/ 6 h 21"/>
                <a:gd name="T66" fmla="*/ 26 w 27"/>
                <a:gd name="T67" fmla="*/ 5 h 21"/>
                <a:gd name="T68" fmla="*/ 26 w 27"/>
                <a:gd name="T69" fmla="*/ 5 h 21"/>
                <a:gd name="T70" fmla="*/ 24 w 27"/>
                <a:gd name="T71" fmla="*/ 11 h 21"/>
                <a:gd name="T72" fmla="*/ 16 w 27"/>
                <a:gd name="T73" fmla="*/ 19 h 21"/>
                <a:gd name="T74" fmla="*/ 16 w 27"/>
                <a:gd name="T75" fmla="*/ 19 h 21"/>
                <a:gd name="T76" fmla="*/ 12 w 27"/>
                <a:gd name="T77" fmla="*/ 17 h 21"/>
                <a:gd name="T78" fmla="*/ 12 w 27"/>
                <a:gd name="T79" fmla="*/ 17 h 21"/>
                <a:gd name="T80" fmla="*/ 12 w 27"/>
                <a:gd name="T81" fmla="*/ 17 h 21"/>
                <a:gd name="T82" fmla="*/ 12 w 27"/>
                <a:gd name="T83" fmla="*/ 17 h 21"/>
                <a:gd name="T84" fmla="*/ 12 w 27"/>
                <a:gd name="T85" fmla="*/ 17 h 21"/>
                <a:gd name="T86" fmla="*/ 12 w 27"/>
                <a:gd name="T87" fmla="*/ 17 h 21"/>
                <a:gd name="T88" fmla="*/ 12 w 27"/>
                <a:gd name="T89" fmla="*/ 17 h 21"/>
                <a:gd name="T90" fmla="*/ 12 w 27"/>
                <a:gd name="T91" fmla="*/ 17 h 21"/>
                <a:gd name="T92" fmla="*/ 12 w 27"/>
                <a:gd name="T93" fmla="*/ 17 h 21"/>
                <a:gd name="T94" fmla="*/ 6 w 27"/>
                <a:gd name="T95" fmla="*/ 2 h 21"/>
                <a:gd name="T96" fmla="*/ 6 w 27"/>
                <a:gd name="T97" fmla="*/ 2 h 21"/>
                <a:gd name="T98" fmla="*/ 6 w 27"/>
                <a:gd name="T99" fmla="*/ 2 h 21"/>
                <a:gd name="T100" fmla="*/ 5 w 27"/>
                <a:gd name="T101" fmla="*/ 1 h 21"/>
                <a:gd name="T102" fmla="*/ 5 w 27"/>
                <a:gd name="T103" fmla="*/ 1 h 21"/>
                <a:gd name="T104" fmla="*/ 5 w 27"/>
                <a:gd name="T105" fmla="*/ 0 h 21"/>
                <a:gd name="T106" fmla="*/ 5 w 27"/>
                <a:gd name="T107" fmla="*/ 0 h 21"/>
                <a:gd name="T108" fmla="*/ 5 w 27"/>
                <a:gd name="T10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" h="21">
                  <a:moveTo>
                    <a:pt x="5" y="0"/>
                  </a:move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4" y="3"/>
                    <a:pt x="3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4"/>
                  </a:cubicBezTo>
                  <a:cubicBezTo>
                    <a:pt x="1" y="5"/>
                    <a:pt x="1" y="7"/>
                    <a:pt x="2" y="8"/>
                  </a:cubicBezTo>
                  <a:cubicBezTo>
                    <a:pt x="2" y="11"/>
                    <a:pt x="4" y="14"/>
                    <a:pt x="5" y="17"/>
                  </a:cubicBezTo>
                  <a:cubicBezTo>
                    <a:pt x="6" y="17"/>
                    <a:pt x="7" y="18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21"/>
                    <a:pt x="18" y="20"/>
                    <a:pt x="19" y="20"/>
                  </a:cubicBezTo>
                  <a:cubicBezTo>
                    <a:pt x="20" y="19"/>
                    <a:pt x="21" y="18"/>
                    <a:pt x="21" y="18"/>
                  </a:cubicBezTo>
                  <a:cubicBezTo>
                    <a:pt x="21" y="18"/>
                    <a:pt x="22" y="17"/>
                    <a:pt x="22" y="16"/>
                  </a:cubicBezTo>
                  <a:cubicBezTo>
                    <a:pt x="23" y="16"/>
                    <a:pt x="23" y="15"/>
                    <a:pt x="23" y="15"/>
                  </a:cubicBezTo>
                  <a:cubicBezTo>
                    <a:pt x="24" y="13"/>
                    <a:pt x="24" y="13"/>
                    <a:pt x="25" y="11"/>
                  </a:cubicBezTo>
                  <a:cubicBezTo>
                    <a:pt x="25" y="11"/>
                    <a:pt x="26" y="9"/>
                    <a:pt x="26" y="7"/>
                  </a:cubicBezTo>
                  <a:cubicBezTo>
                    <a:pt x="26" y="7"/>
                    <a:pt x="27" y="6"/>
                    <a:pt x="27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8"/>
                    <a:pt x="25" y="10"/>
                    <a:pt x="24" y="11"/>
                  </a:cubicBezTo>
                  <a:cubicBezTo>
                    <a:pt x="22" y="16"/>
                    <a:pt x="19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5" y="18"/>
                    <a:pt x="13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9" y="14"/>
                    <a:pt x="6" y="8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747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6" name="išḻidé"/>
            <p:cNvSpPr/>
            <p:nvPr>
              <p:custDataLst>
                <p:tags r:id="rId142"/>
              </p:custDataLst>
            </p:nvPr>
          </p:nvSpPr>
          <p:spPr bwMode="auto">
            <a:xfrm>
              <a:off x="15782" y="4851"/>
              <a:ext cx="120" cy="120"/>
            </a:xfrm>
            <a:custGeom>
              <a:avLst/>
              <a:gdLst>
                <a:gd name="T0" fmla="*/ 0 w 25"/>
                <a:gd name="T1" fmla="*/ 9 h 22"/>
                <a:gd name="T2" fmla="*/ 3 w 25"/>
                <a:gd name="T3" fmla="*/ 18 h 22"/>
                <a:gd name="T4" fmla="*/ 5 w 25"/>
                <a:gd name="T5" fmla="*/ 20 h 22"/>
                <a:gd name="T6" fmla="*/ 6 w 25"/>
                <a:gd name="T7" fmla="*/ 20 h 22"/>
                <a:gd name="T8" fmla="*/ 6 w 25"/>
                <a:gd name="T9" fmla="*/ 20 h 22"/>
                <a:gd name="T10" fmla="*/ 7 w 25"/>
                <a:gd name="T11" fmla="*/ 21 h 22"/>
                <a:gd name="T12" fmla="*/ 7 w 25"/>
                <a:gd name="T13" fmla="*/ 21 h 22"/>
                <a:gd name="T14" fmla="*/ 12 w 25"/>
                <a:gd name="T15" fmla="*/ 22 h 22"/>
                <a:gd name="T16" fmla="*/ 17 w 25"/>
                <a:gd name="T17" fmla="*/ 21 h 22"/>
                <a:gd name="T18" fmla="*/ 19 w 25"/>
                <a:gd name="T19" fmla="*/ 19 h 22"/>
                <a:gd name="T20" fmla="*/ 20 w 25"/>
                <a:gd name="T21" fmla="*/ 17 h 22"/>
                <a:gd name="T22" fmla="*/ 21 w 25"/>
                <a:gd name="T23" fmla="*/ 16 h 22"/>
                <a:gd name="T24" fmla="*/ 23 w 25"/>
                <a:gd name="T25" fmla="*/ 12 h 22"/>
                <a:gd name="T26" fmla="*/ 24 w 25"/>
                <a:gd name="T27" fmla="*/ 8 h 22"/>
                <a:gd name="T28" fmla="*/ 25 w 25"/>
                <a:gd name="T29" fmla="*/ 7 h 22"/>
                <a:gd name="T30" fmla="*/ 25 w 25"/>
                <a:gd name="T31" fmla="*/ 3 h 22"/>
                <a:gd name="T32" fmla="*/ 25 w 25"/>
                <a:gd name="T33" fmla="*/ 3 h 22"/>
                <a:gd name="T34" fmla="*/ 25 w 25"/>
                <a:gd name="T35" fmla="*/ 3 h 22"/>
                <a:gd name="T36" fmla="*/ 3 w 25"/>
                <a:gd name="T37" fmla="*/ 2 h 22"/>
                <a:gd name="T38" fmla="*/ 3 w 25"/>
                <a:gd name="T39" fmla="*/ 2 h 22"/>
                <a:gd name="T40" fmla="*/ 0 w 25"/>
                <a:gd name="T41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2">
                  <a:moveTo>
                    <a:pt x="0" y="9"/>
                  </a:moveTo>
                  <a:cubicBezTo>
                    <a:pt x="0" y="12"/>
                    <a:pt x="2" y="15"/>
                    <a:pt x="3" y="18"/>
                  </a:cubicBezTo>
                  <a:cubicBezTo>
                    <a:pt x="4" y="18"/>
                    <a:pt x="5" y="19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22"/>
                    <a:pt x="11" y="22"/>
                    <a:pt x="12" y="22"/>
                  </a:cubicBezTo>
                  <a:cubicBezTo>
                    <a:pt x="14" y="22"/>
                    <a:pt x="16" y="21"/>
                    <a:pt x="17" y="21"/>
                  </a:cubicBezTo>
                  <a:cubicBezTo>
                    <a:pt x="18" y="20"/>
                    <a:pt x="19" y="19"/>
                    <a:pt x="19" y="19"/>
                  </a:cubicBezTo>
                  <a:cubicBezTo>
                    <a:pt x="19" y="19"/>
                    <a:pt x="20" y="18"/>
                    <a:pt x="20" y="17"/>
                  </a:cubicBezTo>
                  <a:cubicBezTo>
                    <a:pt x="21" y="17"/>
                    <a:pt x="21" y="16"/>
                    <a:pt x="21" y="16"/>
                  </a:cubicBezTo>
                  <a:cubicBezTo>
                    <a:pt x="22" y="14"/>
                    <a:pt x="22" y="14"/>
                    <a:pt x="23" y="12"/>
                  </a:cubicBezTo>
                  <a:cubicBezTo>
                    <a:pt x="23" y="12"/>
                    <a:pt x="24" y="10"/>
                    <a:pt x="24" y="8"/>
                  </a:cubicBezTo>
                  <a:cubicBezTo>
                    <a:pt x="24" y="8"/>
                    <a:pt x="25" y="7"/>
                    <a:pt x="25" y="7"/>
                  </a:cubicBezTo>
                  <a:cubicBezTo>
                    <a:pt x="25" y="6"/>
                    <a:pt x="25" y="5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7" y="0"/>
                    <a:pt x="5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5"/>
                    <a:pt x="0" y="7"/>
                    <a:pt x="0" y="9"/>
                  </a:cubicBezTo>
                  <a:close/>
                </a:path>
              </a:pathLst>
            </a:custGeom>
            <a:solidFill>
              <a:srgbClr val="CF9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" name="işḻîḑè"/>
            <p:cNvSpPr/>
            <p:nvPr>
              <p:custDataLst>
                <p:tags r:id="rId143"/>
              </p:custDataLst>
            </p:nvPr>
          </p:nvSpPr>
          <p:spPr bwMode="auto">
            <a:xfrm>
              <a:off x="15797" y="4794"/>
              <a:ext cx="120" cy="165"/>
            </a:xfrm>
            <a:custGeom>
              <a:avLst/>
              <a:gdLst>
                <a:gd name="T0" fmla="*/ 0 w 21"/>
                <a:gd name="T1" fmla="*/ 21 h 43"/>
                <a:gd name="T2" fmla="*/ 0 w 21"/>
                <a:gd name="T3" fmla="*/ 24 h 43"/>
                <a:gd name="T4" fmla="*/ 10 w 21"/>
                <a:gd name="T5" fmla="*/ 43 h 43"/>
                <a:gd name="T6" fmla="*/ 21 w 21"/>
                <a:gd name="T7" fmla="*/ 24 h 43"/>
                <a:gd name="T8" fmla="*/ 21 w 21"/>
                <a:gd name="T9" fmla="*/ 22 h 43"/>
                <a:gd name="T10" fmla="*/ 10 w 21"/>
                <a:gd name="T11" fmla="*/ 1 h 43"/>
                <a:gd name="T12" fmla="*/ 0 w 21"/>
                <a:gd name="T13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3">
                  <a:moveTo>
                    <a:pt x="0" y="21"/>
                  </a:moveTo>
                  <a:cubicBezTo>
                    <a:pt x="0" y="22"/>
                    <a:pt x="0" y="23"/>
                    <a:pt x="0" y="24"/>
                  </a:cubicBezTo>
                  <a:cubicBezTo>
                    <a:pt x="0" y="34"/>
                    <a:pt x="5" y="42"/>
                    <a:pt x="10" y="43"/>
                  </a:cubicBezTo>
                  <a:cubicBezTo>
                    <a:pt x="16" y="43"/>
                    <a:pt x="20" y="34"/>
                    <a:pt x="21" y="24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10"/>
                    <a:pt x="16" y="1"/>
                    <a:pt x="10" y="1"/>
                  </a:cubicBezTo>
                  <a:cubicBezTo>
                    <a:pt x="5" y="0"/>
                    <a:pt x="0" y="10"/>
                    <a:pt x="0" y="21"/>
                  </a:cubicBezTo>
                  <a:close/>
                </a:path>
              </a:pathLst>
            </a:custGeom>
            <a:solidFill>
              <a:srgbClr val="4C4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isḻiḓé"/>
            <p:cNvSpPr/>
            <p:nvPr>
              <p:custDataLst>
                <p:tags r:id="rId144"/>
              </p:custDataLst>
            </p:nvPr>
          </p:nvSpPr>
          <p:spPr bwMode="auto">
            <a:xfrm>
              <a:off x="15790" y="4790"/>
              <a:ext cx="120" cy="173"/>
            </a:xfrm>
            <a:custGeom>
              <a:avLst/>
              <a:gdLst>
                <a:gd name="T0" fmla="*/ 12 w 25"/>
                <a:gd name="T1" fmla="*/ 45 h 45"/>
                <a:gd name="T2" fmla="*/ 0 w 25"/>
                <a:gd name="T3" fmla="*/ 25 h 45"/>
                <a:gd name="T4" fmla="*/ 0 w 25"/>
                <a:gd name="T5" fmla="*/ 22 h 45"/>
                <a:gd name="T6" fmla="*/ 7 w 25"/>
                <a:gd name="T7" fmla="*/ 2 h 45"/>
                <a:gd name="T8" fmla="*/ 12 w 25"/>
                <a:gd name="T9" fmla="*/ 0 h 45"/>
                <a:gd name="T10" fmla="*/ 24 w 25"/>
                <a:gd name="T11" fmla="*/ 23 h 45"/>
                <a:gd name="T12" fmla="*/ 24 w 25"/>
                <a:gd name="T13" fmla="*/ 25 h 45"/>
                <a:gd name="T14" fmla="*/ 12 w 25"/>
                <a:gd name="T15" fmla="*/ 45 h 45"/>
                <a:gd name="T16" fmla="*/ 9 w 25"/>
                <a:gd name="T17" fmla="*/ 5 h 45"/>
                <a:gd name="T18" fmla="*/ 3 w 25"/>
                <a:gd name="T19" fmla="*/ 22 h 45"/>
                <a:gd name="T20" fmla="*/ 3 w 25"/>
                <a:gd name="T21" fmla="*/ 22 h 45"/>
                <a:gd name="T22" fmla="*/ 3 w 25"/>
                <a:gd name="T23" fmla="*/ 25 h 45"/>
                <a:gd name="T24" fmla="*/ 12 w 25"/>
                <a:gd name="T25" fmla="*/ 42 h 45"/>
                <a:gd name="T26" fmla="*/ 12 w 25"/>
                <a:gd name="T27" fmla="*/ 42 h 45"/>
                <a:gd name="T28" fmla="*/ 21 w 25"/>
                <a:gd name="T29" fmla="*/ 25 h 45"/>
                <a:gd name="T30" fmla="*/ 21 w 25"/>
                <a:gd name="T31" fmla="*/ 23 h 45"/>
                <a:gd name="T32" fmla="*/ 12 w 25"/>
                <a:gd name="T33" fmla="*/ 3 h 45"/>
                <a:gd name="T34" fmla="*/ 12 w 25"/>
                <a:gd name="T35" fmla="*/ 3 h 45"/>
                <a:gd name="T36" fmla="*/ 9 w 25"/>
                <a:gd name="T3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45">
                  <a:moveTo>
                    <a:pt x="12" y="45"/>
                  </a:moveTo>
                  <a:cubicBezTo>
                    <a:pt x="6" y="45"/>
                    <a:pt x="1" y="36"/>
                    <a:pt x="0" y="25"/>
                  </a:cubicBezTo>
                  <a:cubicBezTo>
                    <a:pt x="0" y="24"/>
                    <a:pt x="0" y="23"/>
                    <a:pt x="0" y="22"/>
                  </a:cubicBezTo>
                  <a:cubicBezTo>
                    <a:pt x="0" y="14"/>
                    <a:pt x="3" y="6"/>
                    <a:pt x="7" y="2"/>
                  </a:cubicBezTo>
                  <a:cubicBezTo>
                    <a:pt x="8" y="1"/>
                    <a:pt x="10" y="0"/>
                    <a:pt x="12" y="0"/>
                  </a:cubicBezTo>
                  <a:cubicBezTo>
                    <a:pt x="19" y="0"/>
                    <a:pt x="25" y="10"/>
                    <a:pt x="24" y="23"/>
                  </a:cubicBezTo>
                  <a:cubicBezTo>
                    <a:pt x="24" y="24"/>
                    <a:pt x="24" y="24"/>
                    <a:pt x="24" y="25"/>
                  </a:cubicBezTo>
                  <a:cubicBezTo>
                    <a:pt x="24" y="37"/>
                    <a:pt x="19" y="45"/>
                    <a:pt x="12" y="45"/>
                  </a:cubicBezTo>
                  <a:close/>
                  <a:moveTo>
                    <a:pt x="9" y="5"/>
                  </a:moveTo>
                  <a:cubicBezTo>
                    <a:pt x="6" y="8"/>
                    <a:pt x="3" y="15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4"/>
                    <a:pt x="3" y="25"/>
                  </a:cubicBezTo>
                  <a:cubicBezTo>
                    <a:pt x="4" y="34"/>
                    <a:pt x="8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7" y="42"/>
                    <a:pt x="21" y="34"/>
                    <a:pt x="21" y="25"/>
                  </a:cubicBezTo>
                  <a:cubicBezTo>
                    <a:pt x="21" y="24"/>
                    <a:pt x="21" y="23"/>
                    <a:pt x="21" y="23"/>
                  </a:cubicBezTo>
                  <a:cubicBezTo>
                    <a:pt x="21" y="11"/>
                    <a:pt x="17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0" y="4"/>
                    <a:pt x="9" y="5"/>
                  </a:cubicBezTo>
                  <a:close/>
                </a:path>
              </a:pathLst>
            </a:custGeom>
            <a:solidFill>
              <a:srgbClr val="CF9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ïṡlîḓe"/>
            <p:cNvSpPr/>
            <p:nvPr>
              <p:custDataLst>
                <p:tags r:id="rId145"/>
              </p:custDataLst>
            </p:nvPr>
          </p:nvSpPr>
          <p:spPr bwMode="auto">
            <a:xfrm>
              <a:off x="13415" y="4192"/>
              <a:ext cx="609" cy="775"/>
            </a:xfrm>
            <a:custGeom>
              <a:avLst/>
              <a:gdLst>
                <a:gd name="T0" fmla="*/ 82 w 138"/>
                <a:gd name="T1" fmla="*/ 63 h 201"/>
                <a:gd name="T2" fmla="*/ 58 w 138"/>
                <a:gd name="T3" fmla="*/ 59 h 201"/>
                <a:gd name="T4" fmla="*/ 49 w 138"/>
                <a:gd name="T5" fmla="*/ 60 h 201"/>
                <a:gd name="T6" fmla="*/ 32 w 138"/>
                <a:gd name="T7" fmla="*/ 64 h 201"/>
                <a:gd name="T8" fmla="*/ 24 w 138"/>
                <a:gd name="T9" fmla="*/ 67 h 201"/>
                <a:gd name="T10" fmla="*/ 12 w 138"/>
                <a:gd name="T11" fmla="*/ 20 h 201"/>
                <a:gd name="T12" fmla="*/ 0 w 138"/>
                <a:gd name="T13" fmla="*/ 0 h 201"/>
                <a:gd name="T14" fmla="*/ 0 w 138"/>
                <a:gd name="T15" fmla="*/ 22 h 201"/>
                <a:gd name="T16" fmla="*/ 0 w 138"/>
                <a:gd name="T17" fmla="*/ 62 h 201"/>
                <a:gd name="T18" fmla="*/ 109 w 138"/>
                <a:gd name="T19" fmla="*/ 201 h 201"/>
                <a:gd name="T20" fmla="*/ 118 w 138"/>
                <a:gd name="T21" fmla="*/ 192 h 201"/>
                <a:gd name="T22" fmla="*/ 119 w 138"/>
                <a:gd name="T23" fmla="*/ 191 h 201"/>
                <a:gd name="T24" fmla="*/ 125 w 138"/>
                <a:gd name="T25" fmla="*/ 183 h 201"/>
                <a:gd name="T26" fmla="*/ 125 w 138"/>
                <a:gd name="T27" fmla="*/ 183 h 201"/>
                <a:gd name="T28" fmla="*/ 130 w 138"/>
                <a:gd name="T29" fmla="*/ 174 h 201"/>
                <a:gd name="T30" fmla="*/ 131 w 138"/>
                <a:gd name="T31" fmla="*/ 172 h 201"/>
                <a:gd name="T32" fmla="*/ 135 w 138"/>
                <a:gd name="T33" fmla="*/ 162 h 201"/>
                <a:gd name="T34" fmla="*/ 135 w 138"/>
                <a:gd name="T35" fmla="*/ 162 h 201"/>
                <a:gd name="T36" fmla="*/ 137 w 138"/>
                <a:gd name="T37" fmla="*/ 152 h 201"/>
                <a:gd name="T38" fmla="*/ 138 w 138"/>
                <a:gd name="T39" fmla="*/ 150 h 201"/>
                <a:gd name="T40" fmla="*/ 138 w 138"/>
                <a:gd name="T41" fmla="*/ 139 h 201"/>
                <a:gd name="T42" fmla="*/ 115 w 138"/>
                <a:gd name="T43" fmla="*/ 82 h 201"/>
                <a:gd name="T44" fmla="*/ 82 w 138"/>
                <a:gd name="T45" fmla="*/ 6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8" h="201">
                  <a:moveTo>
                    <a:pt x="82" y="63"/>
                  </a:moveTo>
                  <a:cubicBezTo>
                    <a:pt x="75" y="60"/>
                    <a:pt x="67" y="59"/>
                    <a:pt x="58" y="59"/>
                  </a:cubicBezTo>
                  <a:cubicBezTo>
                    <a:pt x="55" y="59"/>
                    <a:pt x="52" y="59"/>
                    <a:pt x="49" y="60"/>
                  </a:cubicBezTo>
                  <a:cubicBezTo>
                    <a:pt x="43" y="60"/>
                    <a:pt x="38" y="62"/>
                    <a:pt x="32" y="64"/>
                  </a:cubicBezTo>
                  <a:cubicBezTo>
                    <a:pt x="29" y="64"/>
                    <a:pt x="27" y="66"/>
                    <a:pt x="24" y="67"/>
                  </a:cubicBezTo>
                  <a:cubicBezTo>
                    <a:pt x="23" y="50"/>
                    <a:pt x="19" y="34"/>
                    <a:pt x="12" y="20"/>
                  </a:cubicBezTo>
                  <a:cubicBezTo>
                    <a:pt x="9" y="13"/>
                    <a:pt x="5" y="7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9"/>
                    <a:pt x="47" y="185"/>
                    <a:pt x="109" y="201"/>
                  </a:cubicBezTo>
                  <a:cubicBezTo>
                    <a:pt x="112" y="198"/>
                    <a:pt x="115" y="195"/>
                    <a:pt x="118" y="192"/>
                  </a:cubicBezTo>
                  <a:cubicBezTo>
                    <a:pt x="119" y="191"/>
                    <a:pt x="119" y="191"/>
                    <a:pt x="119" y="191"/>
                  </a:cubicBezTo>
                  <a:cubicBezTo>
                    <a:pt x="121" y="189"/>
                    <a:pt x="123" y="186"/>
                    <a:pt x="125" y="183"/>
                  </a:cubicBezTo>
                  <a:cubicBezTo>
                    <a:pt x="125" y="183"/>
                    <a:pt x="125" y="183"/>
                    <a:pt x="125" y="183"/>
                  </a:cubicBezTo>
                  <a:cubicBezTo>
                    <a:pt x="127" y="180"/>
                    <a:pt x="129" y="177"/>
                    <a:pt x="130" y="174"/>
                  </a:cubicBezTo>
                  <a:cubicBezTo>
                    <a:pt x="130" y="173"/>
                    <a:pt x="131" y="173"/>
                    <a:pt x="131" y="172"/>
                  </a:cubicBezTo>
                  <a:cubicBezTo>
                    <a:pt x="133" y="169"/>
                    <a:pt x="134" y="166"/>
                    <a:pt x="135" y="162"/>
                  </a:cubicBezTo>
                  <a:cubicBezTo>
                    <a:pt x="135" y="162"/>
                    <a:pt x="135" y="162"/>
                    <a:pt x="135" y="162"/>
                  </a:cubicBezTo>
                  <a:cubicBezTo>
                    <a:pt x="136" y="159"/>
                    <a:pt x="137" y="155"/>
                    <a:pt x="137" y="152"/>
                  </a:cubicBezTo>
                  <a:cubicBezTo>
                    <a:pt x="137" y="151"/>
                    <a:pt x="137" y="150"/>
                    <a:pt x="138" y="150"/>
                  </a:cubicBezTo>
                  <a:cubicBezTo>
                    <a:pt x="138" y="146"/>
                    <a:pt x="138" y="143"/>
                    <a:pt x="138" y="139"/>
                  </a:cubicBezTo>
                  <a:cubicBezTo>
                    <a:pt x="138" y="117"/>
                    <a:pt x="129" y="97"/>
                    <a:pt x="115" y="82"/>
                  </a:cubicBezTo>
                  <a:cubicBezTo>
                    <a:pt x="106" y="73"/>
                    <a:pt x="95" y="67"/>
                    <a:pt x="82" y="63"/>
                  </a:cubicBezTo>
                </a:path>
              </a:pathLst>
            </a:cu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í$1iḋè"/>
            <p:cNvSpPr/>
            <p:nvPr>
              <p:custDataLst>
                <p:tags r:id="rId146"/>
              </p:custDataLst>
            </p:nvPr>
          </p:nvSpPr>
          <p:spPr bwMode="auto">
            <a:xfrm>
              <a:off x="11284" y="3636"/>
              <a:ext cx="2966" cy="1366"/>
            </a:xfrm>
            <a:custGeom>
              <a:avLst/>
              <a:gdLst>
                <a:gd name="T0" fmla="*/ 592 w 672"/>
                <a:gd name="T1" fmla="*/ 194 h 354"/>
                <a:gd name="T2" fmla="*/ 558 w 672"/>
                <a:gd name="T3" fmla="*/ 202 h 354"/>
                <a:gd name="T4" fmla="*/ 431 w 672"/>
                <a:gd name="T5" fmla="*/ 83 h 354"/>
                <a:gd name="T6" fmla="*/ 385 w 672"/>
                <a:gd name="T7" fmla="*/ 91 h 354"/>
                <a:gd name="T8" fmla="*/ 251 w 672"/>
                <a:gd name="T9" fmla="*/ 0 h 354"/>
                <a:gd name="T10" fmla="*/ 107 w 672"/>
                <a:gd name="T11" fmla="*/ 139 h 354"/>
                <a:gd name="T12" fmla="*/ 107 w 672"/>
                <a:gd name="T13" fmla="*/ 139 h 354"/>
                <a:gd name="T14" fmla="*/ 0 w 672"/>
                <a:gd name="T15" fmla="*/ 246 h 354"/>
                <a:gd name="T16" fmla="*/ 107 w 672"/>
                <a:gd name="T17" fmla="*/ 354 h 354"/>
                <a:gd name="T18" fmla="*/ 592 w 672"/>
                <a:gd name="T19" fmla="*/ 354 h 354"/>
                <a:gd name="T20" fmla="*/ 672 w 672"/>
                <a:gd name="T21" fmla="*/ 274 h 354"/>
                <a:gd name="T22" fmla="*/ 592 w 672"/>
                <a:gd name="T23" fmla="*/ 194 h 354"/>
                <a:gd name="T24" fmla="*/ 322 w 672"/>
                <a:gd name="T25" fmla="*/ 274 h 354"/>
                <a:gd name="T26" fmla="*/ 314 w 672"/>
                <a:gd name="T27" fmla="*/ 274 h 354"/>
                <a:gd name="T28" fmla="*/ 320 w 672"/>
                <a:gd name="T29" fmla="*/ 271 h 354"/>
                <a:gd name="T30" fmla="*/ 322 w 672"/>
                <a:gd name="T31" fmla="*/ 27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2" h="354">
                  <a:moveTo>
                    <a:pt x="592" y="194"/>
                  </a:moveTo>
                  <a:cubicBezTo>
                    <a:pt x="580" y="194"/>
                    <a:pt x="569" y="197"/>
                    <a:pt x="558" y="202"/>
                  </a:cubicBezTo>
                  <a:cubicBezTo>
                    <a:pt x="554" y="135"/>
                    <a:pt x="499" y="83"/>
                    <a:pt x="431" y="83"/>
                  </a:cubicBezTo>
                  <a:cubicBezTo>
                    <a:pt x="415" y="83"/>
                    <a:pt x="400" y="86"/>
                    <a:pt x="385" y="91"/>
                  </a:cubicBezTo>
                  <a:cubicBezTo>
                    <a:pt x="364" y="38"/>
                    <a:pt x="312" y="0"/>
                    <a:pt x="251" y="0"/>
                  </a:cubicBezTo>
                  <a:cubicBezTo>
                    <a:pt x="174" y="0"/>
                    <a:pt x="110" y="62"/>
                    <a:pt x="107" y="139"/>
                  </a:cubicBezTo>
                  <a:cubicBezTo>
                    <a:pt x="107" y="139"/>
                    <a:pt x="107" y="139"/>
                    <a:pt x="107" y="139"/>
                  </a:cubicBezTo>
                  <a:cubicBezTo>
                    <a:pt x="48" y="139"/>
                    <a:pt x="0" y="187"/>
                    <a:pt x="0" y="246"/>
                  </a:cubicBezTo>
                  <a:cubicBezTo>
                    <a:pt x="0" y="306"/>
                    <a:pt x="48" y="354"/>
                    <a:pt x="107" y="354"/>
                  </a:cubicBezTo>
                  <a:cubicBezTo>
                    <a:pt x="592" y="354"/>
                    <a:pt x="592" y="354"/>
                    <a:pt x="592" y="354"/>
                  </a:cubicBezTo>
                  <a:cubicBezTo>
                    <a:pt x="637" y="354"/>
                    <a:pt x="672" y="318"/>
                    <a:pt x="672" y="274"/>
                  </a:cubicBezTo>
                  <a:cubicBezTo>
                    <a:pt x="672" y="230"/>
                    <a:pt x="637" y="194"/>
                    <a:pt x="592" y="194"/>
                  </a:cubicBezTo>
                  <a:moveTo>
                    <a:pt x="322" y="274"/>
                  </a:moveTo>
                  <a:cubicBezTo>
                    <a:pt x="314" y="274"/>
                    <a:pt x="314" y="274"/>
                    <a:pt x="314" y="274"/>
                  </a:cubicBezTo>
                  <a:cubicBezTo>
                    <a:pt x="316" y="273"/>
                    <a:pt x="318" y="272"/>
                    <a:pt x="320" y="271"/>
                  </a:cubicBezTo>
                  <a:cubicBezTo>
                    <a:pt x="321" y="272"/>
                    <a:pt x="321" y="273"/>
                    <a:pt x="322" y="27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1" name="išļîďê"/>
            <p:cNvSpPr/>
            <p:nvPr>
              <p:custDataLst>
                <p:tags r:id="rId147"/>
              </p:custDataLst>
            </p:nvPr>
          </p:nvSpPr>
          <p:spPr bwMode="auto">
            <a:xfrm>
              <a:off x="12501" y="4623"/>
              <a:ext cx="120" cy="120"/>
            </a:xfrm>
            <a:custGeom>
              <a:avLst/>
              <a:gdLst>
                <a:gd name="T0" fmla="*/ 6 w 8"/>
                <a:gd name="T1" fmla="*/ 0 h 3"/>
                <a:gd name="T2" fmla="*/ 0 w 8"/>
                <a:gd name="T3" fmla="*/ 3 h 3"/>
                <a:gd name="T4" fmla="*/ 8 w 8"/>
                <a:gd name="T5" fmla="*/ 3 h 3"/>
                <a:gd name="T6" fmla="*/ 6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6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2"/>
                    <a:pt x="6" y="1"/>
                    <a:pt x="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2" name="iṥḻîḍé"/>
            <p:cNvSpPr/>
            <p:nvPr>
              <p:custDataLst>
                <p:tags r:id="rId148"/>
              </p:custDataLst>
            </p:nvPr>
          </p:nvSpPr>
          <p:spPr bwMode="auto">
            <a:xfrm>
              <a:off x="11699" y="3636"/>
              <a:ext cx="1962" cy="660"/>
            </a:xfrm>
            <a:custGeom>
              <a:avLst/>
              <a:gdLst>
                <a:gd name="T0" fmla="*/ 144 w 445"/>
                <a:gd name="T1" fmla="*/ 0 h 171"/>
                <a:gd name="T2" fmla="*/ 0 w 445"/>
                <a:gd name="T3" fmla="*/ 139 h 171"/>
                <a:gd name="T4" fmla="*/ 0 w 445"/>
                <a:gd name="T5" fmla="*/ 139 h 171"/>
                <a:gd name="T6" fmla="*/ 0 w 445"/>
                <a:gd name="T7" fmla="*/ 139 h 171"/>
                <a:gd name="T8" fmla="*/ 0 w 445"/>
                <a:gd name="T9" fmla="*/ 139 h 171"/>
                <a:gd name="T10" fmla="*/ 0 w 445"/>
                <a:gd name="T11" fmla="*/ 139 h 171"/>
                <a:gd name="T12" fmla="*/ 144 w 445"/>
                <a:gd name="T13" fmla="*/ 0 h 171"/>
                <a:gd name="T14" fmla="*/ 278 w 445"/>
                <a:gd name="T15" fmla="*/ 91 h 171"/>
                <a:gd name="T16" fmla="*/ 324 w 445"/>
                <a:gd name="T17" fmla="*/ 83 h 171"/>
                <a:gd name="T18" fmla="*/ 445 w 445"/>
                <a:gd name="T19" fmla="*/ 171 h 171"/>
                <a:gd name="T20" fmla="*/ 445 w 445"/>
                <a:gd name="T21" fmla="*/ 171 h 171"/>
                <a:gd name="T22" fmla="*/ 324 w 445"/>
                <a:gd name="T23" fmla="*/ 83 h 171"/>
                <a:gd name="T24" fmla="*/ 278 w 445"/>
                <a:gd name="T25" fmla="*/ 91 h 171"/>
                <a:gd name="T26" fmla="*/ 144 w 445"/>
                <a:gd name="T27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5" h="171">
                  <a:moveTo>
                    <a:pt x="144" y="0"/>
                  </a:moveTo>
                  <a:cubicBezTo>
                    <a:pt x="67" y="0"/>
                    <a:pt x="3" y="62"/>
                    <a:pt x="0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3" y="62"/>
                    <a:pt x="67" y="0"/>
                    <a:pt x="144" y="0"/>
                  </a:cubicBezTo>
                  <a:cubicBezTo>
                    <a:pt x="205" y="0"/>
                    <a:pt x="257" y="38"/>
                    <a:pt x="278" y="91"/>
                  </a:cubicBezTo>
                  <a:cubicBezTo>
                    <a:pt x="293" y="86"/>
                    <a:pt x="308" y="83"/>
                    <a:pt x="324" y="83"/>
                  </a:cubicBezTo>
                  <a:cubicBezTo>
                    <a:pt x="381" y="83"/>
                    <a:pt x="429" y="120"/>
                    <a:pt x="445" y="171"/>
                  </a:cubicBezTo>
                  <a:cubicBezTo>
                    <a:pt x="445" y="171"/>
                    <a:pt x="445" y="171"/>
                    <a:pt x="445" y="171"/>
                  </a:cubicBezTo>
                  <a:cubicBezTo>
                    <a:pt x="429" y="120"/>
                    <a:pt x="381" y="83"/>
                    <a:pt x="324" y="83"/>
                  </a:cubicBezTo>
                  <a:cubicBezTo>
                    <a:pt x="308" y="83"/>
                    <a:pt x="293" y="86"/>
                    <a:pt x="278" y="91"/>
                  </a:cubicBezTo>
                  <a:cubicBezTo>
                    <a:pt x="257" y="38"/>
                    <a:pt x="205" y="0"/>
                    <a:pt x="144" y="0"/>
                  </a:cubicBezTo>
                </a:path>
              </a:pathLst>
            </a:custGeom>
            <a:solidFill>
              <a:srgbClr val="DAD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" name="îṧľiḍe"/>
            <p:cNvSpPr/>
            <p:nvPr>
              <p:custDataLst>
                <p:tags r:id="rId149"/>
              </p:custDataLst>
            </p:nvPr>
          </p:nvSpPr>
          <p:spPr bwMode="auto">
            <a:xfrm>
              <a:off x="13501" y="4315"/>
              <a:ext cx="277" cy="120"/>
            </a:xfrm>
            <a:custGeom>
              <a:avLst/>
              <a:gdLst>
                <a:gd name="T0" fmla="*/ 18 w 63"/>
                <a:gd name="T1" fmla="*/ 0 h 13"/>
                <a:gd name="T2" fmla="*/ 0 w 63"/>
                <a:gd name="T3" fmla="*/ 2 h 13"/>
                <a:gd name="T4" fmla="*/ 0 w 63"/>
                <a:gd name="T5" fmla="*/ 2 h 13"/>
                <a:gd name="T6" fmla="*/ 18 w 63"/>
                <a:gd name="T7" fmla="*/ 0 h 13"/>
                <a:gd name="T8" fmla="*/ 63 w 63"/>
                <a:gd name="T9" fmla="*/ 13 h 13"/>
                <a:gd name="T10" fmla="*/ 63 w 63"/>
                <a:gd name="T11" fmla="*/ 13 h 13"/>
                <a:gd name="T12" fmla="*/ 18 w 63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3">
                  <a:moveTo>
                    <a:pt x="18" y="0"/>
                  </a:moveTo>
                  <a:cubicBezTo>
                    <a:pt x="12" y="0"/>
                    <a:pt x="6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" y="1"/>
                    <a:pt x="12" y="0"/>
                    <a:pt x="18" y="0"/>
                  </a:cubicBezTo>
                  <a:cubicBezTo>
                    <a:pt x="35" y="0"/>
                    <a:pt x="50" y="5"/>
                    <a:pt x="63" y="13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50" y="5"/>
                    <a:pt x="35" y="0"/>
                    <a:pt x="18" y="0"/>
                  </a:cubicBezTo>
                </a:path>
              </a:pathLst>
            </a:custGeom>
            <a:solidFill>
              <a:srgbClr val="AEA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4" name="ïṧḷíďe"/>
            <p:cNvSpPr/>
            <p:nvPr>
              <p:custDataLst>
                <p:tags r:id="rId150"/>
              </p:custDataLst>
            </p:nvPr>
          </p:nvSpPr>
          <p:spPr bwMode="auto">
            <a:xfrm>
              <a:off x="13415" y="4296"/>
              <a:ext cx="530" cy="409"/>
            </a:xfrm>
            <a:custGeom>
              <a:avLst/>
              <a:gdLst>
                <a:gd name="T0" fmla="*/ 120 w 120"/>
                <a:gd name="T1" fmla="*/ 106 h 106"/>
                <a:gd name="T2" fmla="*/ 120 w 120"/>
                <a:gd name="T3" fmla="*/ 106 h 106"/>
                <a:gd name="T4" fmla="*/ 120 w 120"/>
                <a:gd name="T5" fmla="*/ 106 h 106"/>
                <a:gd name="T6" fmla="*/ 120 w 120"/>
                <a:gd name="T7" fmla="*/ 105 h 106"/>
                <a:gd name="T8" fmla="*/ 120 w 120"/>
                <a:gd name="T9" fmla="*/ 105 h 106"/>
                <a:gd name="T10" fmla="*/ 120 w 120"/>
                <a:gd name="T11" fmla="*/ 105 h 106"/>
                <a:gd name="T12" fmla="*/ 120 w 120"/>
                <a:gd name="T13" fmla="*/ 105 h 106"/>
                <a:gd name="T14" fmla="*/ 120 w 120"/>
                <a:gd name="T15" fmla="*/ 105 h 106"/>
                <a:gd name="T16" fmla="*/ 120 w 120"/>
                <a:gd name="T17" fmla="*/ 105 h 106"/>
                <a:gd name="T18" fmla="*/ 120 w 120"/>
                <a:gd name="T19" fmla="*/ 104 h 106"/>
                <a:gd name="T20" fmla="*/ 120 w 120"/>
                <a:gd name="T21" fmla="*/ 105 h 106"/>
                <a:gd name="T22" fmla="*/ 120 w 120"/>
                <a:gd name="T23" fmla="*/ 104 h 106"/>
                <a:gd name="T24" fmla="*/ 120 w 120"/>
                <a:gd name="T25" fmla="*/ 104 h 106"/>
                <a:gd name="T26" fmla="*/ 120 w 120"/>
                <a:gd name="T27" fmla="*/ 104 h 106"/>
                <a:gd name="T28" fmla="*/ 120 w 120"/>
                <a:gd name="T29" fmla="*/ 104 h 106"/>
                <a:gd name="T30" fmla="*/ 120 w 120"/>
                <a:gd name="T31" fmla="*/ 104 h 106"/>
                <a:gd name="T32" fmla="*/ 120 w 120"/>
                <a:gd name="T33" fmla="*/ 104 h 106"/>
                <a:gd name="T34" fmla="*/ 120 w 120"/>
                <a:gd name="T35" fmla="*/ 104 h 106"/>
                <a:gd name="T36" fmla="*/ 120 w 120"/>
                <a:gd name="T37" fmla="*/ 104 h 106"/>
                <a:gd name="T38" fmla="*/ 120 w 120"/>
                <a:gd name="T39" fmla="*/ 104 h 106"/>
                <a:gd name="T40" fmla="*/ 120 w 120"/>
                <a:gd name="T41" fmla="*/ 104 h 106"/>
                <a:gd name="T42" fmla="*/ 120 w 120"/>
                <a:gd name="T43" fmla="*/ 103 h 106"/>
                <a:gd name="T44" fmla="*/ 120 w 120"/>
                <a:gd name="T45" fmla="*/ 104 h 106"/>
                <a:gd name="T46" fmla="*/ 120 w 120"/>
                <a:gd name="T47" fmla="*/ 103 h 106"/>
                <a:gd name="T48" fmla="*/ 120 w 120"/>
                <a:gd name="T49" fmla="*/ 103 h 106"/>
                <a:gd name="T50" fmla="*/ 120 w 120"/>
                <a:gd name="T51" fmla="*/ 103 h 106"/>
                <a:gd name="T52" fmla="*/ 120 w 120"/>
                <a:gd name="T53" fmla="*/ 103 h 106"/>
                <a:gd name="T54" fmla="*/ 120 w 120"/>
                <a:gd name="T55" fmla="*/ 103 h 106"/>
                <a:gd name="T56" fmla="*/ 120 w 120"/>
                <a:gd name="T57" fmla="*/ 103 h 106"/>
                <a:gd name="T58" fmla="*/ 120 w 120"/>
                <a:gd name="T59" fmla="*/ 103 h 106"/>
                <a:gd name="T60" fmla="*/ 85 w 120"/>
                <a:gd name="T61" fmla="*/ 36 h 106"/>
                <a:gd name="T62" fmla="*/ 120 w 120"/>
                <a:gd name="T63" fmla="*/ 103 h 106"/>
                <a:gd name="T64" fmla="*/ 120 w 120"/>
                <a:gd name="T65" fmla="*/ 103 h 106"/>
                <a:gd name="T66" fmla="*/ 85 w 120"/>
                <a:gd name="T67" fmla="*/ 36 h 106"/>
                <a:gd name="T68" fmla="*/ 85 w 120"/>
                <a:gd name="T69" fmla="*/ 36 h 106"/>
                <a:gd name="T70" fmla="*/ 0 w 120"/>
                <a:gd name="T71" fmla="*/ 0 h 106"/>
                <a:gd name="T72" fmla="*/ 0 w 120"/>
                <a:gd name="T73" fmla="*/ 0 h 106"/>
                <a:gd name="T74" fmla="*/ 6 w 120"/>
                <a:gd name="T75" fmla="*/ 31 h 106"/>
                <a:gd name="T76" fmla="*/ 22 w 120"/>
                <a:gd name="T77" fmla="*/ 25 h 106"/>
                <a:gd name="T78" fmla="*/ 22 w 120"/>
                <a:gd name="T79" fmla="*/ 25 h 106"/>
                <a:gd name="T80" fmla="*/ 6 w 120"/>
                <a:gd name="T81" fmla="*/ 31 h 106"/>
                <a:gd name="T82" fmla="*/ 0 w 120"/>
                <a:gd name="T8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06">
                  <a:moveTo>
                    <a:pt x="120" y="106"/>
                  </a:moveTo>
                  <a:cubicBezTo>
                    <a:pt x="120" y="106"/>
                    <a:pt x="120" y="106"/>
                    <a:pt x="120" y="106"/>
                  </a:cubicBezTo>
                  <a:cubicBezTo>
                    <a:pt x="120" y="106"/>
                    <a:pt x="120" y="106"/>
                    <a:pt x="120" y="106"/>
                  </a:cubicBezTo>
                  <a:moveTo>
                    <a:pt x="120" y="105"/>
                  </a:moveTo>
                  <a:cubicBezTo>
                    <a:pt x="120" y="105"/>
                    <a:pt x="120" y="105"/>
                    <a:pt x="120" y="105"/>
                  </a:cubicBezTo>
                  <a:cubicBezTo>
                    <a:pt x="120" y="105"/>
                    <a:pt x="120" y="105"/>
                    <a:pt x="120" y="105"/>
                  </a:cubicBezTo>
                  <a:moveTo>
                    <a:pt x="120" y="105"/>
                  </a:moveTo>
                  <a:cubicBezTo>
                    <a:pt x="120" y="105"/>
                    <a:pt x="120" y="105"/>
                    <a:pt x="120" y="105"/>
                  </a:cubicBezTo>
                  <a:cubicBezTo>
                    <a:pt x="120" y="105"/>
                    <a:pt x="120" y="105"/>
                    <a:pt x="120" y="105"/>
                  </a:cubicBezTo>
                  <a:moveTo>
                    <a:pt x="120" y="104"/>
                  </a:moveTo>
                  <a:cubicBezTo>
                    <a:pt x="120" y="105"/>
                    <a:pt x="120" y="105"/>
                    <a:pt x="120" y="105"/>
                  </a:cubicBezTo>
                  <a:cubicBezTo>
                    <a:pt x="120" y="105"/>
                    <a:pt x="120" y="105"/>
                    <a:pt x="120" y="104"/>
                  </a:cubicBezTo>
                  <a:moveTo>
                    <a:pt x="120" y="104"/>
                  </a:move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20" y="104"/>
                    <a:pt x="120" y="104"/>
                  </a:cubicBezTo>
                  <a:moveTo>
                    <a:pt x="120" y="104"/>
                  </a:move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20" y="104"/>
                    <a:pt x="120" y="104"/>
                  </a:cubicBezTo>
                  <a:moveTo>
                    <a:pt x="120" y="104"/>
                  </a:move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20" y="104"/>
                    <a:pt x="120" y="104"/>
                  </a:cubicBezTo>
                  <a:moveTo>
                    <a:pt x="120" y="103"/>
                  </a:moveTo>
                  <a:cubicBezTo>
                    <a:pt x="120" y="103"/>
                    <a:pt x="120" y="104"/>
                    <a:pt x="120" y="104"/>
                  </a:cubicBezTo>
                  <a:cubicBezTo>
                    <a:pt x="120" y="104"/>
                    <a:pt x="120" y="103"/>
                    <a:pt x="120" y="103"/>
                  </a:cubicBezTo>
                  <a:moveTo>
                    <a:pt x="120" y="103"/>
                  </a:moveTo>
                  <a:cubicBezTo>
                    <a:pt x="120" y="103"/>
                    <a:pt x="120" y="103"/>
                    <a:pt x="120" y="103"/>
                  </a:cubicBezTo>
                  <a:cubicBezTo>
                    <a:pt x="120" y="103"/>
                    <a:pt x="120" y="103"/>
                    <a:pt x="120" y="103"/>
                  </a:cubicBezTo>
                  <a:moveTo>
                    <a:pt x="120" y="103"/>
                  </a:moveTo>
                  <a:cubicBezTo>
                    <a:pt x="120" y="103"/>
                    <a:pt x="120" y="103"/>
                    <a:pt x="120" y="103"/>
                  </a:cubicBezTo>
                  <a:cubicBezTo>
                    <a:pt x="120" y="103"/>
                    <a:pt x="120" y="103"/>
                    <a:pt x="120" y="103"/>
                  </a:cubicBezTo>
                  <a:moveTo>
                    <a:pt x="85" y="36"/>
                  </a:moveTo>
                  <a:cubicBezTo>
                    <a:pt x="106" y="51"/>
                    <a:pt x="120" y="75"/>
                    <a:pt x="120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0" y="75"/>
                    <a:pt x="106" y="51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0"/>
                    <a:pt x="5" y="20"/>
                    <a:pt x="6" y="31"/>
                  </a:cubicBezTo>
                  <a:cubicBezTo>
                    <a:pt x="11" y="28"/>
                    <a:pt x="17" y="26"/>
                    <a:pt x="22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7" y="26"/>
                    <a:pt x="11" y="28"/>
                    <a:pt x="6" y="31"/>
                  </a:cubicBezTo>
                  <a:cubicBezTo>
                    <a:pt x="5" y="20"/>
                    <a:pt x="3" y="10"/>
                    <a:pt x="0" y="0"/>
                  </a:cubicBezTo>
                </a:path>
              </a:pathLst>
            </a:custGeom>
            <a:solidFill>
              <a:srgbClr val="4A4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5" name="îṩlïḓê"/>
            <p:cNvSpPr/>
            <p:nvPr>
              <p:custDataLst>
                <p:tags r:id="rId151"/>
              </p:custDataLst>
            </p:nvPr>
          </p:nvSpPr>
          <p:spPr bwMode="auto">
            <a:xfrm>
              <a:off x="11284" y="3636"/>
              <a:ext cx="2966" cy="1338"/>
            </a:xfrm>
            <a:custGeom>
              <a:avLst/>
              <a:gdLst>
                <a:gd name="T0" fmla="*/ 251 w 672"/>
                <a:gd name="T1" fmla="*/ 0 h 347"/>
                <a:gd name="T2" fmla="*/ 107 w 672"/>
                <a:gd name="T3" fmla="*/ 139 h 347"/>
                <a:gd name="T4" fmla="*/ 107 w 672"/>
                <a:gd name="T5" fmla="*/ 139 h 347"/>
                <a:gd name="T6" fmla="*/ 107 w 672"/>
                <a:gd name="T7" fmla="*/ 139 h 347"/>
                <a:gd name="T8" fmla="*/ 0 w 672"/>
                <a:gd name="T9" fmla="*/ 246 h 347"/>
                <a:gd name="T10" fmla="*/ 58 w 672"/>
                <a:gd name="T11" fmla="*/ 342 h 347"/>
                <a:gd name="T12" fmla="*/ 18 w 672"/>
                <a:gd name="T13" fmla="*/ 261 h 347"/>
                <a:gd name="T14" fmla="*/ 119 w 672"/>
                <a:gd name="T15" fmla="*/ 159 h 347"/>
                <a:gd name="T16" fmla="*/ 120 w 672"/>
                <a:gd name="T17" fmla="*/ 159 h 347"/>
                <a:gd name="T18" fmla="*/ 256 w 672"/>
                <a:gd name="T19" fmla="*/ 28 h 347"/>
                <a:gd name="T20" fmla="*/ 383 w 672"/>
                <a:gd name="T21" fmla="*/ 114 h 347"/>
                <a:gd name="T22" fmla="*/ 426 w 672"/>
                <a:gd name="T23" fmla="*/ 106 h 347"/>
                <a:gd name="T24" fmla="*/ 546 w 672"/>
                <a:gd name="T25" fmla="*/ 219 h 347"/>
                <a:gd name="T26" fmla="*/ 579 w 672"/>
                <a:gd name="T27" fmla="*/ 211 h 347"/>
                <a:gd name="T28" fmla="*/ 655 w 672"/>
                <a:gd name="T29" fmla="*/ 287 h 347"/>
                <a:gd name="T30" fmla="*/ 625 w 672"/>
                <a:gd name="T31" fmla="*/ 347 h 347"/>
                <a:gd name="T32" fmla="*/ 672 w 672"/>
                <a:gd name="T33" fmla="*/ 277 h 347"/>
                <a:gd name="T34" fmla="*/ 672 w 672"/>
                <a:gd name="T35" fmla="*/ 277 h 347"/>
                <a:gd name="T36" fmla="*/ 672 w 672"/>
                <a:gd name="T37" fmla="*/ 276 h 347"/>
                <a:gd name="T38" fmla="*/ 672 w 672"/>
                <a:gd name="T39" fmla="*/ 276 h 347"/>
                <a:gd name="T40" fmla="*/ 672 w 672"/>
                <a:gd name="T41" fmla="*/ 276 h 347"/>
                <a:gd name="T42" fmla="*/ 672 w 672"/>
                <a:gd name="T43" fmla="*/ 276 h 347"/>
                <a:gd name="T44" fmla="*/ 672 w 672"/>
                <a:gd name="T45" fmla="*/ 276 h 347"/>
                <a:gd name="T46" fmla="*/ 672 w 672"/>
                <a:gd name="T47" fmla="*/ 275 h 347"/>
                <a:gd name="T48" fmla="*/ 672 w 672"/>
                <a:gd name="T49" fmla="*/ 275 h 347"/>
                <a:gd name="T50" fmla="*/ 672 w 672"/>
                <a:gd name="T51" fmla="*/ 275 h 347"/>
                <a:gd name="T52" fmla="*/ 672 w 672"/>
                <a:gd name="T53" fmla="*/ 275 h 347"/>
                <a:gd name="T54" fmla="*/ 672 w 672"/>
                <a:gd name="T55" fmla="*/ 275 h 347"/>
                <a:gd name="T56" fmla="*/ 672 w 672"/>
                <a:gd name="T57" fmla="*/ 275 h 347"/>
                <a:gd name="T58" fmla="*/ 672 w 672"/>
                <a:gd name="T59" fmla="*/ 275 h 347"/>
                <a:gd name="T60" fmla="*/ 672 w 672"/>
                <a:gd name="T61" fmla="*/ 275 h 347"/>
                <a:gd name="T62" fmla="*/ 672 w 672"/>
                <a:gd name="T63" fmla="*/ 274 h 347"/>
                <a:gd name="T64" fmla="*/ 672 w 672"/>
                <a:gd name="T65" fmla="*/ 274 h 347"/>
                <a:gd name="T66" fmla="*/ 672 w 672"/>
                <a:gd name="T67" fmla="*/ 274 h 347"/>
                <a:gd name="T68" fmla="*/ 672 w 672"/>
                <a:gd name="T69" fmla="*/ 274 h 347"/>
                <a:gd name="T70" fmla="*/ 672 w 672"/>
                <a:gd name="T71" fmla="*/ 274 h 347"/>
                <a:gd name="T72" fmla="*/ 672 w 672"/>
                <a:gd name="T73" fmla="*/ 274 h 347"/>
                <a:gd name="T74" fmla="*/ 637 w 672"/>
                <a:gd name="T75" fmla="*/ 207 h 347"/>
                <a:gd name="T76" fmla="*/ 592 w 672"/>
                <a:gd name="T77" fmla="*/ 194 h 347"/>
                <a:gd name="T78" fmla="*/ 574 w 672"/>
                <a:gd name="T79" fmla="*/ 196 h 347"/>
                <a:gd name="T80" fmla="*/ 558 w 672"/>
                <a:gd name="T81" fmla="*/ 202 h 347"/>
                <a:gd name="T82" fmla="*/ 552 w 672"/>
                <a:gd name="T83" fmla="*/ 171 h 347"/>
                <a:gd name="T84" fmla="*/ 552 w 672"/>
                <a:gd name="T85" fmla="*/ 171 h 347"/>
                <a:gd name="T86" fmla="*/ 431 w 672"/>
                <a:gd name="T87" fmla="*/ 83 h 347"/>
                <a:gd name="T88" fmla="*/ 385 w 672"/>
                <a:gd name="T89" fmla="*/ 91 h 347"/>
                <a:gd name="T90" fmla="*/ 251 w 672"/>
                <a:gd name="T9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2" h="347">
                  <a:moveTo>
                    <a:pt x="251" y="0"/>
                  </a:moveTo>
                  <a:cubicBezTo>
                    <a:pt x="174" y="0"/>
                    <a:pt x="110" y="62"/>
                    <a:pt x="107" y="139"/>
                  </a:cubicBezTo>
                  <a:cubicBezTo>
                    <a:pt x="107" y="139"/>
                    <a:pt x="107" y="139"/>
                    <a:pt x="107" y="139"/>
                  </a:cubicBezTo>
                  <a:cubicBezTo>
                    <a:pt x="107" y="139"/>
                    <a:pt x="107" y="139"/>
                    <a:pt x="107" y="139"/>
                  </a:cubicBezTo>
                  <a:cubicBezTo>
                    <a:pt x="48" y="139"/>
                    <a:pt x="0" y="187"/>
                    <a:pt x="0" y="246"/>
                  </a:cubicBezTo>
                  <a:cubicBezTo>
                    <a:pt x="0" y="288"/>
                    <a:pt x="23" y="324"/>
                    <a:pt x="58" y="342"/>
                  </a:cubicBezTo>
                  <a:cubicBezTo>
                    <a:pt x="33" y="323"/>
                    <a:pt x="18" y="294"/>
                    <a:pt x="18" y="261"/>
                  </a:cubicBezTo>
                  <a:cubicBezTo>
                    <a:pt x="18" y="205"/>
                    <a:pt x="63" y="159"/>
                    <a:pt x="119" y="159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22" y="86"/>
                    <a:pt x="182" y="28"/>
                    <a:pt x="256" y="28"/>
                  </a:cubicBezTo>
                  <a:cubicBezTo>
                    <a:pt x="313" y="28"/>
                    <a:pt x="363" y="63"/>
                    <a:pt x="383" y="114"/>
                  </a:cubicBezTo>
                  <a:cubicBezTo>
                    <a:pt x="396" y="109"/>
                    <a:pt x="411" y="106"/>
                    <a:pt x="426" y="106"/>
                  </a:cubicBezTo>
                  <a:cubicBezTo>
                    <a:pt x="490" y="106"/>
                    <a:pt x="543" y="156"/>
                    <a:pt x="546" y="219"/>
                  </a:cubicBezTo>
                  <a:cubicBezTo>
                    <a:pt x="556" y="214"/>
                    <a:pt x="567" y="211"/>
                    <a:pt x="579" y="211"/>
                  </a:cubicBezTo>
                  <a:cubicBezTo>
                    <a:pt x="621" y="211"/>
                    <a:pt x="655" y="245"/>
                    <a:pt x="655" y="287"/>
                  </a:cubicBezTo>
                  <a:cubicBezTo>
                    <a:pt x="655" y="311"/>
                    <a:pt x="643" y="333"/>
                    <a:pt x="625" y="347"/>
                  </a:cubicBezTo>
                  <a:cubicBezTo>
                    <a:pt x="652" y="335"/>
                    <a:pt x="671" y="308"/>
                    <a:pt x="672" y="277"/>
                  </a:cubicBezTo>
                  <a:cubicBezTo>
                    <a:pt x="672" y="277"/>
                    <a:pt x="672" y="277"/>
                    <a:pt x="672" y="277"/>
                  </a:cubicBezTo>
                  <a:cubicBezTo>
                    <a:pt x="672" y="276"/>
                    <a:pt x="672" y="276"/>
                    <a:pt x="672" y="276"/>
                  </a:cubicBezTo>
                  <a:cubicBezTo>
                    <a:pt x="672" y="276"/>
                    <a:pt x="672" y="276"/>
                    <a:pt x="672" y="276"/>
                  </a:cubicBezTo>
                  <a:cubicBezTo>
                    <a:pt x="672" y="276"/>
                    <a:pt x="672" y="276"/>
                    <a:pt x="672" y="276"/>
                  </a:cubicBezTo>
                  <a:cubicBezTo>
                    <a:pt x="672" y="276"/>
                    <a:pt x="672" y="276"/>
                    <a:pt x="672" y="276"/>
                  </a:cubicBezTo>
                  <a:cubicBezTo>
                    <a:pt x="672" y="276"/>
                    <a:pt x="672" y="276"/>
                    <a:pt x="672" y="276"/>
                  </a:cubicBezTo>
                  <a:cubicBezTo>
                    <a:pt x="672" y="276"/>
                    <a:pt x="672" y="276"/>
                    <a:pt x="672" y="275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2" y="275"/>
                    <a:pt x="672" y="274"/>
                    <a:pt x="672" y="274"/>
                  </a:cubicBezTo>
                  <a:cubicBezTo>
                    <a:pt x="672" y="274"/>
                    <a:pt x="672" y="274"/>
                    <a:pt x="672" y="274"/>
                  </a:cubicBezTo>
                  <a:cubicBezTo>
                    <a:pt x="672" y="274"/>
                    <a:pt x="672" y="274"/>
                    <a:pt x="672" y="274"/>
                  </a:cubicBezTo>
                  <a:cubicBezTo>
                    <a:pt x="672" y="274"/>
                    <a:pt x="672" y="274"/>
                    <a:pt x="672" y="274"/>
                  </a:cubicBezTo>
                  <a:cubicBezTo>
                    <a:pt x="672" y="274"/>
                    <a:pt x="672" y="274"/>
                    <a:pt x="672" y="274"/>
                  </a:cubicBezTo>
                  <a:cubicBezTo>
                    <a:pt x="672" y="274"/>
                    <a:pt x="672" y="274"/>
                    <a:pt x="672" y="274"/>
                  </a:cubicBezTo>
                  <a:cubicBezTo>
                    <a:pt x="672" y="246"/>
                    <a:pt x="658" y="222"/>
                    <a:pt x="637" y="207"/>
                  </a:cubicBezTo>
                  <a:cubicBezTo>
                    <a:pt x="624" y="199"/>
                    <a:pt x="609" y="194"/>
                    <a:pt x="592" y="194"/>
                  </a:cubicBezTo>
                  <a:cubicBezTo>
                    <a:pt x="586" y="194"/>
                    <a:pt x="580" y="195"/>
                    <a:pt x="574" y="196"/>
                  </a:cubicBezTo>
                  <a:cubicBezTo>
                    <a:pt x="569" y="197"/>
                    <a:pt x="563" y="199"/>
                    <a:pt x="558" y="202"/>
                  </a:cubicBezTo>
                  <a:cubicBezTo>
                    <a:pt x="557" y="191"/>
                    <a:pt x="555" y="181"/>
                    <a:pt x="552" y="171"/>
                  </a:cubicBezTo>
                  <a:cubicBezTo>
                    <a:pt x="552" y="171"/>
                    <a:pt x="552" y="171"/>
                    <a:pt x="552" y="171"/>
                  </a:cubicBezTo>
                  <a:cubicBezTo>
                    <a:pt x="536" y="120"/>
                    <a:pt x="488" y="83"/>
                    <a:pt x="431" y="83"/>
                  </a:cubicBezTo>
                  <a:cubicBezTo>
                    <a:pt x="415" y="83"/>
                    <a:pt x="400" y="86"/>
                    <a:pt x="385" y="91"/>
                  </a:cubicBezTo>
                  <a:cubicBezTo>
                    <a:pt x="364" y="38"/>
                    <a:pt x="312" y="0"/>
                    <a:pt x="251" y="0"/>
                  </a:cubicBezTo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6" name="ïṩḷïḍè"/>
            <p:cNvSpPr/>
            <p:nvPr>
              <p:custDataLst>
                <p:tags r:id="rId152"/>
              </p:custDataLst>
            </p:nvPr>
          </p:nvSpPr>
          <p:spPr bwMode="auto">
            <a:xfrm>
              <a:off x="12921" y="2181"/>
              <a:ext cx="445" cy="386"/>
            </a:xfrm>
            <a:custGeom>
              <a:avLst/>
              <a:gdLst>
                <a:gd name="T0" fmla="*/ 101 w 101"/>
                <a:gd name="T1" fmla="*/ 5 h 100"/>
                <a:gd name="T2" fmla="*/ 101 w 101"/>
                <a:gd name="T3" fmla="*/ 4 h 100"/>
                <a:gd name="T4" fmla="*/ 101 w 101"/>
                <a:gd name="T5" fmla="*/ 4 h 100"/>
                <a:gd name="T6" fmla="*/ 100 w 101"/>
                <a:gd name="T7" fmla="*/ 2 h 100"/>
                <a:gd name="T8" fmla="*/ 96 w 101"/>
                <a:gd name="T9" fmla="*/ 0 h 100"/>
                <a:gd name="T10" fmla="*/ 79 w 101"/>
                <a:gd name="T11" fmla="*/ 3 h 100"/>
                <a:gd name="T12" fmla="*/ 23 w 101"/>
                <a:gd name="T13" fmla="*/ 12 h 100"/>
                <a:gd name="T14" fmla="*/ 14 w 101"/>
                <a:gd name="T15" fmla="*/ 17 h 100"/>
                <a:gd name="T16" fmla="*/ 0 w 101"/>
                <a:gd name="T17" fmla="*/ 100 h 100"/>
                <a:gd name="T18" fmla="*/ 14 w 101"/>
                <a:gd name="T19" fmla="*/ 91 h 100"/>
                <a:gd name="T20" fmla="*/ 49 w 101"/>
                <a:gd name="T21" fmla="*/ 70 h 100"/>
                <a:gd name="T22" fmla="*/ 88 w 101"/>
                <a:gd name="T23" fmla="*/ 24 h 100"/>
                <a:gd name="T24" fmla="*/ 100 w 101"/>
                <a:gd name="T25" fmla="*/ 10 h 100"/>
                <a:gd name="T26" fmla="*/ 101 w 101"/>
                <a:gd name="T27" fmla="*/ 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" h="100">
                  <a:moveTo>
                    <a:pt x="101" y="5"/>
                  </a:moveTo>
                  <a:cubicBezTo>
                    <a:pt x="101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0" y="3"/>
                    <a:pt x="100" y="2"/>
                  </a:cubicBezTo>
                  <a:cubicBezTo>
                    <a:pt x="99" y="1"/>
                    <a:pt x="97" y="0"/>
                    <a:pt x="96" y="0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6" y="44"/>
                    <a:pt x="1" y="72"/>
                    <a:pt x="0" y="100"/>
                  </a:cubicBezTo>
                  <a:cubicBezTo>
                    <a:pt x="4" y="98"/>
                    <a:pt x="12" y="95"/>
                    <a:pt x="14" y="91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8"/>
                    <a:pt x="101" y="7"/>
                    <a:pt x="101" y="5"/>
                  </a:cubicBezTo>
                  <a:close/>
                </a:path>
              </a:pathLst>
            </a:custGeom>
            <a:solidFill>
              <a:srgbClr val="5752B7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7" name="îš1ídé"/>
            <p:cNvSpPr/>
            <p:nvPr>
              <p:custDataLst>
                <p:tags r:id="rId153"/>
              </p:custDataLst>
            </p:nvPr>
          </p:nvSpPr>
          <p:spPr bwMode="auto">
            <a:xfrm>
              <a:off x="12551" y="2317"/>
              <a:ext cx="265" cy="158"/>
            </a:xfrm>
            <a:custGeom>
              <a:avLst/>
              <a:gdLst>
                <a:gd name="T0" fmla="*/ 2 w 60"/>
                <a:gd name="T1" fmla="*/ 35 h 41"/>
                <a:gd name="T2" fmla="*/ 3 w 60"/>
                <a:gd name="T3" fmla="*/ 37 h 41"/>
                <a:gd name="T4" fmla="*/ 4 w 60"/>
                <a:gd name="T5" fmla="*/ 38 h 41"/>
                <a:gd name="T6" fmla="*/ 13 w 60"/>
                <a:gd name="T7" fmla="*/ 40 h 41"/>
                <a:gd name="T8" fmla="*/ 13 w 60"/>
                <a:gd name="T9" fmla="*/ 40 h 41"/>
                <a:gd name="T10" fmla="*/ 14 w 60"/>
                <a:gd name="T11" fmla="*/ 40 h 41"/>
                <a:gd name="T12" fmla="*/ 14 w 60"/>
                <a:gd name="T13" fmla="*/ 39 h 41"/>
                <a:gd name="T14" fmla="*/ 49 w 60"/>
                <a:gd name="T15" fmla="*/ 16 h 41"/>
                <a:gd name="T16" fmla="*/ 49 w 60"/>
                <a:gd name="T17" fmla="*/ 16 h 41"/>
                <a:gd name="T18" fmla="*/ 60 w 60"/>
                <a:gd name="T19" fmla="*/ 7 h 41"/>
                <a:gd name="T20" fmla="*/ 59 w 60"/>
                <a:gd name="T21" fmla="*/ 6 h 41"/>
                <a:gd name="T22" fmla="*/ 55 w 60"/>
                <a:gd name="T23" fmla="*/ 0 h 41"/>
                <a:gd name="T24" fmla="*/ 19 w 60"/>
                <a:gd name="T25" fmla="*/ 16 h 41"/>
                <a:gd name="T26" fmla="*/ 6 w 60"/>
                <a:gd name="T27" fmla="*/ 21 h 41"/>
                <a:gd name="T28" fmla="*/ 5 w 60"/>
                <a:gd name="T29" fmla="*/ 22 h 41"/>
                <a:gd name="T30" fmla="*/ 2 w 60"/>
                <a:gd name="T31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41">
                  <a:moveTo>
                    <a:pt x="2" y="35"/>
                  </a:moveTo>
                  <a:cubicBezTo>
                    <a:pt x="2" y="35"/>
                    <a:pt x="3" y="36"/>
                    <a:pt x="3" y="37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7" y="41"/>
                    <a:pt x="12" y="40"/>
                    <a:pt x="13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40"/>
                    <a:pt x="13" y="40"/>
                    <a:pt x="14" y="40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22" y="36"/>
                    <a:pt x="38" y="24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5" y="11"/>
                    <a:pt x="60" y="7"/>
                    <a:pt x="60" y="7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31" y="12"/>
                    <a:pt x="19" y="16"/>
                  </a:cubicBezTo>
                  <a:cubicBezTo>
                    <a:pt x="14" y="17"/>
                    <a:pt x="9" y="19"/>
                    <a:pt x="6" y="21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5" y="22"/>
                    <a:pt x="0" y="28"/>
                    <a:pt x="2" y="35"/>
                  </a:cubicBezTo>
                  <a:close/>
                </a:path>
              </a:pathLst>
            </a:custGeom>
            <a:solidFill>
              <a:srgbClr val="68A7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8" name="îṡḷidè"/>
            <p:cNvSpPr/>
            <p:nvPr>
              <p:custDataLst>
                <p:tags r:id="rId154"/>
              </p:custDataLst>
            </p:nvPr>
          </p:nvSpPr>
          <p:spPr bwMode="auto">
            <a:xfrm>
              <a:off x="12444" y="2355"/>
              <a:ext cx="339" cy="120"/>
            </a:xfrm>
            <a:custGeom>
              <a:avLst/>
              <a:gdLst>
                <a:gd name="T0" fmla="*/ 0 w 77"/>
                <a:gd name="T1" fmla="*/ 22 h 25"/>
                <a:gd name="T2" fmla="*/ 32 w 77"/>
                <a:gd name="T3" fmla="*/ 25 h 25"/>
                <a:gd name="T4" fmla="*/ 42 w 77"/>
                <a:gd name="T5" fmla="*/ 24 h 25"/>
                <a:gd name="T6" fmla="*/ 42 w 77"/>
                <a:gd name="T7" fmla="*/ 23 h 25"/>
                <a:gd name="T8" fmla="*/ 42 w 77"/>
                <a:gd name="T9" fmla="*/ 23 h 25"/>
                <a:gd name="T10" fmla="*/ 77 w 77"/>
                <a:gd name="T11" fmla="*/ 0 h 25"/>
                <a:gd name="T12" fmla="*/ 43 w 77"/>
                <a:gd name="T13" fmla="*/ 19 h 25"/>
                <a:gd name="T14" fmla="*/ 36 w 77"/>
                <a:gd name="T15" fmla="*/ 21 h 25"/>
                <a:gd name="T16" fmla="*/ 32 w 77"/>
                <a:gd name="T17" fmla="*/ 22 h 25"/>
                <a:gd name="T18" fmla="*/ 31 w 77"/>
                <a:gd name="T19" fmla="*/ 22 h 25"/>
                <a:gd name="T20" fmla="*/ 5 w 77"/>
                <a:gd name="T21" fmla="*/ 7 h 25"/>
                <a:gd name="T22" fmla="*/ 0 w 77"/>
                <a:gd name="T23" fmla="*/ 0 h 25"/>
                <a:gd name="T24" fmla="*/ 0 w 77"/>
                <a:gd name="T2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25">
                  <a:moveTo>
                    <a:pt x="0" y="22"/>
                  </a:moveTo>
                  <a:cubicBezTo>
                    <a:pt x="12" y="24"/>
                    <a:pt x="26" y="25"/>
                    <a:pt x="32" y="25"/>
                  </a:cubicBezTo>
                  <a:cubicBezTo>
                    <a:pt x="33" y="25"/>
                    <a:pt x="38" y="25"/>
                    <a:pt x="42" y="24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50" y="20"/>
                    <a:pt x="66" y="8"/>
                    <a:pt x="77" y="0"/>
                  </a:cubicBezTo>
                  <a:cubicBezTo>
                    <a:pt x="75" y="1"/>
                    <a:pt x="54" y="13"/>
                    <a:pt x="43" y="19"/>
                  </a:cubicBezTo>
                  <a:cubicBezTo>
                    <a:pt x="40" y="20"/>
                    <a:pt x="38" y="21"/>
                    <a:pt x="36" y="21"/>
                  </a:cubicBezTo>
                  <a:cubicBezTo>
                    <a:pt x="35" y="21"/>
                    <a:pt x="34" y="22"/>
                    <a:pt x="32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21" y="22"/>
                    <a:pt x="11" y="16"/>
                    <a:pt x="5" y="7"/>
                  </a:cubicBezTo>
                  <a:cubicBezTo>
                    <a:pt x="3" y="2"/>
                    <a:pt x="0" y="0"/>
                    <a:pt x="0" y="0"/>
                  </a:cubicBezTo>
                  <a:cubicBezTo>
                    <a:pt x="0" y="0"/>
                    <a:pt x="0" y="13"/>
                    <a:pt x="0" y="22"/>
                  </a:cubicBezTo>
                  <a:close/>
                </a:path>
              </a:pathLst>
            </a:custGeom>
            <a:solidFill>
              <a:srgbClr val="85C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9" name="ïşlîḍe"/>
            <p:cNvSpPr/>
            <p:nvPr>
              <p:custDataLst>
                <p:tags r:id="rId155"/>
              </p:custDataLst>
            </p:nvPr>
          </p:nvSpPr>
          <p:spPr bwMode="auto">
            <a:xfrm>
              <a:off x="12193" y="2341"/>
              <a:ext cx="321" cy="492"/>
            </a:xfrm>
            <a:custGeom>
              <a:avLst/>
              <a:gdLst>
                <a:gd name="T0" fmla="*/ 14 w 73"/>
                <a:gd name="T1" fmla="*/ 77 h 128"/>
                <a:gd name="T2" fmla="*/ 15 w 73"/>
                <a:gd name="T3" fmla="*/ 96 h 128"/>
                <a:gd name="T4" fmla="*/ 15 w 73"/>
                <a:gd name="T5" fmla="*/ 109 h 128"/>
                <a:gd name="T6" fmla="*/ 47 w 73"/>
                <a:gd name="T7" fmla="*/ 125 h 128"/>
                <a:gd name="T8" fmla="*/ 65 w 73"/>
                <a:gd name="T9" fmla="*/ 116 h 128"/>
                <a:gd name="T10" fmla="*/ 65 w 73"/>
                <a:gd name="T11" fmla="*/ 116 h 128"/>
                <a:gd name="T12" fmla="*/ 65 w 73"/>
                <a:gd name="T13" fmla="*/ 114 h 128"/>
                <a:gd name="T14" fmla="*/ 71 w 73"/>
                <a:gd name="T15" fmla="*/ 59 h 128"/>
                <a:gd name="T16" fmla="*/ 63 w 73"/>
                <a:gd name="T17" fmla="*/ 8 h 128"/>
                <a:gd name="T18" fmla="*/ 19 w 73"/>
                <a:gd name="T19" fmla="*/ 4 h 128"/>
                <a:gd name="T20" fmla="*/ 0 w 73"/>
                <a:gd name="T21" fmla="*/ 23 h 128"/>
                <a:gd name="T22" fmla="*/ 1 w 73"/>
                <a:gd name="T23" fmla="*/ 36 h 128"/>
                <a:gd name="T24" fmla="*/ 14 w 73"/>
                <a:gd name="T25" fmla="*/ 7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128">
                  <a:moveTo>
                    <a:pt x="14" y="77"/>
                  </a:moveTo>
                  <a:cubicBezTo>
                    <a:pt x="16" y="83"/>
                    <a:pt x="16" y="90"/>
                    <a:pt x="15" y="96"/>
                  </a:cubicBezTo>
                  <a:cubicBezTo>
                    <a:pt x="12" y="109"/>
                    <a:pt x="15" y="109"/>
                    <a:pt x="15" y="109"/>
                  </a:cubicBezTo>
                  <a:cubicBezTo>
                    <a:pt x="15" y="109"/>
                    <a:pt x="32" y="120"/>
                    <a:pt x="47" y="125"/>
                  </a:cubicBezTo>
                  <a:cubicBezTo>
                    <a:pt x="57" y="128"/>
                    <a:pt x="66" y="127"/>
                    <a:pt x="65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4"/>
                  </a:cubicBezTo>
                  <a:cubicBezTo>
                    <a:pt x="65" y="89"/>
                    <a:pt x="70" y="87"/>
                    <a:pt x="71" y="59"/>
                  </a:cubicBezTo>
                  <a:cubicBezTo>
                    <a:pt x="73" y="30"/>
                    <a:pt x="72" y="13"/>
                    <a:pt x="63" y="8"/>
                  </a:cubicBezTo>
                  <a:cubicBezTo>
                    <a:pt x="53" y="3"/>
                    <a:pt x="39" y="0"/>
                    <a:pt x="19" y="4"/>
                  </a:cubicBezTo>
                  <a:cubicBezTo>
                    <a:pt x="4" y="8"/>
                    <a:pt x="0" y="12"/>
                    <a:pt x="0" y="23"/>
                  </a:cubicBezTo>
                  <a:cubicBezTo>
                    <a:pt x="0" y="26"/>
                    <a:pt x="0" y="31"/>
                    <a:pt x="1" y="36"/>
                  </a:cubicBezTo>
                  <a:cubicBezTo>
                    <a:pt x="4" y="50"/>
                    <a:pt x="10" y="67"/>
                    <a:pt x="14" y="77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0" name="ïŝḻîḑê"/>
            <p:cNvSpPr/>
            <p:nvPr>
              <p:custDataLst>
                <p:tags r:id="rId156"/>
              </p:custDataLst>
            </p:nvPr>
          </p:nvSpPr>
          <p:spPr bwMode="auto">
            <a:xfrm>
              <a:off x="12193" y="2421"/>
              <a:ext cx="286" cy="401"/>
            </a:xfrm>
            <a:custGeom>
              <a:avLst/>
              <a:gdLst>
                <a:gd name="T0" fmla="*/ 14 w 65"/>
                <a:gd name="T1" fmla="*/ 56 h 104"/>
                <a:gd name="T2" fmla="*/ 15 w 65"/>
                <a:gd name="T3" fmla="*/ 75 h 104"/>
                <a:gd name="T4" fmla="*/ 15 w 65"/>
                <a:gd name="T5" fmla="*/ 88 h 104"/>
                <a:gd name="T6" fmla="*/ 47 w 65"/>
                <a:gd name="T7" fmla="*/ 104 h 104"/>
                <a:gd name="T8" fmla="*/ 60 w 65"/>
                <a:gd name="T9" fmla="*/ 102 h 104"/>
                <a:gd name="T10" fmla="*/ 65 w 65"/>
                <a:gd name="T11" fmla="*/ 98 h 104"/>
                <a:gd name="T12" fmla="*/ 65 w 65"/>
                <a:gd name="T13" fmla="*/ 95 h 104"/>
                <a:gd name="T14" fmla="*/ 65 w 65"/>
                <a:gd name="T15" fmla="*/ 93 h 104"/>
                <a:gd name="T16" fmla="*/ 45 w 65"/>
                <a:gd name="T17" fmla="*/ 92 h 104"/>
                <a:gd name="T18" fmla="*/ 26 w 65"/>
                <a:gd name="T19" fmla="*/ 88 h 104"/>
                <a:gd name="T20" fmla="*/ 21 w 65"/>
                <a:gd name="T21" fmla="*/ 79 h 104"/>
                <a:gd name="T22" fmla="*/ 23 w 65"/>
                <a:gd name="T23" fmla="*/ 61 h 104"/>
                <a:gd name="T24" fmla="*/ 18 w 65"/>
                <a:gd name="T25" fmla="*/ 40 h 104"/>
                <a:gd name="T26" fmla="*/ 16 w 65"/>
                <a:gd name="T27" fmla="*/ 24 h 104"/>
                <a:gd name="T28" fmla="*/ 16 w 65"/>
                <a:gd name="T29" fmla="*/ 5 h 104"/>
                <a:gd name="T30" fmla="*/ 6 w 65"/>
                <a:gd name="T31" fmla="*/ 0 h 104"/>
                <a:gd name="T32" fmla="*/ 0 w 65"/>
                <a:gd name="T33" fmla="*/ 2 h 104"/>
                <a:gd name="T34" fmla="*/ 1 w 65"/>
                <a:gd name="T35" fmla="*/ 15 h 104"/>
                <a:gd name="T36" fmla="*/ 14 w 65"/>
                <a:gd name="T37" fmla="*/ 5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" h="104">
                  <a:moveTo>
                    <a:pt x="14" y="56"/>
                  </a:moveTo>
                  <a:cubicBezTo>
                    <a:pt x="16" y="62"/>
                    <a:pt x="16" y="69"/>
                    <a:pt x="15" y="75"/>
                  </a:cubicBezTo>
                  <a:cubicBezTo>
                    <a:pt x="12" y="88"/>
                    <a:pt x="15" y="88"/>
                    <a:pt x="15" y="88"/>
                  </a:cubicBezTo>
                  <a:cubicBezTo>
                    <a:pt x="15" y="88"/>
                    <a:pt x="32" y="99"/>
                    <a:pt x="47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65" y="95"/>
                    <a:pt x="65" y="95"/>
                    <a:pt x="65" y="95"/>
                  </a:cubicBezTo>
                  <a:cubicBezTo>
                    <a:pt x="65" y="94"/>
                    <a:pt x="65" y="94"/>
                    <a:pt x="65" y="93"/>
                  </a:cubicBezTo>
                  <a:cubicBezTo>
                    <a:pt x="62" y="93"/>
                    <a:pt x="55" y="94"/>
                    <a:pt x="45" y="92"/>
                  </a:cubicBezTo>
                  <a:cubicBezTo>
                    <a:pt x="37" y="92"/>
                    <a:pt x="30" y="89"/>
                    <a:pt x="26" y="88"/>
                  </a:cubicBezTo>
                  <a:cubicBezTo>
                    <a:pt x="22" y="86"/>
                    <a:pt x="20" y="83"/>
                    <a:pt x="21" y="79"/>
                  </a:cubicBezTo>
                  <a:cubicBezTo>
                    <a:pt x="22" y="74"/>
                    <a:pt x="23" y="67"/>
                    <a:pt x="23" y="61"/>
                  </a:cubicBezTo>
                  <a:cubicBezTo>
                    <a:pt x="23" y="56"/>
                    <a:pt x="20" y="46"/>
                    <a:pt x="18" y="40"/>
                  </a:cubicBezTo>
                  <a:cubicBezTo>
                    <a:pt x="16" y="34"/>
                    <a:pt x="16" y="29"/>
                    <a:pt x="16" y="24"/>
                  </a:cubicBezTo>
                  <a:cubicBezTo>
                    <a:pt x="17" y="14"/>
                    <a:pt x="16" y="5"/>
                    <a:pt x="16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0" y="10"/>
                    <a:pt x="1" y="15"/>
                  </a:cubicBezTo>
                  <a:cubicBezTo>
                    <a:pt x="4" y="29"/>
                    <a:pt x="10" y="46"/>
                    <a:pt x="14" y="56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1" name="işľíďè"/>
            <p:cNvSpPr/>
            <p:nvPr>
              <p:custDataLst>
                <p:tags r:id="rId157"/>
              </p:custDataLst>
            </p:nvPr>
          </p:nvSpPr>
          <p:spPr bwMode="auto">
            <a:xfrm>
              <a:off x="12366" y="2399"/>
              <a:ext cx="120" cy="327"/>
            </a:xfrm>
            <a:custGeom>
              <a:avLst/>
              <a:gdLst>
                <a:gd name="T0" fmla="*/ 4 w 20"/>
                <a:gd name="T1" fmla="*/ 0 h 85"/>
                <a:gd name="T2" fmla="*/ 17 w 20"/>
                <a:gd name="T3" fmla="*/ 74 h 85"/>
                <a:gd name="T4" fmla="*/ 11 w 20"/>
                <a:gd name="T5" fmla="*/ 85 h 85"/>
                <a:gd name="T6" fmla="*/ 5 w 20"/>
                <a:gd name="T7" fmla="*/ 74 h 85"/>
                <a:gd name="T8" fmla="*/ 0 w 20"/>
                <a:gd name="T9" fmla="*/ 1 h 85"/>
                <a:gd name="T10" fmla="*/ 4 w 20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85">
                  <a:moveTo>
                    <a:pt x="4" y="0"/>
                  </a:moveTo>
                  <a:cubicBezTo>
                    <a:pt x="4" y="0"/>
                    <a:pt x="20" y="50"/>
                    <a:pt x="17" y="74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4"/>
                    <a:pt x="10" y="25"/>
                    <a:pt x="0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B42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2" name="íŝḷídé"/>
            <p:cNvSpPr/>
            <p:nvPr>
              <p:custDataLst>
                <p:tags r:id="rId158"/>
              </p:custDataLst>
            </p:nvPr>
          </p:nvSpPr>
          <p:spPr bwMode="auto">
            <a:xfrm>
              <a:off x="12354" y="2283"/>
              <a:ext cx="120" cy="120"/>
            </a:xfrm>
            <a:custGeom>
              <a:avLst/>
              <a:gdLst>
                <a:gd name="T0" fmla="*/ 8 w 8"/>
                <a:gd name="T1" fmla="*/ 3 h 8"/>
                <a:gd name="T2" fmla="*/ 8 w 8"/>
                <a:gd name="T3" fmla="*/ 3 h 8"/>
                <a:gd name="T4" fmla="*/ 7 w 8"/>
                <a:gd name="T5" fmla="*/ 7 h 8"/>
                <a:gd name="T6" fmla="*/ 3 w 8"/>
                <a:gd name="T7" fmla="*/ 8 h 8"/>
                <a:gd name="T8" fmla="*/ 0 w 8"/>
                <a:gd name="T9" fmla="*/ 5 h 8"/>
                <a:gd name="T10" fmla="*/ 4 w 8"/>
                <a:gd name="T11" fmla="*/ 0 h 8"/>
                <a:gd name="T12" fmla="*/ 4 w 8"/>
                <a:gd name="T13" fmla="*/ 0 h 8"/>
                <a:gd name="T14" fmla="*/ 8 w 8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1"/>
                    <a:pt x="7" y="2"/>
                    <a:pt x="8" y="3"/>
                  </a:cubicBezTo>
                  <a:close/>
                </a:path>
              </a:pathLst>
            </a:custGeom>
            <a:solidFill>
              <a:srgbClr val="25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" name="î$ľîḍé"/>
            <p:cNvSpPr/>
            <p:nvPr>
              <p:custDataLst>
                <p:tags r:id="rId159"/>
              </p:custDataLst>
            </p:nvPr>
          </p:nvSpPr>
          <p:spPr bwMode="auto">
            <a:xfrm>
              <a:off x="12397" y="3574"/>
              <a:ext cx="120" cy="120"/>
            </a:xfrm>
            <a:custGeom>
              <a:avLst/>
              <a:gdLst>
                <a:gd name="T0" fmla="*/ 9 w 10"/>
                <a:gd name="T1" fmla="*/ 5 h 13"/>
                <a:gd name="T2" fmla="*/ 10 w 10"/>
                <a:gd name="T3" fmla="*/ 11 h 13"/>
                <a:gd name="T4" fmla="*/ 1 w 10"/>
                <a:gd name="T5" fmla="*/ 12 h 13"/>
                <a:gd name="T6" fmla="*/ 0 w 1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9" y="5"/>
                  </a:moveTo>
                  <a:cubicBezTo>
                    <a:pt x="9" y="5"/>
                    <a:pt x="10" y="8"/>
                    <a:pt x="10" y="11"/>
                  </a:cubicBezTo>
                  <a:cubicBezTo>
                    <a:pt x="10" y="13"/>
                    <a:pt x="2" y="13"/>
                    <a:pt x="1" y="12"/>
                  </a:cubicBezTo>
                  <a:cubicBezTo>
                    <a:pt x="1" y="11"/>
                    <a:pt x="0" y="0"/>
                    <a:pt x="0" y="0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" name="íṥḻîďe"/>
            <p:cNvSpPr/>
            <p:nvPr>
              <p:custDataLst>
                <p:tags r:id="rId160"/>
              </p:custDataLst>
            </p:nvPr>
          </p:nvSpPr>
          <p:spPr bwMode="auto">
            <a:xfrm>
              <a:off x="12393" y="3605"/>
              <a:ext cx="144" cy="120"/>
            </a:xfrm>
            <a:custGeom>
              <a:avLst/>
              <a:gdLst>
                <a:gd name="T0" fmla="*/ 0 w 33"/>
                <a:gd name="T1" fmla="*/ 6 h 13"/>
                <a:gd name="T2" fmla="*/ 1 w 33"/>
                <a:gd name="T3" fmla="*/ 13 h 13"/>
                <a:gd name="T4" fmla="*/ 10 w 33"/>
                <a:gd name="T5" fmla="*/ 13 h 13"/>
                <a:gd name="T6" fmla="*/ 10 w 33"/>
                <a:gd name="T7" fmla="*/ 11 h 13"/>
                <a:gd name="T8" fmla="*/ 16 w 33"/>
                <a:gd name="T9" fmla="*/ 13 h 13"/>
                <a:gd name="T10" fmla="*/ 23 w 33"/>
                <a:gd name="T11" fmla="*/ 13 h 13"/>
                <a:gd name="T12" fmla="*/ 32 w 33"/>
                <a:gd name="T13" fmla="*/ 11 h 13"/>
                <a:gd name="T14" fmla="*/ 24 w 33"/>
                <a:gd name="T15" fmla="*/ 7 h 13"/>
                <a:gd name="T16" fmla="*/ 13 w 33"/>
                <a:gd name="T17" fmla="*/ 3 h 13"/>
                <a:gd name="T18" fmla="*/ 11 w 33"/>
                <a:gd name="T19" fmla="*/ 1 h 13"/>
                <a:gd name="T20" fmla="*/ 10 w 33"/>
                <a:gd name="T21" fmla="*/ 2 h 13"/>
                <a:gd name="T22" fmla="*/ 5 w 33"/>
                <a:gd name="T23" fmla="*/ 4 h 13"/>
                <a:gd name="T24" fmla="*/ 2 w 33"/>
                <a:gd name="T25" fmla="*/ 3 h 13"/>
                <a:gd name="T26" fmla="*/ 0 w 33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13">
                  <a:moveTo>
                    <a:pt x="0" y="6"/>
                  </a:moveTo>
                  <a:cubicBezTo>
                    <a:pt x="0" y="9"/>
                    <a:pt x="1" y="13"/>
                    <a:pt x="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13"/>
                    <a:pt x="16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9" y="13"/>
                    <a:pt x="32" y="12"/>
                    <a:pt x="32" y="11"/>
                  </a:cubicBezTo>
                  <a:cubicBezTo>
                    <a:pt x="33" y="7"/>
                    <a:pt x="26" y="7"/>
                    <a:pt x="24" y="7"/>
                  </a:cubicBezTo>
                  <a:cubicBezTo>
                    <a:pt x="19" y="7"/>
                    <a:pt x="14" y="5"/>
                    <a:pt x="13" y="3"/>
                  </a:cubicBezTo>
                  <a:cubicBezTo>
                    <a:pt x="12" y="1"/>
                    <a:pt x="12" y="0"/>
                    <a:pt x="11" y="1"/>
                  </a:cubicBezTo>
                  <a:cubicBezTo>
                    <a:pt x="11" y="1"/>
                    <a:pt x="10" y="1"/>
                    <a:pt x="10" y="2"/>
                  </a:cubicBezTo>
                  <a:cubicBezTo>
                    <a:pt x="9" y="4"/>
                    <a:pt x="7" y="5"/>
                    <a:pt x="5" y="4"/>
                  </a:cubicBezTo>
                  <a:cubicBezTo>
                    <a:pt x="4" y="4"/>
                    <a:pt x="3" y="4"/>
                    <a:pt x="2" y="3"/>
                  </a:cubicBezTo>
                  <a:cubicBezTo>
                    <a:pt x="2" y="3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5" name="î$1îdé"/>
            <p:cNvSpPr/>
            <p:nvPr>
              <p:custDataLst>
                <p:tags r:id="rId161"/>
              </p:custDataLst>
            </p:nvPr>
          </p:nvSpPr>
          <p:spPr bwMode="auto">
            <a:xfrm>
              <a:off x="12050" y="3551"/>
              <a:ext cx="120" cy="120"/>
            </a:xfrm>
            <a:custGeom>
              <a:avLst/>
              <a:gdLst>
                <a:gd name="T0" fmla="*/ 12 w 12"/>
                <a:gd name="T1" fmla="*/ 5 h 16"/>
                <a:gd name="T2" fmla="*/ 9 w 12"/>
                <a:gd name="T3" fmla="*/ 14 h 16"/>
                <a:gd name="T4" fmla="*/ 1 w 12"/>
                <a:gd name="T5" fmla="*/ 12 h 16"/>
                <a:gd name="T6" fmla="*/ 4 w 12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6">
                  <a:moveTo>
                    <a:pt x="12" y="5"/>
                  </a:moveTo>
                  <a:cubicBezTo>
                    <a:pt x="12" y="5"/>
                    <a:pt x="10" y="12"/>
                    <a:pt x="9" y="14"/>
                  </a:cubicBezTo>
                  <a:cubicBezTo>
                    <a:pt x="8" y="16"/>
                    <a:pt x="1" y="13"/>
                    <a:pt x="1" y="12"/>
                  </a:cubicBezTo>
                  <a:cubicBezTo>
                    <a:pt x="0" y="10"/>
                    <a:pt x="4" y="0"/>
                    <a:pt x="4" y="0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6" name="îşlíḋe"/>
            <p:cNvSpPr/>
            <p:nvPr>
              <p:custDataLst>
                <p:tags r:id="rId162"/>
              </p:custDataLst>
            </p:nvPr>
          </p:nvSpPr>
          <p:spPr bwMode="auto">
            <a:xfrm>
              <a:off x="12029" y="3609"/>
              <a:ext cx="141" cy="120"/>
            </a:xfrm>
            <a:custGeom>
              <a:avLst/>
              <a:gdLst>
                <a:gd name="T0" fmla="*/ 3 w 32"/>
                <a:gd name="T1" fmla="*/ 2 h 20"/>
                <a:gd name="T2" fmla="*/ 0 w 32"/>
                <a:gd name="T3" fmla="*/ 9 h 20"/>
                <a:gd name="T4" fmla="*/ 7 w 32"/>
                <a:gd name="T5" fmla="*/ 13 h 20"/>
                <a:gd name="T6" fmla="*/ 9 w 32"/>
                <a:gd name="T7" fmla="*/ 12 h 20"/>
                <a:gd name="T8" fmla="*/ 12 w 32"/>
                <a:gd name="T9" fmla="*/ 16 h 20"/>
                <a:gd name="T10" fmla="*/ 19 w 32"/>
                <a:gd name="T11" fmla="*/ 19 h 20"/>
                <a:gd name="T12" fmla="*/ 30 w 32"/>
                <a:gd name="T13" fmla="*/ 19 h 20"/>
                <a:gd name="T14" fmla="*/ 23 w 32"/>
                <a:gd name="T15" fmla="*/ 12 h 20"/>
                <a:gd name="T16" fmla="*/ 16 w 32"/>
                <a:gd name="T17" fmla="*/ 3 h 20"/>
                <a:gd name="T18" fmla="*/ 15 w 32"/>
                <a:gd name="T19" fmla="*/ 1 h 20"/>
                <a:gd name="T20" fmla="*/ 13 w 32"/>
                <a:gd name="T21" fmla="*/ 2 h 20"/>
                <a:gd name="T22" fmla="*/ 8 w 32"/>
                <a:gd name="T23" fmla="*/ 2 h 20"/>
                <a:gd name="T24" fmla="*/ 6 w 32"/>
                <a:gd name="T25" fmla="*/ 0 h 20"/>
                <a:gd name="T26" fmla="*/ 3 w 32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0">
                  <a:moveTo>
                    <a:pt x="3" y="2"/>
                  </a:moveTo>
                  <a:cubicBezTo>
                    <a:pt x="2" y="4"/>
                    <a:pt x="0" y="9"/>
                    <a:pt x="0" y="9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0" y="15"/>
                    <a:pt x="12" y="16"/>
                  </a:cubicBezTo>
                  <a:cubicBezTo>
                    <a:pt x="14" y="17"/>
                    <a:pt x="17" y="18"/>
                    <a:pt x="19" y="19"/>
                  </a:cubicBezTo>
                  <a:cubicBezTo>
                    <a:pt x="25" y="20"/>
                    <a:pt x="30" y="19"/>
                    <a:pt x="30" y="19"/>
                  </a:cubicBezTo>
                  <a:cubicBezTo>
                    <a:pt x="32" y="15"/>
                    <a:pt x="24" y="13"/>
                    <a:pt x="23" y="12"/>
                  </a:cubicBezTo>
                  <a:cubicBezTo>
                    <a:pt x="18" y="11"/>
                    <a:pt x="16" y="6"/>
                    <a:pt x="16" y="3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12" y="3"/>
                    <a:pt x="10" y="3"/>
                    <a:pt x="8" y="2"/>
                  </a:cubicBezTo>
                  <a:cubicBezTo>
                    <a:pt x="7" y="2"/>
                    <a:pt x="6" y="1"/>
                    <a:pt x="6" y="0"/>
                  </a:cubicBezTo>
                  <a:cubicBezTo>
                    <a:pt x="6" y="0"/>
                    <a:pt x="4" y="0"/>
                    <a:pt x="3" y="2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7" name="iśľíḓè"/>
            <p:cNvSpPr/>
            <p:nvPr>
              <p:custDataLst>
                <p:tags r:id="rId163"/>
              </p:custDataLst>
            </p:nvPr>
          </p:nvSpPr>
          <p:spPr bwMode="auto">
            <a:xfrm>
              <a:off x="12169" y="2761"/>
              <a:ext cx="336" cy="251"/>
            </a:xfrm>
            <a:custGeom>
              <a:avLst/>
              <a:gdLst>
                <a:gd name="T0" fmla="*/ 12 w 76"/>
                <a:gd name="T1" fmla="*/ 51 h 65"/>
                <a:gd name="T2" fmla="*/ 21 w 76"/>
                <a:gd name="T3" fmla="*/ 0 h 65"/>
                <a:gd name="T4" fmla="*/ 54 w 76"/>
                <a:gd name="T5" fmla="*/ 10 h 65"/>
                <a:gd name="T6" fmla="*/ 71 w 76"/>
                <a:gd name="T7" fmla="*/ 9 h 65"/>
                <a:gd name="T8" fmla="*/ 74 w 76"/>
                <a:gd name="T9" fmla="*/ 65 h 65"/>
                <a:gd name="T10" fmla="*/ 12 w 76"/>
                <a:gd name="T11" fmla="*/ 5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65">
                  <a:moveTo>
                    <a:pt x="12" y="51"/>
                  </a:moveTo>
                  <a:cubicBezTo>
                    <a:pt x="12" y="51"/>
                    <a:pt x="0" y="22"/>
                    <a:pt x="21" y="0"/>
                  </a:cubicBezTo>
                  <a:cubicBezTo>
                    <a:pt x="21" y="0"/>
                    <a:pt x="40" y="9"/>
                    <a:pt x="54" y="10"/>
                  </a:cubicBezTo>
                  <a:cubicBezTo>
                    <a:pt x="65" y="10"/>
                    <a:pt x="71" y="9"/>
                    <a:pt x="71" y="9"/>
                  </a:cubicBezTo>
                  <a:cubicBezTo>
                    <a:pt x="71" y="9"/>
                    <a:pt x="76" y="32"/>
                    <a:pt x="74" y="65"/>
                  </a:cubicBezTo>
                  <a:cubicBezTo>
                    <a:pt x="12" y="51"/>
                    <a:pt x="12" y="51"/>
                    <a:pt x="12" y="51"/>
                  </a:cubicBezTo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8" name="îṡḻîďe"/>
            <p:cNvSpPr/>
            <p:nvPr>
              <p:custDataLst>
                <p:tags r:id="rId164"/>
              </p:custDataLst>
            </p:nvPr>
          </p:nvSpPr>
          <p:spPr bwMode="auto">
            <a:xfrm>
              <a:off x="12354" y="3196"/>
              <a:ext cx="120" cy="479"/>
            </a:xfrm>
            <a:custGeom>
              <a:avLst/>
              <a:gdLst>
                <a:gd name="T0" fmla="*/ 10 w 27"/>
                <a:gd name="T1" fmla="*/ 123 h 124"/>
                <a:gd name="T2" fmla="*/ 11 w 27"/>
                <a:gd name="T3" fmla="*/ 123 h 124"/>
                <a:gd name="T4" fmla="*/ 23 w 27"/>
                <a:gd name="T5" fmla="*/ 123 h 124"/>
                <a:gd name="T6" fmla="*/ 23 w 27"/>
                <a:gd name="T7" fmla="*/ 120 h 124"/>
                <a:gd name="T8" fmla="*/ 27 w 27"/>
                <a:gd name="T9" fmla="*/ 15 h 124"/>
                <a:gd name="T10" fmla="*/ 27 w 27"/>
                <a:gd name="T11" fmla="*/ 12 h 124"/>
                <a:gd name="T12" fmla="*/ 7 w 27"/>
                <a:gd name="T13" fmla="*/ 13 h 124"/>
                <a:gd name="T14" fmla="*/ 4 w 27"/>
                <a:gd name="T15" fmla="*/ 22 h 124"/>
                <a:gd name="T16" fmla="*/ 2 w 27"/>
                <a:gd name="T17" fmla="*/ 34 h 124"/>
                <a:gd name="T18" fmla="*/ 10 w 27"/>
                <a:gd name="T19" fmla="*/ 12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24">
                  <a:moveTo>
                    <a:pt x="10" y="123"/>
                  </a:moveTo>
                  <a:cubicBezTo>
                    <a:pt x="10" y="123"/>
                    <a:pt x="11" y="123"/>
                    <a:pt x="11" y="123"/>
                  </a:cubicBezTo>
                  <a:cubicBezTo>
                    <a:pt x="19" y="124"/>
                    <a:pt x="23" y="123"/>
                    <a:pt x="23" y="123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2" y="87"/>
                    <a:pt x="27" y="33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26" y="0"/>
                    <a:pt x="13" y="1"/>
                    <a:pt x="7" y="13"/>
                  </a:cubicBezTo>
                  <a:cubicBezTo>
                    <a:pt x="6" y="15"/>
                    <a:pt x="5" y="18"/>
                    <a:pt x="4" y="22"/>
                  </a:cubicBezTo>
                  <a:cubicBezTo>
                    <a:pt x="3" y="26"/>
                    <a:pt x="3" y="30"/>
                    <a:pt x="2" y="34"/>
                  </a:cubicBezTo>
                  <a:cubicBezTo>
                    <a:pt x="0" y="63"/>
                    <a:pt x="8" y="102"/>
                    <a:pt x="10" y="123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9" name="ï$líde"/>
            <p:cNvSpPr/>
            <p:nvPr>
              <p:custDataLst>
                <p:tags r:id="rId165"/>
              </p:custDataLst>
            </p:nvPr>
          </p:nvSpPr>
          <p:spPr bwMode="auto">
            <a:xfrm>
              <a:off x="12293" y="2858"/>
              <a:ext cx="188" cy="448"/>
            </a:xfrm>
            <a:custGeom>
              <a:avLst/>
              <a:gdLst>
                <a:gd name="T0" fmla="*/ 3 w 43"/>
                <a:gd name="T1" fmla="*/ 39 h 116"/>
                <a:gd name="T2" fmla="*/ 4 w 43"/>
                <a:gd name="T3" fmla="*/ 40 h 116"/>
                <a:gd name="T4" fmla="*/ 20 w 43"/>
                <a:gd name="T5" fmla="*/ 110 h 116"/>
                <a:gd name="T6" fmla="*/ 20 w 43"/>
                <a:gd name="T7" fmla="*/ 110 h 116"/>
                <a:gd name="T8" fmla="*/ 26 w 43"/>
                <a:gd name="T9" fmla="*/ 114 h 116"/>
                <a:gd name="T10" fmla="*/ 43 w 43"/>
                <a:gd name="T11" fmla="*/ 100 h 116"/>
                <a:gd name="T12" fmla="*/ 43 w 43"/>
                <a:gd name="T13" fmla="*/ 95 h 116"/>
                <a:gd name="T14" fmla="*/ 42 w 43"/>
                <a:gd name="T15" fmla="*/ 40 h 116"/>
                <a:gd name="T16" fmla="*/ 39 w 43"/>
                <a:gd name="T17" fmla="*/ 21 h 116"/>
                <a:gd name="T18" fmla="*/ 35 w 43"/>
                <a:gd name="T19" fmla="*/ 6 h 116"/>
                <a:gd name="T20" fmla="*/ 3 w 43"/>
                <a:gd name="T21" fmla="*/ 3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16">
                  <a:moveTo>
                    <a:pt x="3" y="39"/>
                  </a:moveTo>
                  <a:cubicBezTo>
                    <a:pt x="3" y="39"/>
                    <a:pt x="4" y="40"/>
                    <a:pt x="4" y="40"/>
                  </a:cubicBezTo>
                  <a:cubicBezTo>
                    <a:pt x="6" y="55"/>
                    <a:pt x="16" y="96"/>
                    <a:pt x="20" y="110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1" y="112"/>
                    <a:pt x="23" y="113"/>
                    <a:pt x="26" y="114"/>
                  </a:cubicBezTo>
                  <a:cubicBezTo>
                    <a:pt x="33" y="116"/>
                    <a:pt x="42" y="113"/>
                    <a:pt x="43" y="100"/>
                  </a:cubicBezTo>
                  <a:cubicBezTo>
                    <a:pt x="43" y="99"/>
                    <a:pt x="43" y="97"/>
                    <a:pt x="43" y="95"/>
                  </a:cubicBezTo>
                  <a:cubicBezTo>
                    <a:pt x="43" y="89"/>
                    <a:pt x="42" y="60"/>
                    <a:pt x="42" y="40"/>
                  </a:cubicBezTo>
                  <a:cubicBezTo>
                    <a:pt x="42" y="29"/>
                    <a:pt x="40" y="23"/>
                    <a:pt x="39" y="21"/>
                  </a:cubicBezTo>
                  <a:cubicBezTo>
                    <a:pt x="39" y="15"/>
                    <a:pt x="38" y="7"/>
                    <a:pt x="35" y="6"/>
                  </a:cubicBezTo>
                  <a:cubicBezTo>
                    <a:pt x="20" y="0"/>
                    <a:pt x="0" y="18"/>
                    <a:pt x="3" y="39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0" name="ïṩ1iḓê"/>
            <p:cNvSpPr/>
            <p:nvPr>
              <p:custDataLst>
                <p:tags r:id="rId166"/>
              </p:custDataLst>
            </p:nvPr>
          </p:nvSpPr>
          <p:spPr bwMode="auto">
            <a:xfrm>
              <a:off x="12308" y="2884"/>
              <a:ext cx="120" cy="788"/>
            </a:xfrm>
            <a:custGeom>
              <a:avLst/>
              <a:gdLst>
                <a:gd name="T0" fmla="*/ 23 w 27"/>
                <a:gd name="T1" fmla="*/ 104 h 204"/>
                <a:gd name="T2" fmla="*/ 19 w 27"/>
                <a:gd name="T3" fmla="*/ 94 h 204"/>
                <a:gd name="T4" fmla="*/ 15 w 27"/>
                <a:gd name="T5" fmla="*/ 49 h 204"/>
                <a:gd name="T6" fmla="*/ 27 w 27"/>
                <a:gd name="T7" fmla="*/ 0 h 204"/>
                <a:gd name="T8" fmla="*/ 18 w 27"/>
                <a:gd name="T9" fmla="*/ 1 h 204"/>
                <a:gd name="T10" fmla="*/ 3 w 27"/>
                <a:gd name="T11" fmla="*/ 19 h 204"/>
                <a:gd name="T12" fmla="*/ 0 w 27"/>
                <a:gd name="T13" fmla="*/ 33 h 204"/>
                <a:gd name="T14" fmla="*/ 13 w 27"/>
                <a:gd name="T15" fmla="*/ 92 h 204"/>
                <a:gd name="T16" fmla="*/ 13 w 27"/>
                <a:gd name="T17" fmla="*/ 92 h 204"/>
                <a:gd name="T18" fmla="*/ 14 w 27"/>
                <a:gd name="T19" fmla="*/ 115 h 204"/>
                <a:gd name="T20" fmla="*/ 14 w 27"/>
                <a:gd name="T21" fmla="*/ 118 h 204"/>
                <a:gd name="T22" fmla="*/ 22 w 27"/>
                <a:gd name="T23" fmla="*/ 204 h 204"/>
                <a:gd name="T24" fmla="*/ 23 w 27"/>
                <a:gd name="T25" fmla="*/ 204 h 204"/>
                <a:gd name="T26" fmla="*/ 18 w 27"/>
                <a:gd name="T27" fmla="*/ 147 h 204"/>
                <a:gd name="T28" fmla="*/ 22 w 27"/>
                <a:gd name="T29" fmla="*/ 107 h 204"/>
                <a:gd name="T30" fmla="*/ 23 w 27"/>
                <a:gd name="T31" fmla="*/ 1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204">
                  <a:moveTo>
                    <a:pt x="23" y="104"/>
                  </a:moveTo>
                  <a:cubicBezTo>
                    <a:pt x="19" y="94"/>
                    <a:pt x="19" y="94"/>
                    <a:pt x="19" y="94"/>
                  </a:cubicBezTo>
                  <a:cubicBezTo>
                    <a:pt x="15" y="80"/>
                    <a:pt x="15" y="49"/>
                    <a:pt x="15" y="49"/>
                  </a:cubicBezTo>
                  <a:cubicBezTo>
                    <a:pt x="25" y="27"/>
                    <a:pt x="27" y="0"/>
                    <a:pt x="27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45"/>
                    <a:pt x="9" y="75"/>
                    <a:pt x="13" y="92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13" y="92"/>
                    <a:pt x="16" y="104"/>
                    <a:pt x="14" y="115"/>
                  </a:cubicBezTo>
                  <a:cubicBezTo>
                    <a:pt x="14" y="117"/>
                    <a:pt x="14" y="118"/>
                    <a:pt x="14" y="118"/>
                  </a:cubicBezTo>
                  <a:cubicBezTo>
                    <a:pt x="12" y="147"/>
                    <a:pt x="20" y="184"/>
                    <a:pt x="22" y="204"/>
                  </a:cubicBezTo>
                  <a:cubicBezTo>
                    <a:pt x="22" y="204"/>
                    <a:pt x="23" y="204"/>
                    <a:pt x="23" y="204"/>
                  </a:cubicBezTo>
                  <a:cubicBezTo>
                    <a:pt x="23" y="204"/>
                    <a:pt x="21" y="170"/>
                    <a:pt x="18" y="147"/>
                  </a:cubicBezTo>
                  <a:cubicBezTo>
                    <a:pt x="16" y="129"/>
                    <a:pt x="20" y="113"/>
                    <a:pt x="22" y="107"/>
                  </a:cubicBezTo>
                  <a:cubicBezTo>
                    <a:pt x="23" y="105"/>
                    <a:pt x="23" y="104"/>
                    <a:pt x="23" y="104"/>
                  </a:cubicBezTo>
                  <a:close/>
                </a:path>
              </a:pathLst>
            </a:custGeom>
            <a:solidFill>
              <a:srgbClr val="1A2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1" name="íŝļiďe"/>
            <p:cNvSpPr/>
            <p:nvPr>
              <p:custDataLst>
                <p:tags r:id="rId167"/>
              </p:custDataLst>
            </p:nvPr>
          </p:nvSpPr>
          <p:spPr bwMode="auto">
            <a:xfrm>
              <a:off x="12053" y="3205"/>
              <a:ext cx="265" cy="431"/>
            </a:xfrm>
            <a:custGeom>
              <a:avLst/>
              <a:gdLst>
                <a:gd name="T0" fmla="*/ 36 w 60"/>
                <a:gd name="T1" fmla="*/ 10 h 112"/>
                <a:gd name="T2" fmla="*/ 53 w 60"/>
                <a:gd name="T3" fmla="*/ 20 h 112"/>
                <a:gd name="T4" fmla="*/ 13 w 60"/>
                <a:gd name="T5" fmla="*/ 110 h 112"/>
                <a:gd name="T6" fmla="*/ 12 w 60"/>
                <a:gd name="T7" fmla="*/ 112 h 112"/>
                <a:gd name="T8" fmla="*/ 0 w 60"/>
                <a:gd name="T9" fmla="*/ 108 h 112"/>
                <a:gd name="T10" fmla="*/ 21 w 60"/>
                <a:gd name="T11" fmla="*/ 29 h 112"/>
                <a:gd name="T12" fmla="*/ 36 w 60"/>
                <a:gd name="T13" fmla="*/ 1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12">
                  <a:moveTo>
                    <a:pt x="36" y="10"/>
                  </a:moveTo>
                  <a:cubicBezTo>
                    <a:pt x="46" y="0"/>
                    <a:pt x="60" y="5"/>
                    <a:pt x="53" y="20"/>
                  </a:cubicBezTo>
                  <a:cubicBezTo>
                    <a:pt x="46" y="35"/>
                    <a:pt x="25" y="79"/>
                    <a:pt x="13" y="110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2" y="112"/>
                    <a:pt x="7" y="112"/>
                    <a:pt x="0" y="108"/>
                  </a:cubicBezTo>
                  <a:cubicBezTo>
                    <a:pt x="5" y="88"/>
                    <a:pt x="9" y="53"/>
                    <a:pt x="21" y="29"/>
                  </a:cubicBezTo>
                  <a:cubicBezTo>
                    <a:pt x="25" y="21"/>
                    <a:pt x="30" y="15"/>
                    <a:pt x="36" y="10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2" name="íṩḻíḍe"/>
            <p:cNvSpPr/>
            <p:nvPr>
              <p:custDataLst>
                <p:tags r:id="rId168"/>
              </p:custDataLst>
            </p:nvPr>
          </p:nvSpPr>
          <p:spPr bwMode="auto">
            <a:xfrm>
              <a:off x="12165" y="2791"/>
              <a:ext cx="291" cy="565"/>
            </a:xfrm>
            <a:custGeom>
              <a:avLst/>
              <a:gdLst>
                <a:gd name="T0" fmla="*/ 64 w 66"/>
                <a:gd name="T1" fmla="*/ 24 h 146"/>
                <a:gd name="T2" fmla="*/ 22 w 66"/>
                <a:gd name="T3" fmla="*/ 24 h 146"/>
                <a:gd name="T4" fmla="*/ 13 w 66"/>
                <a:gd name="T5" fmla="*/ 39 h 146"/>
                <a:gd name="T6" fmla="*/ 4 w 66"/>
                <a:gd name="T7" fmla="*/ 120 h 146"/>
                <a:gd name="T8" fmla="*/ 25 w 66"/>
                <a:gd name="T9" fmla="*/ 125 h 146"/>
                <a:gd name="T10" fmla="*/ 64 w 66"/>
                <a:gd name="T11" fmla="*/ 2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46">
                  <a:moveTo>
                    <a:pt x="64" y="24"/>
                  </a:moveTo>
                  <a:cubicBezTo>
                    <a:pt x="66" y="0"/>
                    <a:pt x="36" y="16"/>
                    <a:pt x="22" y="24"/>
                  </a:cubicBezTo>
                  <a:cubicBezTo>
                    <a:pt x="16" y="27"/>
                    <a:pt x="14" y="33"/>
                    <a:pt x="13" y="39"/>
                  </a:cubicBezTo>
                  <a:cubicBezTo>
                    <a:pt x="13" y="46"/>
                    <a:pt x="5" y="109"/>
                    <a:pt x="4" y="120"/>
                  </a:cubicBezTo>
                  <a:cubicBezTo>
                    <a:pt x="0" y="146"/>
                    <a:pt x="23" y="132"/>
                    <a:pt x="25" y="125"/>
                  </a:cubicBezTo>
                  <a:cubicBezTo>
                    <a:pt x="30" y="107"/>
                    <a:pt x="62" y="36"/>
                    <a:pt x="64" y="24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3" name="işḷîdè"/>
            <p:cNvSpPr/>
            <p:nvPr>
              <p:custDataLst>
                <p:tags r:id="rId169"/>
              </p:custDataLst>
            </p:nvPr>
          </p:nvSpPr>
          <p:spPr bwMode="auto">
            <a:xfrm>
              <a:off x="12143" y="3180"/>
              <a:ext cx="120" cy="120"/>
            </a:xfrm>
            <a:custGeom>
              <a:avLst/>
              <a:gdLst>
                <a:gd name="T0" fmla="*/ 12 w 22"/>
                <a:gd name="T1" fmla="*/ 0 h 28"/>
                <a:gd name="T2" fmla="*/ 0 w 22"/>
                <a:gd name="T3" fmla="*/ 28 h 28"/>
                <a:gd name="T4" fmla="*/ 18 w 22"/>
                <a:gd name="T5" fmla="*/ 19 h 28"/>
                <a:gd name="T6" fmla="*/ 22 w 22"/>
                <a:gd name="T7" fmla="*/ 4 h 28"/>
                <a:gd name="T8" fmla="*/ 12 w 22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8">
                  <a:moveTo>
                    <a:pt x="12" y="0"/>
                  </a:moveTo>
                  <a:cubicBezTo>
                    <a:pt x="12" y="0"/>
                    <a:pt x="11" y="13"/>
                    <a:pt x="0" y="28"/>
                  </a:cubicBezTo>
                  <a:cubicBezTo>
                    <a:pt x="0" y="28"/>
                    <a:pt x="17" y="20"/>
                    <a:pt x="18" y="19"/>
                  </a:cubicBezTo>
                  <a:cubicBezTo>
                    <a:pt x="19" y="18"/>
                    <a:pt x="22" y="6"/>
                    <a:pt x="22" y="4"/>
                  </a:cubicBezTo>
                  <a:cubicBezTo>
                    <a:pt x="21" y="3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4" name="işlïḓê"/>
            <p:cNvSpPr/>
            <p:nvPr>
              <p:custDataLst>
                <p:tags r:id="rId170"/>
              </p:custDataLst>
            </p:nvPr>
          </p:nvSpPr>
          <p:spPr bwMode="auto">
            <a:xfrm>
              <a:off x="12146" y="2637"/>
              <a:ext cx="120" cy="136"/>
            </a:xfrm>
            <a:custGeom>
              <a:avLst/>
              <a:gdLst>
                <a:gd name="T0" fmla="*/ 4 w 27"/>
                <a:gd name="T1" fmla="*/ 0 h 35"/>
                <a:gd name="T2" fmla="*/ 0 w 27"/>
                <a:gd name="T3" fmla="*/ 5 h 35"/>
                <a:gd name="T4" fmla="*/ 25 w 27"/>
                <a:gd name="T5" fmla="*/ 35 h 35"/>
                <a:gd name="T6" fmla="*/ 27 w 27"/>
                <a:gd name="T7" fmla="*/ 32 h 35"/>
                <a:gd name="T8" fmla="*/ 26 w 27"/>
                <a:gd name="T9" fmla="*/ 28 h 35"/>
                <a:gd name="T10" fmla="*/ 26 w 27"/>
                <a:gd name="T11" fmla="*/ 22 h 35"/>
                <a:gd name="T12" fmla="*/ 22 w 27"/>
                <a:gd name="T13" fmla="*/ 15 h 35"/>
                <a:gd name="T14" fmla="*/ 9 w 27"/>
                <a:gd name="T15" fmla="*/ 2 h 35"/>
                <a:gd name="T16" fmla="*/ 4 w 2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5">
                  <a:moveTo>
                    <a:pt x="4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6" y="16"/>
                    <a:pt x="17" y="27"/>
                    <a:pt x="25" y="35"/>
                  </a:cubicBezTo>
                  <a:cubicBezTo>
                    <a:pt x="26" y="34"/>
                    <a:pt x="27" y="33"/>
                    <a:pt x="27" y="32"/>
                  </a:cubicBezTo>
                  <a:cubicBezTo>
                    <a:pt x="27" y="32"/>
                    <a:pt x="26" y="32"/>
                    <a:pt x="26" y="28"/>
                  </a:cubicBezTo>
                  <a:cubicBezTo>
                    <a:pt x="26" y="26"/>
                    <a:pt x="26" y="24"/>
                    <a:pt x="26" y="22"/>
                  </a:cubicBezTo>
                  <a:cubicBezTo>
                    <a:pt x="24" y="19"/>
                    <a:pt x="22" y="16"/>
                    <a:pt x="22" y="15"/>
                  </a:cubicBezTo>
                  <a:cubicBezTo>
                    <a:pt x="21" y="14"/>
                    <a:pt x="9" y="2"/>
                    <a:pt x="9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D6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5" name="í$ḷiḍê"/>
            <p:cNvSpPr/>
            <p:nvPr>
              <p:custDataLst>
                <p:tags r:id="rId171"/>
              </p:custDataLst>
            </p:nvPr>
          </p:nvSpPr>
          <p:spPr bwMode="auto">
            <a:xfrm>
              <a:off x="12247" y="2656"/>
              <a:ext cx="120" cy="120"/>
            </a:xfrm>
            <a:custGeom>
              <a:avLst/>
              <a:gdLst>
                <a:gd name="T0" fmla="*/ 0 w 12"/>
                <a:gd name="T1" fmla="*/ 0 h 14"/>
                <a:gd name="T2" fmla="*/ 0 w 12"/>
                <a:gd name="T3" fmla="*/ 6 h 14"/>
                <a:gd name="T4" fmla="*/ 1 w 12"/>
                <a:gd name="T5" fmla="*/ 10 h 14"/>
                <a:gd name="T6" fmla="*/ 1 w 12"/>
                <a:gd name="T7" fmla="*/ 10 h 14"/>
                <a:gd name="T8" fmla="*/ 12 w 12"/>
                <a:gd name="T9" fmla="*/ 14 h 14"/>
                <a:gd name="T10" fmla="*/ 5 w 12"/>
                <a:gd name="T11" fmla="*/ 8 h 14"/>
                <a:gd name="T12" fmla="*/ 0 w 12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4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6" y="12"/>
                    <a:pt x="12" y="14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3" y="4"/>
                    <a:pt x="0" y="0"/>
                  </a:cubicBezTo>
                </a:path>
              </a:pathLst>
            </a:custGeom>
            <a:solidFill>
              <a:srgbClr val="6EA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6" name="ïşļîḋe"/>
            <p:cNvSpPr/>
            <p:nvPr>
              <p:custDataLst>
                <p:tags r:id="rId172"/>
              </p:custDataLst>
            </p:nvPr>
          </p:nvSpPr>
          <p:spPr bwMode="auto">
            <a:xfrm>
              <a:off x="12243" y="2706"/>
              <a:ext cx="120" cy="120"/>
            </a:xfrm>
            <a:custGeom>
              <a:avLst/>
              <a:gdLst>
                <a:gd name="T0" fmla="*/ 2 w 21"/>
                <a:gd name="T1" fmla="*/ 0 h 17"/>
                <a:gd name="T2" fmla="*/ 2 w 21"/>
                <a:gd name="T3" fmla="*/ 0 h 17"/>
                <a:gd name="T4" fmla="*/ 2 w 21"/>
                <a:gd name="T5" fmla="*/ 0 h 17"/>
                <a:gd name="T6" fmla="*/ 0 w 21"/>
                <a:gd name="T7" fmla="*/ 3 h 17"/>
                <a:gd name="T8" fmla="*/ 12 w 21"/>
                <a:gd name="T9" fmla="*/ 13 h 17"/>
                <a:gd name="T10" fmla="*/ 13 w 21"/>
                <a:gd name="T11" fmla="*/ 11 h 17"/>
                <a:gd name="T12" fmla="*/ 15 w 21"/>
                <a:gd name="T13" fmla="*/ 15 h 17"/>
                <a:gd name="T14" fmla="*/ 19 w 21"/>
                <a:gd name="T15" fmla="*/ 17 h 17"/>
                <a:gd name="T16" fmla="*/ 21 w 21"/>
                <a:gd name="T17" fmla="*/ 15 h 17"/>
                <a:gd name="T18" fmla="*/ 21 w 21"/>
                <a:gd name="T19" fmla="*/ 13 h 17"/>
                <a:gd name="T20" fmla="*/ 13 w 21"/>
                <a:gd name="T21" fmla="*/ 4 h 17"/>
                <a:gd name="T22" fmla="*/ 2 w 21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7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7" y="9"/>
                    <a:pt x="12" y="13"/>
                    <a:pt x="12" y="1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3"/>
                    <a:pt x="15" y="15"/>
                  </a:cubicBezTo>
                  <a:cubicBezTo>
                    <a:pt x="16" y="16"/>
                    <a:pt x="17" y="17"/>
                    <a:pt x="19" y="17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7" y="2"/>
                    <a:pt x="2" y="0"/>
                    <a:pt x="2" y="0"/>
                  </a:cubicBezTo>
                </a:path>
              </a:pathLst>
            </a:custGeom>
            <a:solidFill>
              <a:srgbClr val="1A2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7" name="ïṣľïḋè"/>
            <p:cNvSpPr/>
            <p:nvPr>
              <p:custDataLst>
                <p:tags r:id="rId173"/>
              </p:custDataLst>
            </p:nvPr>
          </p:nvSpPr>
          <p:spPr bwMode="auto">
            <a:xfrm>
              <a:off x="12373" y="2093"/>
              <a:ext cx="120" cy="120"/>
            </a:xfrm>
            <a:custGeom>
              <a:avLst/>
              <a:gdLst>
                <a:gd name="T0" fmla="*/ 12 w 17"/>
                <a:gd name="T1" fmla="*/ 0 h 22"/>
                <a:gd name="T2" fmla="*/ 11 w 17"/>
                <a:gd name="T3" fmla="*/ 16 h 22"/>
                <a:gd name="T4" fmla="*/ 0 w 17"/>
                <a:gd name="T5" fmla="*/ 5 h 22"/>
                <a:gd name="T6" fmla="*/ 12 w 1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2">
                  <a:moveTo>
                    <a:pt x="12" y="0"/>
                  </a:moveTo>
                  <a:cubicBezTo>
                    <a:pt x="12" y="0"/>
                    <a:pt x="17" y="9"/>
                    <a:pt x="11" y="16"/>
                  </a:cubicBezTo>
                  <a:cubicBezTo>
                    <a:pt x="6" y="22"/>
                    <a:pt x="0" y="5"/>
                    <a:pt x="0" y="5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1E2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8" name="iṩḷide"/>
            <p:cNvSpPr/>
            <p:nvPr>
              <p:custDataLst>
                <p:tags r:id="rId174"/>
              </p:custDataLst>
            </p:nvPr>
          </p:nvSpPr>
          <p:spPr bwMode="auto">
            <a:xfrm>
              <a:off x="12258" y="2059"/>
              <a:ext cx="203" cy="316"/>
            </a:xfrm>
            <a:custGeom>
              <a:avLst/>
              <a:gdLst>
                <a:gd name="T0" fmla="*/ 44 w 46"/>
                <a:gd name="T1" fmla="*/ 46 h 82"/>
                <a:gd name="T2" fmla="*/ 42 w 46"/>
                <a:gd name="T3" fmla="*/ 53 h 82"/>
                <a:gd name="T4" fmla="*/ 39 w 46"/>
                <a:gd name="T5" fmla="*/ 64 h 82"/>
                <a:gd name="T6" fmla="*/ 29 w 46"/>
                <a:gd name="T7" fmla="*/ 67 h 82"/>
                <a:gd name="T8" fmla="*/ 29 w 46"/>
                <a:gd name="T9" fmla="*/ 71 h 82"/>
                <a:gd name="T10" fmla="*/ 29 w 46"/>
                <a:gd name="T11" fmla="*/ 71 h 82"/>
                <a:gd name="T12" fmla="*/ 30 w 46"/>
                <a:gd name="T13" fmla="*/ 74 h 82"/>
                <a:gd name="T14" fmla="*/ 28 w 46"/>
                <a:gd name="T15" fmla="*/ 82 h 82"/>
                <a:gd name="T16" fmla="*/ 21 w 46"/>
                <a:gd name="T17" fmla="*/ 79 h 82"/>
                <a:gd name="T18" fmla="*/ 11 w 46"/>
                <a:gd name="T19" fmla="*/ 76 h 82"/>
                <a:gd name="T20" fmla="*/ 10 w 46"/>
                <a:gd name="T21" fmla="*/ 63 h 82"/>
                <a:gd name="T22" fmla="*/ 3 w 46"/>
                <a:gd name="T23" fmla="*/ 48 h 82"/>
                <a:gd name="T24" fmla="*/ 0 w 46"/>
                <a:gd name="T25" fmla="*/ 37 h 82"/>
                <a:gd name="T26" fmla="*/ 5 w 46"/>
                <a:gd name="T27" fmla="*/ 18 h 82"/>
                <a:gd name="T28" fmla="*/ 40 w 46"/>
                <a:gd name="T29" fmla="*/ 23 h 82"/>
                <a:gd name="T30" fmla="*/ 44 w 46"/>
                <a:gd name="T31" fmla="*/ 42 h 82"/>
                <a:gd name="T32" fmla="*/ 44 w 46"/>
                <a:gd name="T33" fmla="*/ 4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82">
                  <a:moveTo>
                    <a:pt x="44" y="46"/>
                  </a:moveTo>
                  <a:cubicBezTo>
                    <a:pt x="42" y="47"/>
                    <a:pt x="43" y="51"/>
                    <a:pt x="42" y="53"/>
                  </a:cubicBezTo>
                  <a:cubicBezTo>
                    <a:pt x="42" y="55"/>
                    <a:pt x="43" y="62"/>
                    <a:pt x="39" y="64"/>
                  </a:cubicBezTo>
                  <a:cubicBezTo>
                    <a:pt x="35" y="65"/>
                    <a:pt x="30" y="67"/>
                    <a:pt x="29" y="67"/>
                  </a:cubicBezTo>
                  <a:cubicBezTo>
                    <a:pt x="29" y="68"/>
                    <a:pt x="29" y="69"/>
                    <a:pt x="29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3"/>
                    <a:pt x="30" y="74"/>
                    <a:pt x="30" y="74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1" y="76"/>
                    <a:pt x="10" y="65"/>
                    <a:pt x="10" y="63"/>
                  </a:cubicBezTo>
                  <a:cubicBezTo>
                    <a:pt x="10" y="62"/>
                    <a:pt x="6" y="55"/>
                    <a:pt x="3" y="48"/>
                  </a:cubicBezTo>
                  <a:cubicBezTo>
                    <a:pt x="1" y="44"/>
                    <a:pt x="0" y="40"/>
                    <a:pt x="0" y="37"/>
                  </a:cubicBezTo>
                  <a:cubicBezTo>
                    <a:pt x="0" y="29"/>
                    <a:pt x="0" y="21"/>
                    <a:pt x="5" y="18"/>
                  </a:cubicBezTo>
                  <a:cubicBezTo>
                    <a:pt x="10" y="14"/>
                    <a:pt x="39" y="0"/>
                    <a:pt x="40" y="23"/>
                  </a:cubicBezTo>
                  <a:cubicBezTo>
                    <a:pt x="40" y="23"/>
                    <a:pt x="43" y="39"/>
                    <a:pt x="44" y="42"/>
                  </a:cubicBezTo>
                  <a:cubicBezTo>
                    <a:pt x="46" y="44"/>
                    <a:pt x="46" y="46"/>
                    <a:pt x="44" y="46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" name="í$ľîďê"/>
            <p:cNvSpPr/>
            <p:nvPr>
              <p:custDataLst>
                <p:tags r:id="rId175"/>
              </p:custDataLst>
            </p:nvPr>
          </p:nvSpPr>
          <p:spPr bwMode="auto">
            <a:xfrm>
              <a:off x="12269" y="2132"/>
              <a:ext cx="120" cy="120"/>
            </a:xfrm>
            <a:custGeom>
              <a:avLst/>
              <a:gdLst>
                <a:gd name="T0" fmla="*/ 10 w 10"/>
                <a:gd name="T1" fmla="*/ 4 h 13"/>
                <a:gd name="T2" fmla="*/ 6 w 10"/>
                <a:gd name="T3" fmla="*/ 1 h 13"/>
                <a:gd name="T4" fmla="*/ 9 w 10"/>
                <a:gd name="T5" fmla="*/ 13 h 13"/>
                <a:gd name="T6" fmla="*/ 10 w 10"/>
                <a:gd name="T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10" y="4"/>
                  </a:moveTo>
                  <a:cubicBezTo>
                    <a:pt x="10" y="4"/>
                    <a:pt x="10" y="0"/>
                    <a:pt x="6" y="1"/>
                  </a:cubicBezTo>
                  <a:cubicBezTo>
                    <a:pt x="2" y="1"/>
                    <a:pt x="0" y="13"/>
                    <a:pt x="9" y="13"/>
                  </a:cubicBezTo>
                  <a:cubicBezTo>
                    <a:pt x="9" y="13"/>
                    <a:pt x="9" y="8"/>
                    <a:pt x="10" y="4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" name="îśḻîḑé"/>
            <p:cNvSpPr/>
            <p:nvPr>
              <p:custDataLst>
                <p:tags r:id="rId176"/>
              </p:custDataLst>
            </p:nvPr>
          </p:nvSpPr>
          <p:spPr bwMode="auto">
            <a:xfrm>
              <a:off x="12326" y="2212"/>
              <a:ext cx="120" cy="120"/>
            </a:xfrm>
            <a:custGeom>
              <a:avLst/>
              <a:gdLst>
                <a:gd name="T0" fmla="*/ 11 w 11"/>
                <a:gd name="T1" fmla="*/ 6 h 6"/>
                <a:gd name="T2" fmla="*/ 0 w 11"/>
                <a:gd name="T3" fmla="*/ 0 h 6"/>
                <a:gd name="T4" fmla="*/ 11 w 11"/>
                <a:gd name="T5" fmla="*/ 2 h 6"/>
                <a:gd name="T6" fmla="*/ 11 w 11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6">
                  <a:moveTo>
                    <a:pt x="11" y="6"/>
                  </a:moveTo>
                  <a:cubicBezTo>
                    <a:pt x="4" y="4"/>
                    <a:pt x="0" y="0"/>
                    <a:pt x="0" y="0"/>
                  </a:cubicBezTo>
                  <a:cubicBezTo>
                    <a:pt x="7" y="2"/>
                    <a:pt x="11" y="2"/>
                    <a:pt x="11" y="2"/>
                  </a:cubicBezTo>
                  <a:cubicBezTo>
                    <a:pt x="11" y="3"/>
                    <a:pt x="11" y="4"/>
                    <a:pt x="11" y="6"/>
                  </a:cubicBezTo>
                  <a:close/>
                </a:path>
              </a:pathLst>
            </a:custGeom>
            <a:solidFill>
              <a:srgbClr val="DC9B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1" name="í$ḻiḍè"/>
            <p:cNvSpPr/>
            <p:nvPr>
              <p:custDataLst>
                <p:tags r:id="rId177"/>
              </p:custDataLst>
            </p:nvPr>
          </p:nvSpPr>
          <p:spPr bwMode="auto">
            <a:xfrm>
              <a:off x="12232" y="2063"/>
              <a:ext cx="299" cy="247"/>
            </a:xfrm>
            <a:custGeom>
              <a:avLst/>
              <a:gdLst>
                <a:gd name="T0" fmla="*/ 50 w 68"/>
                <a:gd name="T1" fmla="*/ 7 h 64"/>
                <a:gd name="T2" fmla="*/ 23 w 68"/>
                <a:gd name="T3" fmla="*/ 29 h 64"/>
                <a:gd name="T4" fmla="*/ 22 w 68"/>
                <a:gd name="T5" fmla="*/ 36 h 64"/>
                <a:gd name="T6" fmla="*/ 20 w 68"/>
                <a:gd name="T7" fmla="*/ 40 h 64"/>
                <a:gd name="T8" fmla="*/ 13 w 68"/>
                <a:gd name="T9" fmla="*/ 42 h 64"/>
                <a:gd name="T10" fmla="*/ 14 w 68"/>
                <a:gd name="T11" fmla="*/ 50 h 64"/>
                <a:gd name="T12" fmla="*/ 18 w 68"/>
                <a:gd name="T13" fmla="*/ 63 h 64"/>
                <a:gd name="T14" fmla="*/ 16 w 68"/>
                <a:gd name="T15" fmla="*/ 64 h 64"/>
                <a:gd name="T16" fmla="*/ 6 w 68"/>
                <a:gd name="T17" fmla="*/ 42 h 64"/>
                <a:gd name="T18" fmla="*/ 13 w 68"/>
                <a:gd name="T19" fmla="*/ 10 h 64"/>
                <a:gd name="T20" fmla="*/ 50 w 68"/>
                <a:gd name="T2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64">
                  <a:moveTo>
                    <a:pt x="50" y="7"/>
                  </a:moveTo>
                  <a:cubicBezTo>
                    <a:pt x="50" y="7"/>
                    <a:pt x="68" y="28"/>
                    <a:pt x="23" y="29"/>
                  </a:cubicBezTo>
                  <a:cubicBezTo>
                    <a:pt x="23" y="29"/>
                    <a:pt x="21" y="30"/>
                    <a:pt x="22" y="36"/>
                  </a:cubicBezTo>
                  <a:cubicBezTo>
                    <a:pt x="23" y="42"/>
                    <a:pt x="20" y="40"/>
                    <a:pt x="20" y="40"/>
                  </a:cubicBezTo>
                  <a:cubicBezTo>
                    <a:pt x="20" y="40"/>
                    <a:pt x="15" y="32"/>
                    <a:pt x="13" y="42"/>
                  </a:cubicBezTo>
                  <a:cubicBezTo>
                    <a:pt x="13" y="42"/>
                    <a:pt x="12" y="45"/>
                    <a:pt x="14" y="50"/>
                  </a:cubicBezTo>
                  <a:cubicBezTo>
                    <a:pt x="17" y="56"/>
                    <a:pt x="18" y="60"/>
                    <a:pt x="18" y="63"/>
                  </a:cubicBezTo>
                  <a:cubicBezTo>
                    <a:pt x="18" y="64"/>
                    <a:pt x="17" y="64"/>
                    <a:pt x="16" y="64"/>
                  </a:cubicBezTo>
                  <a:cubicBezTo>
                    <a:pt x="14" y="63"/>
                    <a:pt x="9" y="53"/>
                    <a:pt x="6" y="42"/>
                  </a:cubicBezTo>
                  <a:cubicBezTo>
                    <a:pt x="2" y="30"/>
                    <a:pt x="0" y="20"/>
                    <a:pt x="13" y="10"/>
                  </a:cubicBezTo>
                  <a:cubicBezTo>
                    <a:pt x="27" y="0"/>
                    <a:pt x="50" y="7"/>
                    <a:pt x="50" y="7"/>
                  </a:cubicBezTo>
                  <a:close/>
                </a:path>
              </a:pathLst>
            </a:custGeom>
            <a:solidFill>
              <a:srgbClr val="1E2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2" name="îṣḷîḓè"/>
            <p:cNvSpPr/>
            <p:nvPr>
              <p:custDataLst>
                <p:tags r:id="rId178"/>
              </p:custDataLst>
            </p:nvPr>
          </p:nvSpPr>
          <p:spPr bwMode="auto">
            <a:xfrm>
              <a:off x="12289" y="2279"/>
              <a:ext cx="120" cy="120"/>
            </a:xfrm>
            <a:custGeom>
              <a:avLst/>
              <a:gdLst>
                <a:gd name="T0" fmla="*/ 3 w 21"/>
                <a:gd name="T1" fmla="*/ 0 h 16"/>
                <a:gd name="T2" fmla="*/ 0 w 21"/>
                <a:gd name="T3" fmla="*/ 4 h 16"/>
                <a:gd name="T4" fmla="*/ 5 w 21"/>
                <a:gd name="T5" fmla="*/ 7 h 16"/>
                <a:gd name="T6" fmla="*/ 18 w 21"/>
                <a:gd name="T7" fmla="*/ 16 h 16"/>
                <a:gd name="T8" fmla="*/ 21 w 21"/>
                <a:gd name="T9" fmla="*/ 9 h 16"/>
                <a:gd name="T10" fmla="*/ 3 w 21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3" y="0"/>
                    <a:pt x="2" y="1"/>
                    <a:pt x="0" y="4"/>
                  </a:cubicBezTo>
                  <a:cubicBezTo>
                    <a:pt x="0" y="4"/>
                    <a:pt x="3" y="5"/>
                    <a:pt x="5" y="7"/>
                  </a:cubicBezTo>
                  <a:cubicBezTo>
                    <a:pt x="7" y="8"/>
                    <a:pt x="18" y="16"/>
                    <a:pt x="18" y="16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9" y="2"/>
                    <a:pt x="3" y="0"/>
                  </a:cubicBezTo>
                  <a:close/>
                </a:path>
              </a:pathLst>
            </a:custGeom>
            <a:solidFill>
              <a:srgbClr val="85C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3" name="iṩḷïḓè"/>
            <p:cNvSpPr/>
            <p:nvPr>
              <p:custDataLst>
                <p:tags r:id="rId179"/>
              </p:custDataLst>
            </p:nvPr>
          </p:nvSpPr>
          <p:spPr bwMode="auto">
            <a:xfrm>
              <a:off x="12369" y="2266"/>
              <a:ext cx="120" cy="120"/>
            </a:xfrm>
            <a:custGeom>
              <a:avLst/>
              <a:gdLst>
                <a:gd name="T0" fmla="*/ 0 w 6"/>
                <a:gd name="T1" fmla="*/ 8 h 12"/>
                <a:gd name="T2" fmla="*/ 5 w 6"/>
                <a:gd name="T3" fmla="*/ 12 h 12"/>
                <a:gd name="T4" fmla="*/ 5 w 6"/>
                <a:gd name="T5" fmla="*/ 4 h 12"/>
                <a:gd name="T6" fmla="*/ 0 w 6"/>
                <a:gd name="T7" fmla="*/ 0 h 12"/>
                <a:gd name="T8" fmla="*/ 0 w 6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8"/>
                  </a:moveTo>
                  <a:cubicBezTo>
                    <a:pt x="0" y="8"/>
                    <a:pt x="3" y="9"/>
                    <a:pt x="5" y="12"/>
                  </a:cubicBezTo>
                  <a:cubicBezTo>
                    <a:pt x="5" y="12"/>
                    <a:pt x="6" y="7"/>
                    <a:pt x="5" y="4"/>
                  </a:cubicBezTo>
                  <a:cubicBezTo>
                    <a:pt x="5" y="4"/>
                    <a:pt x="4" y="1"/>
                    <a:pt x="0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85C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" name="iṡ1îďè"/>
            <p:cNvSpPr/>
            <p:nvPr>
              <p:custDataLst>
                <p:tags r:id="rId180"/>
              </p:custDataLst>
            </p:nvPr>
          </p:nvSpPr>
          <p:spPr bwMode="auto">
            <a:xfrm>
              <a:off x="11903" y="2195"/>
              <a:ext cx="1309" cy="739"/>
            </a:xfrm>
            <a:custGeom>
              <a:avLst/>
              <a:gdLst>
                <a:gd name="T0" fmla="*/ 288 w 297"/>
                <a:gd name="T1" fmla="*/ 40 h 192"/>
                <a:gd name="T2" fmla="*/ 276 w 297"/>
                <a:gd name="T3" fmla="*/ 18 h 192"/>
                <a:gd name="T4" fmla="*/ 267 w 297"/>
                <a:gd name="T5" fmla="*/ 0 h 192"/>
                <a:gd name="T6" fmla="*/ 0 w 297"/>
                <a:gd name="T7" fmla="*/ 134 h 192"/>
                <a:gd name="T8" fmla="*/ 9 w 297"/>
                <a:gd name="T9" fmla="*/ 152 h 192"/>
                <a:gd name="T10" fmla="*/ 20 w 297"/>
                <a:gd name="T11" fmla="*/ 174 h 192"/>
                <a:gd name="T12" fmla="*/ 29 w 297"/>
                <a:gd name="T13" fmla="*/ 192 h 192"/>
                <a:gd name="T14" fmla="*/ 297 w 297"/>
                <a:gd name="T15" fmla="*/ 58 h 192"/>
                <a:gd name="T16" fmla="*/ 288 w 297"/>
                <a:gd name="T17" fmla="*/ 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7" h="192">
                  <a:moveTo>
                    <a:pt x="288" y="40"/>
                  </a:moveTo>
                  <a:cubicBezTo>
                    <a:pt x="287" y="31"/>
                    <a:pt x="283" y="23"/>
                    <a:pt x="276" y="18"/>
                  </a:cubicBezTo>
                  <a:cubicBezTo>
                    <a:pt x="278" y="11"/>
                    <a:pt x="271" y="3"/>
                    <a:pt x="267" y="0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9" y="192"/>
                    <a:pt x="29" y="192"/>
                    <a:pt x="29" y="192"/>
                  </a:cubicBezTo>
                  <a:cubicBezTo>
                    <a:pt x="297" y="58"/>
                    <a:pt x="297" y="58"/>
                    <a:pt x="297" y="58"/>
                  </a:cubicBezTo>
                  <a:cubicBezTo>
                    <a:pt x="297" y="53"/>
                    <a:pt x="294" y="43"/>
                    <a:pt x="288" y="40"/>
                  </a:cubicBezTo>
                  <a:close/>
                </a:path>
              </a:pathLst>
            </a:custGeom>
            <a:solidFill>
              <a:srgbClr val="E39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" name="í$1îdê"/>
            <p:cNvSpPr/>
            <p:nvPr>
              <p:custDataLst>
                <p:tags r:id="rId181"/>
              </p:custDataLst>
            </p:nvPr>
          </p:nvSpPr>
          <p:spPr bwMode="auto">
            <a:xfrm>
              <a:off x="12934" y="2159"/>
              <a:ext cx="324" cy="258"/>
            </a:xfrm>
            <a:custGeom>
              <a:avLst/>
              <a:gdLst>
                <a:gd name="T0" fmla="*/ 71 w 74"/>
                <a:gd name="T1" fmla="*/ 14 h 67"/>
                <a:gd name="T2" fmla="*/ 67 w 74"/>
                <a:gd name="T3" fmla="*/ 6 h 67"/>
                <a:gd name="T4" fmla="*/ 64 w 74"/>
                <a:gd name="T5" fmla="*/ 0 h 67"/>
                <a:gd name="T6" fmla="*/ 0 w 74"/>
                <a:gd name="T7" fmla="*/ 9 h 67"/>
                <a:gd name="T8" fmla="*/ 9 w 74"/>
                <a:gd name="T9" fmla="*/ 27 h 67"/>
                <a:gd name="T10" fmla="*/ 21 w 74"/>
                <a:gd name="T11" fmla="*/ 49 h 67"/>
                <a:gd name="T12" fmla="*/ 30 w 74"/>
                <a:gd name="T13" fmla="*/ 67 h 67"/>
                <a:gd name="T14" fmla="*/ 74 w 74"/>
                <a:gd name="T15" fmla="*/ 21 h 67"/>
                <a:gd name="T16" fmla="*/ 71 w 74"/>
                <a:gd name="T17" fmla="*/ 1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67">
                  <a:moveTo>
                    <a:pt x="71" y="14"/>
                  </a:moveTo>
                  <a:cubicBezTo>
                    <a:pt x="67" y="6"/>
                    <a:pt x="67" y="6"/>
                    <a:pt x="67" y="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12"/>
                    <a:pt x="11" y="20"/>
                    <a:pt x="9" y="27"/>
                  </a:cubicBezTo>
                  <a:cubicBezTo>
                    <a:pt x="16" y="32"/>
                    <a:pt x="20" y="40"/>
                    <a:pt x="21" y="49"/>
                  </a:cubicBezTo>
                  <a:cubicBezTo>
                    <a:pt x="27" y="52"/>
                    <a:pt x="30" y="62"/>
                    <a:pt x="30" y="67"/>
                  </a:cubicBezTo>
                  <a:cubicBezTo>
                    <a:pt x="74" y="21"/>
                    <a:pt x="74" y="21"/>
                    <a:pt x="74" y="21"/>
                  </a:cubicBezTo>
                  <a:lnTo>
                    <a:pt x="71" y="14"/>
                  </a:lnTo>
                  <a:close/>
                </a:path>
              </a:pathLst>
            </a:custGeom>
            <a:solidFill>
              <a:srgbClr val="F3DC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" name="isḻîḍe"/>
            <p:cNvSpPr/>
            <p:nvPr>
              <p:custDataLst>
                <p:tags r:id="rId182"/>
              </p:custDataLst>
            </p:nvPr>
          </p:nvSpPr>
          <p:spPr bwMode="auto">
            <a:xfrm>
              <a:off x="13181" y="2121"/>
              <a:ext cx="120" cy="120"/>
            </a:xfrm>
            <a:custGeom>
              <a:avLst/>
              <a:gdLst>
                <a:gd name="T0" fmla="*/ 25 w 25"/>
                <a:gd name="T1" fmla="*/ 5 h 24"/>
                <a:gd name="T2" fmla="*/ 24 w 25"/>
                <a:gd name="T3" fmla="*/ 2 h 24"/>
                <a:gd name="T4" fmla="*/ 19 w 25"/>
                <a:gd name="T5" fmla="*/ 0 h 24"/>
                <a:gd name="T6" fmla="*/ 0 w 25"/>
                <a:gd name="T7" fmla="*/ 3 h 24"/>
                <a:gd name="T8" fmla="*/ 3 w 25"/>
                <a:gd name="T9" fmla="*/ 9 h 24"/>
                <a:gd name="T10" fmla="*/ 7 w 25"/>
                <a:gd name="T11" fmla="*/ 17 h 24"/>
                <a:gd name="T12" fmla="*/ 10 w 25"/>
                <a:gd name="T13" fmla="*/ 24 h 24"/>
                <a:gd name="T14" fmla="*/ 24 w 25"/>
                <a:gd name="T15" fmla="*/ 10 h 24"/>
                <a:gd name="T16" fmla="*/ 25 w 25"/>
                <a:gd name="T17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4">
                  <a:moveTo>
                    <a:pt x="25" y="5"/>
                  </a:moveTo>
                  <a:cubicBezTo>
                    <a:pt x="25" y="4"/>
                    <a:pt x="24" y="3"/>
                    <a:pt x="24" y="2"/>
                  </a:cubicBezTo>
                  <a:cubicBezTo>
                    <a:pt x="23" y="1"/>
                    <a:pt x="21" y="0"/>
                    <a:pt x="19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8"/>
                    <a:pt x="25" y="7"/>
                    <a:pt x="25" y="5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" name="íSḻíḍè"/>
            <p:cNvSpPr/>
            <p:nvPr>
              <p:custDataLst>
                <p:tags r:id="rId183"/>
              </p:custDataLst>
            </p:nvPr>
          </p:nvSpPr>
          <p:spPr bwMode="auto">
            <a:xfrm>
              <a:off x="11606" y="2804"/>
              <a:ext cx="246" cy="281"/>
            </a:xfrm>
            <a:custGeom>
              <a:avLst/>
              <a:gdLst>
                <a:gd name="T0" fmla="*/ 25 w 56"/>
                <a:gd name="T1" fmla="*/ 0 h 73"/>
                <a:gd name="T2" fmla="*/ 5 w 56"/>
                <a:gd name="T3" fmla="*/ 11 h 73"/>
                <a:gd name="T4" fmla="*/ 2 w 56"/>
                <a:gd name="T5" fmla="*/ 18 h 73"/>
                <a:gd name="T6" fmla="*/ 28 w 56"/>
                <a:gd name="T7" fmla="*/ 70 h 73"/>
                <a:gd name="T8" fmla="*/ 36 w 56"/>
                <a:gd name="T9" fmla="*/ 72 h 73"/>
                <a:gd name="T10" fmla="*/ 56 w 56"/>
                <a:gd name="T11" fmla="*/ 62 h 73"/>
                <a:gd name="T12" fmla="*/ 25 w 56"/>
                <a:gd name="T1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73">
                  <a:moveTo>
                    <a:pt x="25" y="0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2"/>
                    <a:pt x="0" y="15"/>
                    <a:pt x="2" y="18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9" y="72"/>
                    <a:pt x="33" y="73"/>
                    <a:pt x="36" y="72"/>
                  </a:cubicBezTo>
                  <a:cubicBezTo>
                    <a:pt x="56" y="62"/>
                    <a:pt x="56" y="62"/>
                    <a:pt x="56" y="62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B9BB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8" name="íṣľïḑé"/>
            <p:cNvSpPr/>
            <p:nvPr>
              <p:custDataLst>
                <p:tags r:id="rId184"/>
              </p:custDataLst>
            </p:nvPr>
          </p:nvSpPr>
          <p:spPr bwMode="auto">
            <a:xfrm>
              <a:off x="11609" y="2804"/>
              <a:ext cx="242" cy="281"/>
            </a:xfrm>
            <a:custGeom>
              <a:avLst/>
              <a:gdLst>
                <a:gd name="T0" fmla="*/ 47 w 55"/>
                <a:gd name="T1" fmla="*/ 47 h 73"/>
                <a:gd name="T2" fmla="*/ 37 w 55"/>
                <a:gd name="T3" fmla="*/ 27 h 73"/>
                <a:gd name="T4" fmla="*/ 24 w 55"/>
                <a:gd name="T5" fmla="*/ 0 h 73"/>
                <a:gd name="T6" fmla="*/ 4 w 55"/>
                <a:gd name="T7" fmla="*/ 11 h 73"/>
                <a:gd name="T8" fmla="*/ 2 w 55"/>
                <a:gd name="T9" fmla="*/ 11 h 73"/>
                <a:gd name="T10" fmla="*/ 2 w 55"/>
                <a:gd name="T11" fmla="*/ 12 h 73"/>
                <a:gd name="T12" fmla="*/ 2 w 55"/>
                <a:gd name="T13" fmla="*/ 12 h 73"/>
                <a:gd name="T14" fmla="*/ 2 w 55"/>
                <a:gd name="T15" fmla="*/ 12 h 73"/>
                <a:gd name="T16" fmla="*/ 1 w 55"/>
                <a:gd name="T17" fmla="*/ 13 h 73"/>
                <a:gd name="T18" fmla="*/ 1 w 55"/>
                <a:gd name="T19" fmla="*/ 13 h 73"/>
                <a:gd name="T20" fmla="*/ 0 w 55"/>
                <a:gd name="T21" fmla="*/ 14 h 73"/>
                <a:gd name="T22" fmla="*/ 1 w 55"/>
                <a:gd name="T23" fmla="*/ 18 h 73"/>
                <a:gd name="T24" fmla="*/ 27 w 55"/>
                <a:gd name="T25" fmla="*/ 70 h 73"/>
                <a:gd name="T26" fmla="*/ 35 w 55"/>
                <a:gd name="T27" fmla="*/ 72 h 73"/>
                <a:gd name="T28" fmla="*/ 55 w 55"/>
                <a:gd name="T29" fmla="*/ 62 h 73"/>
                <a:gd name="T30" fmla="*/ 47 w 55"/>
                <a:gd name="T31" fmla="*/ 4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73">
                  <a:moveTo>
                    <a:pt x="47" y="4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1"/>
                    <a:pt x="3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8" y="72"/>
                    <a:pt x="32" y="73"/>
                    <a:pt x="35" y="72"/>
                  </a:cubicBezTo>
                  <a:cubicBezTo>
                    <a:pt x="55" y="62"/>
                    <a:pt x="55" y="62"/>
                    <a:pt x="55" y="62"/>
                  </a:cubicBezTo>
                  <a:lnTo>
                    <a:pt x="47" y="47"/>
                  </a:lnTo>
                  <a:close/>
                </a:path>
              </a:pathLst>
            </a:custGeom>
            <a:solidFill>
              <a:srgbClr val="CD4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9" name="iŝľîḑè"/>
            <p:cNvSpPr/>
            <p:nvPr>
              <p:custDataLst>
                <p:tags r:id="rId185"/>
              </p:custDataLst>
            </p:nvPr>
          </p:nvSpPr>
          <p:spPr bwMode="auto">
            <a:xfrm>
              <a:off x="11674" y="2676"/>
              <a:ext cx="437" cy="390"/>
            </a:xfrm>
            <a:custGeom>
              <a:avLst/>
              <a:gdLst>
                <a:gd name="T0" fmla="*/ 97 w 99"/>
                <a:gd name="T1" fmla="*/ 63 h 101"/>
                <a:gd name="T2" fmla="*/ 67 w 99"/>
                <a:gd name="T3" fmla="*/ 4 h 101"/>
                <a:gd name="T4" fmla="*/ 59 w 99"/>
                <a:gd name="T5" fmla="*/ 1 h 101"/>
                <a:gd name="T6" fmla="*/ 4 w 99"/>
                <a:gd name="T7" fmla="*/ 29 h 101"/>
                <a:gd name="T8" fmla="*/ 2 w 99"/>
                <a:gd name="T9" fmla="*/ 37 h 101"/>
                <a:gd name="T10" fmla="*/ 32 w 99"/>
                <a:gd name="T11" fmla="*/ 96 h 101"/>
                <a:gd name="T12" fmla="*/ 40 w 99"/>
                <a:gd name="T13" fmla="*/ 99 h 101"/>
                <a:gd name="T14" fmla="*/ 94 w 99"/>
                <a:gd name="T15" fmla="*/ 71 h 101"/>
                <a:gd name="T16" fmla="*/ 97 w 99"/>
                <a:gd name="T17" fmla="*/ 6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101">
                  <a:moveTo>
                    <a:pt x="97" y="63"/>
                  </a:moveTo>
                  <a:cubicBezTo>
                    <a:pt x="67" y="4"/>
                    <a:pt x="67" y="4"/>
                    <a:pt x="67" y="4"/>
                  </a:cubicBezTo>
                  <a:cubicBezTo>
                    <a:pt x="65" y="1"/>
                    <a:pt x="62" y="0"/>
                    <a:pt x="59" y="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1" y="30"/>
                    <a:pt x="0" y="34"/>
                    <a:pt x="2" y="37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33" y="99"/>
                    <a:pt x="37" y="101"/>
                    <a:pt x="40" y="99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7" y="70"/>
                    <a:pt x="99" y="66"/>
                    <a:pt x="97" y="63"/>
                  </a:cubicBezTo>
                  <a:close/>
                </a:path>
              </a:pathLst>
            </a:custGeom>
            <a:solidFill>
              <a:srgbClr val="B9BB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0" name="îŝlîḑe"/>
            <p:cNvSpPr/>
            <p:nvPr>
              <p:custDataLst>
                <p:tags r:id="rId186"/>
              </p:custDataLst>
            </p:nvPr>
          </p:nvSpPr>
          <p:spPr bwMode="auto">
            <a:xfrm>
              <a:off x="11842" y="2665"/>
              <a:ext cx="229" cy="331"/>
            </a:xfrm>
            <a:custGeom>
              <a:avLst/>
              <a:gdLst>
                <a:gd name="T0" fmla="*/ 51 w 52"/>
                <a:gd name="T1" fmla="*/ 74 h 86"/>
                <a:gd name="T2" fmla="*/ 15 w 52"/>
                <a:gd name="T3" fmla="*/ 5 h 86"/>
                <a:gd name="T4" fmla="*/ 7 w 52"/>
                <a:gd name="T5" fmla="*/ 2 h 86"/>
                <a:gd name="T6" fmla="*/ 4 w 52"/>
                <a:gd name="T7" fmla="*/ 3 h 86"/>
                <a:gd name="T8" fmla="*/ 2 w 52"/>
                <a:gd name="T9" fmla="*/ 12 h 86"/>
                <a:gd name="T10" fmla="*/ 37 w 52"/>
                <a:gd name="T11" fmla="*/ 81 h 86"/>
                <a:gd name="T12" fmla="*/ 45 w 52"/>
                <a:gd name="T13" fmla="*/ 84 h 86"/>
                <a:gd name="T14" fmla="*/ 48 w 52"/>
                <a:gd name="T15" fmla="*/ 83 h 86"/>
                <a:gd name="T16" fmla="*/ 51 w 52"/>
                <a:gd name="T17" fmla="*/ 7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86">
                  <a:moveTo>
                    <a:pt x="51" y="74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4" y="2"/>
                    <a:pt x="10" y="0"/>
                    <a:pt x="7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5"/>
                    <a:pt x="0" y="9"/>
                    <a:pt x="2" y="12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9" y="84"/>
                    <a:pt x="42" y="86"/>
                    <a:pt x="45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1"/>
                    <a:pt x="52" y="78"/>
                    <a:pt x="51" y="74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1" name="íšļïḍé"/>
            <p:cNvSpPr/>
            <p:nvPr>
              <p:custDataLst>
                <p:tags r:id="rId187"/>
              </p:custDataLst>
            </p:nvPr>
          </p:nvSpPr>
          <p:spPr bwMode="auto">
            <a:xfrm>
              <a:off x="11695" y="2741"/>
              <a:ext cx="233" cy="329"/>
            </a:xfrm>
            <a:custGeom>
              <a:avLst/>
              <a:gdLst>
                <a:gd name="T0" fmla="*/ 51 w 53"/>
                <a:gd name="T1" fmla="*/ 74 h 85"/>
                <a:gd name="T2" fmla="*/ 16 w 53"/>
                <a:gd name="T3" fmla="*/ 4 h 85"/>
                <a:gd name="T4" fmla="*/ 7 w 53"/>
                <a:gd name="T5" fmla="*/ 1 h 85"/>
                <a:gd name="T6" fmla="*/ 5 w 53"/>
                <a:gd name="T7" fmla="*/ 2 h 85"/>
                <a:gd name="T8" fmla="*/ 2 w 53"/>
                <a:gd name="T9" fmla="*/ 11 h 85"/>
                <a:gd name="T10" fmla="*/ 37 w 53"/>
                <a:gd name="T11" fmla="*/ 81 h 85"/>
                <a:gd name="T12" fmla="*/ 46 w 53"/>
                <a:gd name="T13" fmla="*/ 83 h 85"/>
                <a:gd name="T14" fmla="*/ 48 w 53"/>
                <a:gd name="T15" fmla="*/ 82 h 85"/>
                <a:gd name="T16" fmla="*/ 51 w 53"/>
                <a:gd name="T17" fmla="*/ 7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85">
                  <a:moveTo>
                    <a:pt x="51" y="74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4" y="1"/>
                    <a:pt x="10" y="0"/>
                    <a:pt x="7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4"/>
                    <a:pt x="0" y="8"/>
                    <a:pt x="2" y="1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9" y="84"/>
                    <a:pt x="43" y="85"/>
                    <a:pt x="46" y="83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51" y="80"/>
                    <a:pt x="53" y="77"/>
                    <a:pt x="51" y="74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2" name="îṡḻîḍê"/>
            <p:cNvSpPr/>
            <p:nvPr>
              <p:custDataLst>
                <p:tags r:id="rId188"/>
              </p:custDataLst>
            </p:nvPr>
          </p:nvSpPr>
          <p:spPr bwMode="auto">
            <a:xfrm>
              <a:off x="11699" y="2163"/>
              <a:ext cx="1804" cy="922"/>
            </a:xfrm>
            <a:custGeom>
              <a:avLst/>
              <a:gdLst>
                <a:gd name="T0" fmla="*/ 394 w 409"/>
                <a:gd name="T1" fmla="*/ 20 h 239"/>
                <a:gd name="T2" fmla="*/ 408 w 409"/>
                <a:gd name="T3" fmla="*/ 6 h 239"/>
                <a:gd name="T4" fmla="*/ 409 w 409"/>
                <a:gd name="T5" fmla="*/ 1 h 239"/>
                <a:gd name="T6" fmla="*/ 409 w 409"/>
                <a:gd name="T7" fmla="*/ 0 h 239"/>
                <a:gd name="T8" fmla="*/ 341 w 409"/>
                <a:gd name="T9" fmla="*/ 58 h 239"/>
                <a:gd name="T10" fmla="*/ 0 w 409"/>
                <a:gd name="T11" fmla="*/ 228 h 239"/>
                <a:gd name="T12" fmla="*/ 4 w 409"/>
                <a:gd name="T13" fmla="*/ 236 h 239"/>
                <a:gd name="T14" fmla="*/ 5 w 409"/>
                <a:gd name="T15" fmla="*/ 237 h 239"/>
                <a:gd name="T16" fmla="*/ 6 w 409"/>
                <a:gd name="T17" fmla="*/ 238 h 239"/>
                <a:gd name="T18" fmla="*/ 8 w 409"/>
                <a:gd name="T19" fmla="*/ 238 h 239"/>
                <a:gd name="T20" fmla="*/ 12 w 409"/>
                <a:gd name="T21" fmla="*/ 238 h 239"/>
                <a:gd name="T22" fmla="*/ 26 w 409"/>
                <a:gd name="T23" fmla="*/ 230 h 239"/>
                <a:gd name="T24" fmla="*/ 34 w 409"/>
                <a:gd name="T25" fmla="*/ 232 h 239"/>
                <a:gd name="T26" fmla="*/ 37 w 409"/>
                <a:gd name="T27" fmla="*/ 231 h 239"/>
                <a:gd name="T28" fmla="*/ 45 w 409"/>
                <a:gd name="T29" fmla="*/ 233 h 239"/>
                <a:gd name="T30" fmla="*/ 47 w 409"/>
                <a:gd name="T31" fmla="*/ 232 h 239"/>
                <a:gd name="T32" fmla="*/ 50 w 409"/>
                <a:gd name="T33" fmla="*/ 224 h 239"/>
                <a:gd name="T34" fmla="*/ 74 w 409"/>
                <a:gd name="T35" fmla="*/ 212 h 239"/>
                <a:gd name="T36" fmla="*/ 82 w 409"/>
                <a:gd name="T37" fmla="*/ 214 h 239"/>
                <a:gd name="T38" fmla="*/ 85 w 409"/>
                <a:gd name="T39" fmla="*/ 213 h 239"/>
                <a:gd name="T40" fmla="*/ 88 w 409"/>
                <a:gd name="T41" fmla="*/ 205 h 239"/>
                <a:gd name="T42" fmla="*/ 88 w 409"/>
                <a:gd name="T43" fmla="*/ 204 h 239"/>
                <a:gd name="T44" fmla="*/ 91 w 409"/>
                <a:gd name="T45" fmla="*/ 196 h 239"/>
                <a:gd name="T46" fmla="*/ 91 w 409"/>
                <a:gd name="T47" fmla="*/ 196 h 239"/>
                <a:gd name="T48" fmla="*/ 350 w 409"/>
                <a:gd name="T49" fmla="*/ 66 h 239"/>
                <a:gd name="T50" fmla="*/ 394 w 409"/>
                <a:gd name="T51" fmla="*/ 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9" h="239">
                  <a:moveTo>
                    <a:pt x="394" y="20"/>
                  </a:moveTo>
                  <a:cubicBezTo>
                    <a:pt x="408" y="6"/>
                    <a:pt x="408" y="6"/>
                    <a:pt x="408" y="6"/>
                  </a:cubicBezTo>
                  <a:cubicBezTo>
                    <a:pt x="409" y="4"/>
                    <a:pt x="409" y="3"/>
                    <a:pt x="409" y="1"/>
                  </a:cubicBezTo>
                  <a:cubicBezTo>
                    <a:pt x="409" y="0"/>
                    <a:pt x="409" y="0"/>
                    <a:pt x="409" y="0"/>
                  </a:cubicBezTo>
                  <a:cubicBezTo>
                    <a:pt x="387" y="18"/>
                    <a:pt x="341" y="58"/>
                    <a:pt x="341" y="58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4" y="236"/>
                    <a:pt x="4" y="236"/>
                    <a:pt x="4" y="236"/>
                  </a:cubicBezTo>
                  <a:cubicBezTo>
                    <a:pt x="5" y="237"/>
                    <a:pt x="5" y="237"/>
                    <a:pt x="5" y="237"/>
                  </a:cubicBezTo>
                  <a:cubicBezTo>
                    <a:pt x="5" y="237"/>
                    <a:pt x="6" y="238"/>
                    <a:pt x="6" y="238"/>
                  </a:cubicBezTo>
                  <a:cubicBezTo>
                    <a:pt x="7" y="238"/>
                    <a:pt x="8" y="238"/>
                    <a:pt x="8" y="238"/>
                  </a:cubicBezTo>
                  <a:cubicBezTo>
                    <a:pt x="9" y="239"/>
                    <a:pt x="11" y="238"/>
                    <a:pt x="12" y="238"/>
                  </a:cubicBezTo>
                  <a:cubicBezTo>
                    <a:pt x="26" y="230"/>
                    <a:pt x="26" y="230"/>
                    <a:pt x="26" y="230"/>
                  </a:cubicBezTo>
                  <a:cubicBezTo>
                    <a:pt x="28" y="233"/>
                    <a:pt x="31" y="233"/>
                    <a:pt x="34" y="232"/>
                  </a:cubicBezTo>
                  <a:cubicBezTo>
                    <a:pt x="37" y="231"/>
                    <a:pt x="37" y="231"/>
                    <a:pt x="37" y="231"/>
                  </a:cubicBezTo>
                  <a:cubicBezTo>
                    <a:pt x="38" y="234"/>
                    <a:pt x="42" y="235"/>
                    <a:pt x="45" y="233"/>
                  </a:cubicBezTo>
                  <a:cubicBezTo>
                    <a:pt x="47" y="232"/>
                    <a:pt x="47" y="232"/>
                    <a:pt x="47" y="232"/>
                  </a:cubicBezTo>
                  <a:cubicBezTo>
                    <a:pt x="50" y="230"/>
                    <a:pt x="51" y="227"/>
                    <a:pt x="50" y="224"/>
                  </a:cubicBezTo>
                  <a:cubicBezTo>
                    <a:pt x="74" y="212"/>
                    <a:pt x="74" y="212"/>
                    <a:pt x="74" y="212"/>
                  </a:cubicBezTo>
                  <a:cubicBezTo>
                    <a:pt x="76" y="215"/>
                    <a:pt x="79" y="216"/>
                    <a:pt x="82" y="214"/>
                  </a:cubicBezTo>
                  <a:cubicBezTo>
                    <a:pt x="85" y="213"/>
                    <a:pt x="85" y="213"/>
                    <a:pt x="85" y="213"/>
                  </a:cubicBezTo>
                  <a:cubicBezTo>
                    <a:pt x="88" y="211"/>
                    <a:pt x="89" y="208"/>
                    <a:pt x="88" y="205"/>
                  </a:cubicBezTo>
                  <a:cubicBezTo>
                    <a:pt x="88" y="204"/>
                    <a:pt x="88" y="204"/>
                    <a:pt x="88" y="204"/>
                  </a:cubicBezTo>
                  <a:cubicBezTo>
                    <a:pt x="91" y="203"/>
                    <a:pt x="93" y="199"/>
                    <a:pt x="91" y="196"/>
                  </a:cubicBezTo>
                  <a:cubicBezTo>
                    <a:pt x="91" y="196"/>
                    <a:pt x="91" y="196"/>
                    <a:pt x="91" y="196"/>
                  </a:cubicBezTo>
                  <a:cubicBezTo>
                    <a:pt x="350" y="66"/>
                    <a:pt x="350" y="66"/>
                    <a:pt x="350" y="66"/>
                  </a:cubicBezTo>
                  <a:lnTo>
                    <a:pt x="394" y="20"/>
                  </a:lnTo>
                  <a:close/>
                </a:path>
              </a:pathLst>
            </a:custGeom>
            <a:solidFill>
              <a:srgbClr val="5752B7">
                <a:alpha val="1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3" name="íṧḻîḋè"/>
            <p:cNvSpPr/>
            <p:nvPr>
              <p:custDataLst>
                <p:tags r:id="rId189"/>
              </p:custDataLst>
            </p:nvPr>
          </p:nvSpPr>
          <p:spPr bwMode="auto">
            <a:xfrm>
              <a:off x="12276" y="2738"/>
              <a:ext cx="120" cy="120"/>
            </a:xfrm>
            <a:custGeom>
              <a:avLst/>
              <a:gdLst>
                <a:gd name="T0" fmla="*/ 0 w 26"/>
                <a:gd name="T1" fmla="*/ 7 h 24"/>
                <a:gd name="T2" fmla="*/ 8 w 26"/>
                <a:gd name="T3" fmla="*/ 0 h 24"/>
                <a:gd name="T4" fmla="*/ 13 w 26"/>
                <a:gd name="T5" fmla="*/ 5 h 24"/>
                <a:gd name="T6" fmla="*/ 15 w 26"/>
                <a:gd name="T7" fmla="*/ 4 h 24"/>
                <a:gd name="T8" fmla="*/ 21 w 26"/>
                <a:gd name="T9" fmla="*/ 7 h 24"/>
                <a:gd name="T10" fmla="*/ 26 w 26"/>
                <a:gd name="T11" fmla="*/ 9 h 24"/>
                <a:gd name="T12" fmla="*/ 23 w 26"/>
                <a:gd name="T13" fmla="*/ 11 h 24"/>
                <a:gd name="T14" fmla="*/ 23 w 26"/>
                <a:gd name="T15" fmla="*/ 11 h 24"/>
                <a:gd name="T16" fmla="*/ 22 w 26"/>
                <a:gd name="T17" fmla="*/ 12 h 24"/>
                <a:gd name="T18" fmla="*/ 6 w 26"/>
                <a:gd name="T19" fmla="*/ 12 h 24"/>
                <a:gd name="T20" fmla="*/ 0 w 26"/>
                <a:gd name="T2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0" y="7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11" y="4"/>
                    <a:pt x="13" y="5"/>
                  </a:cubicBezTo>
                  <a:cubicBezTo>
                    <a:pt x="13" y="5"/>
                    <a:pt x="14" y="4"/>
                    <a:pt x="15" y="4"/>
                  </a:cubicBezTo>
                  <a:cubicBezTo>
                    <a:pt x="17" y="4"/>
                    <a:pt x="18" y="5"/>
                    <a:pt x="21" y="7"/>
                  </a:cubicBezTo>
                  <a:cubicBezTo>
                    <a:pt x="23" y="7"/>
                    <a:pt x="26" y="8"/>
                    <a:pt x="26" y="9"/>
                  </a:cubicBezTo>
                  <a:cubicBezTo>
                    <a:pt x="26" y="10"/>
                    <a:pt x="25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3"/>
                    <a:pt x="14" y="24"/>
                    <a:pt x="6" y="12"/>
                  </a:cubicBezTo>
                  <a:cubicBezTo>
                    <a:pt x="4" y="1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" name="ïṣļíḑè"/>
            <p:cNvSpPr/>
            <p:nvPr>
              <p:custDataLst>
                <p:tags r:id="rId190"/>
              </p:custDataLst>
            </p:nvPr>
          </p:nvSpPr>
          <p:spPr bwMode="auto">
            <a:xfrm>
              <a:off x="12139" y="2378"/>
              <a:ext cx="148" cy="268"/>
            </a:xfrm>
            <a:custGeom>
              <a:avLst/>
              <a:gdLst>
                <a:gd name="T0" fmla="*/ 32 w 34"/>
                <a:gd name="T1" fmla="*/ 28 h 69"/>
                <a:gd name="T2" fmla="*/ 21 w 34"/>
                <a:gd name="T3" fmla="*/ 60 h 69"/>
                <a:gd name="T4" fmla="*/ 21 w 34"/>
                <a:gd name="T5" fmla="*/ 61 h 69"/>
                <a:gd name="T6" fmla="*/ 21 w 34"/>
                <a:gd name="T7" fmla="*/ 61 h 69"/>
                <a:gd name="T8" fmla="*/ 20 w 34"/>
                <a:gd name="T9" fmla="*/ 62 h 69"/>
                <a:gd name="T10" fmla="*/ 11 w 34"/>
                <a:gd name="T11" fmla="*/ 69 h 69"/>
                <a:gd name="T12" fmla="*/ 9 w 34"/>
                <a:gd name="T13" fmla="*/ 69 h 69"/>
                <a:gd name="T14" fmla="*/ 5 w 34"/>
                <a:gd name="T15" fmla="*/ 69 h 69"/>
                <a:gd name="T16" fmla="*/ 1 w 34"/>
                <a:gd name="T17" fmla="*/ 68 h 69"/>
                <a:gd name="T18" fmla="*/ 1 w 34"/>
                <a:gd name="T19" fmla="*/ 67 h 69"/>
                <a:gd name="T20" fmla="*/ 1 w 34"/>
                <a:gd name="T21" fmla="*/ 67 h 69"/>
                <a:gd name="T22" fmla="*/ 1 w 34"/>
                <a:gd name="T23" fmla="*/ 66 h 69"/>
                <a:gd name="T24" fmla="*/ 0 w 34"/>
                <a:gd name="T25" fmla="*/ 66 h 69"/>
                <a:gd name="T26" fmla="*/ 0 w 34"/>
                <a:gd name="T27" fmla="*/ 64 h 69"/>
                <a:gd name="T28" fmla="*/ 0 w 34"/>
                <a:gd name="T29" fmla="*/ 64 h 69"/>
                <a:gd name="T30" fmla="*/ 1 w 34"/>
                <a:gd name="T31" fmla="*/ 57 h 69"/>
                <a:gd name="T32" fmla="*/ 14 w 34"/>
                <a:gd name="T33" fmla="*/ 6 h 69"/>
                <a:gd name="T34" fmla="*/ 17 w 34"/>
                <a:gd name="T35" fmla="*/ 2 h 69"/>
                <a:gd name="T36" fmla="*/ 21 w 34"/>
                <a:gd name="T37" fmla="*/ 0 h 69"/>
                <a:gd name="T38" fmla="*/ 21 w 34"/>
                <a:gd name="T39" fmla="*/ 0 h 69"/>
                <a:gd name="T40" fmla="*/ 22 w 34"/>
                <a:gd name="T41" fmla="*/ 0 h 69"/>
                <a:gd name="T42" fmla="*/ 31 w 34"/>
                <a:gd name="T43" fmla="*/ 7 h 69"/>
                <a:gd name="T44" fmla="*/ 33 w 34"/>
                <a:gd name="T45" fmla="*/ 15 h 69"/>
                <a:gd name="T46" fmla="*/ 32 w 34"/>
                <a:gd name="T47" fmla="*/ 2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69">
                  <a:moveTo>
                    <a:pt x="32" y="28"/>
                  </a:moveTo>
                  <a:cubicBezTo>
                    <a:pt x="29" y="36"/>
                    <a:pt x="27" y="49"/>
                    <a:pt x="21" y="60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1"/>
                    <a:pt x="20" y="62"/>
                  </a:cubicBezTo>
                  <a:cubicBezTo>
                    <a:pt x="19" y="64"/>
                    <a:pt x="17" y="69"/>
                    <a:pt x="11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7" y="69"/>
                    <a:pt x="6" y="69"/>
                    <a:pt x="5" y="69"/>
                  </a:cubicBezTo>
                  <a:cubicBezTo>
                    <a:pt x="3" y="69"/>
                    <a:pt x="1" y="68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5"/>
                    <a:pt x="0" y="65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1"/>
                    <a:pt x="1" y="58"/>
                    <a:pt x="1" y="57"/>
                  </a:cubicBezTo>
                  <a:cubicBezTo>
                    <a:pt x="2" y="48"/>
                    <a:pt x="11" y="18"/>
                    <a:pt x="14" y="6"/>
                  </a:cubicBezTo>
                  <a:cubicBezTo>
                    <a:pt x="15" y="4"/>
                    <a:pt x="16" y="3"/>
                    <a:pt x="17" y="2"/>
                  </a:cubicBezTo>
                  <a:cubicBezTo>
                    <a:pt x="18" y="1"/>
                    <a:pt x="2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3"/>
                    <a:pt x="31" y="7"/>
                  </a:cubicBezTo>
                  <a:cubicBezTo>
                    <a:pt x="32" y="10"/>
                    <a:pt x="33" y="12"/>
                    <a:pt x="33" y="15"/>
                  </a:cubicBezTo>
                  <a:cubicBezTo>
                    <a:pt x="34" y="19"/>
                    <a:pt x="33" y="24"/>
                    <a:pt x="32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5" name="íŝļîdê"/>
            <p:cNvSpPr/>
            <p:nvPr>
              <p:custDataLst>
                <p:tags r:id="rId191"/>
              </p:custDataLst>
            </p:nvPr>
          </p:nvSpPr>
          <p:spPr bwMode="auto">
            <a:xfrm>
              <a:off x="12139" y="2587"/>
              <a:ext cx="202" cy="217"/>
            </a:xfrm>
            <a:custGeom>
              <a:avLst/>
              <a:gdLst>
                <a:gd name="T0" fmla="*/ 46 w 46"/>
                <a:gd name="T1" fmla="*/ 50 h 56"/>
                <a:gd name="T2" fmla="*/ 41 w 46"/>
                <a:gd name="T3" fmla="*/ 55 h 56"/>
                <a:gd name="T4" fmla="*/ 41 w 46"/>
                <a:gd name="T5" fmla="*/ 55 h 56"/>
                <a:gd name="T6" fmla="*/ 40 w 46"/>
                <a:gd name="T7" fmla="*/ 56 h 56"/>
                <a:gd name="T8" fmla="*/ 21 w 46"/>
                <a:gd name="T9" fmla="*/ 39 h 56"/>
                <a:gd name="T10" fmla="*/ 2 w 46"/>
                <a:gd name="T11" fmla="*/ 15 h 56"/>
                <a:gd name="T12" fmla="*/ 1 w 46"/>
                <a:gd name="T13" fmla="*/ 14 h 56"/>
                <a:gd name="T14" fmla="*/ 1 w 46"/>
                <a:gd name="T15" fmla="*/ 13 h 56"/>
                <a:gd name="T16" fmla="*/ 1 w 46"/>
                <a:gd name="T17" fmla="*/ 13 h 56"/>
                <a:gd name="T18" fmla="*/ 1 w 46"/>
                <a:gd name="T19" fmla="*/ 12 h 56"/>
                <a:gd name="T20" fmla="*/ 0 w 46"/>
                <a:gd name="T21" fmla="*/ 12 h 56"/>
                <a:gd name="T22" fmla="*/ 0 w 46"/>
                <a:gd name="T23" fmla="*/ 10 h 56"/>
                <a:gd name="T24" fmla="*/ 0 w 46"/>
                <a:gd name="T25" fmla="*/ 10 h 56"/>
                <a:gd name="T26" fmla="*/ 2 w 46"/>
                <a:gd name="T27" fmla="*/ 4 h 56"/>
                <a:gd name="T28" fmla="*/ 3 w 46"/>
                <a:gd name="T29" fmla="*/ 4 h 56"/>
                <a:gd name="T30" fmla="*/ 5 w 46"/>
                <a:gd name="T31" fmla="*/ 2 h 56"/>
                <a:gd name="T32" fmla="*/ 6 w 46"/>
                <a:gd name="T33" fmla="*/ 2 h 56"/>
                <a:gd name="T34" fmla="*/ 18 w 46"/>
                <a:gd name="T35" fmla="*/ 3 h 56"/>
                <a:gd name="T36" fmla="*/ 19 w 46"/>
                <a:gd name="T37" fmla="*/ 4 h 56"/>
                <a:gd name="T38" fmla="*/ 21 w 46"/>
                <a:gd name="T39" fmla="*/ 7 h 56"/>
                <a:gd name="T40" fmla="*/ 26 w 46"/>
                <a:gd name="T41" fmla="*/ 16 h 56"/>
                <a:gd name="T42" fmla="*/ 46 w 46"/>
                <a:gd name="T43" fmla="*/ 5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56">
                  <a:moveTo>
                    <a:pt x="46" y="50"/>
                  </a:move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56"/>
                    <a:pt x="29" y="47"/>
                    <a:pt x="21" y="39"/>
                  </a:cubicBezTo>
                  <a:cubicBezTo>
                    <a:pt x="14" y="32"/>
                    <a:pt x="6" y="24"/>
                    <a:pt x="2" y="1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1" y="6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12" y="0"/>
                    <a:pt x="18" y="3"/>
                    <a:pt x="18" y="3"/>
                  </a:cubicBezTo>
                  <a:cubicBezTo>
                    <a:pt x="18" y="3"/>
                    <a:pt x="18" y="4"/>
                    <a:pt x="19" y="4"/>
                  </a:cubicBezTo>
                  <a:cubicBezTo>
                    <a:pt x="19" y="5"/>
                    <a:pt x="20" y="6"/>
                    <a:pt x="21" y="7"/>
                  </a:cubicBezTo>
                  <a:cubicBezTo>
                    <a:pt x="23" y="9"/>
                    <a:pt x="25" y="12"/>
                    <a:pt x="26" y="16"/>
                  </a:cubicBezTo>
                  <a:cubicBezTo>
                    <a:pt x="31" y="27"/>
                    <a:pt x="46" y="50"/>
                    <a:pt x="46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6" name="ïŝľîďè"/>
            <p:cNvSpPr/>
            <p:nvPr>
              <p:custDataLst>
                <p:tags r:id="rId192"/>
              </p:custDataLst>
            </p:nvPr>
          </p:nvSpPr>
          <p:spPr bwMode="auto">
            <a:xfrm>
              <a:off x="12139" y="2378"/>
              <a:ext cx="180" cy="425"/>
            </a:xfrm>
            <a:custGeom>
              <a:avLst/>
              <a:gdLst>
                <a:gd name="T0" fmla="*/ 41 w 41"/>
                <a:gd name="T1" fmla="*/ 109 h 110"/>
                <a:gd name="T2" fmla="*/ 41 w 41"/>
                <a:gd name="T3" fmla="*/ 109 h 110"/>
                <a:gd name="T4" fmla="*/ 40 w 41"/>
                <a:gd name="T5" fmla="*/ 110 h 110"/>
                <a:gd name="T6" fmla="*/ 21 w 41"/>
                <a:gd name="T7" fmla="*/ 93 h 110"/>
                <a:gd name="T8" fmla="*/ 2 w 41"/>
                <a:gd name="T9" fmla="*/ 69 h 110"/>
                <a:gd name="T10" fmla="*/ 1 w 41"/>
                <a:gd name="T11" fmla="*/ 68 h 110"/>
                <a:gd name="T12" fmla="*/ 1 w 41"/>
                <a:gd name="T13" fmla="*/ 67 h 110"/>
                <a:gd name="T14" fmla="*/ 1 w 41"/>
                <a:gd name="T15" fmla="*/ 67 h 110"/>
                <a:gd name="T16" fmla="*/ 1 w 41"/>
                <a:gd name="T17" fmla="*/ 66 h 110"/>
                <a:gd name="T18" fmla="*/ 0 w 41"/>
                <a:gd name="T19" fmla="*/ 66 h 110"/>
                <a:gd name="T20" fmla="*/ 0 w 41"/>
                <a:gd name="T21" fmla="*/ 64 h 110"/>
                <a:gd name="T22" fmla="*/ 0 w 41"/>
                <a:gd name="T23" fmla="*/ 64 h 110"/>
                <a:gd name="T24" fmla="*/ 1 w 41"/>
                <a:gd name="T25" fmla="*/ 57 h 110"/>
                <a:gd name="T26" fmla="*/ 14 w 41"/>
                <a:gd name="T27" fmla="*/ 6 h 110"/>
                <a:gd name="T28" fmla="*/ 17 w 41"/>
                <a:gd name="T29" fmla="*/ 2 h 110"/>
                <a:gd name="T30" fmla="*/ 21 w 41"/>
                <a:gd name="T31" fmla="*/ 0 h 110"/>
                <a:gd name="T32" fmla="*/ 21 w 41"/>
                <a:gd name="T33" fmla="*/ 0 h 110"/>
                <a:gd name="T34" fmla="*/ 22 w 41"/>
                <a:gd name="T35" fmla="*/ 0 h 110"/>
                <a:gd name="T36" fmla="*/ 14 w 41"/>
                <a:gd name="T37" fmla="*/ 22 h 110"/>
                <a:gd name="T38" fmla="*/ 6 w 41"/>
                <a:gd name="T39" fmla="*/ 56 h 110"/>
                <a:gd name="T40" fmla="*/ 6 w 41"/>
                <a:gd name="T41" fmla="*/ 63 h 110"/>
                <a:gd name="T42" fmla="*/ 9 w 41"/>
                <a:gd name="T43" fmla="*/ 69 h 110"/>
                <a:gd name="T44" fmla="*/ 41 w 41"/>
                <a:gd name="T45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" h="110">
                  <a:moveTo>
                    <a:pt x="41" y="109"/>
                  </a:moveTo>
                  <a:cubicBezTo>
                    <a:pt x="41" y="109"/>
                    <a:pt x="41" y="109"/>
                    <a:pt x="41" y="109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10"/>
                    <a:pt x="29" y="101"/>
                    <a:pt x="21" y="93"/>
                  </a:cubicBezTo>
                  <a:cubicBezTo>
                    <a:pt x="14" y="86"/>
                    <a:pt x="6" y="78"/>
                    <a:pt x="2" y="69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5"/>
                    <a:pt x="0" y="65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1"/>
                    <a:pt x="1" y="58"/>
                    <a:pt x="1" y="57"/>
                  </a:cubicBezTo>
                  <a:cubicBezTo>
                    <a:pt x="2" y="48"/>
                    <a:pt x="11" y="18"/>
                    <a:pt x="14" y="6"/>
                  </a:cubicBezTo>
                  <a:cubicBezTo>
                    <a:pt x="15" y="4"/>
                    <a:pt x="16" y="3"/>
                    <a:pt x="17" y="2"/>
                  </a:cubicBezTo>
                  <a:cubicBezTo>
                    <a:pt x="18" y="1"/>
                    <a:pt x="2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3"/>
                    <a:pt x="17" y="9"/>
                    <a:pt x="14" y="22"/>
                  </a:cubicBezTo>
                  <a:cubicBezTo>
                    <a:pt x="10" y="39"/>
                    <a:pt x="7" y="49"/>
                    <a:pt x="6" y="56"/>
                  </a:cubicBezTo>
                  <a:cubicBezTo>
                    <a:pt x="6" y="59"/>
                    <a:pt x="5" y="61"/>
                    <a:pt x="6" y="63"/>
                  </a:cubicBezTo>
                  <a:cubicBezTo>
                    <a:pt x="6" y="64"/>
                    <a:pt x="7" y="66"/>
                    <a:pt x="9" y="69"/>
                  </a:cubicBezTo>
                  <a:cubicBezTo>
                    <a:pt x="16" y="81"/>
                    <a:pt x="34" y="104"/>
                    <a:pt x="41" y="10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7" name="ïṥlîḋe"/>
            <p:cNvSpPr/>
            <p:nvPr>
              <p:custDataLst>
                <p:tags r:id="rId193"/>
              </p:custDataLst>
            </p:nvPr>
          </p:nvSpPr>
          <p:spPr bwMode="auto">
            <a:xfrm>
              <a:off x="12821" y="2413"/>
              <a:ext cx="120" cy="120"/>
            </a:xfrm>
            <a:custGeom>
              <a:avLst/>
              <a:gdLst>
                <a:gd name="T0" fmla="*/ 0 w 21"/>
                <a:gd name="T1" fmla="*/ 21 h 21"/>
                <a:gd name="T2" fmla="*/ 18 w 21"/>
                <a:gd name="T3" fmla="*/ 12 h 21"/>
                <a:gd name="T4" fmla="*/ 13 w 21"/>
                <a:gd name="T5" fmla="*/ 2 h 21"/>
                <a:gd name="T6" fmla="*/ 3 w 21"/>
                <a:gd name="T7" fmla="*/ 17 h 21"/>
                <a:gd name="T8" fmla="*/ 0 w 2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cubicBezTo>
                    <a:pt x="0" y="21"/>
                    <a:pt x="15" y="17"/>
                    <a:pt x="18" y="12"/>
                  </a:cubicBezTo>
                  <a:cubicBezTo>
                    <a:pt x="21" y="5"/>
                    <a:pt x="18" y="0"/>
                    <a:pt x="13" y="2"/>
                  </a:cubicBezTo>
                  <a:cubicBezTo>
                    <a:pt x="6" y="6"/>
                    <a:pt x="3" y="17"/>
                    <a:pt x="3" y="17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8" name="îṩlîḋê"/>
            <p:cNvSpPr/>
            <p:nvPr>
              <p:custDataLst>
                <p:tags r:id="rId194"/>
              </p:custDataLst>
            </p:nvPr>
          </p:nvSpPr>
          <p:spPr bwMode="auto">
            <a:xfrm>
              <a:off x="11284" y="4253"/>
              <a:ext cx="200" cy="613"/>
            </a:xfrm>
            <a:custGeom>
              <a:avLst/>
              <a:gdLst>
                <a:gd name="T0" fmla="*/ 0 w 45"/>
                <a:gd name="T1" fmla="*/ 86 h 159"/>
                <a:gd name="T2" fmla="*/ 0 w 45"/>
                <a:gd name="T3" fmla="*/ 86 h 159"/>
                <a:gd name="T4" fmla="*/ 0 w 45"/>
                <a:gd name="T5" fmla="*/ 96 h 159"/>
                <a:gd name="T6" fmla="*/ 1 w 45"/>
                <a:gd name="T7" fmla="*/ 99 h 159"/>
                <a:gd name="T8" fmla="*/ 2 w 45"/>
                <a:gd name="T9" fmla="*/ 107 h 159"/>
                <a:gd name="T10" fmla="*/ 2 w 45"/>
                <a:gd name="T11" fmla="*/ 108 h 159"/>
                <a:gd name="T12" fmla="*/ 3 w 45"/>
                <a:gd name="T13" fmla="*/ 110 h 159"/>
                <a:gd name="T14" fmla="*/ 5 w 45"/>
                <a:gd name="T15" fmla="*/ 104 h 159"/>
                <a:gd name="T16" fmla="*/ 5 w 45"/>
                <a:gd name="T17" fmla="*/ 104 h 159"/>
                <a:gd name="T18" fmla="*/ 5 w 45"/>
                <a:gd name="T19" fmla="*/ 104 h 159"/>
                <a:gd name="T20" fmla="*/ 11 w 45"/>
                <a:gd name="T21" fmla="*/ 90 h 159"/>
                <a:gd name="T22" fmla="*/ 11 w 45"/>
                <a:gd name="T23" fmla="*/ 90 h 159"/>
                <a:gd name="T24" fmla="*/ 11 w 45"/>
                <a:gd name="T25" fmla="*/ 89 h 159"/>
                <a:gd name="T26" fmla="*/ 11 w 45"/>
                <a:gd name="T27" fmla="*/ 87 h 159"/>
                <a:gd name="T28" fmla="*/ 12 w 45"/>
                <a:gd name="T29" fmla="*/ 86 h 159"/>
                <a:gd name="T30" fmla="*/ 12 w 45"/>
                <a:gd name="T31" fmla="*/ 82 h 159"/>
                <a:gd name="T32" fmla="*/ 13 w 45"/>
                <a:gd name="T33" fmla="*/ 81 h 159"/>
                <a:gd name="T34" fmla="*/ 13 w 45"/>
                <a:gd name="T35" fmla="*/ 81 h 159"/>
                <a:gd name="T36" fmla="*/ 13 w 45"/>
                <a:gd name="T37" fmla="*/ 77 h 159"/>
                <a:gd name="T38" fmla="*/ 14 w 45"/>
                <a:gd name="T39" fmla="*/ 71 h 159"/>
                <a:gd name="T40" fmla="*/ 15 w 45"/>
                <a:gd name="T41" fmla="*/ 71 h 159"/>
                <a:gd name="T42" fmla="*/ 20 w 45"/>
                <a:gd name="T43" fmla="*/ 93 h 159"/>
                <a:gd name="T44" fmla="*/ 13 w 45"/>
                <a:gd name="T45" fmla="*/ 123 h 159"/>
                <a:gd name="T46" fmla="*/ 13 w 45"/>
                <a:gd name="T47" fmla="*/ 137 h 159"/>
                <a:gd name="T48" fmla="*/ 14 w 45"/>
                <a:gd name="T49" fmla="*/ 140 h 159"/>
                <a:gd name="T50" fmla="*/ 17 w 45"/>
                <a:gd name="T51" fmla="*/ 145 h 159"/>
                <a:gd name="T52" fmla="*/ 19 w 45"/>
                <a:gd name="T53" fmla="*/ 148 h 159"/>
                <a:gd name="T54" fmla="*/ 23 w 45"/>
                <a:gd name="T55" fmla="*/ 152 h 159"/>
                <a:gd name="T56" fmla="*/ 27 w 45"/>
                <a:gd name="T57" fmla="*/ 157 h 159"/>
                <a:gd name="T58" fmla="*/ 28 w 45"/>
                <a:gd name="T59" fmla="*/ 159 h 159"/>
                <a:gd name="T60" fmla="*/ 41 w 45"/>
                <a:gd name="T61" fmla="*/ 91 h 159"/>
                <a:gd name="T62" fmla="*/ 43 w 45"/>
                <a:gd name="T63" fmla="*/ 67 h 159"/>
                <a:gd name="T64" fmla="*/ 43 w 45"/>
                <a:gd name="T65" fmla="*/ 67 h 159"/>
                <a:gd name="T66" fmla="*/ 44 w 45"/>
                <a:gd name="T67" fmla="*/ 0 h 159"/>
                <a:gd name="T68" fmla="*/ 0 w 45"/>
                <a:gd name="T69" fmla="*/ 8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159">
                  <a:moveTo>
                    <a:pt x="0" y="86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0" y="90"/>
                    <a:pt x="0" y="93"/>
                    <a:pt x="0" y="96"/>
                  </a:cubicBezTo>
                  <a:cubicBezTo>
                    <a:pt x="1" y="97"/>
                    <a:pt x="1" y="98"/>
                    <a:pt x="1" y="99"/>
                  </a:cubicBezTo>
                  <a:cubicBezTo>
                    <a:pt x="1" y="101"/>
                    <a:pt x="1" y="104"/>
                    <a:pt x="2" y="107"/>
                  </a:cubicBezTo>
                  <a:cubicBezTo>
                    <a:pt x="2" y="107"/>
                    <a:pt x="2" y="108"/>
                    <a:pt x="2" y="108"/>
                  </a:cubicBezTo>
                  <a:cubicBezTo>
                    <a:pt x="2" y="109"/>
                    <a:pt x="3" y="109"/>
                    <a:pt x="3" y="110"/>
                  </a:cubicBezTo>
                  <a:cubicBezTo>
                    <a:pt x="4" y="108"/>
                    <a:pt x="4" y="106"/>
                    <a:pt x="5" y="104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8" y="99"/>
                    <a:pt x="10" y="94"/>
                    <a:pt x="11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89"/>
                    <a:pt x="11" y="88"/>
                    <a:pt x="11" y="87"/>
                  </a:cubicBezTo>
                  <a:cubicBezTo>
                    <a:pt x="11" y="87"/>
                    <a:pt x="12" y="86"/>
                    <a:pt x="12" y="86"/>
                  </a:cubicBezTo>
                  <a:cubicBezTo>
                    <a:pt x="12" y="84"/>
                    <a:pt x="12" y="83"/>
                    <a:pt x="12" y="82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0"/>
                    <a:pt x="13" y="79"/>
                    <a:pt x="13" y="77"/>
                  </a:cubicBezTo>
                  <a:cubicBezTo>
                    <a:pt x="14" y="75"/>
                    <a:pt x="14" y="73"/>
                    <a:pt x="14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8" y="83"/>
                    <a:pt x="20" y="93"/>
                    <a:pt x="20" y="93"/>
                  </a:cubicBezTo>
                  <a:cubicBezTo>
                    <a:pt x="20" y="93"/>
                    <a:pt x="15" y="107"/>
                    <a:pt x="13" y="123"/>
                  </a:cubicBezTo>
                  <a:cubicBezTo>
                    <a:pt x="12" y="128"/>
                    <a:pt x="13" y="132"/>
                    <a:pt x="13" y="137"/>
                  </a:cubicBezTo>
                  <a:cubicBezTo>
                    <a:pt x="13" y="138"/>
                    <a:pt x="14" y="139"/>
                    <a:pt x="14" y="140"/>
                  </a:cubicBezTo>
                  <a:cubicBezTo>
                    <a:pt x="15" y="141"/>
                    <a:pt x="16" y="143"/>
                    <a:pt x="17" y="145"/>
                  </a:cubicBezTo>
                  <a:cubicBezTo>
                    <a:pt x="18" y="146"/>
                    <a:pt x="19" y="147"/>
                    <a:pt x="19" y="148"/>
                  </a:cubicBezTo>
                  <a:cubicBezTo>
                    <a:pt x="20" y="149"/>
                    <a:pt x="22" y="151"/>
                    <a:pt x="23" y="152"/>
                  </a:cubicBezTo>
                  <a:cubicBezTo>
                    <a:pt x="24" y="154"/>
                    <a:pt x="25" y="156"/>
                    <a:pt x="27" y="157"/>
                  </a:cubicBezTo>
                  <a:cubicBezTo>
                    <a:pt x="27" y="158"/>
                    <a:pt x="28" y="158"/>
                    <a:pt x="28" y="159"/>
                  </a:cubicBezTo>
                  <a:cubicBezTo>
                    <a:pt x="32" y="134"/>
                    <a:pt x="39" y="104"/>
                    <a:pt x="41" y="91"/>
                  </a:cubicBezTo>
                  <a:cubicBezTo>
                    <a:pt x="42" y="83"/>
                    <a:pt x="43" y="75"/>
                    <a:pt x="43" y="67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5" y="26"/>
                    <a:pt x="44" y="0"/>
                  </a:cubicBezTo>
                  <a:cubicBezTo>
                    <a:pt x="17" y="19"/>
                    <a:pt x="0" y="51"/>
                    <a:pt x="0" y="86"/>
                  </a:cubicBezTo>
                  <a:close/>
                </a:path>
              </a:pathLst>
            </a:custGeom>
            <a:solidFill>
              <a:srgbClr val="5752B7">
                <a:alpha val="3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9" name="íšľïḓe"/>
            <p:cNvSpPr/>
            <p:nvPr>
              <p:custDataLst>
                <p:tags r:id="rId195"/>
              </p:custDataLst>
            </p:nvPr>
          </p:nvSpPr>
          <p:spPr bwMode="auto">
            <a:xfrm>
              <a:off x="11273" y="3540"/>
              <a:ext cx="120" cy="162"/>
            </a:xfrm>
            <a:custGeom>
              <a:avLst/>
              <a:gdLst>
                <a:gd name="T0" fmla="*/ 2 w 20"/>
                <a:gd name="T1" fmla="*/ 0 h 42"/>
                <a:gd name="T2" fmla="*/ 10 w 20"/>
                <a:gd name="T3" fmla="*/ 21 h 42"/>
                <a:gd name="T4" fmla="*/ 2 w 20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2">
                  <a:moveTo>
                    <a:pt x="2" y="0"/>
                  </a:moveTo>
                  <a:cubicBezTo>
                    <a:pt x="2" y="0"/>
                    <a:pt x="20" y="1"/>
                    <a:pt x="10" y="21"/>
                  </a:cubicBezTo>
                  <a:cubicBezTo>
                    <a:pt x="0" y="42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364F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0" name="îSliḍé"/>
            <p:cNvSpPr/>
            <p:nvPr>
              <p:custDataLst>
                <p:tags r:id="rId196"/>
              </p:custDataLst>
            </p:nvPr>
          </p:nvSpPr>
          <p:spPr bwMode="auto">
            <a:xfrm>
              <a:off x="11158" y="3543"/>
              <a:ext cx="193" cy="190"/>
            </a:xfrm>
            <a:custGeom>
              <a:avLst/>
              <a:gdLst>
                <a:gd name="T0" fmla="*/ 37 w 44"/>
                <a:gd name="T1" fmla="*/ 7 h 49"/>
                <a:gd name="T2" fmla="*/ 41 w 44"/>
                <a:gd name="T3" fmla="*/ 26 h 49"/>
                <a:gd name="T4" fmla="*/ 43 w 44"/>
                <a:gd name="T5" fmla="*/ 32 h 49"/>
                <a:gd name="T6" fmla="*/ 41 w 44"/>
                <a:gd name="T7" fmla="*/ 35 h 49"/>
                <a:gd name="T8" fmla="*/ 37 w 44"/>
                <a:gd name="T9" fmla="*/ 48 h 49"/>
                <a:gd name="T10" fmla="*/ 12 w 44"/>
                <a:gd name="T11" fmla="*/ 42 h 49"/>
                <a:gd name="T12" fmla="*/ 4 w 44"/>
                <a:gd name="T13" fmla="*/ 16 h 49"/>
                <a:gd name="T14" fmla="*/ 37 w 44"/>
                <a:gd name="T15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49">
                  <a:moveTo>
                    <a:pt x="37" y="7"/>
                  </a:moveTo>
                  <a:cubicBezTo>
                    <a:pt x="37" y="7"/>
                    <a:pt x="41" y="10"/>
                    <a:pt x="41" y="26"/>
                  </a:cubicBezTo>
                  <a:cubicBezTo>
                    <a:pt x="41" y="26"/>
                    <a:pt x="43" y="31"/>
                    <a:pt x="43" y="32"/>
                  </a:cubicBezTo>
                  <a:cubicBezTo>
                    <a:pt x="44" y="34"/>
                    <a:pt x="43" y="34"/>
                    <a:pt x="41" y="35"/>
                  </a:cubicBezTo>
                  <a:cubicBezTo>
                    <a:pt x="40" y="47"/>
                    <a:pt x="38" y="47"/>
                    <a:pt x="37" y="48"/>
                  </a:cubicBezTo>
                  <a:cubicBezTo>
                    <a:pt x="35" y="49"/>
                    <a:pt x="21" y="46"/>
                    <a:pt x="12" y="42"/>
                  </a:cubicBezTo>
                  <a:cubicBezTo>
                    <a:pt x="3" y="37"/>
                    <a:pt x="0" y="24"/>
                    <a:pt x="4" y="16"/>
                  </a:cubicBezTo>
                  <a:cubicBezTo>
                    <a:pt x="8" y="8"/>
                    <a:pt x="26" y="0"/>
                    <a:pt x="37" y="7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1" name="işliḓé"/>
            <p:cNvSpPr/>
            <p:nvPr>
              <p:custDataLst>
                <p:tags r:id="rId197"/>
              </p:custDataLst>
            </p:nvPr>
          </p:nvSpPr>
          <p:spPr bwMode="auto">
            <a:xfrm>
              <a:off x="11076" y="3513"/>
              <a:ext cx="120" cy="120"/>
            </a:xfrm>
            <a:custGeom>
              <a:avLst/>
              <a:gdLst>
                <a:gd name="T0" fmla="*/ 23 w 23"/>
                <a:gd name="T1" fmla="*/ 9 h 24"/>
                <a:gd name="T2" fmla="*/ 11 w 23"/>
                <a:gd name="T3" fmla="*/ 2 h 24"/>
                <a:gd name="T4" fmla="*/ 20 w 23"/>
                <a:gd name="T5" fmla="*/ 20 h 24"/>
                <a:gd name="T6" fmla="*/ 23 w 23"/>
                <a:gd name="T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4">
                  <a:moveTo>
                    <a:pt x="23" y="9"/>
                  </a:moveTo>
                  <a:cubicBezTo>
                    <a:pt x="23" y="9"/>
                    <a:pt x="20" y="0"/>
                    <a:pt x="11" y="2"/>
                  </a:cubicBezTo>
                  <a:cubicBezTo>
                    <a:pt x="2" y="5"/>
                    <a:pt x="0" y="24"/>
                    <a:pt x="20" y="20"/>
                  </a:cubicBezTo>
                  <a:cubicBezTo>
                    <a:pt x="19" y="13"/>
                    <a:pt x="23" y="9"/>
                    <a:pt x="2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2" name="íṣḻíďé"/>
            <p:cNvSpPr/>
            <p:nvPr>
              <p:custDataLst>
                <p:tags r:id="rId198"/>
              </p:custDataLst>
            </p:nvPr>
          </p:nvSpPr>
          <p:spPr bwMode="auto">
            <a:xfrm>
              <a:off x="11123" y="3505"/>
              <a:ext cx="120" cy="120"/>
            </a:xfrm>
            <a:custGeom>
              <a:avLst/>
              <a:gdLst>
                <a:gd name="T0" fmla="*/ 13 w 13"/>
                <a:gd name="T1" fmla="*/ 3 h 19"/>
                <a:gd name="T2" fmla="*/ 7 w 13"/>
                <a:gd name="T3" fmla="*/ 4 h 19"/>
                <a:gd name="T4" fmla="*/ 6 w 13"/>
                <a:gd name="T5" fmla="*/ 19 h 19"/>
                <a:gd name="T6" fmla="*/ 13 w 13"/>
                <a:gd name="T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9">
                  <a:moveTo>
                    <a:pt x="13" y="3"/>
                  </a:moveTo>
                  <a:cubicBezTo>
                    <a:pt x="13" y="3"/>
                    <a:pt x="11" y="0"/>
                    <a:pt x="7" y="4"/>
                  </a:cubicBezTo>
                  <a:cubicBezTo>
                    <a:pt x="4" y="8"/>
                    <a:pt x="0" y="17"/>
                    <a:pt x="6" y="19"/>
                  </a:cubicBezTo>
                  <a:lnTo>
                    <a:pt x="13" y="3"/>
                  </a:lnTo>
                  <a:close/>
                </a:path>
              </a:pathLst>
            </a:custGeom>
            <a:solidFill>
              <a:srgbClr val="463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3" name="iślíḓe"/>
            <p:cNvSpPr/>
            <p:nvPr>
              <p:custDataLst>
                <p:tags r:id="rId199"/>
              </p:custDataLst>
            </p:nvPr>
          </p:nvSpPr>
          <p:spPr bwMode="auto">
            <a:xfrm>
              <a:off x="11137" y="3517"/>
              <a:ext cx="200" cy="188"/>
            </a:xfrm>
            <a:custGeom>
              <a:avLst/>
              <a:gdLst>
                <a:gd name="T0" fmla="*/ 1 w 45"/>
                <a:gd name="T1" fmla="*/ 25 h 49"/>
                <a:gd name="T2" fmla="*/ 18 w 45"/>
                <a:gd name="T3" fmla="*/ 49 h 49"/>
                <a:gd name="T4" fmla="*/ 21 w 45"/>
                <a:gd name="T5" fmla="*/ 40 h 49"/>
                <a:gd name="T6" fmla="*/ 40 w 45"/>
                <a:gd name="T7" fmla="*/ 26 h 49"/>
                <a:gd name="T8" fmla="*/ 41 w 45"/>
                <a:gd name="T9" fmla="*/ 25 h 49"/>
                <a:gd name="T10" fmla="*/ 41 w 45"/>
                <a:gd name="T11" fmla="*/ 10 h 49"/>
                <a:gd name="T12" fmla="*/ 19 w 45"/>
                <a:gd name="T13" fmla="*/ 4 h 49"/>
                <a:gd name="T14" fmla="*/ 1 w 45"/>
                <a:gd name="T15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9">
                  <a:moveTo>
                    <a:pt x="1" y="25"/>
                  </a:moveTo>
                  <a:cubicBezTo>
                    <a:pt x="0" y="33"/>
                    <a:pt x="4" y="44"/>
                    <a:pt x="18" y="49"/>
                  </a:cubicBezTo>
                  <a:cubicBezTo>
                    <a:pt x="18" y="49"/>
                    <a:pt x="20" y="45"/>
                    <a:pt x="21" y="40"/>
                  </a:cubicBezTo>
                  <a:cubicBezTo>
                    <a:pt x="22" y="36"/>
                    <a:pt x="34" y="31"/>
                    <a:pt x="40" y="26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5" y="21"/>
                    <a:pt x="44" y="14"/>
                    <a:pt x="41" y="10"/>
                  </a:cubicBezTo>
                  <a:cubicBezTo>
                    <a:pt x="38" y="6"/>
                    <a:pt x="31" y="0"/>
                    <a:pt x="19" y="4"/>
                  </a:cubicBezTo>
                  <a:cubicBezTo>
                    <a:pt x="8" y="8"/>
                    <a:pt x="3" y="16"/>
                    <a:pt x="1" y="2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4" name="iṧļîḋè"/>
            <p:cNvSpPr/>
            <p:nvPr>
              <p:custDataLst>
                <p:tags r:id="rId200"/>
              </p:custDataLst>
            </p:nvPr>
          </p:nvSpPr>
          <p:spPr bwMode="auto">
            <a:xfrm>
              <a:off x="11212" y="3652"/>
              <a:ext cx="120" cy="120"/>
            </a:xfrm>
            <a:custGeom>
              <a:avLst/>
              <a:gdLst>
                <a:gd name="T0" fmla="*/ 18 w 24"/>
                <a:gd name="T1" fmla="*/ 6 h 30"/>
                <a:gd name="T2" fmla="*/ 16 w 24"/>
                <a:gd name="T3" fmla="*/ 19 h 30"/>
                <a:gd name="T4" fmla="*/ 16 w 24"/>
                <a:gd name="T5" fmla="*/ 21 h 30"/>
                <a:gd name="T6" fmla="*/ 17 w 24"/>
                <a:gd name="T7" fmla="*/ 30 h 30"/>
                <a:gd name="T8" fmla="*/ 0 w 24"/>
                <a:gd name="T9" fmla="*/ 30 h 30"/>
                <a:gd name="T10" fmla="*/ 0 w 24"/>
                <a:gd name="T11" fmla="*/ 13 h 30"/>
                <a:gd name="T12" fmla="*/ 18 w 24"/>
                <a:gd name="T13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30">
                  <a:moveTo>
                    <a:pt x="18" y="6"/>
                  </a:moveTo>
                  <a:cubicBezTo>
                    <a:pt x="16" y="8"/>
                    <a:pt x="15" y="14"/>
                    <a:pt x="16" y="19"/>
                  </a:cubicBezTo>
                  <a:cubicBezTo>
                    <a:pt x="16" y="19"/>
                    <a:pt x="16" y="20"/>
                    <a:pt x="16" y="21"/>
                  </a:cubicBezTo>
                  <a:cubicBezTo>
                    <a:pt x="16" y="26"/>
                    <a:pt x="17" y="30"/>
                    <a:pt x="17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4"/>
                    <a:pt x="0" y="13"/>
                    <a:pt x="0" y="13"/>
                  </a:cubicBezTo>
                  <a:cubicBezTo>
                    <a:pt x="0" y="13"/>
                    <a:pt x="24" y="0"/>
                    <a:pt x="18" y="6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5" name="íšḻídê"/>
            <p:cNvSpPr/>
            <p:nvPr>
              <p:custDataLst>
                <p:tags r:id="rId201"/>
              </p:custDataLst>
            </p:nvPr>
          </p:nvSpPr>
          <p:spPr bwMode="auto">
            <a:xfrm>
              <a:off x="11219" y="3559"/>
              <a:ext cx="120" cy="120"/>
            </a:xfrm>
            <a:custGeom>
              <a:avLst/>
              <a:gdLst>
                <a:gd name="T0" fmla="*/ 6 w 6"/>
                <a:gd name="T1" fmla="*/ 0 h 8"/>
                <a:gd name="T2" fmla="*/ 0 w 6"/>
                <a:gd name="T3" fmla="*/ 6 h 8"/>
                <a:gd name="T4" fmla="*/ 0 w 6"/>
                <a:gd name="T5" fmla="*/ 6 h 8"/>
                <a:gd name="T6" fmla="*/ 1 w 6"/>
                <a:gd name="T7" fmla="*/ 8 h 8"/>
                <a:gd name="T8" fmla="*/ 3 w 6"/>
                <a:gd name="T9" fmla="*/ 8 h 8"/>
                <a:gd name="T10" fmla="*/ 6 w 6"/>
                <a:gd name="T11" fmla="*/ 7 h 8"/>
                <a:gd name="T12" fmla="*/ 6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3" y="2"/>
                    <a:pt x="0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8"/>
                    <a:pt x="6" y="7"/>
                    <a:pt x="6" y="7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B07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6" name="iŝ1íḍè"/>
            <p:cNvSpPr/>
            <p:nvPr>
              <p:custDataLst>
                <p:tags r:id="rId202"/>
              </p:custDataLst>
            </p:nvPr>
          </p:nvSpPr>
          <p:spPr bwMode="auto">
            <a:xfrm>
              <a:off x="11208" y="3551"/>
              <a:ext cx="120" cy="120"/>
            </a:xfrm>
            <a:custGeom>
              <a:avLst/>
              <a:gdLst>
                <a:gd name="T0" fmla="*/ 5 w 9"/>
                <a:gd name="T1" fmla="*/ 0 h 9"/>
                <a:gd name="T2" fmla="*/ 3 w 9"/>
                <a:gd name="T3" fmla="*/ 0 h 9"/>
                <a:gd name="T4" fmla="*/ 3 w 9"/>
                <a:gd name="T5" fmla="*/ 9 h 9"/>
                <a:gd name="T6" fmla="*/ 3 w 9"/>
                <a:gd name="T7" fmla="*/ 9 h 9"/>
                <a:gd name="T8" fmla="*/ 9 w 9"/>
                <a:gd name="T9" fmla="*/ 3 h 9"/>
                <a:gd name="T10" fmla="*/ 9 w 9"/>
                <a:gd name="T11" fmla="*/ 2 h 9"/>
                <a:gd name="T12" fmla="*/ 5 w 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2"/>
                    <a:pt x="1" y="7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7"/>
                    <a:pt x="6" y="5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0"/>
                    <a:pt x="5" y="0"/>
                  </a:cubicBezTo>
                </a:path>
              </a:pathLst>
            </a:custGeom>
            <a:solidFill>
              <a:srgbClr val="2B3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7" name="iṥḷîḋé"/>
            <p:cNvSpPr/>
            <p:nvPr>
              <p:custDataLst>
                <p:tags r:id="rId203"/>
              </p:custDataLst>
            </p:nvPr>
          </p:nvSpPr>
          <p:spPr bwMode="auto">
            <a:xfrm>
              <a:off x="11208" y="3559"/>
              <a:ext cx="120" cy="120"/>
            </a:xfrm>
            <a:custGeom>
              <a:avLst/>
              <a:gdLst>
                <a:gd name="T0" fmla="*/ 11 w 11"/>
                <a:gd name="T1" fmla="*/ 4 h 13"/>
                <a:gd name="T2" fmla="*/ 4 w 11"/>
                <a:gd name="T3" fmla="*/ 2 h 13"/>
                <a:gd name="T4" fmla="*/ 6 w 11"/>
                <a:gd name="T5" fmla="*/ 13 h 13"/>
                <a:gd name="T6" fmla="*/ 9 w 11"/>
                <a:gd name="T7" fmla="*/ 11 h 13"/>
                <a:gd name="T8" fmla="*/ 11 w 11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11" y="4"/>
                  </a:moveTo>
                  <a:cubicBezTo>
                    <a:pt x="11" y="4"/>
                    <a:pt x="8" y="0"/>
                    <a:pt x="4" y="2"/>
                  </a:cubicBezTo>
                  <a:cubicBezTo>
                    <a:pt x="0" y="4"/>
                    <a:pt x="2" y="12"/>
                    <a:pt x="6" y="13"/>
                  </a:cubicBezTo>
                  <a:cubicBezTo>
                    <a:pt x="8" y="13"/>
                    <a:pt x="9" y="11"/>
                    <a:pt x="9" y="11"/>
                  </a:cubicBezTo>
                  <a:lnTo>
                    <a:pt x="11" y="4"/>
                  </a:ln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8" name="ïšḻïḓé"/>
            <p:cNvSpPr/>
            <p:nvPr>
              <p:custDataLst>
                <p:tags r:id="rId204"/>
              </p:custDataLst>
            </p:nvPr>
          </p:nvSpPr>
          <p:spPr bwMode="auto">
            <a:xfrm>
              <a:off x="11227" y="3616"/>
              <a:ext cx="120" cy="120"/>
            </a:xfrm>
            <a:custGeom>
              <a:avLst/>
              <a:gdLst>
                <a:gd name="T0" fmla="*/ 12 w 12"/>
                <a:gd name="T1" fmla="*/ 6 h 6"/>
                <a:gd name="T2" fmla="*/ 0 w 12"/>
                <a:gd name="T3" fmla="*/ 0 h 6"/>
                <a:gd name="T4" fmla="*/ 12 w 12"/>
                <a:gd name="T5" fmla="*/ 4 h 6"/>
                <a:gd name="T6" fmla="*/ 12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cubicBezTo>
                    <a:pt x="5" y="4"/>
                    <a:pt x="0" y="0"/>
                    <a:pt x="0" y="0"/>
                  </a:cubicBezTo>
                  <a:cubicBezTo>
                    <a:pt x="5" y="2"/>
                    <a:pt x="12" y="4"/>
                    <a:pt x="12" y="4"/>
                  </a:cubicBezTo>
                  <a:cubicBezTo>
                    <a:pt x="12" y="4"/>
                    <a:pt x="12" y="5"/>
                    <a:pt x="12" y="6"/>
                  </a:cubicBezTo>
                  <a:close/>
                </a:path>
              </a:pathLst>
            </a:custGeom>
            <a:solidFill>
              <a:srgbClr val="DD9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9" name="îślidé"/>
            <p:cNvSpPr/>
            <p:nvPr>
              <p:custDataLst>
                <p:tags r:id="rId205"/>
              </p:custDataLst>
            </p:nvPr>
          </p:nvSpPr>
          <p:spPr bwMode="auto">
            <a:xfrm>
              <a:off x="11366" y="3755"/>
              <a:ext cx="277" cy="279"/>
            </a:xfrm>
            <a:custGeom>
              <a:avLst/>
              <a:gdLst>
                <a:gd name="T0" fmla="*/ 14 w 63"/>
                <a:gd name="T1" fmla="*/ 2 h 72"/>
                <a:gd name="T2" fmla="*/ 1 w 63"/>
                <a:gd name="T3" fmla="*/ 62 h 72"/>
                <a:gd name="T4" fmla="*/ 3 w 63"/>
                <a:gd name="T5" fmla="*/ 66 h 72"/>
                <a:gd name="T6" fmla="*/ 46 w 63"/>
                <a:gd name="T7" fmla="*/ 72 h 72"/>
                <a:gd name="T8" fmla="*/ 49 w 63"/>
                <a:gd name="T9" fmla="*/ 69 h 72"/>
                <a:gd name="T10" fmla="*/ 62 w 63"/>
                <a:gd name="T11" fmla="*/ 10 h 72"/>
                <a:gd name="T12" fmla="*/ 60 w 63"/>
                <a:gd name="T13" fmla="*/ 6 h 72"/>
                <a:gd name="T14" fmla="*/ 18 w 63"/>
                <a:gd name="T15" fmla="*/ 0 h 72"/>
                <a:gd name="T16" fmla="*/ 14 w 63"/>
                <a:gd name="T17" fmla="*/ 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72">
                  <a:moveTo>
                    <a:pt x="14" y="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0" y="64"/>
                    <a:pt x="2" y="65"/>
                    <a:pt x="3" y="66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7" y="72"/>
                    <a:pt x="48" y="71"/>
                    <a:pt x="49" y="69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3" y="8"/>
                    <a:pt x="62" y="6"/>
                    <a:pt x="60" y="6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2"/>
                  </a:cubicBezTo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0" name="iṥḷïḓê"/>
            <p:cNvSpPr/>
            <p:nvPr>
              <p:custDataLst>
                <p:tags r:id="rId206"/>
              </p:custDataLst>
            </p:nvPr>
          </p:nvSpPr>
          <p:spPr bwMode="auto">
            <a:xfrm>
              <a:off x="11381" y="3772"/>
              <a:ext cx="244" cy="247"/>
            </a:xfrm>
            <a:custGeom>
              <a:avLst/>
              <a:gdLst>
                <a:gd name="T0" fmla="*/ 27 w 115"/>
                <a:gd name="T1" fmla="*/ 0 h 133"/>
                <a:gd name="T2" fmla="*/ 0 w 115"/>
                <a:gd name="T3" fmla="*/ 118 h 133"/>
                <a:gd name="T4" fmla="*/ 88 w 115"/>
                <a:gd name="T5" fmla="*/ 133 h 133"/>
                <a:gd name="T6" fmla="*/ 115 w 115"/>
                <a:gd name="T7" fmla="*/ 12 h 133"/>
                <a:gd name="T8" fmla="*/ 27 w 115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33">
                  <a:moveTo>
                    <a:pt x="27" y="0"/>
                  </a:moveTo>
                  <a:lnTo>
                    <a:pt x="0" y="118"/>
                  </a:lnTo>
                  <a:lnTo>
                    <a:pt x="88" y="133"/>
                  </a:lnTo>
                  <a:lnTo>
                    <a:pt x="115" y="1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AF1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1" name="îSļiḋe"/>
            <p:cNvSpPr/>
            <p:nvPr>
              <p:custDataLst>
                <p:tags r:id="rId207"/>
              </p:custDataLst>
            </p:nvPr>
          </p:nvSpPr>
          <p:spPr bwMode="auto">
            <a:xfrm>
              <a:off x="11381" y="3772"/>
              <a:ext cx="244" cy="247"/>
            </a:xfrm>
            <a:custGeom>
              <a:avLst/>
              <a:gdLst>
                <a:gd name="T0" fmla="*/ 27 w 115"/>
                <a:gd name="T1" fmla="*/ 0 h 133"/>
                <a:gd name="T2" fmla="*/ 0 w 115"/>
                <a:gd name="T3" fmla="*/ 118 h 133"/>
                <a:gd name="T4" fmla="*/ 88 w 115"/>
                <a:gd name="T5" fmla="*/ 133 h 133"/>
                <a:gd name="T6" fmla="*/ 115 w 115"/>
                <a:gd name="T7" fmla="*/ 12 h 133"/>
                <a:gd name="T8" fmla="*/ 27 w 115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33">
                  <a:moveTo>
                    <a:pt x="27" y="0"/>
                  </a:moveTo>
                  <a:lnTo>
                    <a:pt x="0" y="118"/>
                  </a:lnTo>
                  <a:lnTo>
                    <a:pt x="88" y="133"/>
                  </a:lnTo>
                  <a:lnTo>
                    <a:pt x="115" y="12"/>
                  </a:lnTo>
                  <a:lnTo>
                    <a:pt x="2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2" name="îŝḷïḍè"/>
            <p:cNvSpPr/>
            <p:nvPr>
              <p:custDataLst>
                <p:tags r:id="rId208"/>
              </p:custDataLst>
            </p:nvPr>
          </p:nvSpPr>
          <p:spPr bwMode="auto">
            <a:xfrm>
              <a:off x="11435" y="3694"/>
              <a:ext cx="163" cy="120"/>
            </a:xfrm>
            <a:custGeom>
              <a:avLst/>
              <a:gdLst>
                <a:gd name="T0" fmla="*/ 1 w 37"/>
                <a:gd name="T1" fmla="*/ 0 h 6"/>
                <a:gd name="T2" fmla="*/ 0 w 37"/>
                <a:gd name="T3" fmla="*/ 0 h 6"/>
                <a:gd name="T4" fmla="*/ 1 w 37"/>
                <a:gd name="T5" fmla="*/ 1 h 6"/>
                <a:gd name="T6" fmla="*/ 37 w 37"/>
                <a:gd name="T7" fmla="*/ 6 h 6"/>
                <a:gd name="T8" fmla="*/ 37 w 37"/>
                <a:gd name="T9" fmla="*/ 6 h 6"/>
                <a:gd name="T10" fmla="*/ 37 w 37"/>
                <a:gd name="T11" fmla="*/ 6 h 6"/>
                <a:gd name="T12" fmla="*/ 37 w 37"/>
                <a:gd name="T13" fmla="*/ 5 h 6"/>
                <a:gd name="T14" fmla="*/ 1 w 37"/>
                <a:gd name="T15" fmla="*/ 0 h 6"/>
                <a:gd name="T16" fmla="*/ 1 w 37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6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3" name="íṥļïḓè"/>
            <p:cNvSpPr/>
            <p:nvPr>
              <p:custDataLst>
                <p:tags r:id="rId209"/>
              </p:custDataLst>
            </p:nvPr>
          </p:nvSpPr>
          <p:spPr bwMode="auto">
            <a:xfrm>
              <a:off x="11431" y="3717"/>
              <a:ext cx="163" cy="120"/>
            </a:xfrm>
            <a:custGeom>
              <a:avLst/>
              <a:gdLst>
                <a:gd name="T0" fmla="*/ 1 w 37"/>
                <a:gd name="T1" fmla="*/ 0 h 7"/>
                <a:gd name="T2" fmla="*/ 0 w 37"/>
                <a:gd name="T3" fmla="*/ 1 h 7"/>
                <a:gd name="T4" fmla="*/ 1 w 37"/>
                <a:gd name="T5" fmla="*/ 2 h 7"/>
                <a:gd name="T6" fmla="*/ 36 w 37"/>
                <a:gd name="T7" fmla="*/ 7 h 7"/>
                <a:gd name="T8" fmla="*/ 36 w 37"/>
                <a:gd name="T9" fmla="*/ 7 h 7"/>
                <a:gd name="T10" fmla="*/ 37 w 37"/>
                <a:gd name="T11" fmla="*/ 6 h 7"/>
                <a:gd name="T12" fmla="*/ 37 w 37"/>
                <a:gd name="T13" fmla="*/ 5 h 7"/>
                <a:gd name="T14" fmla="*/ 1 w 37"/>
                <a:gd name="T15" fmla="*/ 0 h 7"/>
                <a:gd name="T16" fmla="*/ 1 w 3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7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7"/>
                    <a:pt x="37" y="6"/>
                    <a:pt x="37" y="6"/>
                  </a:cubicBezTo>
                  <a:cubicBezTo>
                    <a:pt x="37" y="6"/>
                    <a:pt x="37" y="5"/>
                    <a:pt x="37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6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4" name="íṥ1íḑê"/>
            <p:cNvSpPr/>
            <p:nvPr>
              <p:custDataLst>
                <p:tags r:id="rId210"/>
              </p:custDataLst>
            </p:nvPr>
          </p:nvSpPr>
          <p:spPr bwMode="auto">
            <a:xfrm>
              <a:off x="11424" y="3732"/>
              <a:ext cx="120" cy="120"/>
            </a:xfrm>
            <a:custGeom>
              <a:avLst/>
              <a:gdLst>
                <a:gd name="T0" fmla="*/ 1 w 24"/>
                <a:gd name="T1" fmla="*/ 0 h 5"/>
                <a:gd name="T2" fmla="*/ 1 w 24"/>
                <a:gd name="T3" fmla="*/ 1 h 5"/>
                <a:gd name="T4" fmla="*/ 1 w 24"/>
                <a:gd name="T5" fmla="*/ 2 h 5"/>
                <a:gd name="T6" fmla="*/ 24 w 24"/>
                <a:gd name="T7" fmla="*/ 5 h 5"/>
                <a:gd name="T8" fmla="*/ 24 w 24"/>
                <a:gd name="T9" fmla="*/ 5 h 5"/>
                <a:gd name="T10" fmla="*/ 24 w 24"/>
                <a:gd name="T11" fmla="*/ 4 h 5"/>
                <a:gd name="T12" fmla="*/ 24 w 24"/>
                <a:gd name="T13" fmla="*/ 4 h 5"/>
                <a:gd name="T14" fmla="*/ 1 w 24"/>
                <a:gd name="T15" fmla="*/ 0 h 5"/>
                <a:gd name="T16" fmla="*/ 1 w 2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5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6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" name="îsļîḋê"/>
            <p:cNvSpPr/>
            <p:nvPr>
              <p:custDataLst>
                <p:tags r:id="rId211"/>
              </p:custDataLst>
            </p:nvPr>
          </p:nvSpPr>
          <p:spPr bwMode="auto">
            <a:xfrm>
              <a:off x="11420" y="3752"/>
              <a:ext cx="120" cy="120"/>
            </a:xfrm>
            <a:custGeom>
              <a:avLst/>
              <a:gdLst>
                <a:gd name="T0" fmla="*/ 1 w 24"/>
                <a:gd name="T1" fmla="*/ 0 h 5"/>
                <a:gd name="T2" fmla="*/ 0 w 24"/>
                <a:gd name="T3" fmla="*/ 1 h 5"/>
                <a:gd name="T4" fmla="*/ 1 w 24"/>
                <a:gd name="T5" fmla="*/ 2 h 5"/>
                <a:gd name="T6" fmla="*/ 23 w 24"/>
                <a:gd name="T7" fmla="*/ 5 h 5"/>
                <a:gd name="T8" fmla="*/ 23 w 24"/>
                <a:gd name="T9" fmla="*/ 5 h 5"/>
                <a:gd name="T10" fmla="*/ 24 w 24"/>
                <a:gd name="T11" fmla="*/ 4 h 5"/>
                <a:gd name="T12" fmla="*/ 23 w 24"/>
                <a:gd name="T13" fmla="*/ 3 h 5"/>
                <a:gd name="T14" fmla="*/ 1 w 24"/>
                <a:gd name="T15" fmla="*/ 0 h 5"/>
                <a:gd name="T16" fmla="*/ 1 w 2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4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6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" name="îsḷïďe"/>
            <p:cNvSpPr/>
            <p:nvPr>
              <p:custDataLst>
                <p:tags r:id="rId212"/>
              </p:custDataLst>
            </p:nvPr>
          </p:nvSpPr>
          <p:spPr bwMode="auto">
            <a:xfrm>
              <a:off x="11412" y="3767"/>
              <a:ext cx="120" cy="120"/>
            </a:xfrm>
            <a:custGeom>
              <a:avLst/>
              <a:gdLst>
                <a:gd name="T0" fmla="*/ 1 w 24"/>
                <a:gd name="T1" fmla="*/ 0 h 4"/>
                <a:gd name="T2" fmla="*/ 0 w 24"/>
                <a:gd name="T3" fmla="*/ 0 h 4"/>
                <a:gd name="T4" fmla="*/ 1 w 24"/>
                <a:gd name="T5" fmla="*/ 1 h 4"/>
                <a:gd name="T6" fmla="*/ 23 w 24"/>
                <a:gd name="T7" fmla="*/ 4 h 4"/>
                <a:gd name="T8" fmla="*/ 23 w 24"/>
                <a:gd name="T9" fmla="*/ 4 h 4"/>
                <a:gd name="T10" fmla="*/ 24 w 24"/>
                <a:gd name="T11" fmla="*/ 4 h 4"/>
                <a:gd name="T12" fmla="*/ 24 w 24"/>
                <a:gd name="T13" fmla="*/ 3 h 4"/>
                <a:gd name="T14" fmla="*/ 1 w 24"/>
                <a:gd name="T15" fmla="*/ 0 h 4"/>
                <a:gd name="T16" fmla="*/ 1 w 2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4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6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7" name="ïšḷïḋe"/>
            <p:cNvSpPr/>
            <p:nvPr>
              <p:custDataLst>
                <p:tags r:id="rId213"/>
              </p:custDataLst>
            </p:nvPr>
          </p:nvSpPr>
          <p:spPr bwMode="auto">
            <a:xfrm>
              <a:off x="11448" y="3868"/>
              <a:ext cx="120" cy="120"/>
            </a:xfrm>
            <a:custGeom>
              <a:avLst/>
              <a:gdLst>
                <a:gd name="T0" fmla="*/ 0 w 23"/>
                <a:gd name="T1" fmla="*/ 0 h 5"/>
                <a:gd name="T2" fmla="*/ 0 w 23"/>
                <a:gd name="T3" fmla="*/ 1 h 5"/>
                <a:gd name="T4" fmla="*/ 0 w 23"/>
                <a:gd name="T5" fmla="*/ 2 h 5"/>
                <a:gd name="T6" fmla="*/ 23 w 23"/>
                <a:gd name="T7" fmla="*/ 5 h 5"/>
                <a:gd name="T8" fmla="*/ 23 w 23"/>
                <a:gd name="T9" fmla="*/ 5 h 5"/>
                <a:gd name="T10" fmla="*/ 23 w 23"/>
                <a:gd name="T11" fmla="*/ 4 h 5"/>
                <a:gd name="T12" fmla="*/ 23 w 23"/>
                <a:gd name="T13" fmla="*/ 4 h 5"/>
                <a:gd name="T14" fmla="*/ 0 w 23"/>
                <a:gd name="T15" fmla="*/ 0 h 5"/>
                <a:gd name="T16" fmla="*/ 0 w 23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5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6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8" name="îṧḻïḑé"/>
            <p:cNvSpPr/>
            <p:nvPr>
              <p:custDataLst>
                <p:tags r:id="rId214"/>
              </p:custDataLst>
            </p:nvPr>
          </p:nvSpPr>
          <p:spPr bwMode="auto">
            <a:xfrm>
              <a:off x="11327" y="3890"/>
              <a:ext cx="120" cy="120"/>
            </a:xfrm>
            <a:custGeom>
              <a:avLst/>
              <a:gdLst>
                <a:gd name="T0" fmla="*/ 8 w 21"/>
                <a:gd name="T1" fmla="*/ 27 h 30"/>
                <a:gd name="T2" fmla="*/ 14 w 21"/>
                <a:gd name="T3" fmla="*/ 22 h 30"/>
                <a:gd name="T4" fmla="*/ 19 w 21"/>
                <a:gd name="T5" fmla="*/ 16 h 30"/>
                <a:gd name="T6" fmla="*/ 21 w 21"/>
                <a:gd name="T7" fmla="*/ 13 h 30"/>
                <a:gd name="T8" fmla="*/ 14 w 21"/>
                <a:gd name="T9" fmla="*/ 16 h 30"/>
                <a:gd name="T10" fmla="*/ 13 w 21"/>
                <a:gd name="T11" fmla="*/ 15 h 30"/>
                <a:gd name="T12" fmla="*/ 19 w 21"/>
                <a:gd name="T13" fmla="*/ 3 h 30"/>
                <a:gd name="T14" fmla="*/ 19 w 21"/>
                <a:gd name="T15" fmla="*/ 0 h 30"/>
                <a:gd name="T16" fmla="*/ 12 w 21"/>
                <a:gd name="T17" fmla="*/ 6 h 30"/>
                <a:gd name="T18" fmla="*/ 7 w 21"/>
                <a:gd name="T19" fmla="*/ 11 h 30"/>
                <a:gd name="T20" fmla="*/ 0 w 21"/>
                <a:gd name="T21" fmla="*/ 30 h 30"/>
                <a:gd name="T22" fmla="*/ 8 w 21"/>
                <a:gd name="T23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0">
                  <a:moveTo>
                    <a:pt x="8" y="27"/>
                  </a:moveTo>
                  <a:cubicBezTo>
                    <a:pt x="11" y="26"/>
                    <a:pt x="12" y="24"/>
                    <a:pt x="14" y="22"/>
                  </a:cubicBezTo>
                  <a:cubicBezTo>
                    <a:pt x="16" y="20"/>
                    <a:pt x="17" y="18"/>
                    <a:pt x="19" y="16"/>
                  </a:cubicBezTo>
                  <a:cubicBezTo>
                    <a:pt x="20" y="15"/>
                    <a:pt x="20" y="14"/>
                    <a:pt x="21" y="13"/>
                  </a:cubicBezTo>
                  <a:cubicBezTo>
                    <a:pt x="18" y="13"/>
                    <a:pt x="16" y="15"/>
                    <a:pt x="14" y="16"/>
                  </a:cubicBezTo>
                  <a:cubicBezTo>
                    <a:pt x="14" y="16"/>
                    <a:pt x="13" y="16"/>
                    <a:pt x="13" y="15"/>
                  </a:cubicBezTo>
                  <a:cubicBezTo>
                    <a:pt x="15" y="11"/>
                    <a:pt x="16" y="7"/>
                    <a:pt x="19" y="3"/>
                  </a:cubicBezTo>
                  <a:cubicBezTo>
                    <a:pt x="19" y="2"/>
                    <a:pt x="20" y="1"/>
                    <a:pt x="19" y="0"/>
                  </a:cubicBezTo>
                  <a:cubicBezTo>
                    <a:pt x="16" y="1"/>
                    <a:pt x="14" y="3"/>
                    <a:pt x="12" y="6"/>
                  </a:cubicBezTo>
                  <a:cubicBezTo>
                    <a:pt x="10" y="7"/>
                    <a:pt x="9" y="9"/>
                    <a:pt x="7" y="11"/>
                  </a:cubicBezTo>
                  <a:cubicBezTo>
                    <a:pt x="4" y="17"/>
                    <a:pt x="1" y="23"/>
                    <a:pt x="0" y="30"/>
                  </a:cubicBezTo>
                  <a:cubicBezTo>
                    <a:pt x="8" y="27"/>
                    <a:pt x="8" y="27"/>
                    <a:pt x="8" y="27"/>
                  </a:cubicBezTo>
                </a:path>
              </a:pathLst>
            </a:custGeom>
            <a:solidFill>
              <a:srgbClr val="CF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9" name="i$ḷíḑe"/>
            <p:cNvSpPr/>
            <p:nvPr>
              <p:custDataLst>
                <p:tags r:id="rId215"/>
              </p:custDataLst>
            </p:nvPr>
          </p:nvSpPr>
          <p:spPr bwMode="auto">
            <a:xfrm>
              <a:off x="11104" y="4080"/>
              <a:ext cx="254" cy="868"/>
            </a:xfrm>
            <a:custGeom>
              <a:avLst/>
              <a:gdLst>
                <a:gd name="T0" fmla="*/ 58 w 58"/>
                <a:gd name="T1" fmla="*/ 29 h 225"/>
                <a:gd name="T2" fmla="*/ 32 w 58"/>
                <a:gd name="T3" fmla="*/ 0 h 225"/>
                <a:gd name="T4" fmla="*/ 18 w 58"/>
                <a:gd name="T5" fmla="*/ 37 h 225"/>
                <a:gd name="T6" fmla="*/ 23 w 58"/>
                <a:gd name="T7" fmla="*/ 55 h 225"/>
                <a:gd name="T8" fmla="*/ 25 w 58"/>
                <a:gd name="T9" fmla="*/ 121 h 225"/>
                <a:gd name="T10" fmla="*/ 14 w 58"/>
                <a:gd name="T11" fmla="*/ 148 h 225"/>
                <a:gd name="T12" fmla="*/ 3 w 58"/>
                <a:gd name="T13" fmla="*/ 197 h 225"/>
                <a:gd name="T14" fmla="*/ 6 w 58"/>
                <a:gd name="T15" fmla="*/ 221 h 225"/>
                <a:gd name="T16" fmla="*/ 47 w 58"/>
                <a:gd name="T17" fmla="*/ 125 h 225"/>
                <a:gd name="T18" fmla="*/ 58 w 58"/>
                <a:gd name="T19" fmla="*/ 2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225">
                  <a:moveTo>
                    <a:pt x="58" y="29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5" y="18"/>
                    <a:pt x="18" y="37"/>
                  </a:cubicBezTo>
                  <a:cubicBezTo>
                    <a:pt x="20" y="46"/>
                    <a:pt x="23" y="51"/>
                    <a:pt x="23" y="55"/>
                  </a:cubicBezTo>
                  <a:cubicBezTo>
                    <a:pt x="24" y="59"/>
                    <a:pt x="26" y="117"/>
                    <a:pt x="25" y="121"/>
                  </a:cubicBezTo>
                  <a:cubicBezTo>
                    <a:pt x="24" y="125"/>
                    <a:pt x="18" y="136"/>
                    <a:pt x="14" y="148"/>
                  </a:cubicBezTo>
                  <a:cubicBezTo>
                    <a:pt x="10" y="162"/>
                    <a:pt x="6" y="184"/>
                    <a:pt x="3" y="197"/>
                  </a:cubicBezTo>
                  <a:cubicBezTo>
                    <a:pt x="0" y="209"/>
                    <a:pt x="5" y="225"/>
                    <a:pt x="6" y="221"/>
                  </a:cubicBezTo>
                  <a:cubicBezTo>
                    <a:pt x="16" y="185"/>
                    <a:pt x="42" y="143"/>
                    <a:pt x="47" y="125"/>
                  </a:cubicBezTo>
                  <a:cubicBezTo>
                    <a:pt x="51" y="107"/>
                    <a:pt x="54" y="74"/>
                    <a:pt x="58" y="29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0" name="ïśľïḍe"/>
            <p:cNvSpPr/>
            <p:nvPr>
              <p:custDataLst>
                <p:tags r:id="rId216"/>
              </p:custDataLst>
            </p:nvPr>
          </p:nvSpPr>
          <p:spPr bwMode="auto">
            <a:xfrm>
              <a:off x="11247" y="4331"/>
              <a:ext cx="120" cy="288"/>
            </a:xfrm>
            <a:custGeom>
              <a:avLst/>
              <a:gdLst>
                <a:gd name="T0" fmla="*/ 4 w 18"/>
                <a:gd name="T1" fmla="*/ 75 h 75"/>
                <a:gd name="T2" fmla="*/ 6 w 18"/>
                <a:gd name="T3" fmla="*/ 61 h 75"/>
                <a:gd name="T4" fmla="*/ 0 w 18"/>
                <a:gd name="T5" fmla="*/ 29 h 75"/>
                <a:gd name="T6" fmla="*/ 17 w 18"/>
                <a:gd name="T7" fmla="*/ 0 h 75"/>
                <a:gd name="T8" fmla="*/ 18 w 18"/>
                <a:gd name="T9" fmla="*/ 0 h 75"/>
                <a:gd name="T10" fmla="*/ 17 w 18"/>
                <a:gd name="T11" fmla="*/ 5 h 75"/>
                <a:gd name="T12" fmla="*/ 17 w 18"/>
                <a:gd name="T13" fmla="*/ 9 h 75"/>
                <a:gd name="T14" fmla="*/ 16 w 18"/>
                <a:gd name="T15" fmla="*/ 15 h 75"/>
                <a:gd name="T16" fmla="*/ 14 w 18"/>
                <a:gd name="T17" fmla="*/ 32 h 75"/>
                <a:gd name="T18" fmla="*/ 14 w 18"/>
                <a:gd name="T19" fmla="*/ 35 h 75"/>
                <a:gd name="T20" fmla="*/ 12 w 18"/>
                <a:gd name="T21" fmla="*/ 44 h 75"/>
                <a:gd name="T22" fmla="*/ 11 w 18"/>
                <a:gd name="T23" fmla="*/ 52 h 75"/>
                <a:gd name="T24" fmla="*/ 10 w 18"/>
                <a:gd name="T25" fmla="*/ 57 h 75"/>
                <a:gd name="T26" fmla="*/ 10 w 18"/>
                <a:gd name="T27" fmla="*/ 58 h 75"/>
                <a:gd name="T28" fmla="*/ 10 w 18"/>
                <a:gd name="T29" fmla="*/ 60 h 75"/>
                <a:gd name="T30" fmla="*/ 9 w 18"/>
                <a:gd name="T31" fmla="*/ 61 h 75"/>
                <a:gd name="T32" fmla="*/ 4 w 18"/>
                <a:gd name="T3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75">
                  <a:moveTo>
                    <a:pt x="4" y="75"/>
                  </a:moveTo>
                  <a:cubicBezTo>
                    <a:pt x="4" y="71"/>
                    <a:pt x="5" y="66"/>
                    <a:pt x="6" y="61"/>
                  </a:cubicBezTo>
                  <a:cubicBezTo>
                    <a:pt x="7" y="50"/>
                    <a:pt x="5" y="39"/>
                    <a:pt x="0" y="2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"/>
                    <a:pt x="17" y="4"/>
                    <a:pt x="17" y="5"/>
                  </a:cubicBezTo>
                  <a:cubicBezTo>
                    <a:pt x="17" y="7"/>
                    <a:pt x="17" y="8"/>
                    <a:pt x="17" y="9"/>
                  </a:cubicBezTo>
                  <a:cubicBezTo>
                    <a:pt x="17" y="11"/>
                    <a:pt x="16" y="13"/>
                    <a:pt x="16" y="15"/>
                  </a:cubicBezTo>
                  <a:cubicBezTo>
                    <a:pt x="16" y="21"/>
                    <a:pt x="15" y="26"/>
                    <a:pt x="14" y="32"/>
                  </a:cubicBezTo>
                  <a:cubicBezTo>
                    <a:pt x="14" y="33"/>
                    <a:pt x="14" y="34"/>
                    <a:pt x="14" y="35"/>
                  </a:cubicBezTo>
                  <a:cubicBezTo>
                    <a:pt x="13" y="39"/>
                    <a:pt x="13" y="42"/>
                    <a:pt x="12" y="44"/>
                  </a:cubicBezTo>
                  <a:cubicBezTo>
                    <a:pt x="12" y="47"/>
                    <a:pt x="12" y="50"/>
                    <a:pt x="11" y="52"/>
                  </a:cubicBezTo>
                  <a:cubicBezTo>
                    <a:pt x="11" y="54"/>
                    <a:pt x="11" y="55"/>
                    <a:pt x="10" y="57"/>
                  </a:cubicBezTo>
                  <a:cubicBezTo>
                    <a:pt x="10" y="57"/>
                    <a:pt x="10" y="58"/>
                    <a:pt x="10" y="58"/>
                  </a:cubicBezTo>
                  <a:cubicBezTo>
                    <a:pt x="10" y="59"/>
                    <a:pt x="10" y="60"/>
                    <a:pt x="10" y="60"/>
                  </a:cubicBezTo>
                  <a:cubicBezTo>
                    <a:pt x="9" y="61"/>
                    <a:pt x="9" y="61"/>
                    <a:pt x="9" y="61"/>
                  </a:cubicBezTo>
                  <a:lnTo>
                    <a:pt x="4" y="75"/>
                  </a:lnTo>
                  <a:close/>
                </a:path>
              </a:pathLst>
            </a:custGeom>
            <a:solidFill>
              <a:srgbClr val="DD9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1" name="îşľïḋe"/>
            <p:cNvSpPr/>
            <p:nvPr>
              <p:custDataLst>
                <p:tags r:id="rId217"/>
              </p:custDataLst>
            </p:nvPr>
          </p:nvSpPr>
          <p:spPr bwMode="auto">
            <a:xfrm>
              <a:off x="11080" y="4825"/>
              <a:ext cx="120" cy="165"/>
            </a:xfrm>
            <a:custGeom>
              <a:avLst/>
              <a:gdLst>
                <a:gd name="T0" fmla="*/ 20 w 21"/>
                <a:gd name="T1" fmla="*/ 2 h 43"/>
                <a:gd name="T2" fmla="*/ 13 w 21"/>
                <a:gd name="T3" fmla="*/ 29 h 43"/>
                <a:gd name="T4" fmla="*/ 15 w 21"/>
                <a:gd name="T5" fmla="*/ 37 h 43"/>
                <a:gd name="T6" fmla="*/ 17 w 21"/>
                <a:gd name="T7" fmla="*/ 42 h 43"/>
                <a:gd name="T8" fmla="*/ 3 w 21"/>
                <a:gd name="T9" fmla="*/ 29 h 43"/>
                <a:gd name="T10" fmla="*/ 0 w 21"/>
                <a:gd name="T11" fmla="*/ 23 h 43"/>
                <a:gd name="T12" fmla="*/ 5 w 21"/>
                <a:gd name="T13" fmla="*/ 14 h 43"/>
                <a:gd name="T14" fmla="*/ 10 w 21"/>
                <a:gd name="T15" fmla="*/ 0 h 43"/>
                <a:gd name="T16" fmla="*/ 20 w 21"/>
                <a:gd name="T1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43">
                  <a:moveTo>
                    <a:pt x="20" y="2"/>
                  </a:moveTo>
                  <a:cubicBezTo>
                    <a:pt x="20" y="2"/>
                    <a:pt x="12" y="26"/>
                    <a:pt x="13" y="29"/>
                  </a:cubicBezTo>
                  <a:cubicBezTo>
                    <a:pt x="13" y="30"/>
                    <a:pt x="15" y="37"/>
                    <a:pt x="15" y="37"/>
                  </a:cubicBezTo>
                  <a:cubicBezTo>
                    <a:pt x="15" y="38"/>
                    <a:pt x="21" y="43"/>
                    <a:pt x="17" y="42"/>
                  </a:cubicBezTo>
                  <a:cubicBezTo>
                    <a:pt x="14" y="42"/>
                    <a:pt x="4" y="30"/>
                    <a:pt x="3" y="29"/>
                  </a:cubicBezTo>
                  <a:cubicBezTo>
                    <a:pt x="1" y="28"/>
                    <a:pt x="0" y="25"/>
                    <a:pt x="0" y="23"/>
                  </a:cubicBezTo>
                  <a:cubicBezTo>
                    <a:pt x="1" y="20"/>
                    <a:pt x="4" y="17"/>
                    <a:pt x="5" y="14"/>
                  </a:cubicBezTo>
                  <a:cubicBezTo>
                    <a:pt x="7" y="12"/>
                    <a:pt x="10" y="0"/>
                    <a:pt x="10" y="0"/>
                  </a:cubicBezTo>
                  <a:lnTo>
                    <a:pt x="20" y="2"/>
                  </a:ln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2" name="îŝļíďê"/>
            <p:cNvSpPr/>
            <p:nvPr>
              <p:custDataLst>
                <p:tags r:id="rId218"/>
              </p:custDataLst>
            </p:nvPr>
          </p:nvSpPr>
          <p:spPr bwMode="auto">
            <a:xfrm>
              <a:off x="11043" y="4885"/>
              <a:ext cx="148" cy="120"/>
            </a:xfrm>
            <a:custGeom>
              <a:avLst/>
              <a:gdLst>
                <a:gd name="T0" fmla="*/ 33 w 34"/>
                <a:gd name="T1" fmla="*/ 26 h 30"/>
                <a:gd name="T2" fmla="*/ 26 w 34"/>
                <a:gd name="T3" fmla="*/ 21 h 30"/>
                <a:gd name="T4" fmla="*/ 25 w 34"/>
                <a:gd name="T5" fmla="*/ 20 h 30"/>
                <a:gd name="T6" fmla="*/ 22 w 34"/>
                <a:gd name="T7" fmla="*/ 21 h 30"/>
                <a:gd name="T8" fmla="*/ 14 w 34"/>
                <a:gd name="T9" fmla="*/ 9 h 30"/>
                <a:gd name="T10" fmla="*/ 13 w 34"/>
                <a:gd name="T11" fmla="*/ 0 h 30"/>
                <a:gd name="T12" fmla="*/ 7 w 34"/>
                <a:gd name="T13" fmla="*/ 3 h 30"/>
                <a:gd name="T14" fmla="*/ 3 w 34"/>
                <a:gd name="T15" fmla="*/ 7 h 30"/>
                <a:gd name="T16" fmla="*/ 0 w 34"/>
                <a:gd name="T17" fmla="*/ 14 h 30"/>
                <a:gd name="T18" fmla="*/ 5 w 34"/>
                <a:gd name="T19" fmla="*/ 17 h 30"/>
                <a:gd name="T20" fmla="*/ 9 w 34"/>
                <a:gd name="T21" fmla="*/ 14 h 30"/>
                <a:gd name="T22" fmla="*/ 10 w 34"/>
                <a:gd name="T23" fmla="*/ 15 h 30"/>
                <a:gd name="T24" fmla="*/ 12 w 34"/>
                <a:gd name="T25" fmla="*/ 19 h 30"/>
                <a:gd name="T26" fmla="*/ 13 w 34"/>
                <a:gd name="T27" fmla="*/ 23 h 30"/>
                <a:gd name="T28" fmla="*/ 16 w 34"/>
                <a:gd name="T29" fmla="*/ 27 h 30"/>
                <a:gd name="T30" fmla="*/ 18 w 34"/>
                <a:gd name="T31" fmla="*/ 28 h 30"/>
                <a:gd name="T32" fmla="*/ 23 w 34"/>
                <a:gd name="T33" fmla="*/ 30 h 30"/>
                <a:gd name="T34" fmla="*/ 30 w 34"/>
                <a:gd name="T35" fmla="*/ 30 h 30"/>
                <a:gd name="T36" fmla="*/ 30 w 34"/>
                <a:gd name="T37" fmla="*/ 30 h 30"/>
                <a:gd name="T38" fmla="*/ 31 w 34"/>
                <a:gd name="T39" fmla="*/ 30 h 30"/>
                <a:gd name="T40" fmla="*/ 33 w 34"/>
                <a:gd name="T41" fmla="*/ 28 h 30"/>
                <a:gd name="T42" fmla="*/ 33 w 34"/>
                <a:gd name="T43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30">
                  <a:moveTo>
                    <a:pt x="33" y="26"/>
                  </a:moveTo>
                  <a:cubicBezTo>
                    <a:pt x="31" y="24"/>
                    <a:pt x="26" y="21"/>
                    <a:pt x="26" y="21"/>
                  </a:cubicBezTo>
                  <a:cubicBezTo>
                    <a:pt x="26" y="20"/>
                    <a:pt x="25" y="20"/>
                    <a:pt x="25" y="20"/>
                  </a:cubicBezTo>
                  <a:cubicBezTo>
                    <a:pt x="26" y="21"/>
                    <a:pt x="23" y="22"/>
                    <a:pt x="22" y="21"/>
                  </a:cubicBezTo>
                  <a:cubicBezTo>
                    <a:pt x="17" y="17"/>
                    <a:pt x="16" y="12"/>
                    <a:pt x="14" y="9"/>
                  </a:cubicBezTo>
                  <a:cubicBezTo>
                    <a:pt x="11" y="6"/>
                    <a:pt x="13" y="1"/>
                    <a:pt x="13" y="0"/>
                  </a:cubicBezTo>
                  <a:cubicBezTo>
                    <a:pt x="12" y="0"/>
                    <a:pt x="8" y="2"/>
                    <a:pt x="7" y="3"/>
                  </a:cubicBezTo>
                  <a:cubicBezTo>
                    <a:pt x="6" y="4"/>
                    <a:pt x="4" y="6"/>
                    <a:pt x="3" y="7"/>
                  </a:cubicBezTo>
                  <a:cubicBezTo>
                    <a:pt x="3" y="8"/>
                    <a:pt x="1" y="12"/>
                    <a:pt x="0" y="14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10" y="15"/>
                  </a:cubicBezTo>
                  <a:cubicBezTo>
                    <a:pt x="11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4" y="24"/>
                    <a:pt x="15" y="26"/>
                    <a:pt x="16" y="27"/>
                  </a:cubicBezTo>
                  <a:cubicBezTo>
                    <a:pt x="16" y="27"/>
                    <a:pt x="17" y="28"/>
                    <a:pt x="18" y="28"/>
                  </a:cubicBezTo>
                  <a:cubicBezTo>
                    <a:pt x="19" y="30"/>
                    <a:pt x="21" y="30"/>
                    <a:pt x="23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3" y="30"/>
                    <a:pt x="34" y="29"/>
                    <a:pt x="33" y="28"/>
                  </a:cubicBezTo>
                  <a:cubicBezTo>
                    <a:pt x="33" y="28"/>
                    <a:pt x="33" y="27"/>
                    <a:pt x="33" y="26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3" name="îṩlïḑê"/>
            <p:cNvSpPr/>
            <p:nvPr>
              <p:custDataLst>
                <p:tags r:id="rId219"/>
              </p:custDataLst>
            </p:nvPr>
          </p:nvSpPr>
          <p:spPr bwMode="auto">
            <a:xfrm>
              <a:off x="11201" y="4069"/>
              <a:ext cx="242" cy="933"/>
            </a:xfrm>
            <a:custGeom>
              <a:avLst/>
              <a:gdLst>
                <a:gd name="T0" fmla="*/ 54 w 55"/>
                <a:gd name="T1" fmla="*/ 236 h 242"/>
                <a:gd name="T2" fmla="*/ 43 w 55"/>
                <a:gd name="T3" fmla="*/ 232 h 242"/>
                <a:gd name="T4" fmla="*/ 36 w 55"/>
                <a:gd name="T5" fmla="*/ 224 h 242"/>
                <a:gd name="T6" fmla="*/ 37 w 55"/>
                <a:gd name="T7" fmla="*/ 209 h 242"/>
                <a:gd name="T8" fmla="*/ 52 w 55"/>
                <a:gd name="T9" fmla="*/ 130 h 242"/>
                <a:gd name="T10" fmla="*/ 48 w 55"/>
                <a:gd name="T11" fmla="*/ 33 h 242"/>
                <a:gd name="T12" fmla="*/ 13 w 55"/>
                <a:gd name="T13" fmla="*/ 0 h 242"/>
                <a:gd name="T14" fmla="*/ 2 w 55"/>
                <a:gd name="T15" fmla="*/ 38 h 242"/>
                <a:gd name="T16" fmla="*/ 13 w 55"/>
                <a:gd name="T17" fmla="*/ 56 h 242"/>
                <a:gd name="T18" fmla="*/ 31 w 55"/>
                <a:gd name="T19" fmla="*/ 132 h 242"/>
                <a:gd name="T20" fmla="*/ 24 w 55"/>
                <a:gd name="T21" fmla="*/ 162 h 242"/>
                <a:gd name="T22" fmla="*/ 25 w 55"/>
                <a:gd name="T23" fmla="*/ 209 h 242"/>
                <a:gd name="T24" fmla="*/ 24 w 55"/>
                <a:gd name="T25" fmla="*/ 222 h 242"/>
                <a:gd name="T26" fmla="*/ 19 w 55"/>
                <a:gd name="T27" fmla="*/ 232 h 242"/>
                <a:gd name="T28" fmla="*/ 23 w 55"/>
                <a:gd name="T29" fmla="*/ 237 h 242"/>
                <a:gd name="T30" fmla="*/ 28 w 55"/>
                <a:gd name="T31" fmla="*/ 237 h 242"/>
                <a:gd name="T32" fmla="*/ 44 w 55"/>
                <a:gd name="T33" fmla="*/ 242 h 242"/>
                <a:gd name="T34" fmla="*/ 54 w 55"/>
                <a:gd name="T35" fmla="*/ 239 h 242"/>
                <a:gd name="T36" fmla="*/ 54 w 55"/>
                <a:gd name="T37" fmla="*/ 23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242">
                  <a:moveTo>
                    <a:pt x="54" y="236"/>
                  </a:moveTo>
                  <a:cubicBezTo>
                    <a:pt x="53" y="235"/>
                    <a:pt x="46" y="233"/>
                    <a:pt x="43" y="232"/>
                  </a:cubicBezTo>
                  <a:cubicBezTo>
                    <a:pt x="40" y="230"/>
                    <a:pt x="37" y="226"/>
                    <a:pt x="36" y="224"/>
                  </a:cubicBezTo>
                  <a:cubicBezTo>
                    <a:pt x="36" y="222"/>
                    <a:pt x="37" y="213"/>
                    <a:pt x="37" y="209"/>
                  </a:cubicBezTo>
                  <a:cubicBezTo>
                    <a:pt x="40" y="183"/>
                    <a:pt x="50" y="146"/>
                    <a:pt x="52" y="130"/>
                  </a:cubicBezTo>
                  <a:cubicBezTo>
                    <a:pt x="55" y="104"/>
                    <a:pt x="54" y="76"/>
                    <a:pt x="48" y="3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0" y="19"/>
                    <a:pt x="2" y="38"/>
                  </a:cubicBezTo>
                  <a:cubicBezTo>
                    <a:pt x="3" y="49"/>
                    <a:pt x="12" y="52"/>
                    <a:pt x="13" y="56"/>
                  </a:cubicBezTo>
                  <a:cubicBezTo>
                    <a:pt x="14" y="61"/>
                    <a:pt x="31" y="132"/>
                    <a:pt x="31" y="132"/>
                  </a:cubicBezTo>
                  <a:cubicBezTo>
                    <a:pt x="31" y="132"/>
                    <a:pt x="25" y="146"/>
                    <a:pt x="24" y="162"/>
                  </a:cubicBezTo>
                  <a:cubicBezTo>
                    <a:pt x="22" y="176"/>
                    <a:pt x="26" y="193"/>
                    <a:pt x="25" y="209"/>
                  </a:cubicBezTo>
                  <a:cubicBezTo>
                    <a:pt x="25" y="212"/>
                    <a:pt x="25" y="220"/>
                    <a:pt x="24" y="222"/>
                  </a:cubicBezTo>
                  <a:cubicBezTo>
                    <a:pt x="23" y="225"/>
                    <a:pt x="20" y="228"/>
                    <a:pt x="19" y="232"/>
                  </a:cubicBezTo>
                  <a:cubicBezTo>
                    <a:pt x="19" y="234"/>
                    <a:pt x="21" y="236"/>
                    <a:pt x="23" y="237"/>
                  </a:cubicBezTo>
                  <a:cubicBezTo>
                    <a:pt x="26" y="238"/>
                    <a:pt x="27" y="237"/>
                    <a:pt x="28" y="237"/>
                  </a:cubicBezTo>
                  <a:cubicBezTo>
                    <a:pt x="34" y="237"/>
                    <a:pt x="35" y="241"/>
                    <a:pt x="44" y="242"/>
                  </a:cubicBezTo>
                  <a:cubicBezTo>
                    <a:pt x="47" y="242"/>
                    <a:pt x="51" y="241"/>
                    <a:pt x="54" y="239"/>
                  </a:cubicBezTo>
                  <a:cubicBezTo>
                    <a:pt x="55" y="238"/>
                    <a:pt x="54" y="237"/>
                    <a:pt x="54" y="236"/>
                  </a:cubicBez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4" name="ïŝļïḑê"/>
            <p:cNvSpPr/>
            <p:nvPr>
              <p:custDataLst>
                <p:tags r:id="rId220"/>
              </p:custDataLst>
            </p:nvPr>
          </p:nvSpPr>
          <p:spPr bwMode="auto">
            <a:xfrm>
              <a:off x="11269" y="4885"/>
              <a:ext cx="163" cy="120"/>
            </a:xfrm>
            <a:custGeom>
              <a:avLst/>
              <a:gdLst>
                <a:gd name="T0" fmla="*/ 36 w 37"/>
                <a:gd name="T1" fmla="*/ 15 h 19"/>
                <a:gd name="T2" fmla="*/ 34 w 37"/>
                <a:gd name="T3" fmla="*/ 17 h 19"/>
                <a:gd name="T4" fmla="*/ 29 w 37"/>
                <a:gd name="T5" fmla="*/ 19 h 19"/>
                <a:gd name="T6" fmla="*/ 24 w 37"/>
                <a:gd name="T7" fmla="*/ 19 h 19"/>
                <a:gd name="T8" fmla="*/ 19 w 37"/>
                <a:gd name="T9" fmla="*/ 18 h 19"/>
                <a:gd name="T10" fmla="*/ 16 w 37"/>
                <a:gd name="T11" fmla="*/ 16 h 19"/>
                <a:gd name="T12" fmla="*/ 11 w 37"/>
                <a:gd name="T13" fmla="*/ 14 h 19"/>
                <a:gd name="T14" fmla="*/ 8 w 37"/>
                <a:gd name="T15" fmla="*/ 14 h 19"/>
                <a:gd name="T16" fmla="*/ 8 w 37"/>
                <a:gd name="T17" fmla="*/ 19 h 19"/>
                <a:gd name="T18" fmla="*/ 2 w 37"/>
                <a:gd name="T19" fmla="*/ 19 h 19"/>
                <a:gd name="T20" fmla="*/ 0 w 37"/>
                <a:gd name="T21" fmla="*/ 11 h 19"/>
                <a:gd name="T22" fmla="*/ 1 w 37"/>
                <a:gd name="T23" fmla="*/ 7 h 19"/>
                <a:gd name="T24" fmla="*/ 5 w 37"/>
                <a:gd name="T25" fmla="*/ 0 h 19"/>
                <a:gd name="T26" fmla="*/ 11 w 37"/>
                <a:gd name="T27" fmla="*/ 7 h 19"/>
                <a:gd name="T28" fmla="*/ 25 w 37"/>
                <a:gd name="T29" fmla="*/ 11 h 19"/>
                <a:gd name="T30" fmla="*/ 27 w 37"/>
                <a:gd name="T31" fmla="*/ 8 h 19"/>
                <a:gd name="T32" fmla="*/ 31 w 37"/>
                <a:gd name="T33" fmla="*/ 9 h 19"/>
                <a:gd name="T34" fmla="*/ 36 w 37"/>
                <a:gd name="T35" fmla="*/ 12 h 19"/>
                <a:gd name="T36" fmla="*/ 36 w 37"/>
                <a:gd name="T37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9">
                  <a:moveTo>
                    <a:pt x="36" y="15"/>
                  </a:moveTo>
                  <a:cubicBezTo>
                    <a:pt x="36" y="16"/>
                    <a:pt x="35" y="17"/>
                    <a:pt x="34" y="17"/>
                  </a:cubicBezTo>
                  <a:cubicBezTo>
                    <a:pt x="33" y="19"/>
                    <a:pt x="31" y="19"/>
                    <a:pt x="29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2" y="19"/>
                    <a:pt x="20" y="19"/>
                    <a:pt x="19" y="18"/>
                  </a:cubicBezTo>
                  <a:cubicBezTo>
                    <a:pt x="18" y="17"/>
                    <a:pt x="16" y="16"/>
                    <a:pt x="16" y="16"/>
                  </a:cubicBezTo>
                  <a:cubicBezTo>
                    <a:pt x="15" y="15"/>
                    <a:pt x="13" y="14"/>
                    <a:pt x="11" y="14"/>
                  </a:cubicBezTo>
                  <a:cubicBezTo>
                    <a:pt x="10" y="14"/>
                    <a:pt x="8" y="14"/>
                    <a:pt x="8" y="14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7"/>
                    <a:pt x="1" y="12"/>
                    <a:pt x="0" y="11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1" y="5"/>
                    <a:pt x="4" y="1"/>
                    <a:pt x="5" y="0"/>
                  </a:cubicBezTo>
                  <a:cubicBezTo>
                    <a:pt x="5" y="1"/>
                    <a:pt x="6" y="6"/>
                    <a:pt x="11" y="7"/>
                  </a:cubicBezTo>
                  <a:cubicBezTo>
                    <a:pt x="14" y="8"/>
                    <a:pt x="19" y="11"/>
                    <a:pt x="25" y="11"/>
                  </a:cubicBezTo>
                  <a:cubicBezTo>
                    <a:pt x="26" y="11"/>
                    <a:pt x="28" y="9"/>
                    <a:pt x="27" y="8"/>
                  </a:cubicBezTo>
                  <a:cubicBezTo>
                    <a:pt x="26" y="8"/>
                    <a:pt x="29" y="8"/>
                    <a:pt x="31" y="9"/>
                  </a:cubicBezTo>
                  <a:cubicBezTo>
                    <a:pt x="32" y="10"/>
                    <a:pt x="36" y="12"/>
                    <a:pt x="36" y="12"/>
                  </a:cubicBezTo>
                  <a:cubicBezTo>
                    <a:pt x="37" y="12"/>
                    <a:pt x="37" y="14"/>
                    <a:pt x="36" y="15"/>
                  </a:cubicBezTo>
                  <a:close/>
                </a:path>
              </a:pathLst>
            </a:custGeom>
            <a:solidFill>
              <a:srgbClr val="1F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5" name="iśľîdé"/>
            <p:cNvSpPr/>
            <p:nvPr>
              <p:custDataLst>
                <p:tags r:id="rId221"/>
              </p:custDataLst>
            </p:nvPr>
          </p:nvSpPr>
          <p:spPr bwMode="auto">
            <a:xfrm>
              <a:off x="11147" y="4069"/>
              <a:ext cx="307" cy="424"/>
            </a:xfrm>
            <a:custGeom>
              <a:avLst/>
              <a:gdLst>
                <a:gd name="T0" fmla="*/ 68 w 70"/>
                <a:gd name="T1" fmla="*/ 106 h 110"/>
                <a:gd name="T2" fmla="*/ 40 w 70"/>
                <a:gd name="T3" fmla="*/ 110 h 110"/>
                <a:gd name="T4" fmla="*/ 34 w 70"/>
                <a:gd name="T5" fmla="*/ 110 h 110"/>
                <a:gd name="T6" fmla="*/ 30 w 70"/>
                <a:gd name="T7" fmla="*/ 110 h 110"/>
                <a:gd name="T8" fmla="*/ 12 w 70"/>
                <a:gd name="T9" fmla="*/ 108 h 110"/>
                <a:gd name="T10" fmla="*/ 4 w 70"/>
                <a:gd name="T11" fmla="*/ 54 h 110"/>
                <a:gd name="T12" fmla="*/ 1 w 70"/>
                <a:gd name="T13" fmla="*/ 30 h 110"/>
                <a:gd name="T14" fmla="*/ 14 w 70"/>
                <a:gd name="T15" fmla="*/ 0 h 110"/>
                <a:gd name="T16" fmla="*/ 60 w 70"/>
                <a:gd name="T17" fmla="*/ 0 h 110"/>
                <a:gd name="T18" fmla="*/ 69 w 70"/>
                <a:gd name="T19" fmla="*/ 30 h 110"/>
                <a:gd name="T20" fmla="*/ 68 w 70"/>
                <a:gd name="T21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110">
                  <a:moveTo>
                    <a:pt x="68" y="106"/>
                  </a:moveTo>
                  <a:cubicBezTo>
                    <a:pt x="68" y="106"/>
                    <a:pt x="62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1" y="110"/>
                    <a:pt x="30" y="110"/>
                  </a:cubicBezTo>
                  <a:cubicBezTo>
                    <a:pt x="18" y="110"/>
                    <a:pt x="12" y="109"/>
                    <a:pt x="12" y="108"/>
                  </a:cubicBezTo>
                  <a:cubicBezTo>
                    <a:pt x="12" y="106"/>
                    <a:pt x="6" y="61"/>
                    <a:pt x="4" y="54"/>
                  </a:cubicBezTo>
                  <a:cubicBezTo>
                    <a:pt x="3" y="51"/>
                    <a:pt x="0" y="43"/>
                    <a:pt x="1" y="30"/>
                  </a:cubicBezTo>
                  <a:cubicBezTo>
                    <a:pt x="1" y="18"/>
                    <a:pt x="11" y="3"/>
                    <a:pt x="14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8" y="18"/>
                    <a:pt x="69" y="30"/>
                  </a:cubicBezTo>
                  <a:cubicBezTo>
                    <a:pt x="70" y="54"/>
                    <a:pt x="68" y="106"/>
                    <a:pt x="68" y="10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6" name="ï$ľîḋè"/>
            <p:cNvSpPr/>
            <p:nvPr>
              <p:custDataLst>
                <p:tags r:id="rId222"/>
              </p:custDataLst>
            </p:nvPr>
          </p:nvSpPr>
          <p:spPr bwMode="auto">
            <a:xfrm>
              <a:off x="11115" y="3872"/>
              <a:ext cx="217" cy="216"/>
            </a:xfrm>
            <a:custGeom>
              <a:avLst/>
              <a:gdLst>
                <a:gd name="T0" fmla="*/ 0 w 49"/>
                <a:gd name="T1" fmla="*/ 15 h 56"/>
                <a:gd name="T2" fmla="*/ 2 w 49"/>
                <a:gd name="T3" fmla="*/ 28 h 56"/>
                <a:gd name="T4" fmla="*/ 15 w 49"/>
                <a:gd name="T5" fmla="*/ 55 h 56"/>
                <a:gd name="T6" fmla="*/ 49 w 49"/>
                <a:gd name="T7" fmla="*/ 31 h 56"/>
                <a:gd name="T8" fmla="*/ 45 w 49"/>
                <a:gd name="T9" fmla="*/ 22 h 56"/>
                <a:gd name="T10" fmla="*/ 19 w 49"/>
                <a:gd name="T11" fmla="*/ 35 h 56"/>
                <a:gd name="T12" fmla="*/ 15 w 49"/>
                <a:gd name="T13" fmla="*/ 0 h 56"/>
                <a:gd name="T14" fmla="*/ 0 w 49"/>
                <a:gd name="T15" fmla="*/ 1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6">
                  <a:moveTo>
                    <a:pt x="0" y="15"/>
                  </a:moveTo>
                  <a:cubicBezTo>
                    <a:pt x="0" y="15"/>
                    <a:pt x="1" y="24"/>
                    <a:pt x="2" y="28"/>
                  </a:cubicBezTo>
                  <a:cubicBezTo>
                    <a:pt x="4" y="31"/>
                    <a:pt x="9" y="56"/>
                    <a:pt x="15" y="55"/>
                  </a:cubicBezTo>
                  <a:cubicBezTo>
                    <a:pt x="20" y="55"/>
                    <a:pt x="49" y="31"/>
                    <a:pt x="49" y="31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17" y="7"/>
                    <a:pt x="15" y="0"/>
                  </a:cubicBezTo>
                  <a:cubicBezTo>
                    <a:pt x="0" y="15"/>
                    <a:pt x="0" y="15"/>
                    <a:pt x="0" y="15"/>
                  </a:cubicBezTo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7" name="îšļîḍê"/>
            <p:cNvSpPr/>
            <p:nvPr>
              <p:custDataLst>
                <p:tags r:id="rId223"/>
              </p:custDataLst>
            </p:nvPr>
          </p:nvSpPr>
          <p:spPr bwMode="auto">
            <a:xfrm>
              <a:off x="11143" y="3915"/>
              <a:ext cx="123" cy="126"/>
            </a:xfrm>
            <a:custGeom>
              <a:avLst/>
              <a:gdLst>
                <a:gd name="T0" fmla="*/ 0 w 28"/>
                <a:gd name="T1" fmla="*/ 5 h 33"/>
                <a:gd name="T2" fmla="*/ 10 w 28"/>
                <a:gd name="T3" fmla="*/ 32 h 33"/>
                <a:gd name="T4" fmla="*/ 28 w 28"/>
                <a:gd name="T5" fmla="*/ 20 h 33"/>
                <a:gd name="T6" fmla="*/ 10 w 28"/>
                <a:gd name="T7" fmla="*/ 0 h 33"/>
                <a:gd name="T8" fmla="*/ 0 w 28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3">
                  <a:moveTo>
                    <a:pt x="0" y="5"/>
                  </a:moveTo>
                  <a:cubicBezTo>
                    <a:pt x="3" y="14"/>
                    <a:pt x="8" y="29"/>
                    <a:pt x="10" y="32"/>
                  </a:cubicBezTo>
                  <a:cubicBezTo>
                    <a:pt x="11" y="33"/>
                    <a:pt x="28" y="27"/>
                    <a:pt x="28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5"/>
                    <a:pt x="0" y="5"/>
                    <a:pt x="0" y="5"/>
                  </a:cubicBezTo>
                </a:path>
              </a:pathLst>
            </a:custGeom>
            <a:solidFill>
              <a:srgbClr val="DD9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8" name="ïŝlïḓe"/>
            <p:cNvSpPr/>
            <p:nvPr>
              <p:custDataLst>
                <p:tags r:id="rId224"/>
              </p:custDataLst>
            </p:nvPr>
          </p:nvSpPr>
          <p:spPr bwMode="auto">
            <a:xfrm>
              <a:off x="11100" y="3761"/>
              <a:ext cx="120" cy="177"/>
            </a:xfrm>
            <a:custGeom>
              <a:avLst/>
              <a:gdLst>
                <a:gd name="T0" fmla="*/ 27 w 27"/>
                <a:gd name="T1" fmla="*/ 0 h 46"/>
                <a:gd name="T2" fmla="*/ 12 w 27"/>
                <a:gd name="T3" fmla="*/ 5 h 46"/>
                <a:gd name="T4" fmla="*/ 3 w 27"/>
                <a:gd name="T5" fmla="*/ 45 h 46"/>
                <a:gd name="T6" fmla="*/ 10 w 27"/>
                <a:gd name="T7" fmla="*/ 46 h 46"/>
                <a:gd name="T8" fmla="*/ 23 w 27"/>
                <a:gd name="T9" fmla="*/ 43 h 46"/>
                <a:gd name="T10" fmla="*/ 21 w 27"/>
                <a:gd name="T11" fmla="*/ 18 h 46"/>
                <a:gd name="T12" fmla="*/ 27 w 27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6">
                  <a:moveTo>
                    <a:pt x="27" y="0"/>
                  </a:moveTo>
                  <a:cubicBezTo>
                    <a:pt x="27" y="0"/>
                    <a:pt x="18" y="0"/>
                    <a:pt x="12" y="5"/>
                  </a:cubicBezTo>
                  <a:cubicBezTo>
                    <a:pt x="0" y="13"/>
                    <a:pt x="3" y="45"/>
                    <a:pt x="3" y="45"/>
                  </a:cubicBezTo>
                  <a:cubicBezTo>
                    <a:pt x="3" y="45"/>
                    <a:pt x="3" y="46"/>
                    <a:pt x="10" y="46"/>
                  </a:cubicBezTo>
                  <a:cubicBezTo>
                    <a:pt x="17" y="45"/>
                    <a:pt x="23" y="43"/>
                    <a:pt x="23" y="4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9" name="ïṧļîďê"/>
            <p:cNvSpPr/>
            <p:nvPr>
              <p:custDataLst>
                <p:tags r:id="rId225"/>
              </p:custDataLst>
            </p:nvPr>
          </p:nvSpPr>
          <p:spPr bwMode="auto">
            <a:xfrm>
              <a:off x="11143" y="3819"/>
              <a:ext cx="120" cy="120"/>
            </a:xfrm>
            <a:prstGeom prst="ellipse">
              <a:avLst/>
            </a:prstGeom>
            <a:solidFill>
              <a:srgbClr val="CC81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0" name="îṣľíḓê"/>
            <p:cNvSpPr/>
            <p:nvPr>
              <p:custDataLst>
                <p:tags r:id="rId226"/>
              </p:custDataLst>
            </p:nvPr>
          </p:nvSpPr>
          <p:spPr bwMode="auto">
            <a:xfrm>
              <a:off x="11143" y="3818"/>
              <a:ext cx="120" cy="120"/>
            </a:xfrm>
            <a:custGeom>
              <a:avLst/>
              <a:gdLst>
                <a:gd name="T0" fmla="*/ 3 w 3"/>
                <a:gd name="T1" fmla="*/ 0 w 3"/>
                <a:gd name="T2" fmla="*/ 0 w 3"/>
                <a:gd name="T3" fmla="*/ 3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CC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1" name="ïšļiḍé"/>
            <p:cNvSpPr/>
            <p:nvPr>
              <p:custDataLst>
                <p:tags r:id="rId227"/>
              </p:custDataLst>
            </p:nvPr>
          </p:nvSpPr>
          <p:spPr bwMode="auto">
            <a:xfrm>
              <a:off x="11130" y="3817"/>
              <a:ext cx="120" cy="120"/>
            </a:xfrm>
            <a:custGeom>
              <a:avLst/>
              <a:gdLst>
                <a:gd name="T0" fmla="*/ 1 w 6"/>
                <a:gd name="T1" fmla="*/ 0 h 27"/>
                <a:gd name="T2" fmla="*/ 3 w 6"/>
                <a:gd name="T3" fmla="*/ 27 h 27"/>
                <a:gd name="T4" fmla="*/ 3 w 6"/>
                <a:gd name="T5" fmla="*/ 27 h 27"/>
                <a:gd name="T6" fmla="*/ 6 w 6"/>
                <a:gd name="T7" fmla="*/ 27 h 27"/>
                <a:gd name="T8" fmla="*/ 4 w 6"/>
                <a:gd name="T9" fmla="*/ 23 h 27"/>
                <a:gd name="T10" fmla="*/ 1 w 6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">
                  <a:moveTo>
                    <a:pt x="1" y="0"/>
                  </a:moveTo>
                  <a:cubicBezTo>
                    <a:pt x="1" y="1"/>
                    <a:pt x="0" y="18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6" y="27"/>
                  </a:cubicBezTo>
                  <a:cubicBezTo>
                    <a:pt x="5" y="25"/>
                    <a:pt x="5" y="24"/>
                    <a:pt x="4" y="23"/>
                  </a:cubicBezTo>
                  <a:cubicBezTo>
                    <a:pt x="2" y="16"/>
                    <a:pt x="1" y="8"/>
                    <a:pt x="1" y="0"/>
                  </a:cubicBezTo>
                </a:path>
              </a:pathLst>
            </a:custGeom>
            <a:solidFill>
              <a:srgbClr val="D49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2" name="íSliḍê"/>
            <p:cNvSpPr/>
            <p:nvPr>
              <p:custDataLst>
                <p:tags r:id="rId228"/>
              </p:custDataLst>
            </p:nvPr>
          </p:nvSpPr>
          <p:spPr bwMode="auto">
            <a:xfrm>
              <a:off x="11197" y="3659"/>
              <a:ext cx="131" cy="120"/>
            </a:xfrm>
            <a:custGeom>
              <a:avLst/>
              <a:gdLst>
                <a:gd name="T0" fmla="*/ 0 w 30"/>
                <a:gd name="T1" fmla="*/ 6 h 10"/>
                <a:gd name="T2" fmla="*/ 3 w 30"/>
                <a:gd name="T3" fmla="*/ 1 h 10"/>
                <a:gd name="T4" fmla="*/ 5 w 30"/>
                <a:gd name="T5" fmla="*/ 1 h 10"/>
                <a:gd name="T6" fmla="*/ 16 w 30"/>
                <a:gd name="T7" fmla="*/ 0 h 10"/>
                <a:gd name="T8" fmla="*/ 23 w 30"/>
                <a:gd name="T9" fmla="*/ 1 h 10"/>
                <a:gd name="T10" fmla="*/ 30 w 30"/>
                <a:gd name="T11" fmla="*/ 10 h 10"/>
                <a:gd name="T12" fmla="*/ 0 w 30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0">
                  <a:moveTo>
                    <a:pt x="0" y="6"/>
                  </a:moveTo>
                  <a:cubicBezTo>
                    <a:pt x="1" y="4"/>
                    <a:pt x="1" y="2"/>
                    <a:pt x="3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11" y="0"/>
                    <a:pt x="10" y="0"/>
                    <a:pt x="16" y="0"/>
                  </a:cubicBezTo>
                  <a:cubicBezTo>
                    <a:pt x="18" y="0"/>
                    <a:pt x="21" y="0"/>
                    <a:pt x="23" y="1"/>
                  </a:cubicBezTo>
                  <a:cubicBezTo>
                    <a:pt x="26" y="3"/>
                    <a:pt x="28" y="7"/>
                    <a:pt x="30" y="1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D29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3" name="íSlîdê"/>
            <p:cNvSpPr/>
            <p:nvPr>
              <p:custDataLst>
                <p:tags r:id="rId229"/>
              </p:custDataLst>
            </p:nvPr>
          </p:nvSpPr>
          <p:spPr bwMode="auto">
            <a:xfrm>
              <a:off x="11130" y="3748"/>
              <a:ext cx="314" cy="355"/>
            </a:xfrm>
            <a:custGeom>
              <a:avLst/>
              <a:gdLst>
                <a:gd name="T0" fmla="*/ 63 w 71"/>
                <a:gd name="T1" fmla="*/ 75 h 92"/>
                <a:gd name="T2" fmla="*/ 61 w 71"/>
                <a:gd name="T3" fmla="*/ 55 h 92"/>
                <a:gd name="T4" fmla="*/ 66 w 71"/>
                <a:gd name="T5" fmla="*/ 42 h 92"/>
                <a:gd name="T6" fmla="*/ 61 w 71"/>
                <a:gd name="T7" fmla="*/ 19 h 92"/>
                <a:gd name="T8" fmla="*/ 52 w 71"/>
                <a:gd name="T9" fmla="*/ 4 h 92"/>
                <a:gd name="T10" fmla="*/ 26 w 71"/>
                <a:gd name="T11" fmla="*/ 2 h 92"/>
                <a:gd name="T12" fmla="*/ 14 w 71"/>
                <a:gd name="T13" fmla="*/ 4 h 92"/>
                <a:gd name="T14" fmla="*/ 1 w 71"/>
                <a:gd name="T15" fmla="*/ 14 h 92"/>
                <a:gd name="T16" fmla="*/ 4 w 71"/>
                <a:gd name="T17" fmla="*/ 45 h 92"/>
                <a:gd name="T18" fmla="*/ 16 w 71"/>
                <a:gd name="T19" fmla="*/ 80 h 92"/>
                <a:gd name="T20" fmla="*/ 13 w 71"/>
                <a:gd name="T21" fmla="*/ 84 h 92"/>
                <a:gd name="T22" fmla="*/ 28 w 71"/>
                <a:gd name="T23" fmla="*/ 91 h 92"/>
                <a:gd name="T24" fmla="*/ 50 w 71"/>
                <a:gd name="T25" fmla="*/ 91 h 92"/>
                <a:gd name="T26" fmla="*/ 63 w 71"/>
                <a:gd name="T27" fmla="*/ 7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92">
                  <a:moveTo>
                    <a:pt x="63" y="75"/>
                  </a:moveTo>
                  <a:cubicBezTo>
                    <a:pt x="62" y="72"/>
                    <a:pt x="60" y="59"/>
                    <a:pt x="61" y="55"/>
                  </a:cubicBezTo>
                  <a:cubicBezTo>
                    <a:pt x="61" y="52"/>
                    <a:pt x="65" y="50"/>
                    <a:pt x="66" y="42"/>
                  </a:cubicBezTo>
                  <a:cubicBezTo>
                    <a:pt x="68" y="31"/>
                    <a:pt x="64" y="23"/>
                    <a:pt x="61" y="19"/>
                  </a:cubicBezTo>
                  <a:cubicBezTo>
                    <a:pt x="58" y="14"/>
                    <a:pt x="53" y="4"/>
                    <a:pt x="52" y="4"/>
                  </a:cubicBezTo>
                  <a:cubicBezTo>
                    <a:pt x="38" y="0"/>
                    <a:pt x="36" y="2"/>
                    <a:pt x="26" y="2"/>
                  </a:cubicBezTo>
                  <a:cubicBezTo>
                    <a:pt x="21" y="3"/>
                    <a:pt x="18" y="3"/>
                    <a:pt x="14" y="4"/>
                  </a:cubicBezTo>
                  <a:cubicBezTo>
                    <a:pt x="9" y="5"/>
                    <a:pt x="2" y="7"/>
                    <a:pt x="1" y="14"/>
                  </a:cubicBezTo>
                  <a:cubicBezTo>
                    <a:pt x="0" y="24"/>
                    <a:pt x="1" y="35"/>
                    <a:pt x="4" y="45"/>
                  </a:cubicBezTo>
                  <a:cubicBezTo>
                    <a:pt x="7" y="52"/>
                    <a:pt x="19" y="76"/>
                    <a:pt x="16" y="80"/>
                  </a:cubicBezTo>
                  <a:cubicBezTo>
                    <a:pt x="16" y="81"/>
                    <a:pt x="14" y="83"/>
                    <a:pt x="13" y="84"/>
                  </a:cubicBezTo>
                  <a:cubicBezTo>
                    <a:pt x="13" y="89"/>
                    <a:pt x="20" y="90"/>
                    <a:pt x="28" y="91"/>
                  </a:cubicBezTo>
                  <a:cubicBezTo>
                    <a:pt x="35" y="92"/>
                    <a:pt x="42" y="92"/>
                    <a:pt x="50" y="91"/>
                  </a:cubicBezTo>
                  <a:cubicBezTo>
                    <a:pt x="71" y="90"/>
                    <a:pt x="64" y="77"/>
                    <a:pt x="63" y="75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4" name="îsļíḓè"/>
            <p:cNvSpPr/>
            <p:nvPr>
              <p:custDataLst>
                <p:tags r:id="rId230"/>
              </p:custDataLst>
            </p:nvPr>
          </p:nvSpPr>
          <p:spPr bwMode="auto">
            <a:xfrm>
              <a:off x="11331" y="3821"/>
              <a:ext cx="120" cy="120"/>
            </a:xfrm>
            <a:custGeom>
              <a:avLst/>
              <a:gdLst>
                <a:gd name="T0" fmla="*/ 0 w 13"/>
                <a:gd name="T1" fmla="*/ 0 h 21"/>
                <a:gd name="T2" fmla="*/ 4 w 13"/>
                <a:gd name="T3" fmla="*/ 21 h 21"/>
                <a:gd name="T4" fmla="*/ 5 w 13"/>
                <a:gd name="T5" fmla="*/ 21 h 21"/>
                <a:gd name="T6" fmla="*/ 11 w 13"/>
                <a:gd name="T7" fmla="*/ 20 h 21"/>
                <a:gd name="T8" fmla="*/ 13 w 13"/>
                <a:gd name="T9" fmla="*/ 15 h 21"/>
                <a:gd name="T10" fmla="*/ 0 w 13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1">
                  <a:moveTo>
                    <a:pt x="0" y="0"/>
                  </a:moveTo>
                  <a:cubicBezTo>
                    <a:pt x="0" y="0"/>
                    <a:pt x="1" y="13"/>
                    <a:pt x="4" y="21"/>
                  </a:cubicBezTo>
                  <a:cubicBezTo>
                    <a:pt x="4" y="21"/>
                    <a:pt x="5" y="21"/>
                    <a:pt x="5" y="21"/>
                  </a:cubicBezTo>
                  <a:cubicBezTo>
                    <a:pt x="8" y="21"/>
                    <a:pt x="10" y="21"/>
                    <a:pt x="11" y="20"/>
                  </a:cubicBezTo>
                  <a:cubicBezTo>
                    <a:pt x="11" y="19"/>
                    <a:pt x="13" y="16"/>
                    <a:pt x="13" y="15"/>
                  </a:cubicBezTo>
                  <a:cubicBezTo>
                    <a:pt x="13" y="13"/>
                    <a:pt x="0" y="0"/>
                    <a:pt x="0" y="0"/>
                  </a:cubicBezTo>
                </a:path>
              </a:pathLst>
            </a:custGeom>
            <a:solidFill>
              <a:srgbClr val="D49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5" name="ï$lîdé"/>
            <p:cNvSpPr/>
            <p:nvPr>
              <p:custDataLst>
                <p:tags r:id="rId231"/>
              </p:custDataLst>
            </p:nvPr>
          </p:nvSpPr>
          <p:spPr bwMode="auto">
            <a:xfrm>
              <a:off x="11355" y="3848"/>
              <a:ext cx="193" cy="212"/>
            </a:xfrm>
            <a:custGeom>
              <a:avLst/>
              <a:gdLst>
                <a:gd name="T0" fmla="*/ 0 w 44"/>
                <a:gd name="T1" fmla="*/ 13 h 55"/>
                <a:gd name="T2" fmla="*/ 25 w 44"/>
                <a:gd name="T3" fmla="*/ 55 h 55"/>
                <a:gd name="T4" fmla="*/ 44 w 44"/>
                <a:gd name="T5" fmla="*/ 16 h 55"/>
                <a:gd name="T6" fmla="*/ 35 w 44"/>
                <a:gd name="T7" fmla="*/ 12 h 55"/>
                <a:gd name="T8" fmla="*/ 26 w 44"/>
                <a:gd name="T9" fmla="*/ 29 h 55"/>
                <a:gd name="T10" fmla="*/ 14 w 44"/>
                <a:gd name="T11" fmla="*/ 0 h 55"/>
                <a:gd name="T12" fmla="*/ 0 w 44"/>
                <a:gd name="T13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5">
                  <a:moveTo>
                    <a:pt x="0" y="13"/>
                  </a:moveTo>
                  <a:cubicBezTo>
                    <a:pt x="0" y="13"/>
                    <a:pt x="17" y="55"/>
                    <a:pt x="25" y="55"/>
                  </a:cubicBezTo>
                  <a:cubicBezTo>
                    <a:pt x="30" y="55"/>
                    <a:pt x="44" y="16"/>
                    <a:pt x="44" y="16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6" name="ïs1îďé"/>
            <p:cNvSpPr/>
            <p:nvPr>
              <p:custDataLst>
                <p:tags r:id="rId232"/>
              </p:custDataLst>
            </p:nvPr>
          </p:nvSpPr>
          <p:spPr bwMode="auto">
            <a:xfrm>
              <a:off x="11485" y="3795"/>
              <a:ext cx="120" cy="120"/>
            </a:xfrm>
            <a:custGeom>
              <a:avLst/>
              <a:gdLst>
                <a:gd name="T0" fmla="*/ 0 w 19"/>
                <a:gd name="T1" fmla="*/ 24 h 26"/>
                <a:gd name="T2" fmla="*/ 2 w 19"/>
                <a:gd name="T3" fmla="*/ 17 h 26"/>
                <a:gd name="T4" fmla="*/ 2 w 19"/>
                <a:gd name="T5" fmla="*/ 9 h 26"/>
                <a:gd name="T6" fmla="*/ 5 w 19"/>
                <a:gd name="T7" fmla="*/ 3 h 26"/>
                <a:gd name="T8" fmla="*/ 9 w 19"/>
                <a:gd name="T9" fmla="*/ 2 h 26"/>
                <a:gd name="T10" fmla="*/ 12 w 19"/>
                <a:gd name="T11" fmla="*/ 0 h 26"/>
                <a:gd name="T12" fmla="*/ 15 w 19"/>
                <a:gd name="T13" fmla="*/ 2 h 26"/>
                <a:gd name="T14" fmla="*/ 16 w 19"/>
                <a:gd name="T15" fmla="*/ 5 h 26"/>
                <a:gd name="T16" fmla="*/ 17 w 19"/>
                <a:gd name="T17" fmla="*/ 7 h 26"/>
                <a:gd name="T18" fmla="*/ 18 w 19"/>
                <a:gd name="T19" fmla="*/ 9 h 26"/>
                <a:gd name="T20" fmla="*/ 18 w 19"/>
                <a:gd name="T21" fmla="*/ 11 h 26"/>
                <a:gd name="T22" fmla="*/ 19 w 19"/>
                <a:gd name="T23" fmla="*/ 13 h 26"/>
                <a:gd name="T24" fmla="*/ 17 w 19"/>
                <a:gd name="T25" fmla="*/ 18 h 26"/>
                <a:gd name="T26" fmla="*/ 12 w 19"/>
                <a:gd name="T27" fmla="*/ 22 h 26"/>
                <a:gd name="T28" fmla="*/ 9 w 19"/>
                <a:gd name="T29" fmla="*/ 26 h 26"/>
                <a:gd name="T30" fmla="*/ 0 w 19"/>
                <a:gd name="T3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6">
                  <a:moveTo>
                    <a:pt x="0" y="24"/>
                  </a:moveTo>
                  <a:cubicBezTo>
                    <a:pt x="0" y="24"/>
                    <a:pt x="2" y="20"/>
                    <a:pt x="2" y="17"/>
                  </a:cubicBezTo>
                  <a:cubicBezTo>
                    <a:pt x="2" y="15"/>
                    <a:pt x="1" y="10"/>
                    <a:pt x="2" y="9"/>
                  </a:cubicBezTo>
                  <a:cubicBezTo>
                    <a:pt x="3" y="7"/>
                    <a:pt x="4" y="4"/>
                    <a:pt x="5" y="3"/>
                  </a:cubicBezTo>
                  <a:cubicBezTo>
                    <a:pt x="6" y="2"/>
                    <a:pt x="9" y="1"/>
                    <a:pt x="9" y="2"/>
                  </a:cubicBezTo>
                  <a:cubicBezTo>
                    <a:pt x="10" y="2"/>
                    <a:pt x="11" y="0"/>
                    <a:pt x="12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4"/>
                    <a:pt x="16" y="4"/>
                    <a:pt x="16" y="5"/>
                  </a:cubicBezTo>
                  <a:cubicBezTo>
                    <a:pt x="17" y="5"/>
                    <a:pt x="17" y="6"/>
                    <a:pt x="17" y="7"/>
                  </a:cubicBezTo>
                  <a:cubicBezTo>
                    <a:pt x="17" y="7"/>
                    <a:pt x="18" y="7"/>
                    <a:pt x="18" y="9"/>
                  </a:cubicBezTo>
                  <a:cubicBezTo>
                    <a:pt x="19" y="10"/>
                    <a:pt x="18" y="10"/>
                    <a:pt x="18" y="11"/>
                  </a:cubicBezTo>
                  <a:cubicBezTo>
                    <a:pt x="18" y="12"/>
                    <a:pt x="19" y="11"/>
                    <a:pt x="19" y="13"/>
                  </a:cubicBezTo>
                  <a:cubicBezTo>
                    <a:pt x="19" y="14"/>
                    <a:pt x="18" y="16"/>
                    <a:pt x="17" y="18"/>
                  </a:cubicBezTo>
                  <a:cubicBezTo>
                    <a:pt x="16" y="19"/>
                    <a:pt x="14" y="21"/>
                    <a:pt x="12" y="22"/>
                  </a:cubicBezTo>
                  <a:cubicBezTo>
                    <a:pt x="11" y="23"/>
                    <a:pt x="10" y="24"/>
                    <a:pt x="9" y="26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DD9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7" name="íşlîḑé"/>
            <p:cNvSpPr/>
            <p:nvPr>
              <p:custDataLst>
                <p:tags r:id="rId233"/>
              </p:custDataLst>
            </p:nvPr>
          </p:nvSpPr>
          <p:spPr bwMode="auto">
            <a:xfrm>
              <a:off x="11494" y="3713"/>
              <a:ext cx="120" cy="120"/>
            </a:xfrm>
            <a:custGeom>
              <a:avLst/>
              <a:gdLst>
                <a:gd name="T0" fmla="*/ 2 w 8"/>
                <a:gd name="T1" fmla="*/ 1 h 14"/>
                <a:gd name="T2" fmla="*/ 1 w 8"/>
                <a:gd name="T3" fmla="*/ 0 h 14"/>
                <a:gd name="T4" fmla="*/ 0 w 8"/>
                <a:gd name="T5" fmla="*/ 2 h 14"/>
                <a:gd name="T6" fmla="*/ 6 w 8"/>
                <a:gd name="T7" fmla="*/ 14 h 14"/>
                <a:gd name="T8" fmla="*/ 7 w 8"/>
                <a:gd name="T9" fmla="*/ 13 h 14"/>
                <a:gd name="T10" fmla="*/ 7 w 8"/>
                <a:gd name="T11" fmla="*/ 12 h 14"/>
                <a:gd name="T12" fmla="*/ 2 w 8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2" y="1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7" y="13"/>
                  </a:cubicBezTo>
                  <a:cubicBezTo>
                    <a:pt x="8" y="13"/>
                    <a:pt x="7" y="12"/>
                    <a:pt x="7" y="12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787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8" name="ïšľïḋê"/>
            <p:cNvSpPr/>
            <p:nvPr>
              <p:custDataLst>
                <p:tags r:id="rId234"/>
              </p:custDataLst>
            </p:nvPr>
          </p:nvSpPr>
          <p:spPr bwMode="auto">
            <a:xfrm>
              <a:off x="11505" y="3724"/>
              <a:ext cx="120" cy="120"/>
            </a:xfrm>
            <a:custGeom>
              <a:avLst/>
              <a:gdLst>
                <a:gd name="T0" fmla="*/ 5 w 5"/>
                <a:gd name="T1" fmla="*/ 1 h 6"/>
                <a:gd name="T2" fmla="*/ 2 w 5"/>
                <a:gd name="T3" fmla="*/ 4 h 6"/>
                <a:gd name="T4" fmla="*/ 0 w 5"/>
                <a:gd name="T5" fmla="*/ 6 h 6"/>
                <a:gd name="T6" fmla="*/ 3 w 5"/>
                <a:gd name="T7" fmla="*/ 3 h 6"/>
                <a:gd name="T8" fmla="*/ 5 w 5"/>
                <a:gd name="T9" fmla="*/ 1 h 6"/>
                <a:gd name="T10" fmla="*/ 5 w 5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4" y="2"/>
                    <a:pt x="3" y="3"/>
                    <a:pt x="2" y="4"/>
                  </a:cubicBezTo>
                  <a:cubicBezTo>
                    <a:pt x="1" y="5"/>
                    <a:pt x="1" y="5"/>
                    <a:pt x="0" y="6"/>
                  </a:cubicBezTo>
                  <a:cubicBezTo>
                    <a:pt x="1" y="6"/>
                    <a:pt x="1" y="5"/>
                    <a:pt x="3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5" y="0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DD9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9" name="îšļîḓé"/>
            <p:cNvSpPr/>
            <p:nvPr>
              <p:custDataLst>
                <p:tags r:id="rId235"/>
              </p:custDataLst>
            </p:nvPr>
          </p:nvSpPr>
          <p:spPr bwMode="auto">
            <a:xfrm>
              <a:off x="11280" y="3751"/>
              <a:ext cx="176" cy="182"/>
            </a:xfrm>
            <a:custGeom>
              <a:avLst/>
              <a:gdLst>
                <a:gd name="T0" fmla="*/ 0 w 40"/>
                <a:gd name="T1" fmla="*/ 0 h 47"/>
                <a:gd name="T2" fmla="*/ 28 w 40"/>
                <a:gd name="T3" fmla="*/ 15 h 47"/>
                <a:gd name="T4" fmla="*/ 40 w 40"/>
                <a:gd name="T5" fmla="*/ 39 h 47"/>
                <a:gd name="T6" fmla="*/ 20 w 40"/>
                <a:gd name="T7" fmla="*/ 47 h 47"/>
                <a:gd name="T8" fmla="*/ 12 w 40"/>
                <a:gd name="T9" fmla="*/ 27 h 47"/>
                <a:gd name="T10" fmla="*/ 0 w 40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7">
                  <a:moveTo>
                    <a:pt x="0" y="0"/>
                  </a:moveTo>
                  <a:cubicBezTo>
                    <a:pt x="5" y="1"/>
                    <a:pt x="19" y="2"/>
                    <a:pt x="28" y="15"/>
                  </a:cubicBezTo>
                  <a:cubicBezTo>
                    <a:pt x="33" y="22"/>
                    <a:pt x="37" y="32"/>
                    <a:pt x="40" y="39"/>
                  </a:cubicBezTo>
                  <a:cubicBezTo>
                    <a:pt x="37" y="43"/>
                    <a:pt x="27" y="47"/>
                    <a:pt x="20" y="47"/>
                  </a:cubicBezTo>
                  <a:cubicBezTo>
                    <a:pt x="20" y="47"/>
                    <a:pt x="14" y="37"/>
                    <a:pt x="12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任意多边形: 形状 5"/>
          <p:cNvSpPr/>
          <p:nvPr userDrawn="1">
            <p:custDataLst>
              <p:tags r:id="rId236"/>
            </p:custDataLst>
          </p:nvPr>
        </p:nvSpPr>
        <p:spPr>
          <a:xfrm>
            <a:off x="238461" y="207084"/>
            <a:ext cx="11715078" cy="6443832"/>
          </a:xfrm>
          <a:custGeom>
            <a:avLst/>
            <a:gdLst>
              <a:gd name="connsiteX0" fmla="*/ 103991 w 12192000"/>
              <a:gd name="connsiteY0" fmla="*/ 107576 h 6858000"/>
              <a:gd name="connsiteX1" fmla="*/ 103991 w 12192000"/>
              <a:gd name="connsiteY1" fmla="*/ 6766559 h 6858000"/>
              <a:gd name="connsiteX2" fmla="*/ 12088010 w 12192000"/>
              <a:gd name="connsiteY2" fmla="*/ 6766559 h 6858000"/>
              <a:gd name="connsiteX3" fmla="*/ 12088010 w 12192000"/>
              <a:gd name="connsiteY3" fmla="*/ 10757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3991" y="107576"/>
                </a:moveTo>
                <a:lnTo>
                  <a:pt x="103991" y="6766559"/>
                </a:lnTo>
                <a:lnTo>
                  <a:pt x="12088010" y="6766559"/>
                </a:lnTo>
                <a:lnTo>
                  <a:pt x="12088010" y="10757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237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23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23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24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278195" y="305470"/>
            <a:ext cx="11899200" cy="6458869"/>
            <a:chOff x="292800" y="304200"/>
            <a:chExt cx="11899200" cy="6458869"/>
          </a:xfrm>
        </p:grpSpPr>
        <p:sp>
          <p:nvSpPr>
            <p:cNvPr id="15" name="矩形 14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" name="组合 15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11396081" y="5376880"/>
              <a:ext cx="795919" cy="1386189"/>
              <a:chOff x="11396080" y="5389580"/>
              <a:chExt cx="795919" cy="1386189"/>
            </a:xfrm>
          </p:grpSpPr>
          <p:sp>
            <p:nvSpPr>
              <p:cNvPr id="17" name="íslïḋé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1791260" y="5389580"/>
                <a:ext cx="16119" cy="220656"/>
              </a:xfrm>
              <a:custGeom>
                <a:avLst/>
                <a:gdLst>
                  <a:gd name="T0" fmla="*/ 7 w 14"/>
                  <a:gd name="T1" fmla="*/ 191 h 191"/>
                  <a:gd name="T2" fmla="*/ 0 w 14"/>
                  <a:gd name="T3" fmla="*/ 185 h 191"/>
                  <a:gd name="T4" fmla="*/ 0 w 14"/>
                  <a:gd name="T5" fmla="*/ 6 h 191"/>
                  <a:gd name="T6" fmla="*/ 7 w 14"/>
                  <a:gd name="T7" fmla="*/ 0 h 191"/>
                  <a:gd name="T8" fmla="*/ 14 w 14"/>
                  <a:gd name="T9" fmla="*/ 6 h 191"/>
                  <a:gd name="T10" fmla="*/ 14 w 14"/>
                  <a:gd name="T11" fmla="*/ 185 h 191"/>
                  <a:gd name="T12" fmla="*/ 7 w 14"/>
                  <a:gd name="T13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1">
                    <a:moveTo>
                      <a:pt x="7" y="191"/>
                    </a:moveTo>
                    <a:cubicBezTo>
                      <a:pt x="3" y="191"/>
                      <a:pt x="0" y="188"/>
                      <a:pt x="0" y="18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6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14" y="188"/>
                      <a:pt x="11" y="191"/>
                      <a:pt x="7" y="191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îṥ1ïďê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1939106" y="5447384"/>
                <a:ext cx="124501" cy="191755"/>
              </a:xfrm>
              <a:custGeom>
                <a:avLst/>
                <a:gdLst>
                  <a:gd name="T0" fmla="*/ 7 w 108"/>
                  <a:gd name="T1" fmla="*/ 166 h 166"/>
                  <a:gd name="T2" fmla="*/ 4 w 108"/>
                  <a:gd name="T3" fmla="*/ 165 h 166"/>
                  <a:gd name="T4" fmla="*/ 1 w 108"/>
                  <a:gd name="T5" fmla="*/ 156 h 166"/>
                  <a:gd name="T6" fmla="*/ 95 w 108"/>
                  <a:gd name="T7" fmla="*/ 4 h 166"/>
                  <a:gd name="T8" fmla="*/ 104 w 108"/>
                  <a:gd name="T9" fmla="*/ 2 h 166"/>
                  <a:gd name="T10" fmla="*/ 106 w 108"/>
                  <a:gd name="T11" fmla="*/ 11 h 166"/>
                  <a:gd name="T12" fmla="*/ 13 w 108"/>
                  <a:gd name="T13" fmla="*/ 163 h 166"/>
                  <a:gd name="T14" fmla="*/ 7 w 108"/>
                  <a:gd name="T15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66">
                    <a:moveTo>
                      <a:pt x="7" y="166"/>
                    </a:moveTo>
                    <a:cubicBezTo>
                      <a:pt x="6" y="166"/>
                      <a:pt x="5" y="166"/>
                      <a:pt x="4" y="165"/>
                    </a:cubicBezTo>
                    <a:cubicBezTo>
                      <a:pt x="0" y="163"/>
                      <a:pt x="0" y="159"/>
                      <a:pt x="1" y="156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7" y="1"/>
                      <a:pt x="101" y="0"/>
                      <a:pt x="104" y="2"/>
                    </a:cubicBezTo>
                    <a:cubicBezTo>
                      <a:pt x="107" y="4"/>
                      <a:pt x="108" y="8"/>
                      <a:pt x="106" y="11"/>
                    </a:cubicBezTo>
                    <a:cubicBezTo>
                      <a:pt x="13" y="163"/>
                      <a:pt x="13" y="163"/>
                      <a:pt x="13" y="163"/>
                    </a:cubicBezTo>
                    <a:cubicBezTo>
                      <a:pt x="11" y="165"/>
                      <a:pt x="9" y="166"/>
                      <a:pt x="7" y="166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îṣḷíďê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1535032" y="5447384"/>
                <a:ext cx="124501" cy="191755"/>
              </a:xfrm>
              <a:custGeom>
                <a:avLst/>
                <a:gdLst>
                  <a:gd name="T0" fmla="*/ 101 w 108"/>
                  <a:gd name="T1" fmla="*/ 166 h 166"/>
                  <a:gd name="T2" fmla="*/ 95 w 108"/>
                  <a:gd name="T3" fmla="*/ 163 h 166"/>
                  <a:gd name="T4" fmla="*/ 2 w 108"/>
                  <a:gd name="T5" fmla="*/ 11 h 166"/>
                  <a:gd name="T6" fmla="*/ 4 w 108"/>
                  <a:gd name="T7" fmla="*/ 2 h 166"/>
                  <a:gd name="T8" fmla="*/ 13 w 108"/>
                  <a:gd name="T9" fmla="*/ 4 h 166"/>
                  <a:gd name="T10" fmla="*/ 107 w 108"/>
                  <a:gd name="T11" fmla="*/ 156 h 166"/>
                  <a:gd name="T12" fmla="*/ 104 w 108"/>
                  <a:gd name="T13" fmla="*/ 165 h 166"/>
                  <a:gd name="T14" fmla="*/ 101 w 108"/>
                  <a:gd name="T15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66">
                    <a:moveTo>
                      <a:pt x="101" y="166"/>
                    </a:moveTo>
                    <a:cubicBezTo>
                      <a:pt x="99" y="166"/>
                      <a:pt x="97" y="165"/>
                      <a:pt x="95" y="16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0" y="8"/>
                      <a:pt x="1" y="4"/>
                      <a:pt x="4" y="2"/>
                    </a:cubicBezTo>
                    <a:cubicBezTo>
                      <a:pt x="7" y="0"/>
                      <a:pt x="11" y="1"/>
                      <a:pt x="13" y="4"/>
                    </a:cubicBezTo>
                    <a:cubicBezTo>
                      <a:pt x="107" y="156"/>
                      <a:pt x="107" y="156"/>
                      <a:pt x="107" y="156"/>
                    </a:cubicBezTo>
                    <a:cubicBezTo>
                      <a:pt x="108" y="159"/>
                      <a:pt x="108" y="163"/>
                      <a:pt x="104" y="165"/>
                    </a:cubicBezTo>
                    <a:cubicBezTo>
                      <a:pt x="103" y="166"/>
                      <a:pt x="102" y="166"/>
                      <a:pt x="101" y="166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îṩḻiḓê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11555597" y="6724635"/>
                <a:ext cx="480220" cy="511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îşļïḋé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1931880" y="6717965"/>
                <a:ext cx="165076" cy="4001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îṥ1iḑe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1701219" y="6357800"/>
                <a:ext cx="175635" cy="170633"/>
              </a:xfrm>
              <a:custGeom>
                <a:avLst/>
                <a:gdLst>
                  <a:gd name="T0" fmla="*/ 149 w 152"/>
                  <a:gd name="T1" fmla="*/ 28 h 148"/>
                  <a:gd name="T2" fmla="*/ 149 w 152"/>
                  <a:gd name="T3" fmla="*/ 28 h 148"/>
                  <a:gd name="T4" fmla="*/ 152 w 152"/>
                  <a:gd name="T5" fmla="*/ 0 h 148"/>
                  <a:gd name="T6" fmla="*/ 0 w 152"/>
                  <a:gd name="T7" fmla="*/ 148 h 148"/>
                  <a:gd name="T8" fmla="*/ 149 w 152"/>
                  <a:gd name="T9" fmla="*/ 2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48">
                    <a:moveTo>
                      <a:pt x="149" y="28"/>
                    </a:moveTo>
                    <a:cubicBezTo>
                      <a:pt x="149" y="28"/>
                      <a:pt x="149" y="28"/>
                      <a:pt x="149" y="28"/>
                    </a:cubicBezTo>
                    <a:cubicBezTo>
                      <a:pt x="149" y="18"/>
                      <a:pt x="150" y="9"/>
                      <a:pt x="152" y="0"/>
                    </a:cubicBezTo>
                    <a:cubicBezTo>
                      <a:pt x="70" y="1"/>
                      <a:pt x="3" y="66"/>
                      <a:pt x="0" y="148"/>
                    </a:cubicBezTo>
                    <a:cubicBezTo>
                      <a:pt x="15" y="79"/>
                      <a:pt x="76" y="28"/>
                      <a:pt x="149" y="28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îśḻiḓe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1396080" y="5671376"/>
                <a:ext cx="795919" cy="805368"/>
              </a:xfrm>
              <a:custGeom>
                <a:avLst/>
                <a:gdLst>
                  <a:gd name="T0" fmla="*/ 346 w 689"/>
                  <a:gd name="T1" fmla="*/ 0 h 698"/>
                  <a:gd name="T2" fmla="*/ 178 w 689"/>
                  <a:gd name="T3" fmla="*/ 49 h 698"/>
                  <a:gd name="T4" fmla="*/ 123 w 689"/>
                  <a:gd name="T5" fmla="*/ 93 h 698"/>
                  <a:gd name="T6" fmla="*/ 123 w 689"/>
                  <a:gd name="T7" fmla="*/ 539 h 698"/>
                  <a:gd name="T8" fmla="*/ 185 w 689"/>
                  <a:gd name="T9" fmla="*/ 698 h 698"/>
                  <a:gd name="T10" fmla="*/ 508 w 689"/>
                  <a:gd name="T11" fmla="*/ 698 h 698"/>
                  <a:gd name="T12" fmla="*/ 570 w 689"/>
                  <a:gd name="T13" fmla="*/ 539 h 698"/>
                  <a:gd name="T14" fmla="*/ 626 w 689"/>
                  <a:gd name="T15" fmla="*/ 464 h 698"/>
                  <a:gd name="T16" fmla="*/ 570 w 689"/>
                  <a:gd name="T17" fmla="*/ 93 h 698"/>
                  <a:gd name="T18" fmla="*/ 346 w 689"/>
                  <a:gd name="T19" fmla="*/ 0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9" h="698">
                    <a:moveTo>
                      <a:pt x="346" y="0"/>
                    </a:moveTo>
                    <a:cubicBezTo>
                      <a:pt x="288" y="0"/>
                      <a:pt x="229" y="16"/>
                      <a:pt x="178" y="49"/>
                    </a:cubicBezTo>
                    <a:cubicBezTo>
                      <a:pt x="159" y="61"/>
                      <a:pt x="140" y="76"/>
                      <a:pt x="123" y="93"/>
                    </a:cubicBezTo>
                    <a:cubicBezTo>
                      <a:pt x="0" y="216"/>
                      <a:pt x="0" y="416"/>
                      <a:pt x="123" y="539"/>
                    </a:cubicBezTo>
                    <a:cubicBezTo>
                      <a:pt x="163" y="580"/>
                      <a:pt x="186" y="648"/>
                      <a:pt x="185" y="698"/>
                    </a:cubicBezTo>
                    <a:cubicBezTo>
                      <a:pt x="508" y="698"/>
                      <a:pt x="508" y="698"/>
                      <a:pt x="508" y="698"/>
                    </a:cubicBezTo>
                    <a:cubicBezTo>
                      <a:pt x="507" y="648"/>
                      <a:pt x="530" y="580"/>
                      <a:pt x="570" y="539"/>
                    </a:cubicBezTo>
                    <a:cubicBezTo>
                      <a:pt x="593" y="517"/>
                      <a:pt x="611" y="491"/>
                      <a:pt x="626" y="464"/>
                    </a:cubicBezTo>
                    <a:cubicBezTo>
                      <a:pt x="689" y="345"/>
                      <a:pt x="670" y="193"/>
                      <a:pt x="570" y="93"/>
                    </a:cubicBezTo>
                    <a:cubicBezTo>
                      <a:pt x="508" y="31"/>
                      <a:pt x="427" y="0"/>
                      <a:pt x="346" y="0"/>
                    </a:cubicBezTo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ïSľïḋê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1576162" y="6474520"/>
                <a:ext cx="439090" cy="272347"/>
              </a:xfrm>
              <a:custGeom>
                <a:avLst/>
                <a:gdLst>
                  <a:gd name="T0" fmla="*/ 354 w 380"/>
                  <a:gd name="T1" fmla="*/ 0 h 236"/>
                  <a:gd name="T2" fmla="*/ 26 w 380"/>
                  <a:gd name="T3" fmla="*/ 0 h 236"/>
                  <a:gd name="T4" fmla="*/ 0 w 380"/>
                  <a:gd name="T5" fmla="*/ 26 h 236"/>
                  <a:gd name="T6" fmla="*/ 0 w 380"/>
                  <a:gd name="T7" fmla="*/ 93 h 236"/>
                  <a:gd name="T8" fmla="*/ 143 w 380"/>
                  <a:gd name="T9" fmla="*/ 236 h 236"/>
                  <a:gd name="T10" fmla="*/ 237 w 380"/>
                  <a:gd name="T11" fmla="*/ 236 h 236"/>
                  <a:gd name="T12" fmla="*/ 380 w 380"/>
                  <a:gd name="T13" fmla="*/ 93 h 236"/>
                  <a:gd name="T14" fmla="*/ 380 w 380"/>
                  <a:gd name="T15" fmla="*/ 26 h 236"/>
                  <a:gd name="T16" fmla="*/ 354 w 380"/>
                  <a:gd name="T17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0" h="236">
                    <a:moveTo>
                      <a:pt x="354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72"/>
                      <a:pt x="64" y="236"/>
                      <a:pt x="143" y="236"/>
                    </a:cubicBezTo>
                    <a:cubicBezTo>
                      <a:pt x="237" y="236"/>
                      <a:pt x="237" y="236"/>
                      <a:pt x="237" y="236"/>
                    </a:cubicBezTo>
                    <a:cubicBezTo>
                      <a:pt x="316" y="236"/>
                      <a:pt x="380" y="172"/>
                      <a:pt x="380" y="93"/>
                    </a:cubicBezTo>
                    <a:cubicBezTo>
                      <a:pt x="380" y="26"/>
                      <a:pt x="380" y="26"/>
                      <a:pt x="380" y="26"/>
                    </a:cubicBezTo>
                    <a:cubicBezTo>
                      <a:pt x="380" y="11"/>
                      <a:pt x="368" y="0"/>
                      <a:pt x="35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îṧļïḍe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11790148" y="6050993"/>
                <a:ext cx="219545" cy="439645"/>
              </a:xfrm>
              <a:custGeom>
                <a:avLst/>
                <a:gdLst>
                  <a:gd name="T0" fmla="*/ 162 w 190"/>
                  <a:gd name="T1" fmla="*/ 5 h 381"/>
                  <a:gd name="T2" fmla="*/ 90 w 190"/>
                  <a:gd name="T3" fmla="*/ 42 h 381"/>
                  <a:gd name="T4" fmla="*/ 63 w 190"/>
                  <a:gd name="T5" fmla="*/ 87 h 381"/>
                  <a:gd name="T6" fmla="*/ 5 w 190"/>
                  <a:gd name="T7" fmla="*/ 79 h 381"/>
                  <a:gd name="T8" fmla="*/ 0 w 190"/>
                  <a:gd name="T9" fmla="*/ 103 h 381"/>
                  <a:gd name="T10" fmla="*/ 53 w 190"/>
                  <a:gd name="T11" fmla="*/ 110 h 381"/>
                  <a:gd name="T12" fmla="*/ 21 w 190"/>
                  <a:gd name="T13" fmla="*/ 381 h 381"/>
                  <a:gd name="T14" fmla="*/ 45 w 190"/>
                  <a:gd name="T15" fmla="*/ 380 h 381"/>
                  <a:gd name="T16" fmla="*/ 79 w 190"/>
                  <a:gd name="T17" fmla="*/ 112 h 381"/>
                  <a:gd name="T18" fmla="*/ 160 w 190"/>
                  <a:gd name="T19" fmla="*/ 102 h 381"/>
                  <a:gd name="T20" fmla="*/ 189 w 190"/>
                  <a:gd name="T21" fmla="*/ 45 h 381"/>
                  <a:gd name="T22" fmla="*/ 162 w 190"/>
                  <a:gd name="T23" fmla="*/ 5 h 381"/>
                  <a:gd name="T24" fmla="*/ 149 w 190"/>
                  <a:gd name="T25" fmla="*/ 80 h 381"/>
                  <a:gd name="T26" fmla="*/ 89 w 190"/>
                  <a:gd name="T27" fmla="*/ 88 h 381"/>
                  <a:gd name="T28" fmla="*/ 109 w 190"/>
                  <a:gd name="T29" fmla="*/ 58 h 381"/>
                  <a:gd name="T30" fmla="*/ 154 w 190"/>
                  <a:gd name="T31" fmla="*/ 28 h 381"/>
                  <a:gd name="T32" fmla="*/ 164 w 190"/>
                  <a:gd name="T33" fmla="*/ 47 h 381"/>
                  <a:gd name="T34" fmla="*/ 149 w 190"/>
                  <a:gd name="T35" fmla="*/ 8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0" h="381">
                    <a:moveTo>
                      <a:pt x="162" y="5"/>
                    </a:moveTo>
                    <a:cubicBezTo>
                      <a:pt x="148" y="0"/>
                      <a:pt x="124" y="3"/>
                      <a:pt x="90" y="42"/>
                    </a:cubicBezTo>
                    <a:cubicBezTo>
                      <a:pt x="79" y="55"/>
                      <a:pt x="70" y="70"/>
                      <a:pt x="63" y="87"/>
                    </a:cubicBezTo>
                    <a:cubicBezTo>
                      <a:pt x="39" y="85"/>
                      <a:pt x="17" y="81"/>
                      <a:pt x="5" y="79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" y="103"/>
                      <a:pt x="25" y="108"/>
                      <a:pt x="53" y="110"/>
                    </a:cubicBezTo>
                    <a:cubicBezTo>
                      <a:pt x="15" y="219"/>
                      <a:pt x="20" y="373"/>
                      <a:pt x="21" y="381"/>
                    </a:cubicBezTo>
                    <a:cubicBezTo>
                      <a:pt x="45" y="380"/>
                      <a:pt x="45" y="380"/>
                      <a:pt x="45" y="380"/>
                    </a:cubicBezTo>
                    <a:cubicBezTo>
                      <a:pt x="45" y="378"/>
                      <a:pt x="39" y="216"/>
                      <a:pt x="79" y="112"/>
                    </a:cubicBezTo>
                    <a:cubicBezTo>
                      <a:pt x="108" y="114"/>
                      <a:pt x="140" y="112"/>
                      <a:pt x="160" y="102"/>
                    </a:cubicBezTo>
                    <a:cubicBezTo>
                      <a:pt x="182" y="91"/>
                      <a:pt x="190" y="66"/>
                      <a:pt x="189" y="45"/>
                    </a:cubicBezTo>
                    <a:cubicBezTo>
                      <a:pt x="187" y="25"/>
                      <a:pt x="177" y="10"/>
                      <a:pt x="162" y="5"/>
                    </a:cubicBezTo>
                    <a:close/>
                    <a:moveTo>
                      <a:pt x="149" y="80"/>
                    </a:moveTo>
                    <a:cubicBezTo>
                      <a:pt x="135" y="87"/>
                      <a:pt x="113" y="89"/>
                      <a:pt x="89" y="88"/>
                    </a:cubicBezTo>
                    <a:cubicBezTo>
                      <a:pt x="95" y="77"/>
                      <a:pt x="101" y="67"/>
                      <a:pt x="109" y="58"/>
                    </a:cubicBezTo>
                    <a:cubicBezTo>
                      <a:pt x="131" y="32"/>
                      <a:pt x="147" y="25"/>
                      <a:pt x="154" y="28"/>
                    </a:cubicBezTo>
                    <a:cubicBezTo>
                      <a:pt x="160" y="30"/>
                      <a:pt x="164" y="37"/>
                      <a:pt x="164" y="47"/>
                    </a:cubicBezTo>
                    <a:cubicBezTo>
                      <a:pt x="165" y="59"/>
                      <a:pt x="161" y="74"/>
                      <a:pt x="149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ïṩļíḋé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11583387" y="6050993"/>
                <a:ext cx="219545" cy="439645"/>
              </a:xfrm>
              <a:custGeom>
                <a:avLst/>
                <a:gdLst>
                  <a:gd name="T0" fmla="*/ 185 w 190"/>
                  <a:gd name="T1" fmla="*/ 79 h 381"/>
                  <a:gd name="T2" fmla="*/ 127 w 190"/>
                  <a:gd name="T3" fmla="*/ 87 h 381"/>
                  <a:gd name="T4" fmla="*/ 100 w 190"/>
                  <a:gd name="T5" fmla="*/ 42 h 381"/>
                  <a:gd name="T6" fmla="*/ 28 w 190"/>
                  <a:gd name="T7" fmla="*/ 5 h 381"/>
                  <a:gd name="T8" fmla="*/ 1 w 190"/>
                  <a:gd name="T9" fmla="*/ 45 h 381"/>
                  <a:gd name="T10" fmla="*/ 30 w 190"/>
                  <a:gd name="T11" fmla="*/ 102 h 381"/>
                  <a:gd name="T12" fmla="*/ 111 w 190"/>
                  <a:gd name="T13" fmla="*/ 112 h 381"/>
                  <a:gd name="T14" fmla="*/ 145 w 190"/>
                  <a:gd name="T15" fmla="*/ 380 h 381"/>
                  <a:gd name="T16" fmla="*/ 169 w 190"/>
                  <a:gd name="T17" fmla="*/ 381 h 381"/>
                  <a:gd name="T18" fmla="*/ 136 w 190"/>
                  <a:gd name="T19" fmla="*/ 110 h 381"/>
                  <a:gd name="T20" fmla="*/ 190 w 190"/>
                  <a:gd name="T21" fmla="*/ 103 h 381"/>
                  <a:gd name="T22" fmla="*/ 185 w 190"/>
                  <a:gd name="T23" fmla="*/ 79 h 381"/>
                  <a:gd name="T24" fmla="*/ 40 w 190"/>
                  <a:gd name="T25" fmla="*/ 80 h 381"/>
                  <a:gd name="T26" fmla="*/ 25 w 190"/>
                  <a:gd name="T27" fmla="*/ 47 h 381"/>
                  <a:gd name="T28" fmla="*/ 35 w 190"/>
                  <a:gd name="T29" fmla="*/ 28 h 381"/>
                  <a:gd name="T30" fmla="*/ 39 w 190"/>
                  <a:gd name="T31" fmla="*/ 27 h 381"/>
                  <a:gd name="T32" fmla="*/ 81 w 190"/>
                  <a:gd name="T33" fmla="*/ 58 h 381"/>
                  <a:gd name="T34" fmla="*/ 100 w 190"/>
                  <a:gd name="T35" fmla="*/ 88 h 381"/>
                  <a:gd name="T36" fmla="*/ 40 w 190"/>
                  <a:gd name="T37" fmla="*/ 8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0" h="381">
                    <a:moveTo>
                      <a:pt x="185" y="79"/>
                    </a:moveTo>
                    <a:cubicBezTo>
                      <a:pt x="173" y="81"/>
                      <a:pt x="151" y="85"/>
                      <a:pt x="127" y="87"/>
                    </a:cubicBezTo>
                    <a:cubicBezTo>
                      <a:pt x="119" y="70"/>
                      <a:pt x="110" y="55"/>
                      <a:pt x="100" y="42"/>
                    </a:cubicBezTo>
                    <a:cubicBezTo>
                      <a:pt x="66" y="3"/>
                      <a:pt x="42" y="0"/>
                      <a:pt x="28" y="5"/>
                    </a:cubicBezTo>
                    <a:cubicBezTo>
                      <a:pt x="13" y="10"/>
                      <a:pt x="2" y="25"/>
                      <a:pt x="1" y="45"/>
                    </a:cubicBezTo>
                    <a:cubicBezTo>
                      <a:pt x="0" y="66"/>
                      <a:pt x="8" y="91"/>
                      <a:pt x="30" y="102"/>
                    </a:cubicBezTo>
                    <a:cubicBezTo>
                      <a:pt x="50" y="112"/>
                      <a:pt x="81" y="114"/>
                      <a:pt x="111" y="112"/>
                    </a:cubicBezTo>
                    <a:cubicBezTo>
                      <a:pt x="150" y="216"/>
                      <a:pt x="145" y="378"/>
                      <a:pt x="145" y="380"/>
                    </a:cubicBezTo>
                    <a:cubicBezTo>
                      <a:pt x="169" y="381"/>
                      <a:pt x="169" y="381"/>
                      <a:pt x="169" y="381"/>
                    </a:cubicBezTo>
                    <a:cubicBezTo>
                      <a:pt x="169" y="373"/>
                      <a:pt x="175" y="219"/>
                      <a:pt x="136" y="110"/>
                    </a:cubicBezTo>
                    <a:cubicBezTo>
                      <a:pt x="165" y="108"/>
                      <a:pt x="188" y="103"/>
                      <a:pt x="190" y="103"/>
                    </a:cubicBezTo>
                    <a:lnTo>
                      <a:pt x="185" y="79"/>
                    </a:lnTo>
                    <a:close/>
                    <a:moveTo>
                      <a:pt x="40" y="80"/>
                    </a:moveTo>
                    <a:cubicBezTo>
                      <a:pt x="29" y="74"/>
                      <a:pt x="25" y="59"/>
                      <a:pt x="25" y="47"/>
                    </a:cubicBezTo>
                    <a:cubicBezTo>
                      <a:pt x="26" y="37"/>
                      <a:pt x="30" y="30"/>
                      <a:pt x="35" y="28"/>
                    </a:cubicBezTo>
                    <a:cubicBezTo>
                      <a:pt x="36" y="28"/>
                      <a:pt x="38" y="27"/>
                      <a:pt x="39" y="27"/>
                    </a:cubicBezTo>
                    <a:cubicBezTo>
                      <a:pt x="47" y="27"/>
                      <a:pt x="62" y="35"/>
                      <a:pt x="81" y="58"/>
                    </a:cubicBezTo>
                    <a:cubicBezTo>
                      <a:pt x="88" y="67"/>
                      <a:pt x="95" y="77"/>
                      <a:pt x="100" y="88"/>
                    </a:cubicBezTo>
                    <a:cubicBezTo>
                      <a:pt x="77" y="89"/>
                      <a:pt x="54" y="87"/>
                      <a:pt x="40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îšļiḓe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1576162" y="6474520"/>
                <a:ext cx="439090" cy="272347"/>
              </a:xfrm>
              <a:custGeom>
                <a:avLst/>
                <a:gdLst>
                  <a:gd name="T0" fmla="*/ 354 w 380"/>
                  <a:gd name="T1" fmla="*/ 0 h 236"/>
                  <a:gd name="T2" fmla="*/ 26 w 380"/>
                  <a:gd name="T3" fmla="*/ 0 h 236"/>
                  <a:gd name="T4" fmla="*/ 0 w 380"/>
                  <a:gd name="T5" fmla="*/ 26 h 236"/>
                  <a:gd name="T6" fmla="*/ 0 w 380"/>
                  <a:gd name="T7" fmla="*/ 53 h 236"/>
                  <a:gd name="T8" fmla="*/ 218 w 380"/>
                  <a:gd name="T9" fmla="*/ 53 h 236"/>
                  <a:gd name="T10" fmla="*/ 245 w 380"/>
                  <a:gd name="T11" fmla="*/ 80 h 236"/>
                  <a:gd name="T12" fmla="*/ 218 w 380"/>
                  <a:gd name="T13" fmla="*/ 107 h 236"/>
                  <a:gd name="T14" fmla="*/ 1 w 380"/>
                  <a:gd name="T15" fmla="*/ 107 h 236"/>
                  <a:gd name="T16" fmla="*/ 18 w 380"/>
                  <a:gd name="T17" fmla="*/ 161 h 236"/>
                  <a:gd name="T18" fmla="*/ 214 w 380"/>
                  <a:gd name="T19" fmla="*/ 161 h 236"/>
                  <a:gd name="T20" fmla="*/ 241 w 380"/>
                  <a:gd name="T21" fmla="*/ 188 h 236"/>
                  <a:gd name="T22" fmla="*/ 241 w 380"/>
                  <a:gd name="T23" fmla="*/ 236 h 236"/>
                  <a:gd name="T24" fmla="*/ 380 w 380"/>
                  <a:gd name="T25" fmla="*/ 93 h 236"/>
                  <a:gd name="T26" fmla="*/ 380 w 380"/>
                  <a:gd name="T27" fmla="*/ 26 h 236"/>
                  <a:gd name="T28" fmla="*/ 354 w 380"/>
                  <a:gd name="T2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0" h="236">
                    <a:moveTo>
                      <a:pt x="354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18" y="53"/>
                      <a:pt x="218" y="53"/>
                      <a:pt x="218" y="53"/>
                    </a:cubicBezTo>
                    <a:cubicBezTo>
                      <a:pt x="233" y="53"/>
                      <a:pt x="245" y="65"/>
                      <a:pt x="245" y="80"/>
                    </a:cubicBezTo>
                    <a:cubicBezTo>
                      <a:pt x="245" y="95"/>
                      <a:pt x="233" y="107"/>
                      <a:pt x="218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3" y="126"/>
                      <a:pt x="9" y="145"/>
                      <a:pt x="18" y="161"/>
                    </a:cubicBezTo>
                    <a:cubicBezTo>
                      <a:pt x="214" y="161"/>
                      <a:pt x="214" y="161"/>
                      <a:pt x="214" y="161"/>
                    </a:cubicBezTo>
                    <a:cubicBezTo>
                      <a:pt x="229" y="161"/>
                      <a:pt x="241" y="173"/>
                      <a:pt x="241" y="188"/>
                    </a:cubicBezTo>
                    <a:cubicBezTo>
                      <a:pt x="241" y="236"/>
                      <a:pt x="241" y="236"/>
                      <a:pt x="241" y="236"/>
                    </a:cubicBezTo>
                    <a:cubicBezTo>
                      <a:pt x="318" y="234"/>
                      <a:pt x="380" y="171"/>
                      <a:pt x="380" y="93"/>
                    </a:cubicBezTo>
                    <a:cubicBezTo>
                      <a:pt x="380" y="26"/>
                      <a:pt x="380" y="26"/>
                      <a:pt x="380" y="26"/>
                    </a:cubicBezTo>
                    <a:cubicBezTo>
                      <a:pt x="380" y="11"/>
                      <a:pt x="368" y="0"/>
                      <a:pt x="354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" name="ïS1iḑè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1495570" y="6249417"/>
                <a:ext cx="169522" cy="226214"/>
              </a:xfrm>
              <a:custGeom>
                <a:avLst/>
                <a:gdLst>
                  <a:gd name="T0" fmla="*/ 73 w 147"/>
                  <a:gd name="T1" fmla="*/ 41 h 196"/>
                  <a:gd name="T2" fmla="*/ 37 w 147"/>
                  <a:gd name="T3" fmla="*/ 38 h 196"/>
                  <a:gd name="T4" fmla="*/ 99 w 147"/>
                  <a:gd name="T5" fmla="*/ 196 h 196"/>
                  <a:gd name="T6" fmla="*/ 132 w 147"/>
                  <a:gd name="T7" fmla="*/ 196 h 196"/>
                  <a:gd name="T8" fmla="*/ 73 w 147"/>
                  <a:gd name="T9" fmla="*/ 41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96">
                    <a:moveTo>
                      <a:pt x="73" y="41"/>
                    </a:moveTo>
                    <a:cubicBezTo>
                      <a:pt x="49" y="19"/>
                      <a:pt x="0" y="0"/>
                      <a:pt x="37" y="38"/>
                    </a:cubicBezTo>
                    <a:cubicBezTo>
                      <a:pt x="76" y="79"/>
                      <a:pt x="100" y="146"/>
                      <a:pt x="99" y="196"/>
                    </a:cubicBez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32" y="175"/>
                      <a:pt x="147" y="106"/>
                      <a:pt x="73" y="41"/>
                    </a:cubicBezTo>
                    <a:close/>
                  </a:path>
                </a:pathLst>
              </a:custGeom>
              <a:solidFill>
                <a:srgbClr val="FF9D1F">
                  <a:alpha val="5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ísḻîḓê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1494458" y="5670264"/>
                <a:ext cx="697541" cy="805368"/>
              </a:xfrm>
              <a:custGeom>
                <a:avLst/>
                <a:gdLst>
                  <a:gd name="T0" fmla="*/ 261 w 604"/>
                  <a:gd name="T1" fmla="*/ 1 h 698"/>
                  <a:gd name="T2" fmla="*/ 93 w 604"/>
                  <a:gd name="T3" fmla="*/ 50 h 698"/>
                  <a:gd name="T4" fmla="*/ 38 w 604"/>
                  <a:gd name="T5" fmla="*/ 94 h 698"/>
                  <a:gd name="T6" fmla="*/ 0 w 604"/>
                  <a:gd name="T7" fmla="*/ 139 h 698"/>
                  <a:gd name="T8" fmla="*/ 365 w 604"/>
                  <a:gd name="T9" fmla="*/ 87 h 698"/>
                  <a:gd name="T10" fmla="*/ 419 w 604"/>
                  <a:gd name="T11" fmla="*/ 142 h 698"/>
                  <a:gd name="T12" fmla="*/ 337 w 604"/>
                  <a:gd name="T13" fmla="*/ 525 h 698"/>
                  <a:gd name="T14" fmla="*/ 269 w 604"/>
                  <a:gd name="T15" fmla="*/ 698 h 698"/>
                  <a:gd name="T16" fmla="*/ 423 w 604"/>
                  <a:gd name="T17" fmla="*/ 698 h 698"/>
                  <a:gd name="T18" fmla="*/ 485 w 604"/>
                  <a:gd name="T19" fmla="*/ 540 h 698"/>
                  <a:gd name="T20" fmla="*/ 541 w 604"/>
                  <a:gd name="T21" fmla="*/ 465 h 698"/>
                  <a:gd name="T22" fmla="*/ 485 w 604"/>
                  <a:gd name="T23" fmla="*/ 94 h 698"/>
                  <a:gd name="T24" fmla="*/ 261 w 604"/>
                  <a:gd name="T25" fmla="*/ 1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4" h="698">
                    <a:moveTo>
                      <a:pt x="261" y="1"/>
                    </a:moveTo>
                    <a:cubicBezTo>
                      <a:pt x="203" y="1"/>
                      <a:pt x="144" y="17"/>
                      <a:pt x="93" y="50"/>
                    </a:cubicBezTo>
                    <a:cubicBezTo>
                      <a:pt x="74" y="62"/>
                      <a:pt x="55" y="77"/>
                      <a:pt x="38" y="94"/>
                    </a:cubicBezTo>
                    <a:cubicBezTo>
                      <a:pt x="24" y="108"/>
                      <a:pt x="11" y="123"/>
                      <a:pt x="0" y="139"/>
                    </a:cubicBezTo>
                    <a:cubicBezTo>
                      <a:pt x="77" y="41"/>
                      <a:pt x="223" y="0"/>
                      <a:pt x="365" y="87"/>
                    </a:cubicBezTo>
                    <a:cubicBezTo>
                      <a:pt x="387" y="101"/>
                      <a:pt x="406" y="120"/>
                      <a:pt x="419" y="142"/>
                    </a:cubicBezTo>
                    <a:cubicBezTo>
                      <a:pt x="518" y="302"/>
                      <a:pt x="463" y="460"/>
                      <a:pt x="337" y="525"/>
                    </a:cubicBezTo>
                    <a:cubicBezTo>
                      <a:pt x="280" y="555"/>
                      <a:pt x="246" y="636"/>
                      <a:pt x="269" y="698"/>
                    </a:cubicBezTo>
                    <a:cubicBezTo>
                      <a:pt x="423" y="698"/>
                      <a:pt x="423" y="698"/>
                      <a:pt x="423" y="698"/>
                    </a:cubicBezTo>
                    <a:cubicBezTo>
                      <a:pt x="422" y="648"/>
                      <a:pt x="445" y="580"/>
                      <a:pt x="485" y="540"/>
                    </a:cubicBezTo>
                    <a:cubicBezTo>
                      <a:pt x="508" y="518"/>
                      <a:pt x="526" y="492"/>
                      <a:pt x="541" y="465"/>
                    </a:cubicBezTo>
                    <a:cubicBezTo>
                      <a:pt x="604" y="346"/>
                      <a:pt x="585" y="194"/>
                      <a:pt x="485" y="94"/>
                    </a:cubicBezTo>
                    <a:cubicBezTo>
                      <a:pt x="423" y="32"/>
                      <a:pt x="342" y="1"/>
                      <a:pt x="261" y="1"/>
                    </a:cubicBezTo>
                  </a:path>
                </a:pathLst>
              </a:custGeom>
              <a:solidFill>
                <a:srgbClr val="FF9D1F">
                  <a:alpha val="5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" name="îšľíḓè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11472226" y="5865353"/>
                <a:ext cx="113385" cy="146178"/>
              </a:xfrm>
              <a:custGeom>
                <a:avLst/>
                <a:gdLst>
                  <a:gd name="T0" fmla="*/ 0 w 98"/>
                  <a:gd name="T1" fmla="*/ 122 h 127"/>
                  <a:gd name="T2" fmla="*/ 59 w 98"/>
                  <a:gd name="T3" fmla="*/ 127 h 127"/>
                  <a:gd name="T4" fmla="*/ 98 w 98"/>
                  <a:gd name="T5" fmla="*/ 32 h 127"/>
                  <a:gd name="T6" fmla="*/ 51 w 98"/>
                  <a:gd name="T7" fmla="*/ 0 h 127"/>
                  <a:gd name="T8" fmla="*/ 0 w 98"/>
                  <a:gd name="T9" fmla="*/ 12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27">
                    <a:moveTo>
                      <a:pt x="0" y="122"/>
                    </a:moveTo>
                    <a:cubicBezTo>
                      <a:pt x="20" y="124"/>
                      <a:pt x="40" y="125"/>
                      <a:pt x="59" y="127"/>
                    </a:cubicBezTo>
                    <a:cubicBezTo>
                      <a:pt x="65" y="93"/>
                      <a:pt x="79" y="61"/>
                      <a:pt x="98" y="32"/>
                    </a:cubicBezTo>
                    <a:cubicBezTo>
                      <a:pt x="83" y="22"/>
                      <a:pt x="67" y="11"/>
                      <a:pt x="51" y="0"/>
                    </a:cubicBezTo>
                    <a:cubicBezTo>
                      <a:pt x="25" y="37"/>
                      <a:pt x="8" y="78"/>
                      <a:pt x="0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iş1îḑe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11554485" y="5909818"/>
                <a:ext cx="98378" cy="107827"/>
              </a:xfrm>
              <a:custGeom>
                <a:avLst/>
                <a:gdLst>
                  <a:gd name="T0" fmla="*/ 0 w 85"/>
                  <a:gd name="T1" fmla="*/ 89 h 93"/>
                  <a:gd name="T2" fmla="*/ 59 w 85"/>
                  <a:gd name="T3" fmla="*/ 93 h 93"/>
                  <a:gd name="T4" fmla="*/ 85 w 85"/>
                  <a:gd name="T5" fmla="*/ 32 h 93"/>
                  <a:gd name="T6" fmla="*/ 37 w 85"/>
                  <a:gd name="T7" fmla="*/ 0 h 93"/>
                  <a:gd name="T8" fmla="*/ 0 w 85"/>
                  <a:gd name="T9" fmla="*/ 8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0" y="89"/>
                    </a:moveTo>
                    <a:cubicBezTo>
                      <a:pt x="20" y="90"/>
                      <a:pt x="40" y="92"/>
                      <a:pt x="59" y="93"/>
                    </a:cubicBezTo>
                    <a:cubicBezTo>
                      <a:pt x="63" y="71"/>
                      <a:pt x="72" y="50"/>
                      <a:pt x="85" y="32"/>
                    </a:cubicBezTo>
                    <a:cubicBezTo>
                      <a:pt x="69" y="21"/>
                      <a:pt x="53" y="11"/>
                      <a:pt x="37" y="0"/>
                    </a:cubicBezTo>
                    <a:cubicBezTo>
                      <a:pt x="19" y="26"/>
                      <a:pt x="6" y="57"/>
                      <a:pt x="0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" name="í$ḻiḋê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1550039" y="5745299"/>
                <a:ext cx="142843" cy="138397"/>
              </a:xfrm>
              <a:custGeom>
                <a:avLst/>
                <a:gdLst>
                  <a:gd name="T0" fmla="*/ 0 w 124"/>
                  <a:gd name="T1" fmla="*/ 82 h 120"/>
                  <a:gd name="T2" fmla="*/ 44 w 124"/>
                  <a:gd name="T3" fmla="*/ 120 h 120"/>
                  <a:gd name="T4" fmla="*/ 124 w 124"/>
                  <a:gd name="T5" fmla="*/ 56 h 120"/>
                  <a:gd name="T6" fmla="*/ 104 w 124"/>
                  <a:gd name="T7" fmla="*/ 0 h 120"/>
                  <a:gd name="T8" fmla="*/ 0 w 124"/>
                  <a:gd name="T9" fmla="*/ 8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0">
                    <a:moveTo>
                      <a:pt x="0" y="82"/>
                    </a:moveTo>
                    <a:cubicBezTo>
                      <a:pt x="15" y="95"/>
                      <a:pt x="29" y="107"/>
                      <a:pt x="44" y="120"/>
                    </a:cubicBezTo>
                    <a:cubicBezTo>
                      <a:pt x="66" y="93"/>
                      <a:pt x="93" y="71"/>
                      <a:pt x="124" y="56"/>
                    </a:cubicBezTo>
                    <a:cubicBezTo>
                      <a:pt x="117" y="37"/>
                      <a:pt x="110" y="19"/>
                      <a:pt x="104" y="0"/>
                    </a:cubicBezTo>
                    <a:cubicBezTo>
                      <a:pt x="63" y="20"/>
                      <a:pt x="28" y="48"/>
                      <a:pt x="0" y="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îṧlíde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11611178" y="5822556"/>
                <a:ext cx="110606" cy="111718"/>
              </a:xfrm>
              <a:custGeom>
                <a:avLst/>
                <a:gdLst>
                  <a:gd name="T0" fmla="*/ 0 w 96"/>
                  <a:gd name="T1" fmla="*/ 60 h 97"/>
                  <a:gd name="T2" fmla="*/ 44 w 96"/>
                  <a:gd name="T3" fmla="*/ 97 h 97"/>
                  <a:gd name="T4" fmla="*/ 96 w 96"/>
                  <a:gd name="T5" fmla="*/ 56 h 97"/>
                  <a:gd name="T6" fmla="*/ 75 w 96"/>
                  <a:gd name="T7" fmla="*/ 0 h 97"/>
                  <a:gd name="T8" fmla="*/ 0 w 96"/>
                  <a:gd name="T9" fmla="*/ 6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0" y="60"/>
                    </a:moveTo>
                    <a:cubicBezTo>
                      <a:pt x="15" y="72"/>
                      <a:pt x="29" y="85"/>
                      <a:pt x="44" y="97"/>
                    </a:cubicBezTo>
                    <a:cubicBezTo>
                      <a:pt x="58" y="80"/>
                      <a:pt x="76" y="66"/>
                      <a:pt x="96" y="56"/>
                    </a:cubicBezTo>
                    <a:cubicBezTo>
                      <a:pt x="89" y="37"/>
                      <a:pt x="82" y="19"/>
                      <a:pt x="75" y="0"/>
                    </a:cubicBezTo>
                    <a:cubicBezTo>
                      <a:pt x="46" y="14"/>
                      <a:pt x="20" y="35"/>
                      <a:pt x="0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îş1iḍe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11866295" y="6248306"/>
                <a:ext cx="35572" cy="30014"/>
              </a:xfrm>
              <a:custGeom>
                <a:avLst/>
                <a:gdLst>
                  <a:gd name="T0" fmla="*/ 9 w 31"/>
                  <a:gd name="T1" fmla="*/ 17 h 26"/>
                  <a:gd name="T2" fmla="*/ 9 w 31"/>
                  <a:gd name="T3" fmla="*/ 16 h 26"/>
                  <a:gd name="T4" fmla="*/ 9 w 31"/>
                  <a:gd name="T5" fmla="*/ 16 h 26"/>
                  <a:gd name="T6" fmla="*/ 9 w 31"/>
                  <a:gd name="T7" fmla="*/ 17 h 26"/>
                  <a:gd name="T8" fmla="*/ 23 w 31"/>
                  <a:gd name="T9" fmla="*/ 16 h 26"/>
                  <a:gd name="T10" fmla="*/ 27 w 31"/>
                  <a:gd name="T11" fmla="*/ 12 h 26"/>
                  <a:gd name="T12" fmla="*/ 23 w 31"/>
                  <a:gd name="T13" fmla="*/ 16 h 26"/>
                  <a:gd name="T14" fmla="*/ 22 w 31"/>
                  <a:gd name="T15" fmla="*/ 0 h 26"/>
                  <a:gd name="T16" fmla="*/ 20 w 31"/>
                  <a:gd name="T17" fmla="*/ 1 h 26"/>
                  <a:gd name="T18" fmla="*/ 20 w 31"/>
                  <a:gd name="T19" fmla="*/ 0 h 26"/>
                  <a:gd name="T20" fmla="*/ 19 w 31"/>
                  <a:gd name="T21" fmla="*/ 0 h 26"/>
                  <a:gd name="T22" fmla="*/ 19 w 31"/>
                  <a:gd name="T23" fmla="*/ 0 h 26"/>
                  <a:gd name="T24" fmla="*/ 9 w 31"/>
                  <a:gd name="T25" fmla="*/ 6 h 26"/>
                  <a:gd name="T26" fmla="*/ 0 w 31"/>
                  <a:gd name="T27" fmla="*/ 15 h 26"/>
                  <a:gd name="T28" fmla="*/ 0 w 31"/>
                  <a:gd name="T29" fmla="*/ 17 h 26"/>
                  <a:gd name="T30" fmla="*/ 0 w 31"/>
                  <a:gd name="T31" fmla="*/ 18 h 26"/>
                  <a:gd name="T32" fmla="*/ 1 w 31"/>
                  <a:gd name="T33" fmla="*/ 18 h 26"/>
                  <a:gd name="T34" fmla="*/ 2 w 31"/>
                  <a:gd name="T35" fmla="*/ 18 h 26"/>
                  <a:gd name="T36" fmla="*/ 2 w 31"/>
                  <a:gd name="T37" fmla="*/ 18 h 26"/>
                  <a:gd name="T38" fmla="*/ 2 w 31"/>
                  <a:gd name="T39" fmla="*/ 18 h 26"/>
                  <a:gd name="T40" fmla="*/ 10 w 31"/>
                  <a:gd name="T41" fmla="*/ 26 h 26"/>
                  <a:gd name="T42" fmla="*/ 11 w 31"/>
                  <a:gd name="T43" fmla="*/ 26 h 26"/>
                  <a:gd name="T44" fmla="*/ 15 w 31"/>
                  <a:gd name="T45" fmla="*/ 24 h 26"/>
                  <a:gd name="T46" fmla="*/ 31 w 31"/>
                  <a:gd name="T47" fmla="*/ 15 h 26"/>
                  <a:gd name="T48" fmla="*/ 31 w 31"/>
                  <a:gd name="T49" fmla="*/ 15 h 26"/>
                  <a:gd name="T50" fmla="*/ 31 w 31"/>
                  <a:gd name="T51" fmla="*/ 15 h 26"/>
                  <a:gd name="T52" fmla="*/ 28 w 31"/>
                  <a:gd name="T53" fmla="*/ 11 h 26"/>
                  <a:gd name="T54" fmla="*/ 22 w 31"/>
                  <a:gd name="T5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" h="26">
                    <a:moveTo>
                      <a:pt x="9" y="17"/>
                    </a:move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moveTo>
                      <a:pt x="23" y="16"/>
                    </a:moveTo>
                    <a:cubicBezTo>
                      <a:pt x="25" y="14"/>
                      <a:pt x="26" y="13"/>
                      <a:pt x="27" y="12"/>
                    </a:cubicBezTo>
                    <a:cubicBezTo>
                      <a:pt x="23" y="16"/>
                      <a:pt x="23" y="16"/>
                      <a:pt x="23" y="16"/>
                    </a:cubicBezTo>
                    <a:moveTo>
                      <a:pt x="22" y="0"/>
                    </a:moveTo>
                    <a:cubicBezTo>
                      <a:pt x="22" y="0"/>
                      <a:pt x="21" y="0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5" y="1"/>
                      <a:pt x="12" y="4"/>
                      <a:pt x="9" y="6"/>
                    </a:cubicBezTo>
                    <a:cubicBezTo>
                      <a:pt x="6" y="9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9"/>
                      <a:pt x="8" y="23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6"/>
                      <a:pt x="13" y="25"/>
                      <a:pt x="15" y="24"/>
                    </a:cubicBezTo>
                    <a:cubicBezTo>
                      <a:pt x="20" y="22"/>
                      <a:pt x="26" y="18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5" y="7"/>
                      <a:pt x="22" y="0"/>
                      <a:pt x="22" y="0"/>
                    </a:cubicBezTo>
                  </a:path>
                </a:pathLst>
              </a:custGeom>
              <a:solidFill>
                <a:srgbClr val="9576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" name="ï$lïdè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11879078" y="6265536"/>
                <a:ext cx="138397" cy="147845"/>
              </a:xfrm>
              <a:custGeom>
                <a:avLst/>
                <a:gdLst>
                  <a:gd name="T0" fmla="*/ 33 w 120"/>
                  <a:gd name="T1" fmla="*/ 36 h 128"/>
                  <a:gd name="T2" fmla="*/ 33 w 120"/>
                  <a:gd name="T3" fmla="*/ 36 h 128"/>
                  <a:gd name="T4" fmla="*/ 32 w 120"/>
                  <a:gd name="T5" fmla="*/ 35 h 128"/>
                  <a:gd name="T6" fmla="*/ 32 w 120"/>
                  <a:gd name="T7" fmla="*/ 35 h 128"/>
                  <a:gd name="T8" fmla="*/ 25 w 120"/>
                  <a:gd name="T9" fmla="*/ 30 h 128"/>
                  <a:gd name="T10" fmla="*/ 25 w 120"/>
                  <a:gd name="T11" fmla="*/ 30 h 128"/>
                  <a:gd name="T12" fmla="*/ 20 w 120"/>
                  <a:gd name="T13" fmla="*/ 0 h 128"/>
                  <a:gd name="T14" fmla="*/ 0 w 120"/>
                  <a:gd name="T15" fmla="*/ 11 h 128"/>
                  <a:gd name="T16" fmla="*/ 5 w 120"/>
                  <a:gd name="T17" fmla="*/ 18 h 128"/>
                  <a:gd name="T18" fmla="*/ 7 w 120"/>
                  <a:gd name="T19" fmla="*/ 18 h 128"/>
                  <a:gd name="T20" fmla="*/ 16 w 120"/>
                  <a:gd name="T21" fmla="*/ 16 h 128"/>
                  <a:gd name="T22" fmla="*/ 15 w 120"/>
                  <a:gd name="T23" fmla="*/ 31 h 128"/>
                  <a:gd name="T24" fmla="*/ 20 w 120"/>
                  <a:gd name="T25" fmla="*/ 40 h 128"/>
                  <a:gd name="T26" fmla="*/ 33 w 120"/>
                  <a:gd name="T27" fmla="*/ 90 h 128"/>
                  <a:gd name="T28" fmla="*/ 43 w 120"/>
                  <a:gd name="T29" fmla="*/ 102 h 128"/>
                  <a:gd name="T30" fmla="*/ 56 w 120"/>
                  <a:gd name="T31" fmla="*/ 102 h 128"/>
                  <a:gd name="T32" fmla="*/ 92 w 120"/>
                  <a:gd name="T33" fmla="*/ 98 h 128"/>
                  <a:gd name="T34" fmla="*/ 91 w 120"/>
                  <a:gd name="T35" fmla="*/ 98 h 128"/>
                  <a:gd name="T36" fmla="*/ 92 w 120"/>
                  <a:gd name="T37" fmla="*/ 102 h 128"/>
                  <a:gd name="T38" fmla="*/ 92 w 120"/>
                  <a:gd name="T39" fmla="*/ 109 h 128"/>
                  <a:gd name="T40" fmla="*/ 93 w 120"/>
                  <a:gd name="T41" fmla="*/ 117 h 128"/>
                  <a:gd name="T42" fmla="*/ 94 w 120"/>
                  <a:gd name="T43" fmla="*/ 125 h 128"/>
                  <a:gd name="T44" fmla="*/ 96 w 120"/>
                  <a:gd name="T45" fmla="*/ 121 h 128"/>
                  <a:gd name="T46" fmla="*/ 99 w 120"/>
                  <a:gd name="T47" fmla="*/ 110 h 128"/>
                  <a:gd name="T48" fmla="*/ 103 w 120"/>
                  <a:gd name="T49" fmla="*/ 99 h 128"/>
                  <a:gd name="T50" fmla="*/ 107 w 120"/>
                  <a:gd name="T51" fmla="*/ 89 h 128"/>
                  <a:gd name="T52" fmla="*/ 112 w 120"/>
                  <a:gd name="T53" fmla="*/ 79 h 128"/>
                  <a:gd name="T54" fmla="*/ 117 w 120"/>
                  <a:gd name="T55" fmla="*/ 69 h 128"/>
                  <a:gd name="T56" fmla="*/ 120 w 120"/>
                  <a:gd name="T57" fmla="*/ 64 h 128"/>
                  <a:gd name="T58" fmla="*/ 113 w 120"/>
                  <a:gd name="T59" fmla="*/ 69 h 128"/>
                  <a:gd name="T60" fmla="*/ 56 w 120"/>
                  <a:gd name="T61" fmla="*/ 81 h 128"/>
                  <a:gd name="T62" fmla="*/ 53 w 120"/>
                  <a:gd name="T63" fmla="*/ 81 h 128"/>
                  <a:gd name="T64" fmla="*/ 48 w 120"/>
                  <a:gd name="T65" fmla="*/ 72 h 128"/>
                  <a:gd name="T66" fmla="*/ 27 w 120"/>
                  <a:gd name="T67" fmla="*/ 37 h 128"/>
                  <a:gd name="T68" fmla="*/ 28 w 120"/>
                  <a:gd name="T69" fmla="*/ 34 h 128"/>
                  <a:gd name="T70" fmla="*/ 33 w 120"/>
                  <a:gd name="T71" fmla="*/ 38 h 128"/>
                  <a:gd name="T72" fmla="*/ 35 w 120"/>
                  <a:gd name="T73" fmla="*/ 37 h 128"/>
                  <a:gd name="T74" fmla="*/ 19 w 120"/>
                  <a:gd name="T75" fmla="*/ 13 h 128"/>
                  <a:gd name="T76" fmla="*/ 23 w 120"/>
                  <a:gd name="T77" fmla="*/ 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0" h="128">
                    <a:moveTo>
                      <a:pt x="33" y="36"/>
                    </a:moveTo>
                    <a:cubicBezTo>
                      <a:pt x="33" y="36"/>
                      <a:pt x="33" y="36"/>
                      <a:pt x="33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3" y="36"/>
                      <a:pt x="33" y="36"/>
                      <a:pt x="33" y="36"/>
                    </a:cubicBezTo>
                    <a:moveTo>
                      <a:pt x="32" y="35"/>
                    </a:move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moveTo>
                      <a:pt x="25" y="30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moveTo>
                      <a:pt x="20" y="0"/>
                    </a:moveTo>
                    <a:cubicBezTo>
                      <a:pt x="15" y="3"/>
                      <a:pt x="9" y="7"/>
                      <a:pt x="4" y="9"/>
                    </a:cubicBezTo>
                    <a:cubicBezTo>
                      <a:pt x="2" y="10"/>
                      <a:pt x="1" y="11"/>
                      <a:pt x="0" y="1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6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10" y="18"/>
                      <a:pt x="14" y="17"/>
                      <a:pt x="15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6" y="16"/>
                      <a:pt x="16" y="17"/>
                      <a:pt x="17" y="17"/>
                    </a:cubicBezTo>
                    <a:cubicBezTo>
                      <a:pt x="13" y="21"/>
                      <a:pt x="14" y="28"/>
                      <a:pt x="15" y="31"/>
                    </a:cubicBezTo>
                    <a:cubicBezTo>
                      <a:pt x="16" y="34"/>
                      <a:pt x="18" y="37"/>
                      <a:pt x="21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2" y="53"/>
                      <a:pt x="25" y="64"/>
                    </a:cubicBezTo>
                    <a:cubicBezTo>
                      <a:pt x="27" y="73"/>
                      <a:pt x="29" y="82"/>
                      <a:pt x="33" y="90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5" y="95"/>
                      <a:pt x="40" y="101"/>
                      <a:pt x="43" y="102"/>
                    </a:cubicBezTo>
                    <a:cubicBezTo>
                      <a:pt x="43" y="102"/>
                      <a:pt x="45" y="102"/>
                      <a:pt x="47" y="102"/>
                    </a:cubicBezTo>
                    <a:cubicBezTo>
                      <a:pt x="51" y="102"/>
                      <a:pt x="56" y="102"/>
                      <a:pt x="56" y="102"/>
                    </a:cubicBezTo>
                    <a:cubicBezTo>
                      <a:pt x="56" y="102"/>
                      <a:pt x="57" y="102"/>
                      <a:pt x="57" y="102"/>
                    </a:cubicBezTo>
                    <a:cubicBezTo>
                      <a:pt x="65" y="102"/>
                      <a:pt x="79" y="100"/>
                      <a:pt x="92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1" y="99"/>
                      <a:pt x="91" y="99"/>
                      <a:pt x="91" y="100"/>
                    </a:cubicBezTo>
                    <a:cubicBezTo>
                      <a:pt x="91" y="101"/>
                      <a:pt x="92" y="102"/>
                      <a:pt x="92" y="102"/>
                    </a:cubicBezTo>
                    <a:cubicBezTo>
                      <a:pt x="92" y="104"/>
                      <a:pt x="92" y="105"/>
                      <a:pt x="92" y="107"/>
                    </a:cubicBezTo>
                    <a:cubicBezTo>
                      <a:pt x="92" y="108"/>
                      <a:pt x="92" y="108"/>
                      <a:pt x="92" y="109"/>
                    </a:cubicBezTo>
                    <a:cubicBezTo>
                      <a:pt x="92" y="111"/>
                      <a:pt x="92" y="113"/>
                      <a:pt x="92" y="114"/>
                    </a:cubicBezTo>
                    <a:cubicBezTo>
                      <a:pt x="92" y="115"/>
                      <a:pt x="93" y="116"/>
                      <a:pt x="93" y="117"/>
                    </a:cubicBezTo>
                    <a:cubicBezTo>
                      <a:pt x="93" y="119"/>
                      <a:pt x="93" y="120"/>
                      <a:pt x="93" y="122"/>
                    </a:cubicBezTo>
                    <a:cubicBezTo>
                      <a:pt x="93" y="123"/>
                      <a:pt x="93" y="124"/>
                      <a:pt x="94" y="125"/>
                    </a:cubicBezTo>
                    <a:cubicBezTo>
                      <a:pt x="94" y="126"/>
                      <a:pt x="94" y="127"/>
                      <a:pt x="94" y="128"/>
                    </a:cubicBezTo>
                    <a:cubicBezTo>
                      <a:pt x="95" y="126"/>
                      <a:pt x="95" y="123"/>
                      <a:pt x="96" y="121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7" y="117"/>
                      <a:pt x="98" y="113"/>
                      <a:pt x="99" y="110"/>
                    </a:cubicBezTo>
                    <a:cubicBezTo>
                      <a:pt x="99" y="110"/>
                      <a:pt x="100" y="109"/>
                      <a:pt x="100" y="109"/>
                    </a:cubicBezTo>
                    <a:cubicBezTo>
                      <a:pt x="101" y="106"/>
                      <a:pt x="102" y="103"/>
                      <a:pt x="103" y="99"/>
                    </a:cubicBezTo>
                    <a:cubicBezTo>
                      <a:pt x="103" y="99"/>
                      <a:pt x="103" y="98"/>
                      <a:pt x="104" y="98"/>
                    </a:cubicBezTo>
                    <a:cubicBezTo>
                      <a:pt x="105" y="95"/>
                      <a:pt x="106" y="92"/>
                      <a:pt x="107" y="89"/>
                    </a:cubicBezTo>
                    <a:cubicBezTo>
                      <a:pt x="108" y="88"/>
                      <a:pt x="108" y="87"/>
                      <a:pt x="108" y="86"/>
                    </a:cubicBezTo>
                    <a:cubicBezTo>
                      <a:pt x="110" y="84"/>
                      <a:pt x="111" y="81"/>
                      <a:pt x="112" y="79"/>
                    </a:cubicBezTo>
                    <a:cubicBezTo>
                      <a:pt x="112" y="77"/>
                      <a:pt x="113" y="76"/>
                      <a:pt x="114" y="75"/>
                    </a:cubicBezTo>
                    <a:cubicBezTo>
                      <a:pt x="115" y="73"/>
                      <a:pt x="116" y="71"/>
                      <a:pt x="117" y="69"/>
                    </a:cubicBezTo>
                    <a:cubicBezTo>
                      <a:pt x="118" y="67"/>
                      <a:pt x="119" y="66"/>
                      <a:pt x="119" y="64"/>
                    </a:cubicBezTo>
                    <a:cubicBezTo>
                      <a:pt x="120" y="64"/>
                      <a:pt x="120" y="64"/>
                      <a:pt x="120" y="64"/>
                    </a:cubicBezTo>
                    <a:cubicBezTo>
                      <a:pt x="116" y="65"/>
                      <a:pt x="114" y="67"/>
                      <a:pt x="113" y="67"/>
                    </a:cubicBezTo>
                    <a:cubicBezTo>
                      <a:pt x="113" y="68"/>
                      <a:pt x="113" y="68"/>
                      <a:pt x="113" y="69"/>
                    </a:cubicBezTo>
                    <a:cubicBezTo>
                      <a:pt x="108" y="69"/>
                      <a:pt x="103" y="70"/>
                      <a:pt x="99" y="70"/>
                    </a:cubicBezTo>
                    <a:cubicBezTo>
                      <a:pt x="94" y="70"/>
                      <a:pt x="60" y="79"/>
                      <a:pt x="56" y="81"/>
                    </a:cubicBezTo>
                    <a:cubicBezTo>
                      <a:pt x="55" y="81"/>
                      <a:pt x="55" y="81"/>
                      <a:pt x="55" y="81"/>
                    </a:cubicBezTo>
                    <a:cubicBezTo>
                      <a:pt x="55" y="81"/>
                      <a:pt x="54" y="81"/>
                      <a:pt x="53" y="81"/>
                    </a:cubicBezTo>
                    <a:cubicBezTo>
                      <a:pt x="53" y="81"/>
                      <a:pt x="53" y="81"/>
                      <a:pt x="53" y="81"/>
                    </a:cubicBezTo>
                    <a:cubicBezTo>
                      <a:pt x="51" y="78"/>
                      <a:pt x="50" y="75"/>
                      <a:pt x="48" y="72"/>
                    </a:cubicBezTo>
                    <a:cubicBezTo>
                      <a:pt x="40" y="62"/>
                      <a:pt x="28" y="37"/>
                      <a:pt x="28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6"/>
                    </a:cubicBezTo>
                    <a:cubicBezTo>
                      <a:pt x="27" y="36"/>
                      <a:pt x="28" y="35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0" y="37"/>
                      <a:pt x="32" y="38"/>
                      <a:pt x="33" y="38"/>
                    </a:cubicBezTo>
                    <a:cubicBezTo>
                      <a:pt x="34" y="38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6"/>
                      <a:pt x="37" y="34"/>
                      <a:pt x="33" y="28"/>
                    </a:cubicBezTo>
                    <a:cubicBezTo>
                      <a:pt x="27" y="22"/>
                      <a:pt x="19" y="15"/>
                      <a:pt x="19" y="13"/>
                    </a:cubicBezTo>
                    <a:cubicBezTo>
                      <a:pt x="20" y="12"/>
                      <a:pt x="22" y="8"/>
                      <a:pt x="23" y="6"/>
                    </a:cubicBezTo>
                    <a:cubicBezTo>
                      <a:pt x="23" y="5"/>
                      <a:pt x="23" y="4"/>
                      <a:pt x="23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A66614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" name="ïšḷîḋè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11960782" y="6475632"/>
                <a:ext cx="51134" cy="202871"/>
              </a:xfrm>
              <a:custGeom>
                <a:avLst/>
                <a:gdLst>
                  <a:gd name="T0" fmla="*/ 24 w 44"/>
                  <a:gd name="T1" fmla="*/ 0 h 176"/>
                  <a:gd name="T2" fmla="*/ 25 w 44"/>
                  <a:gd name="T3" fmla="*/ 4 h 176"/>
                  <a:gd name="T4" fmla="*/ 4 w 44"/>
                  <a:gd name="T5" fmla="*/ 111 h 176"/>
                  <a:gd name="T6" fmla="*/ 1 w 44"/>
                  <a:gd name="T7" fmla="*/ 132 h 176"/>
                  <a:gd name="T8" fmla="*/ 16 w 44"/>
                  <a:gd name="T9" fmla="*/ 176 h 176"/>
                  <a:gd name="T10" fmla="*/ 20 w 44"/>
                  <a:gd name="T11" fmla="*/ 171 h 176"/>
                  <a:gd name="T12" fmla="*/ 23 w 44"/>
                  <a:gd name="T13" fmla="*/ 166 h 176"/>
                  <a:gd name="T14" fmla="*/ 27 w 44"/>
                  <a:gd name="T15" fmla="*/ 160 h 176"/>
                  <a:gd name="T16" fmla="*/ 30 w 44"/>
                  <a:gd name="T17" fmla="*/ 153 h 176"/>
                  <a:gd name="T18" fmla="*/ 33 w 44"/>
                  <a:gd name="T19" fmla="*/ 147 h 176"/>
                  <a:gd name="T20" fmla="*/ 34 w 44"/>
                  <a:gd name="T21" fmla="*/ 146 h 176"/>
                  <a:gd name="T22" fmla="*/ 31 w 44"/>
                  <a:gd name="T23" fmla="*/ 140 h 176"/>
                  <a:gd name="T24" fmla="*/ 31 w 44"/>
                  <a:gd name="T25" fmla="*/ 140 h 176"/>
                  <a:gd name="T26" fmla="*/ 34 w 44"/>
                  <a:gd name="T27" fmla="*/ 114 h 176"/>
                  <a:gd name="T28" fmla="*/ 34 w 44"/>
                  <a:gd name="T29" fmla="*/ 113 h 176"/>
                  <a:gd name="T30" fmla="*/ 35 w 44"/>
                  <a:gd name="T31" fmla="*/ 113 h 176"/>
                  <a:gd name="T32" fmla="*/ 35 w 44"/>
                  <a:gd name="T33" fmla="*/ 113 h 176"/>
                  <a:gd name="T34" fmla="*/ 44 w 44"/>
                  <a:gd name="T35" fmla="*/ 93 h 176"/>
                  <a:gd name="T36" fmla="*/ 44 w 44"/>
                  <a:gd name="T37" fmla="*/ 92 h 176"/>
                  <a:gd name="T38" fmla="*/ 44 w 44"/>
                  <a:gd name="T39" fmla="*/ 25 h 176"/>
                  <a:gd name="T40" fmla="*/ 24 w 44"/>
                  <a:gd name="T4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176">
                    <a:moveTo>
                      <a:pt x="24" y="0"/>
                    </a:moveTo>
                    <a:cubicBezTo>
                      <a:pt x="24" y="2"/>
                      <a:pt x="24" y="3"/>
                      <a:pt x="25" y="4"/>
                    </a:cubicBezTo>
                    <a:cubicBezTo>
                      <a:pt x="21" y="21"/>
                      <a:pt x="7" y="89"/>
                      <a:pt x="4" y="111"/>
                    </a:cubicBezTo>
                    <a:cubicBezTo>
                      <a:pt x="2" y="119"/>
                      <a:pt x="0" y="128"/>
                      <a:pt x="1" y="132"/>
                    </a:cubicBezTo>
                    <a:cubicBezTo>
                      <a:pt x="2" y="136"/>
                      <a:pt x="9" y="156"/>
                      <a:pt x="16" y="176"/>
                    </a:cubicBezTo>
                    <a:cubicBezTo>
                      <a:pt x="18" y="175"/>
                      <a:pt x="19" y="173"/>
                      <a:pt x="20" y="171"/>
                    </a:cubicBezTo>
                    <a:cubicBezTo>
                      <a:pt x="21" y="169"/>
                      <a:pt x="22" y="168"/>
                      <a:pt x="23" y="166"/>
                    </a:cubicBezTo>
                    <a:cubicBezTo>
                      <a:pt x="25" y="164"/>
                      <a:pt x="26" y="162"/>
                      <a:pt x="27" y="160"/>
                    </a:cubicBezTo>
                    <a:cubicBezTo>
                      <a:pt x="28" y="158"/>
                      <a:pt x="29" y="156"/>
                      <a:pt x="30" y="153"/>
                    </a:cubicBezTo>
                    <a:cubicBezTo>
                      <a:pt x="31" y="151"/>
                      <a:pt x="32" y="149"/>
                      <a:pt x="33" y="147"/>
                    </a:cubicBezTo>
                    <a:cubicBezTo>
                      <a:pt x="33" y="147"/>
                      <a:pt x="33" y="146"/>
                      <a:pt x="34" y="146"/>
                    </a:cubicBezTo>
                    <a:cubicBezTo>
                      <a:pt x="33" y="144"/>
                      <a:pt x="32" y="141"/>
                      <a:pt x="31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27" y="130"/>
                      <a:pt x="31" y="119"/>
                      <a:pt x="34" y="114"/>
                    </a:cubicBezTo>
                    <a:cubicBezTo>
                      <a:pt x="34" y="114"/>
                      <a:pt x="34" y="113"/>
                      <a:pt x="34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8" y="107"/>
                      <a:pt x="41" y="100"/>
                      <a:pt x="44" y="93"/>
                    </a:cubicBezTo>
                    <a:cubicBezTo>
                      <a:pt x="44" y="93"/>
                      <a:pt x="44" y="93"/>
                      <a:pt x="44" y="92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4" y="13"/>
                      <a:pt x="36" y="2"/>
                      <a:pt x="24" y="0"/>
                    </a:cubicBezTo>
                  </a:path>
                </a:pathLst>
              </a:custGeom>
              <a:solidFill>
                <a:srgbClr val="5E5E8A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" name="îśliďê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12000245" y="6258311"/>
                <a:ext cx="57804" cy="78925"/>
              </a:xfrm>
              <a:custGeom>
                <a:avLst/>
                <a:gdLst>
                  <a:gd name="T0" fmla="*/ 9 w 50"/>
                  <a:gd name="T1" fmla="*/ 0 h 68"/>
                  <a:gd name="T2" fmla="*/ 5 w 50"/>
                  <a:gd name="T3" fmla="*/ 16 h 68"/>
                  <a:gd name="T4" fmla="*/ 7 w 50"/>
                  <a:gd name="T5" fmla="*/ 20 h 68"/>
                  <a:gd name="T6" fmla="*/ 2 w 50"/>
                  <a:gd name="T7" fmla="*/ 31 h 68"/>
                  <a:gd name="T8" fmla="*/ 0 w 50"/>
                  <a:gd name="T9" fmla="*/ 52 h 68"/>
                  <a:gd name="T10" fmla="*/ 4 w 50"/>
                  <a:gd name="T11" fmla="*/ 62 h 68"/>
                  <a:gd name="T12" fmla="*/ 15 w 50"/>
                  <a:gd name="T13" fmla="*/ 64 h 68"/>
                  <a:gd name="T14" fmla="*/ 16 w 50"/>
                  <a:gd name="T15" fmla="*/ 68 h 68"/>
                  <a:gd name="T16" fmla="*/ 17 w 50"/>
                  <a:gd name="T17" fmla="*/ 65 h 68"/>
                  <a:gd name="T18" fmla="*/ 21 w 50"/>
                  <a:gd name="T19" fmla="*/ 60 h 68"/>
                  <a:gd name="T20" fmla="*/ 23 w 50"/>
                  <a:gd name="T21" fmla="*/ 56 h 68"/>
                  <a:gd name="T22" fmla="*/ 28 w 50"/>
                  <a:gd name="T23" fmla="*/ 50 h 68"/>
                  <a:gd name="T24" fmla="*/ 30 w 50"/>
                  <a:gd name="T25" fmla="*/ 47 h 68"/>
                  <a:gd name="T26" fmla="*/ 35 w 50"/>
                  <a:gd name="T27" fmla="*/ 40 h 68"/>
                  <a:gd name="T28" fmla="*/ 37 w 50"/>
                  <a:gd name="T29" fmla="*/ 38 h 68"/>
                  <a:gd name="T30" fmla="*/ 44 w 50"/>
                  <a:gd name="T31" fmla="*/ 30 h 68"/>
                  <a:gd name="T32" fmla="*/ 50 w 50"/>
                  <a:gd name="T33" fmla="*/ 24 h 68"/>
                  <a:gd name="T34" fmla="*/ 45 w 50"/>
                  <a:gd name="T35" fmla="*/ 19 h 68"/>
                  <a:gd name="T36" fmla="*/ 45 w 50"/>
                  <a:gd name="T37" fmla="*/ 19 h 68"/>
                  <a:gd name="T38" fmla="*/ 41 w 50"/>
                  <a:gd name="T39" fmla="*/ 11 h 68"/>
                  <a:gd name="T40" fmla="*/ 14 w 50"/>
                  <a:gd name="T41" fmla="*/ 6 h 68"/>
                  <a:gd name="T42" fmla="*/ 9 w 50"/>
                  <a:gd name="T4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0" h="68">
                    <a:moveTo>
                      <a:pt x="9" y="0"/>
                    </a:moveTo>
                    <a:cubicBezTo>
                      <a:pt x="2" y="5"/>
                      <a:pt x="2" y="11"/>
                      <a:pt x="5" y="16"/>
                    </a:cubicBezTo>
                    <a:cubicBezTo>
                      <a:pt x="6" y="18"/>
                      <a:pt x="7" y="19"/>
                      <a:pt x="7" y="20"/>
                    </a:cubicBezTo>
                    <a:cubicBezTo>
                      <a:pt x="5" y="23"/>
                      <a:pt x="3" y="28"/>
                      <a:pt x="2" y="31"/>
                    </a:cubicBezTo>
                    <a:cubicBezTo>
                      <a:pt x="0" y="37"/>
                      <a:pt x="0" y="47"/>
                      <a:pt x="0" y="52"/>
                    </a:cubicBezTo>
                    <a:cubicBezTo>
                      <a:pt x="0" y="57"/>
                      <a:pt x="3" y="61"/>
                      <a:pt x="4" y="62"/>
                    </a:cubicBezTo>
                    <a:cubicBezTo>
                      <a:pt x="6" y="63"/>
                      <a:pt x="13" y="62"/>
                      <a:pt x="15" y="64"/>
                    </a:cubicBezTo>
                    <a:cubicBezTo>
                      <a:pt x="15" y="64"/>
                      <a:pt x="15" y="66"/>
                      <a:pt x="16" y="68"/>
                    </a:cubicBezTo>
                    <a:cubicBezTo>
                      <a:pt x="16" y="67"/>
                      <a:pt x="17" y="66"/>
                      <a:pt x="17" y="65"/>
                    </a:cubicBezTo>
                    <a:cubicBezTo>
                      <a:pt x="18" y="63"/>
                      <a:pt x="20" y="62"/>
                      <a:pt x="21" y="60"/>
                    </a:cubicBezTo>
                    <a:cubicBezTo>
                      <a:pt x="22" y="58"/>
                      <a:pt x="23" y="57"/>
                      <a:pt x="23" y="56"/>
                    </a:cubicBezTo>
                    <a:cubicBezTo>
                      <a:pt x="25" y="54"/>
                      <a:pt x="26" y="52"/>
                      <a:pt x="28" y="50"/>
                    </a:cubicBezTo>
                    <a:cubicBezTo>
                      <a:pt x="28" y="49"/>
                      <a:pt x="29" y="48"/>
                      <a:pt x="30" y="47"/>
                    </a:cubicBezTo>
                    <a:cubicBezTo>
                      <a:pt x="32" y="44"/>
                      <a:pt x="33" y="42"/>
                      <a:pt x="35" y="40"/>
                    </a:cubicBezTo>
                    <a:cubicBezTo>
                      <a:pt x="36" y="40"/>
                      <a:pt x="36" y="39"/>
                      <a:pt x="37" y="38"/>
                    </a:cubicBezTo>
                    <a:cubicBezTo>
                      <a:pt x="39" y="36"/>
                      <a:pt x="42" y="33"/>
                      <a:pt x="44" y="30"/>
                    </a:cubicBezTo>
                    <a:cubicBezTo>
                      <a:pt x="46" y="29"/>
                      <a:pt x="48" y="26"/>
                      <a:pt x="50" y="24"/>
                    </a:cubicBezTo>
                    <a:cubicBezTo>
                      <a:pt x="48" y="20"/>
                      <a:pt x="46" y="19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7"/>
                      <a:pt x="44" y="13"/>
                      <a:pt x="41" y="11"/>
                    </a:cubicBezTo>
                    <a:cubicBezTo>
                      <a:pt x="35" y="7"/>
                      <a:pt x="22" y="8"/>
                      <a:pt x="14" y="6"/>
                    </a:cubicBezTo>
                    <a:cubicBezTo>
                      <a:pt x="11" y="5"/>
                      <a:pt x="9" y="2"/>
                      <a:pt x="9" y="0"/>
                    </a:cubicBezTo>
                  </a:path>
                </a:pathLst>
              </a:custGeom>
              <a:solidFill>
                <a:srgbClr val="A66614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" name="iṣḻïḓè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12048600" y="6337236"/>
                <a:ext cx="31125" cy="128948"/>
              </a:xfrm>
              <a:custGeom>
                <a:avLst/>
                <a:gdLst>
                  <a:gd name="T0" fmla="*/ 0 w 27"/>
                  <a:gd name="T1" fmla="*/ 112 h 112"/>
                  <a:gd name="T2" fmla="*/ 10 w 27"/>
                  <a:gd name="T3" fmla="*/ 105 h 112"/>
                  <a:gd name="T4" fmla="*/ 25 w 27"/>
                  <a:gd name="T5" fmla="*/ 86 h 112"/>
                  <a:gd name="T6" fmla="*/ 25 w 27"/>
                  <a:gd name="T7" fmla="*/ 27 h 112"/>
                  <a:gd name="T8" fmla="*/ 25 w 27"/>
                  <a:gd name="T9" fmla="*/ 24 h 112"/>
                  <a:gd name="T10" fmla="*/ 12 w 27"/>
                  <a:gd name="T11" fmla="*/ 0 h 112"/>
                  <a:gd name="T12" fmla="*/ 5 w 27"/>
                  <a:gd name="T13" fmla="*/ 65 h 112"/>
                  <a:gd name="T14" fmla="*/ 0 w 27"/>
                  <a:gd name="T1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12">
                    <a:moveTo>
                      <a:pt x="0" y="112"/>
                    </a:moveTo>
                    <a:cubicBezTo>
                      <a:pt x="4" y="110"/>
                      <a:pt x="7" y="107"/>
                      <a:pt x="10" y="105"/>
                    </a:cubicBezTo>
                    <a:cubicBezTo>
                      <a:pt x="18" y="98"/>
                      <a:pt x="25" y="91"/>
                      <a:pt x="25" y="86"/>
                    </a:cubicBezTo>
                    <a:cubicBezTo>
                      <a:pt x="27" y="75"/>
                      <a:pt x="26" y="42"/>
                      <a:pt x="25" y="27"/>
                    </a:cubicBezTo>
                    <a:cubicBezTo>
                      <a:pt x="25" y="26"/>
                      <a:pt x="25" y="25"/>
                      <a:pt x="25" y="24"/>
                    </a:cubicBezTo>
                    <a:cubicBezTo>
                      <a:pt x="24" y="9"/>
                      <a:pt x="16" y="3"/>
                      <a:pt x="12" y="0"/>
                    </a:cubicBezTo>
                    <a:cubicBezTo>
                      <a:pt x="10" y="19"/>
                      <a:pt x="5" y="63"/>
                      <a:pt x="5" y="65"/>
                    </a:cubicBezTo>
                    <a:cubicBezTo>
                      <a:pt x="4" y="68"/>
                      <a:pt x="0" y="112"/>
                      <a:pt x="0" y="1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îŝḻïďe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11889083" y="6271094"/>
                <a:ext cx="17786" cy="31125"/>
              </a:xfrm>
              <a:custGeom>
                <a:avLst/>
                <a:gdLst>
                  <a:gd name="T0" fmla="*/ 14 w 15"/>
                  <a:gd name="T1" fmla="*/ 24 h 27"/>
                  <a:gd name="T2" fmla="*/ 4 w 15"/>
                  <a:gd name="T3" fmla="*/ 2 h 27"/>
                  <a:gd name="T4" fmla="*/ 2 w 15"/>
                  <a:gd name="T5" fmla="*/ 16 h 27"/>
                  <a:gd name="T6" fmla="*/ 11 w 15"/>
                  <a:gd name="T7" fmla="*/ 27 h 27"/>
                  <a:gd name="T8" fmla="*/ 14 w 15"/>
                  <a:gd name="T9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7">
                    <a:moveTo>
                      <a:pt x="14" y="24"/>
                    </a:moveTo>
                    <a:cubicBezTo>
                      <a:pt x="13" y="21"/>
                      <a:pt x="7" y="0"/>
                      <a:pt x="4" y="2"/>
                    </a:cubicBezTo>
                    <a:cubicBezTo>
                      <a:pt x="0" y="5"/>
                      <a:pt x="1" y="14"/>
                      <a:pt x="2" y="16"/>
                    </a:cubicBezTo>
                    <a:cubicBezTo>
                      <a:pt x="3" y="21"/>
                      <a:pt x="8" y="27"/>
                      <a:pt x="11" y="27"/>
                    </a:cubicBezTo>
                    <a:cubicBezTo>
                      <a:pt x="14" y="27"/>
                      <a:pt x="15" y="26"/>
                      <a:pt x="14" y="24"/>
                    </a:cubicBezTo>
                    <a:close/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" name="íşḷiḍê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11944664" y="6736307"/>
                <a:ext cx="130615" cy="11673"/>
              </a:xfrm>
              <a:prstGeom prst="ellipse">
                <a:avLst/>
              </a:prstGeom>
              <a:solidFill>
                <a:srgbClr val="E4E7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" name="iṩḷiḑe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12030258" y="6716854"/>
                <a:ext cx="12784" cy="17231"/>
              </a:xfrm>
              <a:custGeom>
                <a:avLst/>
                <a:gdLst>
                  <a:gd name="T0" fmla="*/ 0 w 11"/>
                  <a:gd name="T1" fmla="*/ 0 h 15"/>
                  <a:gd name="T2" fmla="*/ 1 w 11"/>
                  <a:gd name="T3" fmla="*/ 12 h 15"/>
                  <a:gd name="T4" fmla="*/ 9 w 11"/>
                  <a:gd name="T5" fmla="*/ 13 h 15"/>
                  <a:gd name="T6" fmla="*/ 11 w 11"/>
                  <a:gd name="T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0" y="0"/>
                    </a:moveTo>
                    <a:cubicBezTo>
                      <a:pt x="0" y="0"/>
                      <a:pt x="1" y="10"/>
                      <a:pt x="1" y="12"/>
                    </a:cubicBezTo>
                    <a:cubicBezTo>
                      <a:pt x="1" y="14"/>
                      <a:pt x="9" y="15"/>
                      <a:pt x="9" y="13"/>
                    </a:cubicBezTo>
                    <a:cubicBezTo>
                      <a:pt x="10" y="12"/>
                      <a:pt x="11" y="1"/>
                      <a:pt x="11" y="1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2" name="iṣľïḑè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12006914" y="6727970"/>
                <a:ext cx="36128" cy="13895"/>
              </a:xfrm>
              <a:custGeom>
                <a:avLst/>
                <a:gdLst>
                  <a:gd name="T0" fmla="*/ 31 w 31"/>
                  <a:gd name="T1" fmla="*/ 5 h 12"/>
                  <a:gd name="T2" fmla="*/ 31 w 31"/>
                  <a:gd name="T3" fmla="*/ 12 h 12"/>
                  <a:gd name="T4" fmla="*/ 22 w 31"/>
                  <a:gd name="T5" fmla="*/ 12 h 12"/>
                  <a:gd name="T6" fmla="*/ 21 w 31"/>
                  <a:gd name="T7" fmla="*/ 11 h 12"/>
                  <a:gd name="T8" fmla="*/ 16 w 31"/>
                  <a:gd name="T9" fmla="*/ 12 h 12"/>
                  <a:gd name="T10" fmla="*/ 9 w 31"/>
                  <a:gd name="T11" fmla="*/ 12 h 12"/>
                  <a:gd name="T12" fmla="*/ 0 w 31"/>
                  <a:gd name="T13" fmla="*/ 10 h 12"/>
                  <a:gd name="T14" fmla="*/ 8 w 31"/>
                  <a:gd name="T15" fmla="*/ 7 h 12"/>
                  <a:gd name="T16" fmla="*/ 19 w 31"/>
                  <a:gd name="T17" fmla="*/ 2 h 12"/>
                  <a:gd name="T18" fmla="*/ 21 w 31"/>
                  <a:gd name="T19" fmla="*/ 0 h 12"/>
                  <a:gd name="T20" fmla="*/ 22 w 31"/>
                  <a:gd name="T21" fmla="*/ 1 h 12"/>
                  <a:gd name="T22" fmla="*/ 27 w 31"/>
                  <a:gd name="T23" fmla="*/ 4 h 12"/>
                  <a:gd name="T24" fmla="*/ 30 w 31"/>
                  <a:gd name="T25" fmla="*/ 2 h 12"/>
                  <a:gd name="T26" fmla="*/ 31 w 31"/>
                  <a:gd name="T2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12">
                    <a:moveTo>
                      <a:pt x="31" y="5"/>
                    </a:moveTo>
                    <a:cubicBezTo>
                      <a:pt x="31" y="8"/>
                      <a:pt x="31" y="12"/>
                      <a:pt x="31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19" y="12"/>
                      <a:pt x="16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3" y="12"/>
                      <a:pt x="0" y="11"/>
                      <a:pt x="0" y="10"/>
                    </a:cubicBezTo>
                    <a:cubicBezTo>
                      <a:pt x="0" y="6"/>
                      <a:pt x="6" y="7"/>
                      <a:pt x="8" y="7"/>
                    </a:cubicBezTo>
                    <a:cubicBezTo>
                      <a:pt x="13" y="7"/>
                      <a:pt x="18" y="4"/>
                      <a:pt x="19" y="2"/>
                    </a:cubicBezTo>
                    <a:cubicBezTo>
                      <a:pt x="20" y="0"/>
                      <a:pt x="20" y="0"/>
                      <a:pt x="21" y="0"/>
                    </a:cubicBezTo>
                    <a:cubicBezTo>
                      <a:pt x="21" y="0"/>
                      <a:pt x="22" y="0"/>
                      <a:pt x="22" y="1"/>
                    </a:cubicBezTo>
                    <a:cubicBezTo>
                      <a:pt x="23" y="3"/>
                      <a:pt x="25" y="4"/>
                      <a:pt x="27" y="4"/>
                    </a:cubicBezTo>
                    <a:cubicBezTo>
                      <a:pt x="28" y="4"/>
                      <a:pt x="29" y="3"/>
                      <a:pt x="30" y="2"/>
                    </a:cubicBezTo>
                    <a:cubicBezTo>
                      <a:pt x="30" y="2"/>
                      <a:pt x="31" y="3"/>
                      <a:pt x="31" y="5"/>
                    </a:cubicBezTo>
                    <a:close/>
                  </a:path>
                </a:pathLst>
              </a:custGeom>
              <a:solidFill>
                <a:srgbClr val="1F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3" name="îṥ1idê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11994687" y="6707405"/>
                <a:ext cx="13339" cy="18342"/>
              </a:xfrm>
              <a:custGeom>
                <a:avLst/>
                <a:gdLst>
                  <a:gd name="T0" fmla="*/ 0 w 12"/>
                  <a:gd name="T1" fmla="*/ 6 h 16"/>
                  <a:gd name="T2" fmla="*/ 3 w 12"/>
                  <a:gd name="T3" fmla="*/ 14 h 16"/>
                  <a:gd name="T4" fmla="*/ 12 w 12"/>
                  <a:gd name="T5" fmla="*/ 12 h 16"/>
                  <a:gd name="T6" fmla="*/ 8 w 12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6">
                    <a:moveTo>
                      <a:pt x="0" y="6"/>
                    </a:moveTo>
                    <a:cubicBezTo>
                      <a:pt x="0" y="6"/>
                      <a:pt x="2" y="12"/>
                      <a:pt x="3" y="14"/>
                    </a:cubicBezTo>
                    <a:cubicBezTo>
                      <a:pt x="4" y="16"/>
                      <a:pt x="11" y="14"/>
                      <a:pt x="12" y="12"/>
                    </a:cubicBezTo>
                    <a:cubicBezTo>
                      <a:pt x="12" y="11"/>
                      <a:pt x="8" y="0"/>
                      <a:pt x="8" y="0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" name="íşľïḋè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11976900" y="6720188"/>
                <a:ext cx="37239" cy="22788"/>
              </a:xfrm>
              <a:custGeom>
                <a:avLst/>
                <a:gdLst>
                  <a:gd name="T0" fmla="*/ 29 w 32"/>
                  <a:gd name="T1" fmla="*/ 3 h 20"/>
                  <a:gd name="T2" fmla="*/ 32 w 32"/>
                  <a:gd name="T3" fmla="*/ 9 h 20"/>
                  <a:gd name="T4" fmla="*/ 25 w 32"/>
                  <a:gd name="T5" fmla="*/ 13 h 20"/>
                  <a:gd name="T6" fmla="*/ 24 w 32"/>
                  <a:gd name="T7" fmla="*/ 12 h 20"/>
                  <a:gd name="T8" fmla="*/ 20 w 32"/>
                  <a:gd name="T9" fmla="*/ 16 h 20"/>
                  <a:gd name="T10" fmla="*/ 13 w 32"/>
                  <a:gd name="T11" fmla="*/ 19 h 20"/>
                  <a:gd name="T12" fmla="*/ 2 w 32"/>
                  <a:gd name="T13" fmla="*/ 19 h 20"/>
                  <a:gd name="T14" fmla="*/ 10 w 32"/>
                  <a:gd name="T15" fmla="*/ 13 h 20"/>
                  <a:gd name="T16" fmla="*/ 17 w 32"/>
                  <a:gd name="T17" fmla="*/ 4 h 20"/>
                  <a:gd name="T18" fmla="*/ 17 w 32"/>
                  <a:gd name="T19" fmla="*/ 1 h 20"/>
                  <a:gd name="T20" fmla="*/ 19 w 32"/>
                  <a:gd name="T21" fmla="*/ 2 h 20"/>
                  <a:gd name="T22" fmla="*/ 24 w 32"/>
                  <a:gd name="T23" fmla="*/ 3 h 20"/>
                  <a:gd name="T24" fmla="*/ 27 w 32"/>
                  <a:gd name="T25" fmla="*/ 0 h 20"/>
                  <a:gd name="T26" fmla="*/ 29 w 32"/>
                  <a:gd name="T2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0">
                    <a:moveTo>
                      <a:pt x="29" y="3"/>
                    </a:moveTo>
                    <a:cubicBezTo>
                      <a:pt x="30" y="5"/>
                      <a:pt x="32" y="9"/>
                      <a:pt x="32" y="9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2" y="15"/>
                      <a:pt x="20" y="16"/>
                    </a:cubicBezTo>
                    <a:cubicBezTo>
                      <a:pt x="19" y="17"/>
                      <a:pt x="15" y="18"/>
                      <a:pt x="13" y="19"/>
                    </a:cubicBezTo>
                    <a:cubicBezTo>
                      <a:pt x="7" y="20"/>
                      <a:pt x="3" y="19"/>
                      <a:pt x="2" y="19"/>
                    </a:cubicBezTo>
                    <a:cubicBezTo>
                      <a:pt x="0" y="15"/>
                      <a:pt x="8" y="13"/>
                      <a:pt x="10" y="13"/>
                    </a:cubicBezTo>
                    <a:cubicBezTo>
                      <a:pt x="14" y="11"/>
                      <a:pt x="16" y="6"/>
                      <a:pt x="17" y="4"/>
                    </a:cubicBezTo>
                    <a:cubicBezTo>
                      <a:pt x="17" y="2"/>
                      <a:pt x="16" y="1"/>
                      <a:pt x="17" y="1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21" y="3"/>
                      <a:pt x="23" y="4"/>
                      <a:pt x="24" y="3"/>
                    </a:cubicBezTo>
                    <a:cubicBezTo>
                      <a:pt x="25" y="2"/>
                      <a:pt x="26" y="1"/>
                      <a:pt x="27" y="0"/>
                    </a:cubicBezTo>
                    <a:cubicBezTo>
                      <a:pt x="27" y="0"/>
                      <a:pt x="28" y="0"/>
                      <a:pt x="29" y="3"/>
                    </a:cubicBezTo>
                    <a:close/>
                  </a:path>
                </a:pathLst>
              </a:custGeom>
              <a:solidFill>
                <a:srgbClr val="1F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" name="íşḻîḋè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12048600" y="6362247"/>
                <a:ext cx="28902" cy="103937"/>
              </a:xfrm>
              <a:custGeom>
                <a:avLst/>
                <a:gdLst>
                  <a:gd name="T0" fmla="*/ 0 w 25"/>
                  <a:gd name="T1" fmla="*/ 90 h 90"/>
                  <a:gd name="T2" fmla="*/ 10 w 25"/>
                  <a:gd name="T3" fmla="*/ 83 h 90"/>
                  <a:gd name="T4" fmla="*/ 19 w 25"/>
                  <a:gd name="T5" fmla="*/ 32 h 90"/>
                  <a:gd name="T6" fmla="*/ 22 w 25"/>
                  <a:gd name="T7" fmla="*/ 0 h 90"/>
                  <a:gd name="T8" fmla="*/ 9 w 25"/>
                  <a:gd name="T9" fmla="*/ 2 h 90"/>
                  <a:gd name="T10" fmla="*/ 5 w 25"/>
                  <a:gd name="T11" fmla="*/ 43 h 90"/>
                  <a:gd name="T12" fmla="*/ 0 w 25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90">
                    <a:moveTo>
                      <a:pt x="0" y="90"/>
                    </a:moveTo>
                    <a:cubicBezTo>
                      <a:pt x="4" y="88"/>
                      <a:pt x="7" y="85"/>
                      <a:pt x="10" y="83"/>
                    </a:cubicBezTo>
                    <a:cubicBezTo>
                      <a:pt x="11" y="70"/>
                      <a:pt x="14" y="53"/>
                      <a:pt x="19" y="32"/>
                    </a:cubicBezTo>
                    <a:cubicBezTo>
                      <a:pt x="25" y="5"/>
                      <a:pt x="22" y="0"/>
                      <a:pt x="22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21"/>
                      <a:pt x="5" y="41"/>
                      <a:pt x="5" y="43"/>
                    </a:cubicBezTo>
                    <a:cubicBezTo>
                      <a:pt x="4" y="46"/>
                      <a:pt x="0" y="90"/>
                      <a:pt x="0" y="90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" name="îṩḷíďè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12014140" y="6463960"/>
                <a:ext cx="52802" cy="173969"/>
              </a:xfrm>
              <a:custGeom>
                <a:avLst/>
                <a:gdLst>
                  <a:gd name="T0" fmla="*/ 1 w 46"/>
                  <a:gd name="T1" fmla="*/ 103 h 151"/>
                  <a:gd name="T2" fmla="*/ 5 w 46"/>
                  <a:gd name="T3" fmla="*/ 141 h 151"/>
                  <a:gd name="T4" fmla="*/ 29 w 46"/>
                  <a:gd name="T5" fmla="*/ 144 h 151"/>
                  <a:gd name="T6" fmla="*/ 37 w 46"/>
                  <a:gd name="T7" fmla="*/ 56 h 151"/>
                  <a:gd name="T8" fmla="*/ 43 w 46"/>
                  <a:gd name="T9" fmla="*/ 32 h 151"/>
                  <a:gd name="T10" fmla="*/ 37 w 46"/>
                  <a:gd name="T11" fmla="*/ 3 h 151"/>
                  <a:gd name="T12" fmla="*/ 1 w 46"/>
                  <a:gd name="T13" fmla="*/ 0 h 151"/>
                  <a:gd name="T14" fmla="*/ 0 w 46"/>
                  <a:gd name="T15" fmla="*/ 45 h 151"/>
                  <a:gd name="T16" fmla="*/ 0 w 46"/>
                  <a:gd name="T17" fmla="*/ 60 h 151"/>
                  <a:gd name="T18" fmla="*/ 1 w 46"/>
                  <a:gd name="T19" fmla="*/ 10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51">
                    <a:moveTo>
                      <a:pt x="1" y="103"/>
                    </a:moveTo>
                    <a:cubicBezTo>
                      <a:pt x="2" y="117"/>
                      <a:pt x="3" y="131"/>
                      <a:pt x="5" y="141"/>
                    </a:cubicBezTo>
                    <a:cubicBezTo>
                      <a:pt x="7" y="149"/>
                      <a:pt x="33" y="151"/>
                      <a:pt x="29" y="144"/>
                    </a:cubicBezTo>
                    <a:cubicBezTo>
                      <a:pt x="24" y="135"/>
                      <a:pt x="33" y="106"/>
                      <a:pt x="37" y="56"/>
                    </a:cubicBezTo>
                    <a:cubicBezTo>
                      <a:pt x="38" y="48"/>
                      <a:pt x="41" y="48"/>
                      <a:pt x="43" y="32"/>
                    </a:cubicBezTo>
                    <a:cubicBezTo>
                      <a:pt x="46" y="17"/>
                      <a:pt x="37" y="3"/>
                      <a:pt x="3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81"/>
                      <a:pt x="1" y="10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" name="iš1ïďe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12018586" y="6600133"/>
                <a:ext cx="33348" cy="126725"/>
              </a:xfrm>
              <a:custGeom>
                <a:avLst/>
                <a:gdLst>
                  <a:gd name="T0" fmla="*/ 22 w 29"/>
                  <a:gd name="T1" fmla="*/ 21 h 110"/>
                  <a:gd name="T2" fmla="*/ 28 w 29"/>
                  <a:gd name="T3" fmla="*/ 45 h 110"/>
                  <a:gd name="T4" fmla="*/ 22 w 29"/>
                  <a:gd name="T5" fmla="*/ 109 h 110"/>
                  <a:gd name="T6" fmla="*/ 9 w 29"/>
                  <a:gd name="T7" fmla="*/ 108 h 110"/>
                  <a:gd name="T8" fmla="*/ 0 w 29"/>
                  <a:gd name="T9" fmla="*/ 10 h 110"/>
                  <a:gd name="T10" fmla="*/ 22 w 29"/>
                  <a:gd name="T11" fmla="*/ 2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10">
                    <a:moveTo>
                      <a:pt x="22" y="21"/>
                    </a:moveTo>
                    <a:cubicBezTo>
                      <a:pt x="22" y="21"/>
                      <a:pt x="29" y="29"/>
                      <a:pt x="28" y="45"/>
                    </a:cubicBezTo>
                    <a:cubicBezTo>
                      <a:pt x="27" y="61"/>
                      <a:pt x="22" y="109"/>
                      <a:pt x="22" y="109"/>
                    </a:cubicBezTo>
                    <a:cubicBezTo>
                      <a:pt x="22" y="109"/>
                      <a:pt x="13" y="110"/>
                      <a:pt x="9" y="108"/>
                    </a:cubicBezTo>
                    <a:cubicBezTo>
                      <a:pt x="9" y="108"/>
                      <a:pt x="0" y="20"/>
                      <a:pt x="0" y="10"/>
                    </a:cubicBezTo>
                    <a:cubicBezTo>
                      <a:pt x="0" y="0"/>
                      <a:pt x="22" y="21"/>
                      <a:pt x="2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8" name="ïš1ídè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12014140" y="6480079"/>
                <a:ext cx="46132" cy="102825"/>
              </a:xfrm>
              <a:custGeom>
                <a:avLst/>
                <a:gdLst>
                  <a:gd name="T0" fmla="*/ 1 w 40"/>
                  <a:gd name="T1" fmla="*/ 89 h 89"/>
                  <a:gd name="T2" fmla="*/ 12 w 40"/>
                  <a:gd name="T3" fmla="*/ 60 h 89"/>
                  <a:gd name="T4" fmla="*/ 22 w 40"/>
                  <a:gd name="T5" fmla="*/ 44 h 89"/>
                  <a:gd name="T6" fmla="*/ 28 w 40"/>
                  <a:gd name="T7" fmla="*/ 0 h 89"/>
                  <a:gd name="T8" fmla="*/ 12 w 40"/>
                  <a:gd name="T9" fmla="*/ 13 h 89"/>
                  <a:gd name="T10" fmla="*/ 0 w 40"/>
                  <a:gd name="T11" fmla="*/ 31 h 89"/>
                  <a:gd name="T12" fmla="*/ 0 w 40"/>
                  <a:gd name="T13" fmla="*/ 46 h 89"/>
                  <a:gd name="T14" fmla="*/ 1 w 40"/>
                  <a:gd name="T15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89">
                    <a:moveTo>
                      <a:pt x="1" y="89"/>
                    </a:moveTo>
                    <a:cubicBezTo>
                      <a:pt x="3" y="82"/>
                      <a:pt x="8" y="68"/>
                      <a:pt x="12" y="60"/>
                    </a:cubicBezTo>
                    <a:cubicBezTo>
                      <a:pt x="17" y="49"/>
                      <a:pt x="22" y="44"/>
                      <a:pt x="22" y="44"/>
                    </a:cubicBezTo>
                    <a:cubicBezTo>
                      <a:pt x="40" y="25"/>
                      <a:pt x="28" y="0"/>
                      <a:pt x="28" y="0"/>
                    </a:cubicBezTo>
                    <a:cubicBezTo>
                      <a:pt x="28" y="0"/>
                      <a:pt x="13" y="12"/>
                      <a:pt x="12" y="13"/>
                    </a:cubicBezTo>
                    <a:cubicBezTo>
                      <a:pt x="11" y="15"/>
                      <a:pt x="5" y="25"/>
                      <a:pt x="0" y="31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67"/>
                      <a:pt x="1" y="89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9" name="i$ḻïďé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1956336" y="6575678"/>
                <a:ext cx="51690" cy="143399"/>
              </a:xfrm>
              <a:custGeom>
                <a:avLst/>
                <a:gdLst>
                  <a:gd name="T0" fmla="*/ 8 w 45"/>
                  <a:gd name="T1" fmla="*/ 0 h 124"/>
                  <a:gd name="T2" fmla="*/ 1 w 45"/>
                  <a:gd name="T3" fmla="*/ 36 h 124"/>
                  <a:gd name="T4" fmla="*/ 33 w 45"/>
                  <a:gd name="T5" fmla="*/ 124 h 124"/>
                  <a:gd name="T6" fmla="*/ 45 w 45"/>
                  <a:gd name="T7" fmla="*/ 121 h 124"/>
                  <a:gd name="T8" fmla="*/ 38 w 45"/>
                  <a:gd name="T9" fmla="*/ 64 h 124"/>
                  <a:gd name="T10" fmla="*/ 19 w 45"/>
                  <a:gd name="T11" fmla="*/ 27 h 124"/>
                  <a:gd name="T12" fmla="*/ 8 w 45"/>
                  <a:gd name="T13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24">
                    <a:moveTo>
                      <a:pt x="8" y="0"/>
                    </a:moveTo>
                    <a:cubicBezTo>
                      <a:pt x="8" y="0"/>
                      <a:pt x="0" y="28"/>
                      <a:pt x="1" y="36"/>
                    </a:cubicBezTo>
                    <a:cubicBezTo>
                      <a:pt x="2" y="45"/>
                      <a:pt x="33" y="124"/>
                      <a:pt x="33" y="124"/>
                    </a:cubicBezTo>
                    <a:cubicBezTo>
                      <a:pt x="33" y="124"/>
                      <a:pt x="38" y="124"/>
                      <a:pt x="45" y="121"/>
                    </a:cubicBezTo>
                    <a:cubicBezTo>
                      <a:pt x="45" y="121"/>
                      <a:pt x="44" y="86"/>
                      <a:pt x="38" y="64"/>
                    </a:cubicBezTo>
                    <a:cubicBezTo>
                      <a:pt x="32" y="42"/>
                      <a:pt x="25" y="29"/>
                      <a:pt x="19" y="27"/>
                    </a:cubicBezTo>
                    <a:cubicBezTo>
                      <a:pt x="14" y="25"/>
                      <a:pt x="10" y="5"/>
                      <a:pt x="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0" name="íś1íďé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11973566" y="6595687"/>
                <a:ext cx="25567" cy="45021"/>
              </a:xfrm>
              <a:custGeom>
                <a:avLst/>
                <a:gdLst>
                  <a:gd name="T0" fmla="*/ 20 w 22"/>
                  <a:gd name="T1" fmla="*/ 0 h 39"/>
                  <a:gd name="T2" fmla="*/ 16 w 22"/>
                  <a:gd name="T3" fmla="*/ 27 h 39"/>
                  <a:gd name="T4" fmla="*/ 7 w 22"/>
                  <a:gd name="T5" fmla="*/ 37 h 39"/>
                  <a:gd name="T6" fmla="*/ 1 w 22"/>
                  <a:gd name="T7" fmla="*/ 13 h 39"/>
                  <a:gd name="T8" fmla="*/ 11 w 22"/>
                  <a:gd name="T9" fmla="*/ 0 h 39"/>
                  <a:gd name="T10" fmla="*/ 20 w 22"/>
                  <a:gd name="T1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9">
                    <a:moveTo>
                      <a:pt x="20" y="0"/>
                    </a:moveTo>
                    <a:cubicBezTo>
                      <a:pt x="20" y="0"/>
                      <a:pt x="11" y="14"/>
                      <a:pt x="16" y="27"/>
                    </a:cubicBezTo>
                    <a:cubicBezTo>
                      <a:pt x="22" y="39"/>
                      <a:pt x="7" y="37"/>
                      <a:pt x="7" y="37"/>
                    </a:cubicBezTo>
                    <a:cubicBezTo>
                      <a:pt x="7" y="37"/>
                      <a:pt x="0" y="16"/>
                      <a:pt x="1" y="13"/>
                    </a:cubicBezTo>
                    <a:cubicBezTo>
                      <a:pt x="3" y="10"/>
                      <a:pt x="9" y="1"/>
                      <a:pt x="11" y="0"/>
                    </a:cubicBezTo>
                    <a:cubicBezTo>
                      <a:pt x="13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" name="iṡľiḋe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11959671" y="6462849"/>
                <a:ext cx="98378" cy="162853"/>
              </a:xfrm>
              <a:custGeom>
                <a:avLst/>
                <a:gdLst>
                  <a:gd name="T0" fmla="*/ 23 w 85"/>
                  <a:gd name="T1" fmla="*/ 1 h 141"/>
                  <a:gd name="T2" fmla="*/ 1 w 85"/>
                  <a:gd name="T3" fmla="*/ 114 h 141"/>
                  <a:gd name="T4" fmla="*/ 20 w 85"/>
                  <a:gd name="T5" fmla="*/ 131 h 141"/>
                  <a:gd name="T6" fmla="*/ 57 w 85"/>
                  <a:gd name="T7" fmla="*/ 62 h 141"/>
                  <a:gd name="T8" fmla="*/ 70 w 85"/>
                  <a:gd name="T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41">
                    <a:moveTo>
                      <a:pt x="23" y="1"/>
                    </a:moveTo>
                    <a:cubicBezTo>
                      <a:pt x="23" y="1"/>
                      <a:pt x="4" y="90"/>
                      <a:pt x="1" y="114"/>
                    </a:cubicBezTo>
                    <a:cubicBezTo>
                      <a:pt x="0" y="124"/>
                      <a:pt x="11" y="141"/>
                      <a:pt x="20" y="131"/>
                    </a:cubicBezTo>
                    <a:cubicBezTo>
                      <a:pt x="32" y="120"/>
                      <a:pt x="51" y="71"/>
                      <a:pt x="57" y="62"/>
                    </a:cubicBezTo>
                    <a:cubicBezTo>
                      <a:pt x="63" y="53"/>
                      <a:pt x="85" y="45"/>
                      <a:pt x="70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" name="îṡļîde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11897420" y="6297773"/>
                <a:ext cx="114497" cy="75035"/>
              </a:xfrm>
              <a:custGeom>
                <a:avLst/>
                <a:gdLst>
                  <a:gd name="T0" fmla="*/ 0 w 99"/>
                  <a:gd name="T1" fmla="*/ 2 h 65"/>
                  <a:gd name="T2" fmla="*/ 5 w 99"/>
                  <a:gd name="T3" fmla="*/ 27 h 65"/>
                  <a:gd name="T4" fmla="*/ 13 w 99"/>
                  <a:gd name="T5" fmla="*/ 53 h 65"/>
                  <a:gd name="T6" fmla="*/ 13 w 99"/>
                  <a:gd name="T7" fmla="*/ 53 h 65"/>
                  <a:gd name="T8" fmla="*/ 23 w 99"/>
                  <a:gd name="T9" fmla="*/ 65 h 65"/>
                  <a:gd name="T10" fmla="*/ 36 w 99"/>
                  <a:gd name="T11" fmla="*/ 65 h 65"/>
                  <a:gd name="T12" fmla="*/ 72 w 99"/>
                  <a:gd name="T13" fmla="*/ 61 h 65"/>
                  <a:gd name="T14" fmla="*/ 73 w 99"/>
                  <a:gd name="T15" fmla="*/ 61 h 65"/>
                  <a:gd name="T16" fmla="*/ 89 w 99"/>
                  <a:gd name="T17" fmla="*/ 59 h 65"/>
                  <a:gd name="T18" fmla="*/ 94 w 99"/>
                  <a:gd name="T19" fmla="*/ 57 h 65"/>
                  <a:gd name="T20" fmla="*/ 96 w 99"/>
                  <a:gd name="T21" fmla="*/ 52 h 65"/>
                  <a:gd name="T22" fmla="*/ 96 w 99"/>
                  <a:gd name="T23" fmla="*/ 52 h 65"/>
                  <a:gd name="T24" fmla="*/ 90 w 99"/>
                  <a:gd name="T25" fmla="*/ 42 h 65"/>
                  <a:gd name="T26" fmla="*/ 90 w 99"/>
                  <a:gd name="T27" fmla="*/ 41 h 65"/>
                  <a:gd name="T28" fmla="*/ 99 w 99"/>
                  <a:gd name="T29" fmla="*/ 32 h 65"/>
                  <a:gd name="T30" fmla="*/ 79 w 99"/>
                  <a:gd name="T31" fmla="*/ 33 h 65"/>
                  <a:gd name="T32" fmla="*/ 36 w 99"/>
                  <a:gd name="T33" fmla="*/ 44 h 65"/>
                  <a:gd name="T34" fmla="*/ 35 w 99"/>
                  <a:gd name="T35" fmla="*/ 44 h 65"/>
                  <a:gd name="T36" fmla="*/ 33 w 99"/>
                  <a:gd name="T37" fmla="*/ 44 h 65"/>
                  <a:gd name="T38" fmla="*/ 33 w 99"/>
                  <a:gd name="T39" fmla="*/ 44 h 65"/>
                  <a:gd name="T40" fmla="*/ 28 w 99"/>
                  <a:gd name="T41" fmla="*/ 35 h 65"/>
                  <a:gd name="T42" fmla="*/ 8 w 99"/>
                  <a:gd name="T43" fmla="*/ 0 h 65"/>
                  <a:gd name="T44" fmla="*/ 2 w 99"/>
                  <a:gd name="T45" fmla="*/ 2 h 65"/>
                  <a:gd name="T46" fmla="*/ 2 w 99"/>
                  <a:gd name="T47" fmla="*/ 2 h 65"/>
                  <a:gd name="T48" fmla="*/ 2 w 99"/>
                  <a:gd name="T49" fmla="*/ 2 h 65"/>
                  <a:gd name="T50" fmla="*/ 0 w 99"/>
                  <a:gd name="T51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9" h="65">
                    <a:moveTo>
                      <a:pt x="0" y="2"/>
                    </a:moveTo>
                    <a:cubicBezTo>
                      <a:pt x="0" y="2"/>
                      <a:pt x="2" y="16"/>
                      <a:pt x="5" y="27"/>
                    </a:cubicBezTo>
                    <a:cubicBezTo>
                      <a:pt x="7" y="36"/>
                      <a:pt x="9" y="45"/>
                      <a:pt x="13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5" y="58"/>
                      <a:pt x="20" y="64"/>
                      <a:pt x="23" y="65"/>
                    </a:cubicBezTo>
                    <a:cubicBezTo>
                      <a:pt x="25" y="65"/>
                      <a:pt x="36" y="65"/>
                      <a:pt x="36" y="65"/>
                    </a:cubicBezTo>
                    <a:cubicBezTo>
                      <a:pt x="42" y="65"/>
                      <a:pt x="58" y="63"/>
                      <a:pt x="72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9" y="60"/>
                      <a:pt x="85" y="59"/>
                      <a:pt x="89" y="59"/>
                    </a:cubicBezTo>
                    <a:cubicBezTo>
                      <a:pt x="91" y="59"/>
                      <a:pt x="92" y="58"/>
                      <a:pt x="94" y="57"/>
                    </a:cubicBezTo>
                    <a:cubicBezTo>
                      <a:pt x="95" y="56"/>
                      <a:pt x="96" y="54"/>
                      <a:pt x="96" y="52"/>
                    </a:cubicBezTo>
                    <a:cubicBezTo>
                      <a:pt x="96" y="52"/>
                      <a:pt x="96" y="52"/>
                      <a:pt x="96" y="52"/>
                    </a:cubicBezTo>
                    <a:cubicBezTo>
                      <a:pt x="97" y="48"/>
                      <a:pt x="94" y="44"/>
                      <a:pt x="90" y="42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95" y="37"/>
                      <a:pt x="99" y="32"/>
                      <a:pt x="99" y="32"/>
                    </a:cubicBezTo>
                    <a:cubicBezTo>
                      <a:pt x="99" y="32"/>
                      <a:pt x="86" y="32"/>
                      <a:pt x="79" y="33"/>
                    </a:cubicBezTo>
                    <a:cubicBezTo>
                      <a:pt x="74" y="33"/>
                      <a:pt x="40" y="42"/>
                      <a:pt x="36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4"/>
                      <a:pt x="34" y="44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1" y="41"/>
                      <a:pt x="30" y="38"/>
                      <a:pt x="28" y="35"/>
                    </a:cubicBezTo>
                    <a:cubicBezTo>
                      <a:pt x="20" y="25"/>
                      <a:pt x="8" y="0"/>
                      <a:pt x="8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" name="ïṩ1íďè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11876855" y="6254976"/>
                <a:ext cx="40018" cy="46132"/>
              </a:xfrm>
              <a:custGeom>
                <a:avLst/>
                <a:gdLst>
                  <a:gd name="T0" fmla="*/ 33 w 35"/>
                  <a:gd name="T1" fmla="*/ 37 h 40"/>
                  <a:gd name="T2" fmla="*/ 33 w 35"/>
                  <a:gd name="T3" fmla="*/ 37 h 40"/>
                  <a:gd name="T4" fmla="*/ 31 w 35"/>
                  <a:gd name="T5" fmla="*/ 28 h 40"/>
                  <a:gd name="T6" fmla="*/ 17 w 35"/>
                  <a:gd name="T7" fmla="*/ 13 h 40"/>
                  <a:gd name="T8" fmla="*/ 21 w 35"/>
                  <a:gd name="T9" fmla="*/ 6 h 40"/>
                  <a:gd name="T10" fmla="*/ 21 w 35"/>
                  <a:gd name="T11" fmla="*/ 3 h 40"/>
                  <a:gd name="T12" fmla="*/ 18 w 35"/>
                  <a:gd name="T13" fmla="*/ 0 h 40"/>
                  <a:gd name="T14" fmla="*/ 1 w 35"/>
                  <a:gd name="T15" fmla="*/ 13 h 40"/>
                  <a:gd name="T16" fmla="*/ 0 w 35"/>
                  <a:gd name="T17" fmla="*/ 14 h 40"/>
                  <a:gd name="T18" fmla="*/ 3 w 35"/>
                  <a:gd name="T19" fmla="*/ 17 h 40"/>
                  <a:gd name="T20" fmla="*/ 5 w 35"/>
                  <a:gd name="T21" fmla="*/ 18 h 40"/>
                  <a:gd name="T22" fmla="*/ 13 w 35"/>
                  <a:gd name="T23" fmla="*/ 16 h 40"/>
                  <a:gd name="T24" fmla="*/ 25 w 35"/>
                  <a:gd name="T25" fmla="*/ 33 h 40"/>
                  <a:gd name="T26" fmla="*/ 33 w 35"/>
                  <a:gd name="T27" fmla="*/ 37 h 40"/>
                  <a:gd name="T28" fmla="*/ 31 w 35"/>
                  <a:gd name="T29" fmla="*/ 36 h 40"/>
                  <a:gd name="T30" fmla="*/ 30 w 35"/>
                  <a:gd name="T31" fmla="*/ 35 h 40"/>
                  <a:gd name="T32" fmla="*/ 29 w 35"/>
                  <a:gd name="T33" fmla="*/ 35 h 40"/>
                  <a:gd name="T34" fmla="*/ 30 w 35"/>
                  <a:gd name="T35" fmla="*/ 33 h 40"/>
                  <a:gd name="T36" fmla="*/ 32 w 35"/>
                  <a:gd name="T37" fmla="*/ 34 h 40"/>
                  <a:gd name="T38" fmla="*/ 32 w 35"/>
                  <a:gd name="T39" fmla="*/ 36 h 40"/>
                  <a:gd name="T40" fmla="*/ 31 w 35"/>
                  <a:gd name="T41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40">
                    <a:moveTo>
                      <a:pt x="33" y="37"/>
                    </a:moveTo>
                    <a:cubicBezTo>
                      <a:pt x="33" y="37"/>
                      <a:pt x="33" y="37"/>
                      <a:pt x="33" y="37"/>
                    </a:cubicBezTo>
                    <a:cubicBezTo>
                      <a:pt x="34" y="36"/>
                      <a:pt x="35" y="34"/>
                      <a:pt x="31" y="28"/>
                    </a:cubicBezTo>
                    <a:cubicBezTo>
                      <a:pt x="25" y="22"/>
                      <a:pt x="17" y="15"/>
                      <a:pt x="17" y="13"/>
                    </a:cubicBezTo>
                    <a:cubicBezTo>
                      <a:pt x="18" y="12"/>
                      <a:pt x="20" y="8"/>
                      <a:pt x="21" y="6"/>
                    </a:cubicBezTo>
                    <a:cubicBezTo>
                      <a:pt x="21" y="5"/>
                      <a:pt x="21" y="4"/>
                      <a:pt x="21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4" y="19"/>
                      <a:pt x="5" y="18"/>
                    </a:cubicBezTo>
                    <a:cubicBezTo>
                      <a:pt x="8" y="18"/>
                      <a:pt x="12" y="17"/>
                      <a:pt x="13" y="16"/>
                    </a:cubicBezTo>
                    <a:cubicBezTo>
                      <a:pt x="15" y="16"/>
                      <a:pt x="20" y="26"/>
                      <a:pt x="25" y="33"/>
                    </a:cubicBezTo>
                    <a:cubicBezTo>
                      <a:pt x="30" y="40"/>
                      <a:pt x="33" y="37"/>
                      <a:pt x="33" y="37"/>
                    </a:cubicBezTo>
                    <a:close/>
                    <a:moveTo>
                      <a:pt x="31" y="36"/>
                    </a:moveTo>
                    <a:cubicBezTo>
                      <a:pt x="31" y="36"/>
                      <a:pt x="30" y="36"/>
                      <a:pt x="30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4"/>
                      <a:pt x="30" y="34"/>
                      <a:pt x="30" y="33"/>
                    </a:cubicBezTo>
                    <a:cubicBezTo>
                      <a:pt x="31" y="33"/>
                      <a:pt x="31" y="33"/>
                      <a:pt x="32" y="34"/>
                    </a:cubicBezTo>
                    <a:cubicBezTo>
                      <a:pt x="32" y="34"/>
                      <a:pt x="32" y="35"/>
                      <a:pt x="32" y="36"/>
                    </a:cubicBezTo>
                    <a:lnTo>
                      <a:pt x="31" y="36"/>
                    </a:lnTo>
                    <a:close/>
                  </a:path>
                </a:pathLst>
              </a:custGeom>
              <a:solidFill>
                <a:srgbClr val="4F6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" name="išḷîḓê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11872965" y="6250529"/>
                <a:ext cx="24455" cy="20566"/>
              </a:xfrm>
              <a:custGeom>
                <a:avLst/>
                <a:gdLst>
                  <a:gd name="T0" fmla="*/ 38 w 44"/>
                  <a:gd name="T1" fmla="*/ 0 h 37"/>
                  <a:gd name="T2" fmla="*/ 0 w 44"/>
                  <a:gd name="T3" fmla="*/ 31 h 37"/>
                  <a:gd name="T4" fmla="*/ 7 w 44"/>
                  <a:gd name="T5" fmla="*/ 37 h 37"/>
                  <a:gd name="T6" fmla="*/ 44 w 44"/>
                  <a:gd name="T7" fmla="*/ 8 h 37"/>
                  <a:gd name="T8" fmla="*/ 38 w 44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7">
                    <a:moveTo>
                      <a:pt x="38" y="0"/>
                    </a:moveTo>
                    <a:lnTo>
                      <a:pt x="0" y="31"/>
                    </a:lnTo>
                    <a:lnTo>
                      <a:pt x="7" y="37"/>
                    </a:lnTo>
                    <a:lnTo>
                      <a:pt x="44" y="8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D5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" name="îṣļídé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11864072" y="6254976"/>
                <a:ext cx="7781" cy="7226"/>
              </a:xfrm>
              <a:custGeom>
                <a:avLst/>
                <a:gdLst>
                  <a:gd name="T0" fmla="*/ 7 w 7"/>
                  <a:gd name="T1" fmla="*/ 6 h 6"/>
                  <a:gd name="T2" fmla="*/ 0 w 7"/>
                  <a:gd name="T3" fmla="*/ 1 h 6"/>
                  <a:gd name="T4" fmla="*/ 1 w 7"/>
                  <a:gd name="T5" fmla="*/ 0 h 6"/>
                  <a:gd name="T6" fmla="*/ 7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cubicBezTo>
                      <a:pt x="5" y="4"/>
                      <a:pt x="3" y="2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2"/>
                      <a:pt x="6" y="4"/>
                      <a:pt x="7" y="6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" name="íŝ1íḓé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11862960" y="6236634"/>
                <a:ext cx="31125" cy="31125"/>
              </a:xfrm>
              <a:custGeom>
                <a:avLst/>
                <a:gdLst>
                  <a:gd name="T0" fmla="*/ 1 w 27"/>
                  <a:gd name="T1" fmla="*/ 17 h 27"/>
                  <a:gd name="T2" fmla="*/ 8 w 27"/>
                  <a:gd name="T3" fmla="*/ 22 h 27"/>
                  <a:gd name="T4" fmla="*/ 2 w 27"/>
                  <a:gd name="T5" fmla="*/ 16 h 27"/>
                  <a:gd name="T6" fmla="*/ 3 w 27"/>
                  <a:gd name="T7" fmla="*/ 14 h 27"/>
                  <a:gd name="T8" fmla="*/ 8 w 27"/>
                  <a:gd name="T9" fmla="*/ 18 h 27"/>
                  <a:gd name="T10" fmla="*/ 5 w 27"/>
                  <a:gd name="T11" fmla="*/ 13 h 27"/>
                  <a:gd name="T12" fmla="*/ 8 w 27"/>
                  <a:gd name="T13" fmla="*/ 10 h 27"/>
                  <a:gd name="T14" fmla="*/ 15 w 27"/>
                  <a:gd name="T15" fmla="*/ 15 h 27"/>
                  <a:gd name="T16" fmla="*/ 9 w 27"/>
                  <a:gd name="T17" fmla="*/ 9 h 27"/>
                  <a:gd name="T18" fmla="*/ 13 w 27"/>
                  <a:gd name="T19" fmla="*/ 5 h 27"/>
                  <a:gd name="T20" fmla="*/ 17 w 27"/>
                  <a:gd name="T21" fmla="*/ 10 h 27"/>
                  <a:gd name="T22" fmla="*/ 15 w 27"/>
                  <a:gd name="T23" fmla="*/ 4 h 27"/>
                  <a:gd name="T24" fmla="*/ 17 w 27"/>
                  <a:gd name="T25" fmla="*/ 2 h 27"/>
                  <a:gd name="T26" fmla="*/ 22 w 27"/>
                  <a:gd name="T27" fmla="*/ 12 h 27"/>
                  <a:gd name="T28" fmla="*/ 19 w 27"/>
                  <a:gd name="T29" fmla="*/ 2 h 27"/>
                  <a:gd name="T30" fmla="*/ 21 w 27"/>
                  <a:gd name="T31" fmla="*/ 0 h 27"/>
                  <a:gd name="T32" fmla="*/ 27 w 27"/>
                  <a:gd name="T33" fmla="*/ 12 h 27"/>
                  <a:gd name="T34" fmla="*/ 9 w 27"/>
                  <a:gd name="T35" fmla="*/ 27 h 27"/>
                  <a:gd name="T36" fmla="*/ 0 w 27"/>
                  <a:gd name="T37" fmla="*/ 18 h 27"/>
                  <a:gd name="T38" fmla="*/ 1 w 27"/>
                  <a:gd name="T39" fmla="*/ 1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27">
                    <a:moveTo>
                      <a:pt x="1" y="17"/>
                    </a:moveTo>
                    <a:cubicBezTo>
                      <a:pt x="4" y="18"/>
                      <a:pt x="6" y="20"/>
                      <a:pt x="8" y="22"/>
                    </a:cubicBezTo>
                    <a:cubicBezTo>
                      <a:pt x="7" y="20"/>
                      <a:pt x="5" y="18"/>
                      <a:pt x="2" y="16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8" y="17"/>
                      <a:pt x="8" y="18"/>
                    </a:cubicBezTo>
                    <a:cubicBezTo>
                      <a:pt x="9" y="18"/>
                      <a:pt x="5" y="13"/>
                      <a:pt x="5" y="13"/>
                    </a:cubicBezTo>
                    <a:cubicBezTo>
                      <a:pt x="5" y="13"/>
                      <a:pt x="6" y="12"/>
                      <a:pt x="8" y="10"/>
                    </a:cubicBezTo>
                    <a:cubicBezTo>
                      <a:pt x="10" y="11"/>
                      <a:pt x="12" y="13"/>
                      <a:pt x="15" y="15"/>
                    </a:cubicBezTo>
                    <a:cubicBezTo>
                      <a:pt x="13" y="13"/>
                      <a:pt x="11" y="11"/>
                      <a:pt x="9" y="9"/>
                    </a:cubicBezTo>
                    <a:cubicBezTo>
                      <a:pt x="10" y="8"/>
                      <a:pt x="12" y="7"/>
                      <a:pt x="13" y="5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6" y="8"/>
                      <a:pt x="15" y="4"/>
                    </a:cubicBezTo>
                    <a:cubicBezTo>
                      <a:pt x="16" y="4"/>
                      <a:pt x="17" y="3"/>
                      <a:pt x="17" y="2"/>
                    </a:cubicBezTo>
                    <a:cubicBezTo>
                      <a:pt x="18" y="6"/>
                      <a:pt x="20" y="9"/>
                      <a:pt x="22" y="12"/>
                    </a:cubicBezTo>
                    <a:cubicBezTo>
                      <a:pt x="21" y="9"/>
                      <a:pt x="19" y="5"/>
                      <a:pt x="19" y="2"/>
                    </a:cubicBezTo>
                    <a:cubicBezTo>
                      <a:pt x="20" y="1"/>
                      <a:pt x="21" y="0"/>
                      <a:pt x="21" y="0"/>
                    </a:cubicBezTo>
                    <a:cubicBezTo>
                      <a:pt x="21" y="0"/>
                      <a:pt x="24" y="8"/>
                      <a:pt x="27" y="12"/>
                    </a:cubicBezTo>
                    <a:cubicBezTo>
                      <a:pt x="27" y="12"/>
                      <a:pt x="14" y="22"/>
                      <a:pt x="9" y="27"/>
                    </a:cubicBezTo>
                    <a:cubicBezTo>
                      <a:pt x="6" y="22"/>
                      <a:pt x="0" y="18"/>
                      <a:pt x="0" y="18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BBA3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" name="ïšļiḓê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11882413" y="6238857"/>
                <a:ext cx="5558" cy="11673"/>
              </a:xfrm>
              <a:custGeom>
                <a:avLst/>
                <a:gdLst>
                  <a:gd name="T0" fmla="*/ 0 w 5"/>
                  <a:gd name="T1" fmla="*/ 0 h 10"/>
                  <a:gd name="T2" fmla="*/ 2 w 5"/>
                  <a:gd name="T3" fmla="*/ 0 h 10"/>
                  <a:gd name="T4" fmla="*/ 5 w 5"/>
                  <a:gd name="T5" fmla="*/ 10 h 10"/>
                  <a:gd name="T6" fmla="*/ 0 w 5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3"/>
                      <a:pt x="4" y="7"/>
                      <a:pt x="5" y="10"/>
                    </a:cubicBezTo>
                    <a:cubicBezTo>
                      <a:pt x="3" y="7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" name="ïṩlïḋè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11871853" y="6247194"/>
                <a:ext cx="8338" cy="6670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0 h 6"/>
                  <a:gd name="T4" fmla="*/ 7 w 7"/>
                  <a:gd name="T5" fmla="*/ 6 h 6"/>
                  <a:gd name="T6" fmla="*/ 0 w 7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2"/>
                      <a:pt x="5" y="4"/>
                      <a:pt x="7" y="6"/>
                    </a:cubicBezTo>
                    <a:cubicBezTo>
                      <a:pt x="4" y="4"/>
                      <a:pt x="2" y="2"/>
                      <a:pt x="0" y="1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" name="íSľîḋe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11861848" y="6237745"/>
                <a:ext cx="22788" cy="20566"/>
              </a:xfrm>
              <a:custGeom>
                <a:avLst/>
                <a:gdLst>
                  <a:gd name="T0" fmla="*/ 0 w 20"/>
                  <a:gd name="T1" fmla="*/ 18 h 18"/>
                  <a:gd name="T2" fmla="*/ 2 w 20"/>
                  <a:gd name="T3" fmla="*/ 18 h 18"/>
                  <a:gd name="T4" fmla="*/ 2 w 20"/>
                  <a:gd name="T5" fmla="*/ 17 h 18"/>
                  <a:gd name="T6" fmla="*/ 4 w 20"/>
                  <a:gd name="T7" fmla="*/ 12 h 18"/>
                  <a:gd name="T8" fmla="*/ 11 w 20"/>
                  <a:gd name="T9" fmla="*/ 5 h 18"/>
                  <a:gd name="T10" fmla="*/ 18 w 20"/>
                  <a:gd name="T11" fmla="*/ 1 h 18"/>
                  <a:gd name="T12" fmla="*/ 20 w 20"/>
                  <a:gd name="T13" fmla="*/ 2 h 18"/>
                  <a:gd name="T14" fmla="*/ 20 w 20"/>
                  <a:gd name="T15" fmla="*/ 3 h 18"/>
                  <a:gd name="T16" fmla="*/ 20 w 20"/>
                  <a:gd name="T17" fmla="*/ 1 h 18"/>
                  <a:gd name="T18" fmla="*/ 20 w 20"/>
                  <a:gd name="T19" fmla="*/ 0 h 18"/>
                  <a:gd name="T20" fmla="*/ 19 w 20"/>
                  <a:gd name="T21" fmla="*/ 0 h 18"/>
                  <a:gd name="T22" fmla="*/ 9 w 20"/>
                  <a:gd name="T23" fmla="*/ 6 h 18"/>
                  <a:gd name="T24" fmla="*/ 0 w 20"/>
                  <a:gd name="T25" fmla="*/ 15 h 18"/>
                  <a:gd name="T26" fmla="*/ 0 w 20"/>
                  <a:gd name="T27" fmla="*/ 17 h 18"/>
                  <a:gd name="T28" fmla="*/ 0 w 20"/>
                  <a:gd name="T2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18">
                    <a:moveTo>
                      <a:pt x="0" y="18"/>
                    </a:moveTo>
                    <a:cubicBezTo>
                      <a:pt x="1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5"/>
                      <a:pt x="2" y="13"/>
                      <a:pt x="4" y="12"/>
                    </a:cubicBezTo>
                    <a:cubicBezTo>
                      <a:pt x="6" y="10"/>
                      <a:pt x="8" y="7"/>
                      <a:pt x="11" y="5"/>
                    </a:cubicBezTo>
                    <a:cubicBezTo>
                      <a:pt x="13" y="3"/>
                      <a:pt x="15" y="2"/>
                      <a:pt x="18" y="1"/>
                    </a:cubicBezTo>
                    <a:cubicBezTo>
                      <a:pt x="19" y="1"/>
                      <a:pt x="20" y="1"/>
                      <a:pt x="20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  <a:cubicBezTo>
                      <a:pt x="15" y="1"/>
                      <a:pt x="12" y="4"/>
                      <a:pt x="9" y="6"/>
                    </a:cubicBezTo>
                    <a:cubicBezTo>
                      <a:pt x="5" y="9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" name="ïṩļíḑé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11881301" y="6244971"/>
                <a:ext cx="2223" cy="4446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1 w 2"/>
                  <a:gd name="T5" fmla="*/ 0 h 4"/>
                  <a:gd name="T6" fmla="*/ 1 w 2"/>
                  <a:gd name="T7" fmla="*/ 0 h 4"/>
                  <a:gd name="T8" fmla="*/ 0 w 2"/>
                  <a:gd name="T9" fmla="*/ 2 h 4"/>
                  <a:gd name="T10" fmla="*/ 1 w 2"/>
                  <a:gd name="T11" fmla="*/ 3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" name="îṡľïḋè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11876855" y="6253864"/>
                <a:ext cx="3335" cy="7226"/>
              </a:xfrm>
              <a:custGeom>
                <a:avLst/>
                <a:gdLst>
                  <a:gd name="T0" fmla="*/ 3 w 3"/>
                  <a:gd name="T1" fmla="*/ 6 h 6"/>
                  <a:gd name="T2" fmla="*/ 3 w 3"/>
                  <a:gd name="T3" fmla="*/ 4 h 6"/>
                  <a:gd name="T4" fmla="*/ 2 w 3"/>
                  <a:gd name="T5" fmla="*/ 2 h 6"/>
                  <a:gd name="T6" fmla="*/ 0 w 3"/>
                  <a:gd name="T7" fmla="*/ 0 h 6"/>
                  <a:gd name="T8" fmla="*/ 2 w 3"/>
                  <a:gd name="T9" fmla="*/ 2 h 6"/>
                  <a:gd name="T10" fmla="*/ 3 w 3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5"/>
                      <a:pt x="3" y="4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3"/>
                      <a:pt x="3" y="5"/>
                      <a:pt x="3" y="6"/>
                    </a:cubicBez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" name="iśḷîḍê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11862960" y="6238857"/>
                <a:ext cx="21676" cy="22232"/>
              </a:xfrm>
              <a:custGeom>
                <a:avLst/>
                <a:gdLst>
                  <a:gd name="T0" fmla="*/ 1 w 19"/>
                  <a:gd name="T1" fmla="*/ 17 h 19"/>
                  <a:gd name="T2" fmla="*/ 1 w 19"/>
                  <a:gd name="T3" fmla="*/ 17 h 19"/>
                  <a:gd name="T4" fmla="*/ 3 w 19"/>
                  <a:gd name="T5" fmla="*/ 16 h 19"/>
                  <a:gd name="T6" fmla="*/ 5 w 19"/>
                  <a:gd name="T7" fmla="*/ 16 h 19"/>
                  <a:gd name="T8" fmla="*/ 8 w 19"/>
                  <a:gd name="T9" fmla="*/ 15 h 19"/>
                  <a:gd name="T10" fmla="*/ 9 w 19"/>
                  <a:gd name="T11" fmla="*/ 15 h 19"/>
                  <a:gd name="T12" fmla="*/ 10 w 19"/>
                  <a:gd name="T13" fmla="*/ 15 h 19"/>
                  <a:gd name="T14" fmla="*/ 11 w 19"/>
                  <a:gd name="T15" fmla="*/ 17 h 19"/>
                  <a:gd name="T16" fmla="*/ 13 w 19"/>
                  <a:gd name="T17" fmla="*/ 19 h 19"/>
                  <a:gd name="T18" fmla="*/ 14 w 19"/>
                  <a:gd name="T19" fmla="*/ 19 h 19"/>
                  <a:gd name="T20" fmla="*/ 15 w 19"/>
                  <a:gd name="T21" fmla="*/ 19 h 19"/>
                  <a:gd name="T22" fmla="*/ 14 w 19"/>
                  <a:gd name="T23" fmla="*/ 15 h 19"/>
                  <a:gd name="T24" fmla="*/ 12 w 19"/>
                  <a:gd name="T25" fmla="*/ 13 h 19"/>
                  <a:gd name="T26" fmla="*/ 12 w 19"/>
                  <a:gd name="T27" fmla="*/ 13 h 19"/>
                  <a:gd name="T28" fmla="*/ 12 w 19"/>
                  <a:gd name="T29" fmla="*/ 13 h 19"/>
                  <a:gd name="T30" fmla="*/ 12 w 19"/>
                  <a:gd name="T31" fmla="*/ 10 h 19"/>
                  <a:gd name="T32" fmla="*/ 15 w 19"/>
                  <a:gd name="T33" fmla="*/ 9 h 19"/>
                  <a:gd name="T34" fmla="*/ 17 w 19"/>
                  <a:gd name="T35" fmla="*/ 9 h 19"/>
                  <a:gd name="T36" fmla="*/ 17 w 19"/>
                  <a:gd name="T37" fmla="*/ 8 h 19"/>
                  <a:gd name="T38" fmla="*/ 16 w 19"/>
                  <a:gd name="T39" fmla="*/ 7 h 19"/>
                  <a:gd name="T40" fmla="*/ 17 w 19"/>
                  <a:gd name="T41" fmla="*/ 5 h 19"/>
                  <a:gd name="T42" fmla="*/ 18 w 19"/>
                  <a:gd name="T43" fmla="*/ 2 h 19"/>
                  <a:gd name="T44" fmla="*/ 19 w 19"/>
                  <a:gd name="T45" fmla="*/ 2 h 19"/>
                  <a:gd name="T46" fmla="*/ 19 w 19"/>
                  <a:gd name="T47" fmla="*/ 1 h 19"/>
                  <a:gd name="T48" fmla="*/ 17 w 19"/>
                  <a:gd name="T49" fmla="*/ 0 h 19"/>
                  <a:gd name="T50" fmla="*/ 10 w 19"/>
                  <a:gd name="T51" fmla="*/ 4 h 19"/>
                  <a:gd name="T52" fmla="*/ 3 w 19"/>
                  <a:gd name="T53" fmla="*/ 11 h 19"/>
                  <a:gd name="T54" fmla="*/ 1 w 19"/>
                  <a:gd name="T55" fmla="*/ 16 h 19"/>
                  <a:gd name="T56" fmla="*/ 1 w 19"/>
                  <a:gd name="T57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19">
                    <a:moveTo>
                      <a:pt x="1" y="17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3" y="15"/>
                      <a:pt x="4" y="15"/>
                      <a:pt x="5" y="16"/>
                    </a:cubicBezTo>
                    <a:cubicBezTo>
                      <a:pt x="6" y="17"/>
                      <a:pt x="7" y="17"/>
                      <a:pt x="8" y="15"/>
                    </a:cubicBezTo>
                    <a:cubicBezTo>
                      <a:pt x="8" y="15"/>
                      <a:pt x="9" y="14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1" y="17"/>
                      <a:pt x="11" y="17"/>
                    </a:cubicBezTo>
                    <a:cubicBezTo>
                      <a:pt x="12" y="18"/>
                      <a:pt x="12" y="18"/>
                      <a:pt x="13" y="19"/>
                    </a:cubicBezTo>
                    <a:cubicBezTo>
                      <a:pt x="13" y="19"/>
                      <a:pt x="14" y="19"/>
                      <a:pt x="14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8"/>
                      <a:pt x="14" y="16"/>
                      <a:pt x="14" y="15"/>
                    </a:cubicBezTo>
                    <a:cubicBezTo>
                      <a:pt x="13" y="15"/>
                      <a:pt x="12" y="14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2"/>
                      <a:pt x="11" y="10"/>
                      <a:pt x="12" y="10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7" y="7"/>
                      <a:pt x="16" y="7"/>
                    </a:cubicBezTo>
                    <a:cubicBezTo>
                      <a:pt x="16" y="6"/>
                      <a:pt x="16" y="5"/>
                      <a:pt x="17" y="5"/>
                    </a:cubicBezTo>
                    <a:cubicBezTo>
                      <a:pt x="17" y="4"/>
                      <a:pt x="17" y="3"/>
                      <a:pt x="18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8" y="0"/>
                      <a:pt x="17" y="0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7" y="6"/>
                      <a:pt x="5" y="9"/>
                      <a:pt x="3" y="11"/>
                    </a:cubicBezTo>
                    <a:cubicBezTo>
                      <a:pt x="1" y="12"/>
                      <a:pt x="0" y="14"/>
                      <a:pt x="1" y="16"/>
                    </a:cubicBezTo>
                    <a:cubicBezTo>
                      <a:pt x="1" y="16"/>
                      <a:pt x="1" y="16"/>
                      <a:pt x="1" y="17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" name="ïs1iḓè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11876855" y="6269983"/>
                <a:ext cx="37795" cy="31125"/>
              </a:xfrm>
              <a:custGeom>
                <a:avLst/>
                <a:gdLst>
                  <a:gd name="T0" fmla="*/ 33 w 33"/>
                  <a:gd name="T1" fmla="*/ 24 h 27"/>
                  <a:gd name="T2" fmla="*/ 33 w 33"/>
                  <a:gd name="T3" fmla="*/ 24 h 27"/>
                  <a:gd name="T4" fmla="*/ 31 w 33"/>
                  <a:gd name="T5" fmla="*/ 23 h 27"/>
                  <a:gd name="T6" fmla="*/ 30 w 33"/>
                  <a:gd name="T7" fmla="*/ 22 h 27"/>
                  <a:gd name="T8" fmla="*/ 29 w 33"/>
                  <a:gd name="T9" fmla="*/ 22 h 27"/>
                  <a:gd name="T10" fmla="*/ 28 w 33"/>
                  <a:gd name="T11" fmla="*/ 20 h 27"/>
                  <a:gd name="T12" fmla="*/ 16 w 33"/>
                  <a:gd name="T13" fmla="*/ 3 h 27"/>
                  <a:gd name="T14" fmla="*/ 13 w 33"/>
                  <a:gd name="T15" fmla="*/ 2 h 27"/>
                  <a:gd name="T16" fmla="*/ 6 w 33"/>
                  <a:gd name="T17" fmla="*/ 3 h 27"/>
                  <a:gd name="T18" fmla="*/ 4 w 33"/>
                  <a:gd name="T19" fmla="*/ 3 h 27"/>
                  <a:gd name="T20" fmla="*/ 1 w 33"/>
                  <a:gd name="T21" fmla="*/ 0 h 27"/>
                  <a:gd name="T22" fmla="*/ 0 w 33"/>
                  <a:gd name="T23" fmla="*/ 1 h 27"/>
                  <a:gd name="T24" fmla="*/ 3 w 33"/>
                  <a:gd name="T25" fmla="*/ 4 h 27"/>
                  <a:gd name="T26" fmla="*/ 5 w 33"/>
                  <a:gd name="T27" fmla="*/ 5 h 27"/>
                  <a:gd name="T28" fmla="*/ 13 w 33"/>
                  <a:gd name="T29" fmla="*/ 3 h 27"/>
                  <a:gd name="T30" fmla="*/ 25 w 33"/>
                  <a:gd name="T31" fmla="*/ 20 h 27"/>
                  <a:gd name="T32" fmla="*/ 33 w 33"/>
                  <a:gd name="T33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27">
                    <a:moveTo>
                      <a:pt x="33" y="24"/>
                    </a:move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2" y="23"/>
                      <a:pt x="31" y="23"/>
                    </a:cubicBezTo>
                    <a:cubicBezTo>
                      <a:pt x="31" y="23"/>
                      <a:pt x="30" y="23"/>
                      <a:pt x="30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1"/>
                      <a:pt x="29" y="21"/>
                      <a:pt x="28" y="20"/>
                    </a:cubicBezTo>
                    <a:cubicBezTo>
                      <a:pt x="24" y="17"/>
                      <a:pt x="17" y="6"/>
                      <a:pt x="16" y="3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8" y="5"/>
                      <a:pt x="12" y="4"/>
                      <a:pt x="13" y="3"/>
                    </a:cubicBezTo>
                    <a:cubicBezTo>
                      <a:pt x="15" y="3"/>
                      <a:pt x="20" y="13"/>
                      <a:pt x="25" y="20"/>
                    </a:cubicBezTo>
                    <a:cubicBezTo>
                      <a:pt x="30" y="27"/>
                      <a:pt x="33" y="24"/>
                      <a:pt x="33" y="24"/>
                    </a:cubicBezTo>
                    <a:close/>
                  </a:path>
                </a:pathLst>
              </a:custGeom>
              <a:solidFill>
                <a:srgbClr val="637E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4" name="ïṧľiḓê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11901866" y="6283878"/>
                <a:ext cx="6114" cy="13895"/>
              </a:xfrm>
              <a:custGeom>
                <a:avLst/>
                <a:gdLst>
                  <a:gd name="T0" fmla="*/ 4 w 5"/>
                  <a:gd name="T1" fmla="*/ 9 h 12"/>
                  <a:gd name="T2" fmla="*/ 4 w 5"/>
                  <a:gd name="T3" fmla="*/ 1 h 12"/>
                  <a:gd name="T4" fmla="*/ 0 w 5"/>
                  <a:gd name="T5" fmla="*/ 8 h 12"/>
                  <a:gd name="T6" fmla="*/ 2 w 5"/>
                  <a:gd name="T7" fmla="*/ 12 h 12"/>
                  <a:gd name="T8" fmla="*/ 4 w 5"/>
                  <a:gd name="T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2">
                    <a:moveTo>
                      <a:pt x="4" y="9"/>
                    </a:moveTo>
                    <a:cubicBezTo>
                      <a:pt x="4" y="8"/>
                      <a:pt x="5" y="1"/>
                      <a:pt x="4" y="1"/>
                    </a:cubicBezTo>
                    <a:cubicBezTo>
                      <a:pt x="2" y="0"/>
                      <a:pt x="1" y="5"/>
                      <a:pt x="0" y="8"/>
                    </a:cubicBezTo>
                    <a:cubicBezTo>
                      <a:pt x="0" y="9"/>
                      <a:pt x="0" y="12"/>
                      <a:pt x="2" y="12"/>
                    </a:cubicBezTo>
                    <a:cubicBezTo>
                      <a:pt x="3" y="12"/>
                      <a:pt x="3" y="11"/>
                      <a:pt x="4" y="9"/>
                    </a:cubicBezTo>
                    <a:close/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5" name="iṣľiḓè"/>
              <p:cNvSpPr/>
              <p:nvPr>
                <p:custDataLst>
                  <p:tags r:id="rId53"/>
                </p:custDataLst>
              </p:nvPr>
            </p:nvSpPr>
            <p:spPr bwMode="auto">
              <a:xfrm>
                <a:off x="11995798" y="6263313"/>
                <a:ext cx="49468" cy="68920"/>
              </a:xfrm>
              <a:custGeom>
                <a:avLst/>
                <a:gdLst>
                  <a:gd name="T0" fmla="*/ 38 w 43"/>
                  <a:gd name="T1" fmla="*/ 56 h 60"/>
                  <a:gd name="T2" fmla="*/ 37 w 43"/>
                  <a:gd name="T3" fmla="*/ 42 h 60"/>
                  <a:gd name="T4" fmla="*/ 42 w 43"/>
                  <a:gd name="T5" fmla="*/ 16 h 60"/>
                  <a:gd name="T6" fmla="*/ 19 w 43"/>
                  <a:gd name="T7" fmla="*/ 0 h 60"/>
                  <a:gd name="T8" fmla="*/ 2 w 43"/>
                  <a:gd name="T9" fmla="*/ 18 h 60"/>
                  <a:gd name="T10" fmla="*/ 0 w 43"/>
                  <a:gd name="T11" fmla="*/ 39 h 60"/>
                  <a:gd name="T12" fmla="*/ 4 w 43"/>
                  <a:gd name="T13" fmla="*/ 49 h 60"/>
                  <a:gd name="T14" fmla="*/ 15 w 43"/>
                  <a:gd name="T15" fmla="*/ 51 h 60"/>
                  <a:gd name="T16" fmla="*/ 16 w 43"/>
                  <a:gd name="T1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60">
                    <a:moveTo>
                      <a:pt x="38" y="56"/>
                    </a:moveTo>
                    <a:cubicBezTo>
                      <a:pt x="38" y="56"/>
                      <a:pt x="36" y="48"/>
                      <a:pt x="37" y="42"/>
                    </a:cubicBezTo>
                    <a:cubicBezTo>
                      <a:pt x="38" y="35"/>
                      <a:pt x="43" y="24"/>
                      <a:pt x="42" y="16"/>
                    </a:cubicBezTo>
                    <a:cubicBezTo>
                      <a:pt x="41" y="7"/>
                      <a:pt x="30" y="0"/>
                      <a:pt x="19" y="0"/>
                    </a:cubicBezTo>
                    <a:cubicBezTo>
                      <a:pt x="8" y="1"/>
                      <a:pt x="4" y="12"/>
                      <a:pt x="2" y="18"/>
                    </a:cubicBezTo>
                    <a:cubicBezTo>
                      <a:pt x="0" y="24"/>
                      <a:pt x="0" y="33"/>
                      <a:pt x="0" y="39"/>
                    </a:cubicBezTo>
                    <a:cubicBezTo>
                      <a:pt x="0" y="44"/>
                      <a:pt x="3" y="48"/>
                      <a:pt x="4" y="49"/>
                    </a:cubicBezTo>
                    <a:cubicBezTo>
                      <a:pt x="6" y="50"/>
                      <a:pt x="13" y="49"/>
                      <a:pt x="15" y="51"/>
                    </a:cubicBezTo>
                    <a:cubicBezTo>
                      <a:pt x="16" y="52"/>
                      <a:pt x="16" y="60"/>
                      <a:pt x="16" y="60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6" name="ïṡliḑè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11998021" y="6248306"/>
                <a:ext cx="55581" cy="68920"/>
              </a:xfrm>
              <a:custGeom>
                <a:avLst/>
                <a:gdLst>
                  <a:gd name="T0" fmla="*/ 38 w 48"/>
                  <a:gd name="T1" fmla="*/ 60 h 60"/>
                  <a:gd name="T2" fmla="*/ 18 w 48"/>
                  <a:gd name="T3" fmla="*/ 59 h 60"/>
                  <a:gd name="T4" fmla="*/ 8 w 48"/>
                  <a:gd name="T5" fmla="*/ 49 h 60"/>
                  <a:gd name="T6" fmla="*/ 10 w 48"/>
                  <a:gd name="T7" fmla="*/ 37 h 60"/>
                  <a:gd name="T8" fmla="*/ 5 w 48"/>
                  <a:gd name="T9" fmla="*/ 38 h 60"/>
                  <a:gd name="T10" fmla="*/ 4 w 48"/>
                  <a:gd name="T11" fmla="*/ 41 h 60"/>
                  <a:gd name="T12" fmla="*/ 2 w 48"/>
                  <a:gd name="T13" fmla="*/ 35 h 60"/>
                  <a:gd name="T14" fmla="*/ 5 w 48"/>
                  <a:gd name="T15" fmla="*/ 26 h 60"/>
                  <a:gd name="T16" fmla="*/ 9 w 48"/>
                  <a:gd name="T17" fmla="*/ 22 h 60"/>
                  <a:gd name="T18" fmla="*/ 3 w 48"/>
                  <a:gd name="T19" fmla="*/ 16 h 60"/>
                  <a:gd name="T20" fmla="*/ 7 w 48"/>
                  <a:gd name="T21" fmla="*/ 0 h 60"/>
                  <a:gd name="T22" fmla="*/ 12 w 48"/>
                  <a:gd name="T23" fmla="*/ 6 h 60"/>
                  <a:gd name="T24" fmla="*/ 39 w 48"/>
                  <a:gd name="T25" fmla="*/ 11 h 60"/>
                  <a:gd name="T26" fmla="*/ 43 w 48"/>
                  <a:gd name="T27" fmla="*/ 19 h 60"/>
                  <a:gd name="T28" fmla="*/ 48 w 48"/>
                  <a:gd name="T29" fmla="*/ 29 h 60"/>
                  <a:gd name="T30" fmla="*/ 40 w 48"/>
                  <a:gd name="T31" fmla="*/ 56 h 60"/>
                  <a:gd name="T32" fmla="*/ 38 w 48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60">
                    <a:moveTo>
                      <a:pt x="38" y="60"/>
                    </a:moveTo>
                    <a:cubicBezTo>
                      <a:pt x="38" y="60"/>
                      <a:pt x="22" y="60"/>
                      <a:pt x="18" y="59"/>
                    </a:cubicBezTo>
                    <a:cubicBezTo>
                      <a:pt x="13" y="58"/>
                      <a:pt x="8" y="54"/>
                      <a:pt x="8" y="49"/>
                    </a:cubicBezTo>
                    <a:cubicBezTo>
                      <a:pt x="12" y="49"/>
                      <a:pt x="12" y="40"/>
                      <a:pt x="10" y="37"/>
                    </a:cubicBezTo>
                    <a:cubicBezTo>
                      <a:pt x="8" y="34"/>
                      <a:pt x="5" y="35"/>
                      <a:pt x="5" y="38"/>
                    </a:cubicBezTo>
                    <a:cubicBezTo>
                      <a:pt x="4" y="41"/>
                      <a:pt x="5" y="40"/>
                      <a:pt x="4" y="41"/>
                    </a:cubicBezTo>
                    <a:cubicBezTo>
                      <a:pt x="3" y="41"/>
                      <a:pt x="1" y="41"/>
                      <a:pt x="2" y="35"/>
                    </a:cubicBezTo>
                    <a:cubicBezTo>
                      <a:pt x="3" y="30"/>
                      <a:pt x="3" y="29"/>
                      <a:pt x="5" y="26"/>
                    </a:cubicBezTo>
                    <a:cubicBezTo>
                      <a:pt x="6" y="22"/>
                      <a:pt x="7" y="23"/>
                      <a:pt x="9" y="22"/>
                    </a:cubicBezTo>
                    <a:cubicBezTo>
                      <a:pt x="7" y="21"/>
                      <a:pt x="6" y="21"/>
                      <a:pt x="3" y="16"/>
                    </a:cubicBezTo>
                    <a:cubicBezTo>
                      <a:pt x="0" y="11"/>
                      <a:pt x="0" y="5"/>
                      <a:pt x="7" y="0"/>
                    </a:cubicBezTo>
                    <a:cubicBezTo>
                      <a:pt x="7" y="2"/>
                      <a:pt x="9" y="5"/>
                      <a:pt x="12" y="6"/>
                    </a:cubicBezTo>
                    <a:cubicBezTo>
                      <a:pt x="20" y="8"/>
                      <a:pt x="33" y="7"/>
                      <a:pt x="39" y="11"/>
                    </a:cubicBezTo>
                    <a:cubicBezTo>
                      <a:pt x="42" y="13"/>
                      <a:pt x="44" y="17"/>
                      <a:pt x="43" y="19"/>
                    </a:cubicBezTo>
                    <a:cubicBezTo>
                      <a:pt x="43" y="19"/>
                      <a:pt x="48" y="19"/>
                      <a:pt x="48" y="29"/>
                    </a:cubicBezTo>
                    <a:cubicBezTo>
                      <a:pt x="48" y="51"/>
                      <a:pt x="40" y="52"/>
                      <a:pt x="40" y="56"/>
                    </a:cubicBezTo>
                    <a:cubicBezTo>
                      <a:pt x="39" y="59"/>
                      <a:pt x="40" y="59"/>
                      <a:pt x="38" y="6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7" name="íṧ1ïḓê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12003580" y="6325563"/>
                <a:ext cx="42797" cy="13895"/>
              </a:xfrm>
              <a:custGeom>
                <a:avLst/>
                <a:gdLst>
                  <a:gd name="T0" fmla="*/ 37 w 37"/>
                  <a:gd name="T1" fmla="*/ 9 h 12"/>
                  <a:gd name="T2" fmla="*/ 35 w 37"/>
                  <a:gd name="T3" fmla="*/ 2 h 12"/>
                  <a:gd name="T4" fmla="*/ 16 w 37"/>
                  <a:gd name="T5" fmla="*/ 0 h 12"/>
                  <a:gd name="T6" fmla="*/ 1 w 37"/>
                  <a:gd name="T7" fmla="*/ 6 h 12"/>
                  <a:gd name="T8" fmla="*/ 2 w 37"/>
                  <a:gd name="T9" fmla="*/ 12 h 12"/>
                  <a:gd name="T10" fmla="*/ 37 w 37"/>
                  <a:gd name="T11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2">
                    <a:moveTo>
                      <a:pt x="37" y="9"/>
                    </a:moveTo>
                    <a:cubicBezTo>
                      <a:pt x="37" y="9"/>
                      <a:pt x="37" y="3"/>
                      <a:pt x="35" y="2"/>
                    </a:cubicBezTo>
                    <a:cubicBezTo>
                      <a:pt x="33" y="0"/>
                      <a:pt x="20" y="0"/>
                      <a:pt x="16" y="0"/>
                    </a:cubicBezTo>
                    <a:cubicBezTo>
                      <a:pt x="12" y="1"/>
                      <a:pt x="2" y="5"/>
                      <a:pt x="1" y="6"/>
                    </a:cubicBezTo>
                    <a:cubicBezTo>
                      <a:pt x="0" y="7"/>
                      <a:pt x="2" y="12"/>
                      <a:pt x="2" y="12"/>
                    </a:cubicBezTo>
                    <a:lnTo>
                      <a:pt x="37" y="9"/>
                    </a:ln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8" name="ïşļîďe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11979680" y="6330010"/>
                <a:ext cx="95599" cy="140620"/>
              </a:xfrm>
              <a:custGeom>
                <a:avLst/>
                <a:gdLst>
                  <a:gd name="T0" fmla="*/ 7 w 83"/>
                  <a:gd name="T1" fmla="*/ 106 h 122"/>
                  <a:gd name="T2" fmla="*/ 5 w 83"/>
                  <a:gd name="T3" fmla="*/ 121 h 122"/>
                  <a:gd name="T4" fmla="*/ 17 w 83"/>
                  <a:gd name="T5" fmla="*/ 120 h 122"/>
                  <a:gd name="T6" fmla="*/ 17 w 83"/>
                  <a:gd name="T7" fmla="*/ 120 h 122"/>
                  <a:gd name="T8" fmla="*/ 18 w 83"/>
                  <a:gd name="T9" fmla="*/ 120 h 122"/>
                  <a:gd name="T10" fmla="*/ 35 w 83"/>
                  <a:gd name="T11" fmla="*/ 119 h 122"/>
                  <a:gd name="T12" fmla="*/ 68 w 83"/>
                  <a:gd name="T13" fmla="*/ 121 h 122"/>
                  <a:gd name="T14" fmla="*/ 69 w 83"/>
                  <a:gd name="T15" fmla="*/ 117 h 122"/>
                  <a:gd name="T16" fmla="*/ 68 w 83"/>
                  <a:gd name="T17" fmla="*/ 103 h 122"/>
                  <a:gd name="T18" fmla="*/ 71 w 83"/>
                  <a:gd name="T19" fmla="*/ 89 h 122"/>
                  <a:gd name="T20" fmla="*/ 82 w 83"/>
                  <a:gd name="T21" fmla="*/ 26 h 122"/>
                  <a:gd name="T22" fmla="*/ 55 w 83"/>
                  <a:gd name="T23" fmla="*/ 3 h 122"/>
                  <a:gd name="T24" fmla="*/ 1 w 83"/>
                  <a:gd name="T25" fmla="*/ 26 h 122"/>
                  <a:gd name="T26" fmla="*/ 1 w 83"/>
                  <a:gd name="T27" fmla="*/ 30 h 122"/>
                  <a:gd name="T28" fmla="*/ 7 w 83"/>
                  <a:gd name="T29" fmla="*/ 90 h 122"/>
                  <a:gd name="T30" fmla="*/ 7 w 83"/>
                  <a:gd name="T31" fmla="*/ 10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3" h="122">
                    <a:moveTo>
                      <a:pt x="7" y="106"/>
                    </a:moveTo>
                    <a:cubicBezTo>
                      <a:pt x="6" y="112"/>
                      <a:pt x="2" y="120"/>
                      <a:pt x="5" y="121"/>
                    </a:cubicBezTo>
                    <a:cubicBezTo>
                      <a:pt x="6" y="121"/>
                      <a:pt x="11" y="121"/>
                      <a:pt x="17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8" y="120"/>
                      <a:pt x="18" y="120"/>
                      <a:pt x="18" y="120"/>
                    </a:cubicBezTo>
                    <a:cubicBezTo>
                      <a:pt x="23" y="120"/>
                      <a:pt x="29" y="119"/>
                      <a:pt x="35" y="119"/>
                    </a:cubicBezTo>
                    <a:cubicBezTo>
                      <a:pt x="55" y="118"/>
                      <a:pt x="66" y="122"/>
                      <a:pt x="68" y="121"/>
                    </a:cubicBezTo>
                    <a:cubicBezTo>
                      <a:pt x="69" y="120"/>
                      <a:pt x="69" y="118"/>
                      <a:pt x="69" y="117"/>
                    </a:cubicBezTo>
                    <a:cubicBezTo>
                      <a:pt x="68" y="112"/>
                      <a:pt x="68" y="107"/>
                      <a:pt x="68" y="103"/>
                    </a:cubicBezTo>
                    <a:cubicBezTo>
                      <a:pt x="69" y="99"/>
                      <a:pt x="70" y="94"/>
                      <a:pt x="71" y="89"/>
                    </a:cubicBezTo>
                    <a:cubicBezTo>
                      <a:pt x="74" y="71"/>
                      <a:pt x="81" y="43"/>
                      <a:pt x="82" y="26"/>
                    </a:cubicBezTo>
                    <a:cubicBezTo>
                      <a:pt x="83" y="0"/>
                      <a:pt x="55" y="3"/>
                      <a:pt x="55" y="3"/>
                    </a:cubicBezTo>
                    <a:cubicBezTo>
                      <a:pt x="20" y="0"/>
                      <a:pt x="3" y="11"/>
                      <a:pt x="1" y="26"/>
                    </a:cubicBezTo>
                    <a:cubicBezTo>
                      <a:pt x="1" y="27"/>
                      <a:pt x="1" y="28"/>
                      <a:pt x="1" y="30"/>
                    </a:cubicBezTo>
                    <a:cubicBezTo>
                      <a:pt x="0" y="45"/>
                      <a:pt x="4" y="71"/>
                      <a:pt x="7" y="90"/>
                    </a:cubicBezTo>
                    <a:cubicBezTo>
                      <a:pt x="7" y="95"/>
                      <a:pt x="7" y="101"/>
                      <a:pt x="7" y="1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9" name="ïŝḷíḑê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11979680" y="6361135"/>
                <a:ext cx="19454" cy="108383"/>
              </a:xfrm>
              <a:custGeom>
                <a:avLst/>
                <a:gdLst>
                  <a:gd name="T0" fmla="*/ 7 w 17"/>
                  <a:gd name="T1" fmla="*/ 79 h 94"/>
                  <a:gd name="T2" fmla="*/ 5 w 17"/>
                  <a:gd name="T3" fmla="*/ 94 h 94"/>
                  <a:gd name="T4" fmla="*/ 17 w 17"/>
                  <a:gd name="T5" fmla="*/ 93 h 94"/>
                  <a:gd name="T6" fmla="*/ 12 w 17"/>
                  <a:gd name="T7" fmla="*/ 87 h 94"/>
                  <a:gd name="T8" fmla="*/ 15 w 17"/>
                  <a:gd name="T9" fmla="*/ 70 h 94"/>
                  <a:gd name="T10" fmla="*/ 11 w 17"/>
                  <a:gd name="T11" fmla="*/ 29 h 94"/>
                  <a:gd name="T12" fmla="*/ 11 w 17"/>
                  <a:gd name="T13" fmla="*/ 0 h 94"/>
                  <a:gd name="T14" fmla="*/ 0 w 17"/>
                  <a:gd name="T15" fmla="*/ 6 h 94"/>
                  <a:gd name="T16" fmla="*/ 7 w 17"/>
                  <a:gd name="T17" fmla="*/ 63 h 94"/>
                  <a:gd name="T18" fmla="*/ 7 w 17"/>
                  <a:gd name="T19" fmla="*/ 7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94">
                    <a:moveTo>
                      <a:pt x="7" y="79"/>
                    </a:moveTo>
                    <a:cubicBezTo>
                      <a:pt x="6" y="85"/>
                      <a:pt x="2" y="93"/>
                      <a:pt x="5" y="94"/>
                    </a:cubicBezTo>
                    <a:cubicBezTo>
                      <a:pt x="6" y="94"/>
                      <a:pt x="11" y="94"/>
                      <a:pt x="17" y="93"/>
                    </a:cubicBezTo>
                    <a:cubicBezTo>
                      <a:pt x="12" y="94"/>
                      <a:pt x="11" y="89"/>
                      <a:pt x="12" y="87"/>
                    </a:cubicBezTo>
                    <a:cubicBezTo>
                      <a:pt x="13" y="84"/>
                      <a:pt x="16" y="77"/>
                      <a:pt x="15" y="70"/>
                    </a:cubicBezTo>
                    <a:cubicBezTo>
                      <a:pt x="15" y="62"/>
                      <a:pt x="12" y="45"/>
                      <a:pt x="11" y="29"/>
                    </a:cubicBezTo>
                    <a:cubicBezTo>
                      <a:pt x="9" y="14"/>
                      <a:pt x="10" y="2"/>
                      <a:pt x="11" y="0"/>
                    </a:cubicBezTo>
                    <a:cubicBezTo>
                      <a:pt x="10" y="2"/>
                      <a:pt x="7" y="4"/>
                      <a:pt x="0" y="6"/>
                    </a:cubicBezTo>
                    <a:cubicBezTo>
                      <a:pt x="0" y="22"/>
                      <a:pt x="5" y="45"/>
                      <a:pt x="7" y="63"/>
                    </a:cubicBezTo>
                    <a:cubicBezTo>
                      <a:pt x="7" y="68"/>
                      <a:pt x="7" y="74"/>
                      <a:pt x="7" y="79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0" name="ïṡlîḓe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11576162" y="6510093"/>
                <a:ext cx="159518" cy="231773"/>
              </a:xfrm>
              <a:custGeom>
                <a:avLst/>
                <a:gdLst>
                  <a:gd name="T0" fmla="*/ 82 w 138"/>
                  <a:gd name="T1" fmla="*/ 63 h 201"/>
                  <a:gd name="T2" fmla="*/ 58 w 138"/>
                  <a:gd name="T3" fmla="*/ 59 h 201"/>
                  <a:gd name="T4" fmla="*/ 49 w 138"/>
                  <a:gd name="T5" fmla="*/ 60 h 201"/>
                  <a:gd name="T6" fmla="*/ 32 w 138"/>
                  <a:gd name="T7" fmla="*/ 64 h 201"/>
                  <a:gd name="T8" fmla="*/ 24 w 138"/>
                  <a:gd name="T9" fmla="*/ 67 h 201"/>
                  <a:gd name="T10" fmla="*/ 12 w 138"/>
                  <a:gd name="T11" fmla="*/ 20 h 201"/>
                  <a:gd name="T12" fmla="*/ 0 w 138"/>
                  <a:gd name="T13" fmla="*/ 0 h 201"/>
                  <a:gd name="T14" fmla="*/ 0 w 138"/>
                  <a:gd name="T15" fmla="*/ 22 h 201"/>
                  <a:gd name="T16" fmla="*/ 0 w 138"/>
                  <a:gd name="T17" fmla="*/ 62 h 201"/>
                  <a:gd name="T18" fmla="*/ 109 w 138"/>
                  <a:gd name="T19" fmla="*/ 201 h 201"/>
                  <a:gd name="T20" fmla="*/ 118 w 138"/>
                  <a:gd name="T21" fmla="*/ 192 h 201"/>
                  <a:gd name="T22" fmla="*/ 119 w 138"/>
                  <a:gd name="T23" fmla="*/ 191 h 201"/>
                  <a:gd name="T24" fmla="*/ 125 w 138"/>
                  <a:gd name="T25" fmla="*/ 183 h 201"/>
                  <a:gd name="T26" fmla="*/ 125 w 138"/>
                  <a:gd name="T27" fmla="*/ 183 h 201"/>
                  <a:gd name="T28" fmla="*/ 130 w 138"/>
                  <a:gd name="T29" fmla="*/ 174 h 201"/>
                  <a:gd name="T30" fmla="*/ 131 w 138"/>
                  <a:gd name="T31" fmla="*/ 172 h 201"/>
                  <a:gd name="T32" fmla="*/ 135 w 138"/>
                  <a:gd name="T33" fmla="*/ 162 h 201"/>
                  <a:gd name="T34" fmla="*/ 135 w 138"/>
                  <a:gd name="T35" fmla="*/ 162 h 201"/>
                  <a:gd name="T36" fmla="*/ 137 w 138"/>
                  <a:gd name="T37" fmla="*/ 152 h 201"/>
                  <a:gd name="T38" fmla="*/ 138 w 138"/>
                  <a:gd name="T39" fmla="*/ 150 h 201"/>
                  <a:gd name="T40" fmla="*/ 138 w 138"/>
                  <a:gd name="T41" fmla="*/ 139 h 201"/>
                  <a:gd name="T42" fmla="*/ 115 w 138"/>
                  <a:gd name="T43" fmla="*/ 82 h 201"/>
                  <a:gd name="T44" fmla="*/ 82 w 138"/>
                  <a:gd name="T45" fmla="*/ 6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8" h="201">
                    <a:moveTo>
                      <a:pt x="82" y="63"/>
                    </a:moveTo>
                    <a:cubicBezTo>
                      <a:pt x="75" y="60"/>
                      <a:pt x="67" y="59"/>
                      <a:pt x="58" y="59"/>
                    </a:cubicBezTo>
                    <a:cubicBezTo>
                      <a:pt x="55" y="59"/>
                      <a:pt x="52" y="59"/>
                      <a:pt x="49" y="60"/>
                    </a:cubicBezTo>
                    <a:cubicBezTo>
                      <a:pt x="43" y="60"/>
                      <a:pt x="38" y="62"/>
                      <a:pt x="32" y="64"/>
                    </a:cubicBezTo>
                    <a:cubicBezTo>
                      <a:pt x="29" y="64"/>
                      <a:pt x="27" y="66"/>
                      <a:pt x="24" y="67"/>
                    </a:cubicBezTo>
                    <a:cubicBezTo>
                      <a:pt x="23" y="50"/>
                      <a:pt x="19" y="34"/>
                      <a:pt x="12" y="20"/>
                    </a:cubicBezTo>
                    <a:cubicBezTo>
                      <a:pt x="9" y="13"/>
                      <a:pt x="5" y="7"/>
                      <a:pt x="0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129"/>
                      <a:pt x="47" y="185"/>
                      <a:pt x="109" y="201"/>
                    </a:cubicBezTo>
                    <a:cubicBezTo>
                      <a:pt x="112" y="198"/>
                      <a:pt x="115" y="195"/>
                      <a:pt x="118" y="192"/>
                    </a:cubicBezTo>
                    <a:cubicBezTo>
                      <a:pt x="119" y="191"/>
                      <a:pt x="119" y="191"/>
                      <a:pt x="119" y="191"/>
                    </a:cubicBezTo>
                    <a:cubicBezTo>
                      <a:pt x="121" y="189"/>
                      <a:pt x="123" y="186"/>
                      <a:pt x="125" y="183"/>
                    </a:cubicBezTo>
                    <a:cubicBezTo>
                      <a:pt x="125" y="183"/>
                      <a:pt x="125" y="183"/>
                      <a:pt x="125" y="183"/>
                    </a:cubicBezTo>
                    <a:cubicBezTo>
                      <a:pt x="127" y="180"/>
                      <a:pt x="129" y="177"/>
                      <a:pt x="130" y="174"/>
                    </a:cubicBezTo>
                    <a:cubicBezTo>
                      <a:pt x="130" y="173"/>
                      <a:pt x="131" y="173"/>
                      <a:pt x="131" y="172"/>
                    </a:cubicBezTo>
                    <a:cubicBezTo>
                      <a:pt x="133" y="169"/>
                      <a:pt x="134" y="166"/>
                      <a:pt x="135" y="162"/>
                    </a:cubicBezTo>
                    <a:cubicBezTo>
                      <a:pt x="135" y="162"/>
                      <a:pt x="135" y="162"/>
                      <a:pt x="135" y="162"/>
                    </a:cubicBezTo>
                    <a:cubicBezTo>
                      <a:pt x="136" y="159"/>
                      <a:pt x="137" y="155"/>
                      <a:pt x="137" y="152"/>
                    </a:cubicBezTo>
                    <a:cubicBezTo>
                      <a:pt x="137" y="151"/>
                      <a:pt x="137" y="150"/>
                      <a:pt x="138" y="150"/>
                    </a:cubicBezTo>
                    <a:cubicBezTo>
                      <a:pt x="138" y="146"/>
                      <a:pt x="138" y="143"/>
                      <a:pt x="138" y="139"/>
                    </a:cubicBezTo>
                    <a:cubicBezTo>
                      <a:pt x="138" y="117"/>
                      <a:pt x="129" y="97"/>
                      <a:pt x="115" y="82"/>
                    </a:cubicBezTo>
                    <a:cubicBezTo>
                      <a:pt x="106" y="73"/>
                      <a:pt x="95" y="67"/>
                      <a:pt x="82" y="63"/>
                    </a:cubicBezTo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1" name="îṧľiḍe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11601729" y="6567896"/>
                <a:ext cx="72811" cy="15007"/>
              </a:xfrm>
              <a:custGeom>
                <a:avLst/>
                <a:gdLst>
                  <a:gd name="T0" fmla="*/ 18 w 63"/>
                  <a:gd name="T1" fmla="*/ 0 h 13"/>
                  <a:gd name="T2" fmla="*/ 0 w 63"/>
                  <a:gd name="T3" fmla="*/ 2 h 13"/>
                  <a:gd name="T4" fmla="*/ 0 w 63"/>
                  <a:gd name="T5" fmla="*/ 2 h 13"/>
                  <a:gd name="T6" fmla="*/ 18 w 63"/>
                  <a:gd name="T7" fmla="*/ 0 h 13"/>
                  <a:gd name="T8" fmla="*/ 63 w 63"/>
                  <a:gd name="T9" fmla="*/ 13 h 13"/>
                  <a:gd name="T10" fmla="*/ 63 w 63"/>
                  <a:gd name="T11" fmla="*/ 13 h 13"/>
                  <a:gd name="T12" fmla="*/ 18 w 63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3">
                    <a:moveTo>
                      <a:pt x="18" y="0"/>
                    </a:moveTo>
                    <a:cubicBezTo>
                      <a:pt x="12" y="0"/>
                      <a:pt x="6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6" y="1"/>
                      <a:pt x="12" y="0"/>
                      <a:pt x="18" y="0"/>
                    </a:cubicBezTo>
                    <a:cubicBezTo>
                      <a:pt x="35" y="0"/>
                      <a:pt x="50" y="5"/>
                      <a:pt x="63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5"/>
                      <a:pt x="35" y="0"/>
                      <a:pt x="18" y="0"/>
                    </a:cubicBezTo>
                  </a:path>
                </a:pathLst>
              </a:custGeom>
              <a:solidFill>
                <a:srgbClr val="AEA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2" name="ïṧḷíďe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11576162" y="6541218"/>
                <a:ext cx="138953" cy="122278"/>
              </a:xfrm>
              <a:custGeom>
                <a:avLst/>
                <a:gdLst>
                  <a:gd name="T0" fmla="*/ 120 w 120"/>
                  <a:gd name="T1" fmla="*/ 106 h 106"/>
                  <a:gd name="T2" fmla="*/ 120 w 120"/>
                  <a:gd name="T3" fmla="*/ 106 h 106"/>
                  <a:gd name="T4" fmla="*/ 120 w 120"/>
                  <a:gd name="T5" fmla="*/ 106 h 106"/>
                  <a:gd name="T6" fmla="*/ 120 w 120"/>
                  <a:gd name="T7" fmla="*/ 105 h 106"/>
                  <a:gd name="T8" fmla="*/ 120 w 120"/>
                  <a:gd name="T9" fmla="*/ 105 h 106"/>
                  <a:gd name="T10" fmla="*/ 120 w 120"/>
                  <a:gd name="T11" fmla="*/ 105 h 106"/>
                  <a:gd name="T12" fmla="*/ 120 w 120"/>
                  <a:gd name="T13" fmla="*/ 105 h 106"/>
                  <a:gd name="T14" fmla="*/ 120 w 120"/>
                  <a:gd name="T15" fmla="*/ 105 h 106"/>
                  <a:gd name="T16" fmla="*/ 120 w 120"/>
                  <a:gd name="T17" fmla="*/ 105 h 106"/>
                  <a:gd name="T18" fmla="*/ 120 w 120"/>
                  <a:gd name="T19" fmla="*/ 104 h 106"/>
                  <a:gd name="T20" fmla="*/ 120 w 120"/>
                  <a:gd name="T21" fmla="*/ 105 h 106"/>
                  <a:gd name="T22" fmla="*/ 120 w 120"/>
                  <a:gd name="T23" fmla="*/ 104 h 106"/>
                  <a:gd name="T24" fmla="*/ 120 w 120"/>
                  <a:gd name="T25" fmla="*/ 104 h 106"/>
                  <a:gd name="T26" fmla="*/ 120 w 120"/>
                  <a:gd name="T27" fmla="*/ 104 h 106"/>
                  <a:gd name="T28" fmla="*/ 120 w 120"/>
                  <a:gd name="T29" fmla="*/ 104 h 106"/>
                  <a:gd name="T30" fmla="*/ 120 w 120"/>
                  <a:gd name="T31" fmla="*/ 104 h 106"/>
                  <a:gd name="T32" fmla="*/ 120 w 120"/>
                  <a:gd name="T33" fmla="*/ 104 h 106"/>
                  <a:gd name="T34" fmla="*/ 120 w 120"/>
                  <a:gd name="T35" fmla="*/ 104 h 106"/>
                  <a:gd name="T36" fmla="*/ 120 w 120"/>
                  <a:gd name="T37" fmla="*/ 104 h 106"/>
                  <a:gd name="T38" fmla="*/ 120 w 120"/>
                  <a:gd name="T39" fmla="*/ 104 h 106"/>
                  <a:gd name="T40" fmla="*/ 120 w 120"/>
                  <a:gd name="T41" fmla="*/ 104 h 106"/>
                  <a:gd name="T42" fmla="*/ 120 w 120"/>
                  <a:gd name="T43" fmla="*/ 103 h 106"/>
                  <a:gd name="T44" fmla="*/ 120 w 120"/>
                  <a:gd name="T45" fmla="*/ 104 h 106"/>
                  <a:gd name="T46" fmla="*/ 120 w 120"/>
                  <a:gd name="T47" fmla="*/ 103 h 106"/>
                  <a:gd name="T48" fmla="*/ 120 w 120"/>
                  <a:gd name="T49" fmla="*/ 103 h 106"/>
                  <a:gd name="T50" fmla="*/ 120 w 120"/>
                  <a:gd name="T51" fmla="*/ 103 h 106"/>
                  <a:gd name="T52" fmla="*/ 120 w 120"/>
                  <a:gd name="T53" fmla="*/ 103 h 106"/>
                  <a:gd name="T54" fmla="*/ 120 w 120"/>
                  <a:gd name="T55" fmla="*/ 103 h 106"/>
                  <a:gd name="T56" fmla="*/ 120 w 120"/>
                  <a:gd name="T57" fmla="*/ 103 h 106"/>
                  <a:gd name="T58" fmla="*/ 120 w 120"/>
                  <a:gd name="T59" fmla="*/ 103 h 106"/>
                  <a:gd name="T60" fmla="*/ 85 w 120"/>
                  <a:gd name="T61" fmla="*/ 36 h 106"/>
                  <a:gd name="T62" fmla="*/ 120 w 120"/>
                  <a:gd name="T63" fmla="*/ 103 h 106"/>
                  <a:gd name="T64" fmla="*/ 120 w 120"/>
                  <a:gd name="T65" fmla="*/ 103 h 106"/>
                  <a:gd name="T66" fmla="*/ 85 w 120"/>
                  <a:gd name="T67" fmla="*/ 36 h 106"/>
                  <a:gd name="T68" fmla="*/ 85 w 120"/>
                  <a:gd name="T69" fmla="*/ 36 h 106"/>
                  <a:gd name="T70" fmla="*/ 0 w 120"/>
                  <a:gd name="T71" fmla="*/ 0 h 106"/>
                  <a:gd name="T72" fmla="*/ 0 w 120"/>
                  <a:gd name="T73" fmla="*/ 0 h 106"/>
                  <a:gd name="T74" fmla="*/ 6 w 120"/>
                  <a:gd name="T75" fmla="*/ 31 h 106"/>
                  <a:gd name="T76" fmla="*/ 22 w 120"/>
                  <a:gd name="T77" fmla="*/ 25 h 106"/>
                  <a:gd name="T78" fmla="*/ 22 w 120"/>
                  <a:gd name="T79" fmla="*/ 25 h 106"/>
                  <a:gd name="T80" fmla="*/ 6 w 120"/>
                  <a:gd name="T81" fmla="*/ 31 h 106"/>
                  <a:gd name="T82" fmla="*/ 0 w 120"/>
                  <a:gd name="T83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0" h="106">
                    <a:moveTo>
                      <a:pt x="120" y="106"/>
                    </a:moveTo>
                    <a:cubicBezTo>
                      <a:pt x="120" y="106"/>
                      <a:pt x="120" y="106"/>
                      <a:pt x="120" y="106"/>
                    </a:cubicBezTo>
                    <a:cubicBezTo>
                      <a:pt x="120" y="106"/>
                      <a:pt x="120" y="106"/>
                      <a:pt x="120" y="106"/>
                    </a:cubicBezTo>
                    <a:moveTo>
                      <a:pt x="120" y="105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5"/>
                    </a:cubicBezTo>
                    <a:moveTo>
                      <a:pt x="120" y="105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5"/>
                    </a:cubicBezTo>
                    <a:moveTo>
                      <a:pt x="120" y="104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3"/>
                    </a:moveTo>
                    <a:cubicBezTo>
                      <a:pt x="120" y="103"/>
                      <a:pt x="120" y="104"/>
                      <a:pt x="120" y="104"/>
                    </a:cubicBezTo>
                    <a:cubicBezTo>
                      <a:pt x="120" y="104"/>
                      <a:pt x="120" y="103"/>
                      <a:pt x="120" y="103"/>
                    </a:cubicBezTo>
                    <a:moveTo>
                      <a:pt x="120" y="103"/>
                    </a:move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moveTo>
                      <a:pt x="120" y="103"/>
                    </a:move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moveTo>
                      <a:pt x="85" y="36"/>
                    </a:moveTo>
                    <a:cubicBezTo>
                      <a:pt x="106" y="51"/>
                      <a:pt x="120" y="75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75"/>
                      <a:pt x="106" y="51"/>
                      <a:pt x="85" y="36"/>
                    </a:cubicBezTo>
                    <a:cubicBezTo>
                      <a:pt x="85" y="36"/>
                      <a:pt x="85" y="36"/>
                      <a:pt x="85" y="36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5" y="20"/>
                      <a:pt x="6" y="31"/>
                    </a:cubicBezTo>
                    <a:cubicBezTo>
                      <a:pt x="11" y="28"/>
                      <a:pt x="17" y="26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7" y="26"/>
                      <a:pt x="11" y="28"/>
                      <a:pt x="6" y="31"/>
                    </a:cubicBezTo>
                    <a:cubicBezTo>
                      <a:pt x="5" y="20"/>
                      <a:pt x="3" y="10"/>
                      <a:pt x="0" y="0"/>
                    </a:cubicBezTo>
                  </a:path>
                </a:pathLst>
              </a:custGeom>
              <a:solidFill>
                <a:srgbClr val="4A46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1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6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3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 userDrawn="1">
            <p:custDataLst>
              <p:tags r:id="rId2"/>
            </p:custDataLst>
          </p:nvPr>
        </p:nvGrpSpPr>
        <p:grpSpPr>
          <a:xfrm>
            <a:off x="292800" y="304200"/>
            <a:ext cx="11899200" cy="6458869"/>
            <a:chOff x="292800" y="304200"/>
            <a:chExt cx="11899200" cy="6458869"/>
          </a:xfrm>
        </p:grpSpPr>
        <p:sp>
          <p:nvSpPr>
            <p:cNvPr id="25" name="矩形 24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6" name="组合 25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11396081" y="5376880"/>
              <a:ext cx="795919" cy="1386189"/>
              <a:chOff x="11396080" y="5389580"/>
              <a:chExt cx="795919" cy="1386189"/>
            </a:xfrm>
          </p:grpSpPr>
          <p:sp>
            <p:nvSpPr>
              <p:cNvPr id="27" name="íslïḋé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1791260" y="5389580"/>
                <a:ext cx="16119" cy="220656"/>
              </a:xfrm>
              <a:custGeom>
                <a:avLst/>
                <a:gdLst>
                  <a:gd name="T0" fmla="*/ 7 w 14"/>
                  <a:gd name="T1" fmla="*/ 191 h 191"/>
                  <a:gd name="T2" fmla="*/ 0 w 14"/>
                  <a:gd name="T3" fmla="*/ 185 h 191"/>
                  <a:gd name="T4" fmla="*/ 0 w 14"/>
                  <a:gd name="T5" fmla="*/ 6 h 191"/>
                  <a:gd name="T6" fmla="*/ 7 w 14"/>
                  <a:gd name="T7" fmla="*/ 0 h 191"/>
                  <a:gd name="T8" fmla="*/ 14 w 14"/>
                  <a:gd name="T9" fmla="*/ 6 h 191"/>
                  <a:gd name="T10" fmla="*/ 14 w 14"/>
                  <a:gd name="T11" fmla="*/ 185 h 191"/>
                  <a:gd name="T12" fmla="*/ 7 w 14"/>
                  <a:gd name="T13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1">
                    <a:moveTo>
                      <a:pt x="7" y="191"/>
                    </a:moveTo>
                    <a:cubicBezTo>
                      <a:pt x="3" y="191"/>
                      <a:pt x="0" y="188"/>
                      <a:pt x="0" y="18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6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14" y="188"/>
                      <a:pt x="11" y="191"/>
                      <a:pt x="7" y="191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" name="îṥ1ïďê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1939106" y="5447384"/>
                <a:ext cx="124501" cy="191755"/>
              </a:xfrm>
              <a:custGeom>
                <a:avLst/>
                <a:gdLst>
                  <a:gd name="T0" fmla="*/ 7 w 108"/>
                  <a:gd name="T1" fmla="*/ 166 h 166"/>
                  <a:gd name="T2" fmla="*/ 4 w 108"/>
                  <a:gd name="T3" fmla="*/ 165 h 166"/>
                  <a:gd name="T4" fmla="*/ 1 w 108"/>
                  <a:gd name="T5" fmla="*/ 156 h 166"/>
                  <a:gd name="T6" fmla="*/ 95 w 108"/>
                  <a:gd name="T7" fmla="*/ 4 h 166"/>
                  <a:gd name="T8" fmla="*/ 104 w 108"/>
                  <a:gd name="T9" fmla="*/ 2 h 166"/>
                  <a:gd name="T10" fmla="*/ 106 w 108"/>
                  <a:gd name="T11" fmla="*/ 11 h 166"/>
                  <a:gd name="T12" fmla="*/ 13 w 108"/>
                  <a:gd name="T13" fmla="*/ 163 h 166"/>
                  <a:gd name="T14" fmla="*/ 7 w 108"/>
                  <a:gd name="T15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66">
                    <a:moveTo>
                      <a:pt x="7" y="166"/>
                    </a:moveTo>
                    <a:cubicBezTo>
                      <a:pt x="6" y="166"/>
                      <a:pt x="5" y="166"/>
                      <a:pt x="4" y="165"/>
                    </a:cubicBezTo>
                    <a:cubicBezTo>
                      <a:pt x="0" y="163"/>
                      <a:pt x="0" y="159"/>
                      <a:pt x="1" y="156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7" y="1"/>
                      <a:pt x="101" y="0"/>
                      <a:pt x="104" y="2"/>
                    </a:cubicBezTo>
                    <a:cubicBezTo>
                      <a:pt x="107" y="4"/>
                      <a:pt x="108" y="8"/>
                      <a:pt x="106" y="11"/>
                    </a:cubicBezTo>
                    <a:cubicBezTo>
                      <a:pt x="13" y="163"/>
                      <a:pt x="13" y="163"/>
                      <a:pt x="13" y="163"/>
                    </a:cubicBezTo>
                    <a:cubicBezTo>
                      <a:pt x="11" y="165"/>
                      <a:pt x="9" y="166"/>
                      <a:pt x="7" y="166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îṣḷíďê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1535032" y="5447384"/>
                <a:ext cx="124501" cy="191755"/>
              </a:xfrm>
              <a:custGeom>
                <a:avLst/>
                <a:gdLst>
                  <a:gd name="T0" fmla="*/ 101 w 108"/>
                  <a:gd name="T1" fmla="*/ 166 h 166"/>
                  <a:gd name="T2" fmla="*/ 95 w 108"/>
                  <a:gd name="T3" fmla="*/ 163 h 166"/>
                  <a:gd name="T4" fmla="*/ 2 w 108"/>
                  <a:gd name="T5" fmla="*/ 11 h 166"/>
                  <a:gd name="T6" fmla="*/ 4 w 108"/>
                  <a:gd name="T7" fmla="*/ 2 h 166"/>
                  <a:gd name="T8" fmla="*/ 13 w 108"/>
                  <a:gd name="T9" fmla="*/ 4 h 166"/>
                  <a:gd name="T10" fmla="*/ 107 w 108"/>
                  <a:gd name="T11" fmla="*/ 156 h 166"/>
                  <a:gd name="T12" fmla="*/ 104 w 108"/>
                  <a:gd name="T13" fmla="*/ 165 h 166"/>
                  <a:gd name="T14" fmla="*/ 101 w 108"/>
                  <a:gd name="T15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66">
                    <a:moveTo>
                      <a:pt x="101" y="166"/>
                    </a:moveTo>
                    <a:cubicBezTo>
                      <a:pt x="99" y="166"/>
                      <a:pt x="97" y="165"/>
                      <a:pt x="95" y="16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0" y="8"/>
                      <a:pt x="1" y="4"/>
                      <a:pt x="4" y="2"/>
                    </a:cubicBezTo>
                    <a:cubicBezTo>
                      <a:pt x="7" y="0"/>
                      <a:pt x="11" y="1"/>
                      <a:pt x="13" y="4"/>
                    </a:cubicBezTo>
                    <a:cubicBezTo>
                      <a:pt x="107" y="156"/>
                      <a:pt x="107" y="156"/>
                      <a:pt x="107" y="156"/>
                    </a:cubicBezTo>
                    <a:cubicBezTo>
                      <a:pt x="108" y="159"/>
                      <a:pt x="108" y="163"/>
                      <a:pt x="104" y="165"/>
                    </a:cubicBezTo>
                    <a:cubicBezTo>
                      <a:pt x="103" y="166"/>
                      <a:pt x="102" y="166"/>
                      <a:pt x="101" y="166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" name="îṩḻiḓê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11555597" y="6724635"/>
                <a:ext cx="480220" cy="511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îşļïḋé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1931880" y="6717965"/>
                <a:ext cx="165076" cy="4001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" name="îṥ1iḑe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1701219" y="6357800"/>
                <a:ext cx="175635" cy="170633"/>
              </a:xfrm>
              <a:custGeom>
                <a:avLst/>
                <a:gdLst>
                  <a:gd name="T0" fmla="*/ 149 w 152"/>
                  <a:gd name="T1" fmla="*/ 28 h 148"/>
                  <a:gd name="T2" fmla="*/ 149 w 152"/>
                  <a:gd name="T3" fmla="*/ 28 h 148"/>
                  <a:gd name="T4" fmla="*/ 152 w 152"/>
                  <a:gd name="T5" fmla="*/ 0 h 148"/>
                  <a:gd name="T6" fmla="*/ 0 w 152"/>
                  <a:gd name="T7" fmla="*/ 148 h 148"/>
                  <a:gd name="T8" fmla="*/ 149 w 152"/>
                  <a:gd name="T9" fmla="*/ 2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48">
                    <a:moveTo>
                      <a:pt x="149" y="28"/>
                    </a:moveTo>
                    <a:cubicBezTo>
                      <a:pt x="149" y="28"/>
                      <a:pt x="149" y="28"/>
                      <a:pt x="149" y="28"/>
                    </a:cubicBezTo>
                    <a:cubicBezTo>
                      <a:pt x="149" y="18"/>
                      <a:pt x="150" y="9"/>
                      <a:pt x="152" y="0"/>
                    </a:cubicBezTo>
                    <a:cubicBezTo>
                      <a:pt x="70" y="1"/>
                      <a:pt x="3" y="66"/>
                      <a:pt x="0" y="148"/>
                    </a:cubicBezTo>
                    <a:cubicBezTo>
                      <a:pt x="15" y="79"/>
                      <a:pt x="76" y="28"/>
                      <a:pt x="149" y="28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îśḻiḓe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1396080" y="5671376"/>
                <a:ext cx="795919" cy="805368"/>
              </a:xfrm>
              <a:custGeom>
                <a:avLst/>
                <a:gdLst>
                  <a:gd name="T0" fmla="*/ 346 w 689"/>
                  <a:gd name="T1" fmla="*/ 0 h 698"/>
                  <a:gd name="T2" fmla="*/ 178 w 689"/>
                  <a:gd name="T3" fmla="*/ 49 h 698"/>
                  <a:gd name="T4" fmla="*/ 123 w 689"/>
                  <a:gd name="T5" fmla="*/ 93 h 698"/>
                  <a:gd name="T6" fmla="*/ 123 w 689"/>
                  <a:gd name="T7" fmla="*/ 539 h 698"/>
                  <a:gd name="T8" fmla="*/ 185 w 689"/>
                  <a:gd name="T9" fmla="*/ 698 h 698"/>
                  <a:gd name="T10" fmla="*/ 508 w 689"/>
                  <a:gd name="T11" fmla="*/ 698 h 698"/>
                  <a:gd name="T12" fmla="*/ 570 w 689"/>
                  <a:gd name="T13" fmla="*/ 539 h 698"/>
                  <a:gd name="T14" fmla="*/ 626 w 689"/>
                  <a:gd name="T15" fmla="*/ 464 h 698"/>
                  <a:gd name="T16" fmla="*/ 570 w 689"/>
                  <a:gd name="T17" fmla="*/ 93 h 698"/>
                  <a:gd name="T18" fmla="*/ 346 w 689"/>
                  <a:gd name="T19" fmla="*/ 0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9" h="698">
                    <a:moveTo>
                      <a:pt x="346" y="0"/>
                    </a:moveTo>
                    <a:cubicBezTo>
                      <a:pt x="288" y="0"/>
                      <a:pt x="229" y="16"/>
                      <a:pt x="178" y="49"/>
                    </a:cubicBezTo>
                    <a:cubicBezTo>
                      <a:pt x="159" y="61"/>
                      <a:pt x="140" y="76"/>
                      <a:pt x="123" y="93"/>
                    </a:cubicBezTo>
                    <a:cubicBezTo>
                      <a:pt x="0" y="216"/>
                      <a:pt x="0" y="416"/>
                      <a:pt x="123" y="539"/>
                    </a:cubicBezTo>
                    <a:cubicBezTo>
                      <a:pt x="163" y="580"/>
                      <a:pt x="186" y="648"/>
                      <a:pt x="185" y="698"/>
                    </a:cubicBezTo>
                    <a:cubicBezTo>
                      <a:pt x="508" y="698"/>
                      <a:pt x="508" y="698"/>
                      <a:pt x="508" y="698"/>
                    </a:cubicBezTo>
                    <a:cubicBezTo>
                      <a:pt x="507" y="648"/>
                      <a:pt x="530" y="580"/>
                      <a:pt x="570" y="539"/>
                    </a:cubicBezTo>
                    <a:cubicBezTo>
                      <a:pt x="593" y="517"/>
                      <a:pt x="611" y="491"/>
                      <a:pt x="626" y="464"/>
                    </a:cubicBezTo>
                    <a:cubicBezTo>
                      <a:pt x="689" y="345"/>
                      <a:pt x="670" y="193"/>
                      <a:pt x="570" y="93"/>
                    </a:cubicBezTo>
                    <a:cubicBezTo>
                      <a:pt x="508" y="31"/>
                      <a:pt x="427" y="0"/>
                      <a:pt x="346" y="0"/>
                    </a:cubicBezTo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ïSľïḋê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1576162" y="6474520"/>
                <a:ext cx="439090" cy="272347"/>
              </a:xfrm>
              <a:custGeom>
                <a:avLst/>
                <a:gdLst>
                  <a:gd name="T0" fmla="*/ 354 w 380"/>
                  <a:gd name="T1" fmla="*/ 0 h 236"/>
                  <a:gd name="T2" fmla="*/ 26 w 380"/>
                  <a:gd name="T3" fmla="*/ 0 h 236"/>
                  <a:gd name="T4" fmla="*/ 0 w 380"/>
                  <a:gd name="T5" fmla="*/ 26 h 236"/>
                  <a:gd name="T6" fmla="*/ 0 w 380"/>
                  <a:gd name="T7" fmla="*/ 93 h 236"/>
                  <a:gd name="T8" fmla="*/ 143 w 380"/>
                  <a:gd name="T9" fmla="*/ 236 h 236"/>
                  <a:gd name="T10" fmla="*/ 237 w 380"/>
                  <a:gd name="T11" fmla="*/ 236 h 236"/>
                  <a:gd name="T12" fmla="*/ 380 w 380"/>
                  <a:gd name="T13" fmla="*/ 93 h 236"/>
                  <a:gd name="T14" fmla="*/ 380 w 380"/>
                  <a:gd name="T15" fmla="*/ 26 h 236"/>
                  <a:gd name="T16" fmla="*/ 354 w 380"/>
                  <a:gd name="T17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0" h="236">
                    <a:moveTo>
                      <a:pt x="354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72"/>
                      <a:pt x="64" y="236"/>
                      <a:pt x="143" y="236"/>
                    </a:cubicBezTo>
                    <a:cubicBezTo>
                      <a:pt x="237" y="236"/>
                      <a:pt x="237" y="236"/>
                      <a:pt x="237" y="236"/>
                    </a:cubicBezTo>
                    <a:cubicBezTo>
                      <a:pt x="316" y="236"/>
                      <a:pt x="380" y="172"/>
                      <a:pt x="380" y="93"/>
                    </a:cubicBezTo>
                    <a:cubicBezTo>
                      <a:pt x="380" y="26"/>
                      <a:pt x="380" y="26"/>
                      <a:pt x="380" y="26"/>
                    </a:cubicBezTo>
                    <a:cubicBezTo>
                      <a:pt x="380" y="11"/>
                      <a:pt x="368" y="0"/>
                      <a:pt x="35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" name="îṧļïḍe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11790148" y="6050993"/>
                <a:ext cx="219545" cy="439645"/>
              </a:xfrm>
              <a:custGeom>
                <a:avLst/>
                <a:gdLst>
                  <a:gd name="T0" fmla="*/ 162 w 190"/>
                  <a:gd name="T1" fmla="*/ 5 h 381"/>
                  <a:gd name="T2" fmla="*/ 90 w 190"/>
                  <a:gd name="T3" fmla="*/ 42 h 381"/>
                  <a:gd name="T4" fmla="*/ 63 w 190"/>
                  <a:gd name="T5" fmla="*/ 87 h 381"/>
                  <a:gd name="T6" fmla="*/ 5 w 190"/>
                  <a:gd name="T7" fmla="*/ 79 h 381"/>
                  <a:gd name="T8" fmla="*/ 0 w 190"/>
                  <a:gd name="T9" fmla="*/ 103 h 381"/>
                  <a:gd name="T10" fmla="*/ 53 w 190"/>
                  <a:gd name="T11" fmla="*/ 110 h 381"/>
                  <a:gd name="T12" fmla="*/ 21 w 190"/>
                  <a:gd name="T13" fmla="*/ 381 h 381"/>
                  <a:gd name="T14" fmla="*/ 45 w 190"/>
                  <a:gd name="T15" fmla="*/ 380 h 381"/>
                  <a:gd name="T16" fmla="*/ 79 w 190"/>
                  <a:gd name="T17" fmla="*/ 112 h 381"/>
                  <a:gd name="T18" fmla="*/ 160 w 190"/>
                  <a:gd name="T19" fmla="*/ 102 h 381"/>
                  <a:gd name="T20" fmla="*/ 189 w 190"/>
                  <a:gd name="T21" fmla="*/ 45 h 381"/>
                  <a:gd name="T22" fmla="*/ 162 w 190"/>
                  <a:gd name="T23" fmla="*/ 5 h 381"/>
                  <a:gd name="T24" fmla="*/ 149 w 190"/>
                  <a:gd name="T25" fmla="*/ 80 h 381"/>
                  <a:gd name="T26" fmla="*/ 89 w 190"/>
                  <a:gd name="T27" fmla="*/ 88 h 381"/>
                  <a:gd name="T28" fmla="*/ 109 w 190"/>
                  <a:gd name="T29" fmla="*/ 58 h 381"/>
                  <a:gd name="T30" fmla="*/ 154 w 190"/>
                  <a:gd name="T31" fmla="*/ 28 h 381"/>
                  <a:gd name="T32" fmla="*/ 164 w 190"/>
                  <a:gd name="T33" fmla="*/ 47 h 381"/>
                  <a:gd name="T34" fmla="*/ 149 w 190"/>
                  <a:gd name="T35" fmla="*/ 8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0" h="381">
                    <a:moveTo>
                      <a:pt x="162" y="5"/>
                    </a:moveTo>
                    <a:cubicBezTo>
                      <a:pt x="148" y="0"/>
                      <a:pt x="124" y="3"/>
                      <a:pt x="90" y="42"/>
                    </a:cubicBezTo>
                    <a:cubicBezTo>
                      <a:pt x="79" y="55"/>
                      <a:pt x="70" y="70"/>
                      <a:pt x="63" y="87"/>
                    </a:cubicBezTo>
                    <a:cubicBezTo>
                      <a:pt x="39" y="85"/>
                      <a:pt x="17" y="81"/>
                      <a:pt x="5" y="79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" y="103"/>
                      <a:pt x="25" y="108"/>
                      <a:pt x="53" y="110"/>
                    </a:cubicBezTo>
                    <a:cubicBezTo>
                      <a:pt x="15" y="219"/>
                      <a:pt x="20" y="373"/>
                      <a:pt x="21" y="381"/>
                    </a:cubicBezTo>
                    <a:cubicBezTo>
                      <a:pt x="45" y="380"/>
                      <a:pt x="45" y="380"/>
                      <a:pt x="45" y="380"/>
                    </a:cubicBezTo>
                    <a:cubicBezTo>
                      <a:pt x="45" y="378"/>
                      <a:pt x="39" y="216"/>
                      <a:pt x="79" y="112"/>
                    </a:cubicBezTo>
                    <a:cubicBezTo>
                      <a:pt x="108" y="114"/>
                      <a:pt x="140" y="112"/>
                      <a:pt x="160" y="102"/>
                    </a:cubicBezTo>
                    <a:cubicBezTo>
                      <a:pt x="182" y="91"/>
                      <a:pt x="190" y="66"/>
                      <a:pt x="189" y="45"/>
                    </a:cubicBezTo>
                    <a:cubicBezTo>
                      <a:pt x="187" y="25"/>
                      <a:pt x="177" y="10"/>
                      <a:pt x="162" y="5"/>
                    </a:cubicBezTo>
                    <a:close/>
                    <a:moveTo>
                      <a:pt x="149" y="80"/>
                    </a:moveTo>
                    <a:cubicBezTo>
                      <a:pt x="135" y="87"/>
                      <a:pt x="113" y="89"/>
                      <a:pt x="89" y="88"/>
                    </a:cubicBezTo>
                    <a:cubicBezTo>
                      <a:pt x="95" y="77"/>
                      <a:pt x="101" y="67"/>
                      <a:pt x="109" y="58"/>
                    </a:cubicBezTo>
                    <a:cubicBezTo>
                      <a:pt x="131" y="32"/>
                      <a:pt x="147" y="25"/>
                      <a:pt x="154" y="28"/>
                    </a:cubicBezTo>
                    <a:cubicBezTo>
                      <a:pt x="160" y="30"/>
                      <a:pt x="164" y="37"/>
                      <a:pt x="164" y="47"/>
                    </a:cubicBezTo>
                    <a:cubicBezTo>
                      <a:pt x="165" y="59"/>
                      <a:pt x="161" y="74"/>
                      <a:pt x="149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" name="ïṩļíḋé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11583387" y="6050993"/>
                <a:ext cx="219545" cy="439645"/>
              </a:xfrm>
              <a:custGeom>
                <a:avLst/>
                <a:gdLst>
                  <a:gd name="T0" fmla="*/ 185 w 190"/>
                  <a:gd name="T1" fmla="*/ 79 h 381"/>
                  <a:gd name="T2" fmla="*/ 127 w 190"/>
                  <a:gd name="T3" fmla="*/ 87 h 381"/>
                  <a:gd name="T4" fmla="*/ 100 w 190"/>
                  <a:gd name="T5" fmla="*/ 42 h 381"/>
                  <a:gd name="T6" fmla="*/ 28 w 190"/>
                  <a:gd name="T7" fmla="*/ 5 h 381"/>
                  <a:gd name="T8" fmla="*/ 1 w 190"/>
                  <a:gd name="T9" fmla="*/ 45 h 381"/>
                  <a:gd name="T10" fmla="*/ 30 w 190"/>
                  <a:gd name="T11" fmla="*/ 102 h 381"/>
                  <a:gd name="T12" fmla="*/ 111 w 190"/>
                  <a:gd name="T13" fmla="*/ 112 h 381"/>
                  <a:gd name="T14" fmla="*/ 145 w 190"/>
                  <a:gd name="T15" fmla="*/ 380 h 381"/>
                  <a:gd name="T16" fmla="*/ 169 w 190"/>
                  <a:gd name="T17" fmla="*/ 381 h 381"/>
                  <a:gd name="T18" fmla="*/ 136 w 190"/>
                  <a:gd name="T19" fmla="*/ 110 h 381"/>
                  <a:gd name="T20" fmla="*/ 190 w 190"/>
                  <a:gd name="T21" fmla="*/ 103 h 381"/>
                  <a:gd name="T22" fmla="*/ 185 w 190"/>
                  <a:gd name="T23" fmla="*/ 79 h 381"/>
                  <a:gd name="T24" fmla="*/ 40 w 190"/>
                  <a:gd name="T25" fmla="*/ 80 h 381"/>
                  <a:gd name="T26" fmla="*/ 25 w 190"/>
                  <a:gd name="T27" fmla="*/ 47 h 381"/>
                  <a:gd name="T28" fmla="*/ 35 w 190"/>
                  <a:gd name="T29" fmla="*/ 28 h 381"/>
                  <a:gd name="T30" fmla="*/ 39 w 190"/>
                  <a:gd name="T31" fmla="*/ 27 h 381"/>
                  <a:gd name="T32" fmla="*/ 81 w 190"/>
                  <a:gd name="T33" fmla="*/ 58 h 381"/>
                  <a:gd name="T34" fmla="*/ 100 w 190"/>
                  <a:gd name="T35" fmla="*/ 88 h 381"/>
                  <a:gd name="T36" fmla="*/ 40 w 190"/>
                  <a:gd name="T37" fmla="*/ 8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0" h="381">
                    <a:moveTo>
                      <a:pt x="185" y="79"/>
                    </a:moveTo>
                    <a:cubicBezTo>
                      <a:pt x="173" y="81"/>
                      <a:pt x="151" y="85"/>
                      <a:pt x="127" y="87"/>
                    </a:cubicBezTo>
                    <a:cubicBezTo>
                      <a:pt x="119" y="70"/>
                      <a:pt x="110" y="55"/>
                      <a:pt x="100" y="42"/>
                    </a:cubicBezTo>
                    <a:cubicBezTo>
                      <a:pt x="66" y="3"/>
                      <a:pt x="42" y="0"/>
                      <a:pt x="28" y="5"/>
                    </a:cubicBezTo>
                    <a:cubicBezTo>
                      <a:pt x="13" y="10"/>
                      <a:pt x="2" y="25"/>
                      <a:pt x="1" y="45"/>
                    </a:cubicBezTo>
                    <a:cubicBezTo>
                      <a:pt x="0" y="66"/>
                      <a:pt x="8" y="91"/>
                      <a:pt x="30" y="102"/>
                    </a:cubicBezTo>
                    <a:cubicBezTo>
                      <a:pt x="50" y="112"/>
                      <a:pt x="81" y="114"/>
                      <a:pt x="111" y="112"/>
                    </a:cubicBezTo>
                    <a:cubicBezTo>
                      <a:pt x="150" y="216"/>
                      <a:pt x="145" y="378"/>
                      <a:pt x="145" y="380"/>
                    </a:cubicBezTo>
                    <a:cubicBezTo>
                      <a:pt x="169" y="381"/>
                      <a:pt x="169" y="381"/>
                      <a:pt x="169" y="381"/>
                    </a:cubicBezTo>
                    <a:cubicBezTo>
                      <a:pt x="169" y="373"/>
                      <a:pt x="175" y="219"/>
                      <a:pt x="136" y="110"/>
                    </a:cubicBezTo>
                    <a:cubicBezTo>
                      <a:pt x="165" y="108"/>
                      <a:pt x="188" y="103"/>
                      <a:pt x="190" y="103"/>
                    </a:cubicBezTo>
                    <a:lnTo>
                      <a:pt x="185" y="79"/>
                    </a:lnTo>
                    <a:close/>
                    <a:moveTo>
                      <a:pt x="40" y="80"/>
                    </a:moveTo>
                    <a:cubicBezTo>
                      <a:pt x="29" y="74"/>
                      <a:pt x="25" y="59"/>
                      <a:pt x="25" y="47"/>
                    </a:cubicBezTo>
                    <a:cubicBezTo>
                      <a:pt x="26" y="37"/>
                      <a:pt x="30" y="30"/>
                      <a:pt x="35" y="28"/>
                    </a:cubicBezTo>
                    <a:cubicBezTo>
                      <a:pt x="36" y="28"/>
                      <a:pt x="38" y="27"/>
                      <a:pt x="39" y="27"/>
                    </a:cubicBezTo>
                    <a:cubicBezTo>
                      <a:pt x="47" y="27"/>
                      <a:pt x="62" y="35"/>
                      <a:pt x="81" y="58"/>
                    </a:cubicBezTo>
                    <a:cubicBezTo>
                      <a:pt x="88" y="67"/>
                      <a:pt x="95" y="77"/>
                      <a:pt x="100" y="88"/>
                    </a:cubicBezTo>
                    <a:cubicBezTo>
                      <a:pt x="77" y="89"/>
                      <a:pt x="54" y="87"/>
                      <a:pt x="40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" name="îšļiḓe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1576162" y="6474520"/>
                <a:ext cx="439090" cy="272347"/>
              </a:xfrm>
              <a:custGeom>
                <a:avLst/>
                <a:gdLst>
                  <a:gd name="T0" fmla="*/ 354 w 380"/>
                  <a:gd name="T1" fmla="*/ 0 h 236"/>
                  <a:gd name="T2" fmla="*/ 26 w 380"/>
                  <a:gd name="T3" fmla="*/ 0 h 236"/>
                  <a:gd name="T4" fmla="*/ 0 w 380"/>
                  <a:gd name="T5" fmla="*/ 26 h 236"/>
                  <a:gd name="T6" fmla="*/ 0 w 380"/>
                  <a:gd name="T7" fmla="*/ 53 h 236"/>
                  <a:gd name="T8" fmla="*/ 218 w 380"/>
                  <a:gd name="T9" fmla="*/ 53 h 236"/>
                  <a:gd name="T10" fmla="*/ 245 w 380"/>
                  <a:gd name="T11" fmla="*/ 80 h 236"/>
                  <a:gd name="T12" fmla="*/ 218 w 380"/>
                  <a:gd name="T13" fmla="*/ 107 h 236"/>
                  <a:gd name="T14" fmla="*/ 1 w 380"/>
                  <a:gd name="T15" fmla="*/ 107 h 236"/>
                  <a:gd name="T16" fmla="*/ 18 w 380"/>
                  <a:gd name="T17" fmla="*/ 161 h 236"/>
                  <a:gd name="T18" fmla="*/ 214 w 380"/>
                  <a:gd name="T19" fmla="*/ 161 h 236"/>
                  <a:gd name="T20" fmla="*/ 241 w 380"/>
                  <a:gd name="T21" fmla="*/ 188 h 236"/>
                  <a:gd name="T22" fmla="*/ 241 w 380"/>
                  <a:gd name="T23" fmla="*/ 236 h 236"/>
                  <a:gd name="T24" fmla="*/ 380 w 380"/>
                  <a:gd name="T25" fmla="*/ 93 h 236"/>
                  <a:gd name="T26" fmla="*/ 380 w 380"/>
                  <a:gd name="T27" fmla="*/ 26 h 236"/>
                  <a:gd name="T28" fmla="*/ 354 w 380"/>
                  <a:gd name="T2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0" h="236">
                    <a:moveTo>
                      <a:pt x="354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18" y="53"/>
                      <a:pt x="218" y="53"/>
                      <a:pt x="218" y="53"/>
                    </a:cubicBezTo>
                    <a:cubicBezTo>
                      <a:pt x="233" y="53"/>
                      <a:pt x="245" y="65"/>
                      <a:pt x="245" y="80"/>
                    </a:cubicBezTo>
                    <a:cubicBezTo>
                      <a:pt x="245" y="95"/>
                      <a:pt x="233" y="107"/>
                      <a:pt x="218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3" y="126"/>
                      <a:pt x="9" y="145"/>
                      <a:pt x="18" y="161"/>
                    </a:cubicBezTo>
                    <a:cubicBezTo>
                      <a:pt x="214" y="161"/>
                      <a:pt x="214" y="161"/>
                      <a:pt x="214" y="161"/>
                    </a:cubicBezTo>
                    <a:cubicBezTo>
                      <a:pt x="229" y="161"/>
                      <a:pt x="241" y="173"/>
                      <a:pt x="241" y="188"/>
                    </a:cubicBezTo>
                    <a:cubicBezTo>
                      <a:pt x="241" y="236"/>
                      <a:pt x="241" y="236"/>
                      <a:pt x="241" y="236"/>
                    </a:cubicBezTo>
                    <a:cubicBezTo>
                      <a:pt x="318" y="234"/>
                      <a:pt x="380" y="171"/>
                      <a:pt x="380" y="93"/>
                    </a:cubicBezTo>
                    <a:cubicBezTo>
                      <a:pt x="380" y="26"/>
                      <a:pt x="380" y="26"/>
                      <a:pt x="380" y="26"/>
                    </a:cubicBezTo>
                    <a:cubicBezTo>
                      <a:pt x="380" y="11"/>
                      <a:pt x="368" y="0"/>
                      <a:pt x="354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" name="ïS1iḑè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1495570" y="6249417"/>
                <a:ext cx="169522" cy="226214"/>
              </a:xfrm>
              <a:custGeom>
                <a:avLst/>
                <a:gdLst>
                  <a:gd name="T0" fmla="*/ 73 w 147"/>
                  <a:gd name="T1" fmla="*/ 41 h 196"/>
                  <a:gd name="T2" fmla="*/ 37 w 147"/>
                  <a:gd name="T3" fmla="*/ 38 h 196"/>
                  <a:gd name="T4" fmla="*/ 99 w 147"/>
                  <a:gd name="T5" fmla="*/ 196 h 196"/>
                  <a:gd name="T6" fmla="*/ 132 w 147"/>
                  <a:gd name="T7" fmla="*/ 196 h 196"/>
                  <a:gd name="T8" fmla="*/ 73 w 147"/>
                  <a:gd name="T9" fmla="*/ 41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96">
                    <a:moveTo>
                      <a:pt x="73" y="41"/>
                    </a:moveTo>
                    <a:cubicBezTo>
                      <a:pt x="49" y="19"/>
                      <a:pt x="0" y="0"/>
                      <a:pt x="37" y="38"/>
                    </a:cubicBezTo>
                    <a:cubicBezTo>
                      <a:pt x="76" y="79"/>
                      <a:pt x="100" y="146"/>
                      <a:pt x="99" y="196"/>
                    </a:cubicBez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32" y="175"/>
                      <a:pt x="147" y="106"/>
                      <a:pt x="73" y="41"/>
                    </a:cubicBezTo>
                    <a:close/>
                  </a:path>
                </a:pathLst>
              </a:custGeom>
              <a:solidFill>
                <a:srgbClr val="FF9D1F">
                  <a:alpha val="5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ísḻîḓê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1494458" y="5670264"/>
                <a:ext cx="697541" cy="805368"/>
              </a:xfrm>
              <a:custGeom>
                <a:avLst/>
                <a:gdLst>
                  <a:gd name="T0" fmla="*/ 261 w 604"/>
                  <a:gd name="T1" fmla="*/ 1 h 698"/>
                  <a:gd name="T2" fmla="*/ 93 w 604"/>
                  <a:gd name="T3" fmla="*/ 50 h 698"/>
                  <a:gd name="T4" fmla="*/ 38 w 604"/>
                  <a:gd name="T5" fmla="*/ 94 h 698"/>
                  <a:gd name="T6" fmla="*/ 0 w 604"/>
                  <a:gd name="T7" fmla="*/ 139 h 698"/>
                  <a:gd name="T8" fmla="*/ 365 w 604"/>
                  <a:gd name="T9" fmla="*/ 87 h 698"/>
                  <a:gd name="T10" fmla="*/ 419 w 604"/>
                  <a:gd name="T11" fmla="*/ 142 h 698"/>
                  <a:gd name="T12" fmla="*/ 337 w 604"/>
                  <a:gd name="T13" fmla="*/ 525 h 698"/>
                  <a:gd name="T14" fmla="*/ 269 w 604"/>
                  <a:gd name="T15" fmla="*/ 698 h 698"/>
                  <a:gd name="T16" fmla="*/ 423 w 604"/>
                  <a:gd name="T17" fmla="*/ 698 h 698"/>
                  <a:gd name="T18" fmla="*/ 485 w 604"/>
                  <a:gd name="T19" fmla="*/ 540 h 698"/>
                  <a:gd name="T20" fmla="*/ 541 w 604"/>
                  <a:gd name="T21" fmla="*/ 465 h 698"/>
                  <a:gd name="T22" fmla="*/ 485 w 604"/>
                  <a:gd name="T23" fmla="*/ 94 h 698"/>
                  <a:gd name="T24" fmla="*/ 261 w 604"/>
                  <a:gd name="T25" fmla="*/ 1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4" h="698">
                    <a:moveTo>
                      <a:pt x="261" y="1"/>
                    </a:moveTo>
                    <a:cubicBezTo>
                      <a:pt x="203" y="1"/>
                      <a:pt x="144" y="17"/>
                      <a:pt x="93" y="50"/>
                    </a:cubicBezTo>
                    <a:cubicBezTo>
                      <a:pt x="74" y="62"/>
                      <a:pt x="55" y="77"/>
                      <a:pt x="38" y="94"/>
                    </a:cubicBezTo>
                    <a:cubicBezTo>
                      <a:pt x="24" y="108"/>
                      <a:pt x="11" y="123"/>
                      <a:pt x="0" y="139"/>
                    </a:cubicBezTo>
                    <a:cubicBezTo>
                      <a:pt x="77" y="41"/>
                      <a:pt x="223" y="0"/>
                      <a:pt x="365" y="87"/>
                    </a:cubicBezTo>
                    <a:cubicBezTo>
                      <a:pt x="387" y="101"/>
                      <a:pt x="406" y="120"/>
                      <a:pt x="419" y="142"/>
                    </a:cubicBezTo>
                    <a:cubicBezTo>
                      <a:pt x="518" y="302"/>
                      <a:pt x="463" y="460"/>
                      <a:pt x="337" y="525"/>
                    </a:cubicBezTo>
                    <a:cubicBezTo>
                      <a:pt x="280" y="555"/>
                      <a:pt x="246" y="636"/>
                      <a:pt x="269" y="698"/>
                    </a:cubicBezTo>
                    <a:cubicBezTo>
                      <a:pt x="423" y="698"/>
                      <a:pt x="423" y="698"/>
                      <a:pt x="423" y="698"/>
                    </a:cubicBezTo>
                    <a:cubicBezTo>
                      <a:pt x="422" y="648"/>
                      <a:pt x="445" y="580"/>
                      <a:pt x="485" y="540"/>
                    </a:cubicBezTo>
                    <a:cubicBezTo>
                      <a:pt x="508" y="518"/>
                      <a:pt x="526" y="492"/>
                      <a:pt x="541" y="465"/>
                    </a:cubicBezTo>
                    <a:cubicBezTo>
                      <a:pt x="604" y="346"/>
                      <a:pt x="585" y="194"/>
                      <a:pt x="485" y="94"/>
                    </a:cubicBezTo>
                    <a:cubicBezTo>
                      <a:pt x="423" y="32"/>
                      <a:pt x="342" y="1"/>
                      <a:pt x="261" y="1"/>
                    </a:cubicBezTo>
                  </a:path>
                </a:pathLst>
              </a:custGeom>
              <a:solidFill>
                <a:srgbClr val="FF9D1F">
                  <a:alpha val="5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" name="îšľíḓè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11472226" y="5865353"/>
                <a:ext cx="113385" cy="146178"/>
              </a:xfrm>
              <a:custGeom>
                <a:avLst/>
                <a:gdLst>
                  <a:gd name="T0" fmla="*/ 0 w 98"/>
                  <a:gd name="T1" fmla="*/ 122 h 127"/>
                  <a:gd name="T2" fmla="*/ 59 w 98"/>
                  <a:gd name="T3" fmla="*/ 127 h 127"/>
                  <a:gd name="T4" fmla="*/ 98 w 98"/>
                  <a:gd name="T5" fmla="*/ 32 h 127"/>
                  <a:gd name="T6" fmla="*/ 51 w 98"/>
                  <a:gd name="T7" fmla="*/ 0 h 127"/>
                  <a:gd name="T8" fmla="*/ 0 w 98"/>
                  <a:gd name="T9" fmla="*/ 12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27">
                    <a:moveTo>
                      <a:pt x="0" y="122"/>
                    </a:moveTo>
                    <a:cubicBezTo>
                      <a:pt x="20" y="124"/>
                      <a:pt x="40" y="125"/>
                      <a:pt x="59" y="127"/>
                    </a:cubicBezTo>
                    <a:cubicBezTo>
                      <a:pt x="65" y="93"/>
                      <a:pt x="79" y="61"/>
                      <a:pt x="98" y="32"/>
                    </a:cubicBezTo>
                    <a:cubicBezTo>
                      <a:pt x="83" y="22"/>
                      <a:pt x="67" y="11"/>
                      <a:pt x="51" y="0"/>
                    </a:cubicBezTo>
                    <a:cubicBezTo>
                      <a:pt x="25" y="37"/>
                      <a:pt x="8" y="78"/>
                      <a:pt x="0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" name="iş1îḑe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11554485" y="5909818"/>
                <a:ext cx="98378" cy="107827"/>
              </a:xfrm>
              <a:custGeom>
                <a:avLst/>
                <a:gdLst>
                  <a:gd name="T0" fmla="*/ 0 w 85"/>
                  <a:gd name="T1" fmla="*/ 89 h 93"/>
                  <a:gd name="T2" fmla="*/ 59 w 85"/>
                  <a:gd name="T3" fmla="*/ 93 h 93"/>
                  <a:gd name="T4" fmla="*/ 85 w 85"/>
                  <a:gd name="T5" fmla="*/ 32 h 93"/>
                  <a:gd name="T6" fmla="*/ 37 w 85"/>
                  <a:gd name="T7" fmla="*/ 0 h 93"/>
                  <a:gd name="T8" fmla="*/ 0 w 85"/>
                  <a:gd name="T9" fmla="*/ 8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0" y="89"/>
                    </a:moveTo>
                    <a:cubicBezTo>
                      <a:pt x="20" y="90"/>
                      <a:pt x="40" y="92"/>
                      <a:pt x="59" y="93"/>
                    </a:cubicBezTo>
                    <a:cubicBezTo>
                      <a:pt x="63" y="71"/>
                      <a:pt x="72" y="50"/>
                      <a:pt x="85" y="32"/>
                    </a:cubicBezTo>
                    <a:cubicBezTo>
                      <a:pt x="69" y="21"/>
                      <a:pt x="53" y="11"/>
                      <a:pt x="37" y="0"/>
                    </a:cubicBezTo>
                    <a:cubicBezTo>
                      <a:pt x="19" y="26"/>
                      <a:pt x="6" y="57"/>
                      <a:pt x="0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2" name="í$ḻiḋê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1550039" y="5745299"/>
                <a:ext cx="142843" cy="138397"/>
              </a:xfrm>
              <a:custGeom>
                <a:avLst/>
                <a:gdLst>
                  <a:gd name="T0" fmla="*/ 0 w 124"/>
                  <a:gd name="T1" fmla="*/ 82 h 120"/>
                  <a:gd name="T2" fmla="*/ 44 w 124"/>
                  <a:gd name="T3" fmla="*/ 120 h 120"/>
                  <a:gd name="T4" fmla="*/ 124 w 124"/>
                  <a:gd name="T5" fmla="*/ 56 h 120"/>
                  <a:gd name="T6" fmla="*/ 104 w 124"/>
                  <a:gd name="T7" fmla="*/ 0 h 120"/>
                  <a:gd name="T8" fmla="*/ 0 w 124"/>
                  <a:gd name="T9" fmla="*/ 8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0">
                    <a:moveTo>
                      <a:pt x="0" y="82"/>
                    </a:moveTo>
                    <a:cubicBezTo>
                      <a:pt x="15" y="95"/>
                      <a:pt x="29" y="107"/>
                      <a:pt x="44" y="120"/>
                    </a:cubicBezTo>
                    <a:cubicBezTo>
                      <a:pt x="66" y="93"/>
                      <a:pt x="93" y="71"/>
                      <a:pt x="124" y="56"/>
                    </a:cubicBezTo>
                    <a:cubicBezTo>
                      <a:pt x="117" y="37"/>
                      <a:pt x="110" y="19"/>
                      <a:pt x="104" y="0"/>
                    </a:cubicBezTo>
                    <a:cubicBezTo>
                      <a:pt x="63" y="20"/>
                      <a:pt x="28" y="48"/>
                      <a:pt x="0" y="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3" name="îṧlíde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11611178" y="5822556"/>
                <a:ext cx="110606" cy="111718"/>
              </a:xfrm>
              <a:custGeom>
                <a:avLst/>
                <a:gdLst>
                  <a:gd name="T0" fmla="*/ 0 w 96"/>
                  <a:gd name="T1" fmla="*/ 60 h 97"/>
                  <a:gd name="T2" fmla="*/ 44 w 96"/>
                  <a:gd name="T3" fmla="*/ 97 h 97"/>
                  <a:gd name="T4" fmla="*/ 96 w 96"/>
                  <a:gd name="T5" fmla="*/ 56 h 97"/>
                  <a:gd name="T6" fmla="*/ 75 w 96"/>
                  <a:gd name="T7" fmla="*/ 0 h 97"/>
                  <a:gd name="T8" fmla="*/ 0 w 96"/>
                  <a:gd name="T9" fmla="*/ 6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0" y="60"/>
                    </a:moveTo>
                    <a:cubicBezTo>
                      <a:pt x="15" y="72"/>
                      <a:pt x="29" y="85"/>
                      <a:pt x="44" y="97"/>
                    </a:cubicBezTo>
                    <a:cubicBezTo>
                      <a:pt x="58" y="80"/>
                      <a:pt x="76" y="66"/>
                      <a:pt x="96" y="56"/>
                    </a:cubicBezTo>
                    <a:cubicBezTo>
                      <a:pt x="89" y="37"/>
                      <a:pt x="82" y="19"/>
                      <a:pt x="75" y="0"/>
                    </a:cubicBezTo>
                    <a:cubicBezTo>
                      <a:pt x="46" y="14"/>
                      <a:pt x="20" y="35"/>
                      <a:pt x="0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" name="îş1iḍe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11866295" y="6248306"/>
                <a:ext cx="35572" cy="30014"/>
              </a:xfrm>
              <a:custGeom>
                <a:avLst/>
                <a:gdLst>
                  <a:gd name="T0" fmla="*/ 9 w 31"/>
                  <a:gd name="T1" fmla="*/ 17 h 26"/>
                  <a:gd name="T2" fmla="*/ 9 w 31"/>
                  <a:gd name="T3" fmla="*/ 16 h 26"/>
                  <a:gd name="T4" fmla="*/ 9 w 31"/>
                  <a:gd name="T5" fmla="*/ 16 h 26"/>
                  <a:gd name="T6" fmla="*/ 9 w 31"/>
                  <a:gd name="T7" fmla="*/ 17 h 26"/>
                  <a:gd name="T8" fmla="*/ 23 w 31"/>
                  <a:gd name="T9" fmla="*/ 16 h 26"/>
                  <a:gd name="T10" fmla="*/ 27 w 31"/>
                  <a:gd name="T11" fmla="*/ 12 h 26"/>
                  <a:gd name="T12" fmla="*/ 23 w 31"/>
                  <a:gd name="T13" fmla="*/ 16 h 26"/>
                  <a:gd name="T14" fmla="*/ 22 w 31"/>
                  <a:gd name="T15" fmla="*/ 0 h 26"/>
                  <a:gd name="T16" fmla="*/ 20 w 31"/>
                  <a:gd name="T17" fmla="*/ 1 h 26"/>
                  <a:gd name="T18" fmla="*/ 20 w 31"/>
                  <a:gd name="T19" fmla="*/ 0 h 26"/>
                  <a:gd name="T20" fmla="*/ 19 w 31"/>
                  <a:gd name="T21" fmla="*/ 0 h 26"/>
                  <a:gd name="T22" fmla="*/ 19 w 31"/>
                  <a:gd name="T23" fmla="*/ 0 h 26"/>
                  <a:gd name="T24" fmla="*/ 9 w 31"/>
                  <a:gd name="T25" fmla="*/ 6 h 26"/>
                  <a:gd name="T26" fmla="*/ 0 w 31"/>
                  <a:gd name="T27" fmla="*/ 15 h 26"/>
                  <a:gd name="T28" fmla="*/ 0 w 31"/>
                  <a:gd name="T29" fmla="*/ 17 h 26"/>
                  <a:gd name="T30" fmla="*/ 0 w 31"/>
                  <a:gd name="T31" fmla="*/ 18 h 26"/>
                  <a:gd name="T32" fmla="*/ 1 w 31"/>
                  <a:gd name="T33" fmla="*/ 18 h 26"/>
                  <a:gd name="T34" fmla="*/ 2 w 31"/>
                  <a:gd name="T35" fmla="*/ 18 h 26"/>
                  <a:gd name="T36" fmla="*/ 2 w 31"/>
                  <a:gd name="T37" fmla="*/ 18 h 26"/>
                  <a:gd name="T38" fmla="*/ 2 w 31"/>
                  <a:gd name="T39" fmla="*/ 18 h 26"/>
                  <a:gd name="T40" fmla="*/ 10 w 31"/>
                  <a:gd name="T41" fmla="*/ 26 h 26"/>
                  <a:gd name="T42" fmla="*/ 11 w 31"/>
                  <a:gd name="T43" fmla="*/ 26 h 26"/>
                  <a:gd name="T44" fmla="*/ 15 w 31"/>
                  <a:gd name="T45" fmla="*/ 24 h 26"/>
                  <a:gd name="T46" fmla="*/ 31 w 31"/>
                  <a:gd name="T47" fmla="*/ 15 h 26"/>
                  <a:gd name="T48" fmla="*/ 31 w 31"/>
                  <a:gd name="T49" fmla="*/ 15 h 26"/>
                  <a:gd name="T50" fmla="*/ 31 w 31"/>
                  <a:gd name="T51" fmla="*/ 15 h 26"/>
                  <a:gd name="T52" fmla="*/ 28 w 31"/>
                  <a:gd name="T53" fmla="*/ 11 h 26"/>
                  <a:gd name="T54" fmla="*/ 22 w 31"/>
                  <a:gd name="T5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" h="26">
                    <a:moveTo>
                      <a:pt x="9" y="17"/>
                    </a:move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moveTo>
                      <a:pt x="23" y="16"/>
                    </a:moveTo>
                    <a:cubicBezTo>
                      <a:pt x="25" y="14"/>
                      <a:pt x="26" y="13"/>
                      <a:pt x="27" y="12"/>
                    </a:cubicBezTo>
                    <a:cubicBezTo>
                      <a:pt x="23" y="16"/>
                      <a:pt x="23" y="16"/>
                      <a:pt x="23" y="16"/>
                    </a:cubicBezTo>
                    <a:moveTo>
                      <a:pt x="22" y="0"/>
                    </a:moveTo>
                    <a:cubicBezTo>
                      <a:pt x="22" y="0"/>
                      <a:pt x="21" y="0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5" y="1"/>
                      <a:pt x="12" y="4"/>
                      <a:pt x="9" y="6"/>
                    </a:cubicBezTo>
                    <a:cubicBezTo>
                      <a:pt x="6" y="9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9"/>
                      <a:pt x="8" y="23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6"/>
                      <a:pt x="13" y="25"/>
                      <a:pt x="15" y="24"/>
                    </a:cubicBezTo>
                    <a:cubicBezTo>
                      <a:pt x="20" y="22"/>
                      <a:pt x="26" y="18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5" y="7"/>
                      <a:pt x="22" y="0"/>
                      <a:pt x="22" y="0"/>
                    </a:cubicBezTo>
                  </a:path>
                </a:pathLst>
              </a:custGeom>
              <a:solidFill>
                <a:srgbClr val="9576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" name="ï$lïdè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11879078" y="6265536"/>
                <a:ext cx="138397" cy="147845"/>
              </a:xfrm>
              <a:custGeom>
                <a:avLst/>
                <a:gdLst>
                  <a:gd name="T0" fmla="*/ 33 w 120"/>
                  <a:gd name="T1" fmla="*/ 36 h 128"/>
                  <a:gd name="T2" fmla="*/ 33 w 120"/>
                  <a:gd name="T3" fmla="*/ 36 h 128"/>
                  <a:gd name="T4" fmla="*/ 32 w 120"/>
                  <a:gd name="T5" fmla="*/ 35 h 128"/>
                  <a:gd name="T6" fmla="*/ 32 w 120"/>
                  <a:gd name="T7" fmla="*/ 35 h 128"/>
                  <a:gd name="T8" fmla="*/ 25 w 120"/>
                  <a:gd name="T9" fmla="*/ 30 h 128"/>
                  <a:gd name="T10" fmla="*/ 25 w 120"/>
                  <a:gd name="T11" fmla="*/ 30 h 128"/>
                  <a:gd name="T12" fmla="*/ 20 w 120"/>
                  <a:gd name="T13" fmla="*/ 0 h 128"/>
                  <a:gd name="T14" fmla="*/ 0 w 120"/>
                  <a:gd name="T15" fmla="*/ 11 h 128"/>
                  <a:gd name="T16" fmla="*/ 5 w 120"/>
                  <a:gd name="T17" fmla="*/ 18 h 128"/>
                  <a:gd name="T18" fmla="*/ 7 w 120"/>
                  <a:gd name="T19" fmla="*/ 18 h 128"/>
                  <a:gd name="T20" fmla="*/ 16 w 120"/>
                  <a:gd name="T21" fmla="*/ 16 h 128"/>
                  <a:gd name="T22" fmla="*/ 15 w 120"/>
                  <a:gd name="T23" fmla="*/ 31 h 128"/>
                  <a:gd name="T24" fmla="*/ 20 w 120"/>
                  <a:gd name="T25" fmla="*/ 40 h 128"/>
                  <a:gd name="T26" fmla="*/ 33 w 120"/>
                  <a:gd name="T27" fmla="*/ 90 h 128"/>
                  <a:gd name="T28" fmla="*/ 43 w 120"/>
                  <a:gd name="T29" fmla="*/ 102 h 128"/>
                  <a:gd name="T30" fmla="*/ 56 w 120"/>
                  <a:gd name="T31" fmla="*/ 102 h 128"/>
                  <a:gd name="T32" fmla="*/ 92 w 120"/>
                  <a:gd name="T33" fmla="*/ 98 h 128"/>
                  <a:gd name="T34" fmla="*/ 91 w 120"/>
                  <a:gd name="T35" fmla="*/ 98 h 128"/>
                  <a:gd name="T36" fmla="*/ 92 w 120"/>
                  <a:gd name="T37" fmla="*/ 102 h 128"/>
                  <a:gd name="T38" fmla="*/ 92 w 120"/>
                  <a:gd name="T39" fmla="*/ 109 h 128"/>
                  <a:gd name="T40" fmla="*/ 93 w 120"/>
                  <a:gd name="T41" fmla="*/ 117 h 128"/>
                  <a:gd name="T42" fmla="*/ 94 w 120"/>
                  <a:gd name="T43" fmla="*/ 125 h 128"/>
                  <a:gd name="T44" fmla="*/ 96 w 120"/>
                  <a:gd name="T45" fmla="*/ 121 h 128"/>
                  <a:gd name="T46" fmla="*/ 99 w 120"/>
                  <a:gd name="T47" fmla="*/ 110 h 128"/>
                  <a:gd name="T48" fmla="*/ 103 w 120"/>
                  <a:gd name="T49" fmla="*/ 99 h 128"/>
                  <a:gd name="T50" fmla="*/ 107 w 120"/>
                  <a:gd name="T51" fmla="*/ 89 h 128"/>
                  <a:gd name="T52" fmla="*/ 112 w 120"/>
                  <a:gd name="T53" fmla="*/ 79 h 128"/>
                  <a:gd name="T54" fmla="*/ 117 w 120"/>
                  <a:gd name="T55" fmla="*/ 69 h 128"/>
                  <a:gd name="T56" fmla="*/ 120 w 120"/>
                  <a:gd name="T57" fmla="*/ 64 h 128"/>
                  <a:gd name="T58" fmla="*/ 113 w 120"/>
                  <a:gd name="T59" fmla="*/ 69 h 128"/>
                  <a:gd name="T60" fmla="*/ 56 w 120"/>
                  <a:gd name="T61" fmla="*/ 81 h 128"/>
                  <a:gd name="T62" fmla="*/ 53 w 120"/>
                  <a:gd name="T63" fmla="*/ 81 h 128"/>
                  <a:gd name="T64" fmla="*/ 48 w 120"/>
                  <a:gd name="T65" fmla="*/ 72 h 128"/>
                  <a:gd name="T66" fmla="*/ 27 w 120"/>
                  <a:gd name="T67" fmla="*/ 37 h 128"/>
                  <a:gd name="T68" fmla="*/ 28 w 120"/>
                  <a:gd name="T69" fmla="*/ 34 h 128"/>
                  <a:gd name="T70" fmla="*/ 33 w 120"/>
                  <a:gd name="T71" fmla="*/ 38 h 128"/>
                  <a:gd name="T72" fmla="*/ 35 w 120"/>
                  <a:gd name="T73" fmla="*/ 37 h 128"/>
                  <a:gd name="T74" fmla="*/ 19 w 120"/>
                  <a:gd name="T75" fmla="*/ 13 h 128"/>
                  <a:gd name="T76" fmla="*/ 23 w 120"/>
                  <a:gd name="T77" fmla="*/ 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0" h="128">
                    <a:moveTo>
                      <a:pt x="33" y="36"/>
                    </a:moveTo>
                    <a:cubicBezTo>
                      <a:pt x="33" y="36"/>
                      <a:pt x="33" y="36"/>
                      <a:pt x="33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3" y="36"/>
                      <a:pt x="33" y="36"/>
                      <a:pt x="33" y="36"/>
                    </a:cubicBezTo>
                    <a:moveTo>
                      <a:pt x="32" y="35"/>
                    </a:move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moveTo>
                      <a:pt x="25" y="30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moveTo>
                      <a:pt x="20" y="0"/>
                    </a:moveTo>
                    <a:cubicBezTo>
                      <a:pt x="15" y="3"/>
                      <a:pt x="9" y="7"/>
                      <a:pt x="4" y="9"/>
                    </a:cubicBezTo>
                    <a:cubicBezTo>
                      <a:pt x="2" y="10"/>
                      <a:pt x="1" y="11"/>
                      <a:pt x="0" y="1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6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10" y="18"/>
                      <a:pt x="14" y="17"/>
                      <a:pt x="15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6" y="16"/>
                      <a:pt x="16" y="17"/>
                      <a:pt x="17" y="17"/>
                    </a:cubicBezTo>
                    <a:cubicBezTo>
                      <a:pt x="13" y="21"/>
                      <a:pt x="14" y="28"/>
                      <a:pt x="15" y="31"/>
                    </a:cubicBezTo>
                    <a:cubicBezTo>
                      <a:pt x="16" y="34"/>
                      <a:pt x="18" y="37"/>
                      <a:pt x="21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2" y="53"/>
                      <a:pt x="25" y="64"/>
                    </a:cubicBezTo>
                    <a:cubicBezTo>
                      <a:pt x="27" y="73"/>
                      <a:pt x="29" y="82"/>
                      <a:pt x="33" y="90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5" y="95"/>
                      <a:pt x="40" y="101"/>
                      <a:pt x="43" y="102"/>
                    </a:cubicBezTo>
                    <a:cubicBezTo>
                      <a:pt x="43" y="102"/>
                      <a:pt x="45" y="102"/>
                      <a:pt x="47" y="102"/>
                    </a:cubicBezTo>
                    <a:cubicBezTo>
                      <a:pt x="51" y="102"/>
                      <a:pt x="56" y="102"/>
                      <a:pt x="56" y="102"/>
                    </a:cubicBezTo>
                    <a:cubicBezTo>
                      <a:pt x="56" y="102"/>
                      <a:pt x="57" y="102"/>
                      <a:pt x="57" y="102"/>
                    </a:cubicBezTo>
                    <a:cubicBezTo>
                      <a:pt x="65" y="102"/>
                      <a:pt x="79" y="100"/>
                      <a:pt x="92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1" y="99"/>
                      <a:pt x="91" y="99"/>
                      <a:pt x="91" y="100"/>
                    </a:cubicBezTo>
                    <a:cubicBezTo>
                      <a:pt x="91" y="101"/>
                      <a:pt x="92" y="102"/>
                      <a:pt x="92" y="102"/>
                    </a:cubicBezTo>
                    <a:cubicBezTo>
                      <a:pt x="92" y="104"/>
                      <a:pt x="92" y="105"/>
                      <a:pt x="92" y="107"/>
                    </a:cubicBezTo>
                    <a:cubicBezTo>
                      <a:pt x="92" y="108"/>
                      <a:pt x="92" y="108"/>
                      <a:pt x="92" y="109"/>
                    </a:cubicBezTo>
                    <a:cubicBezTo>
                      <a:pt x="92" y="111"/>
                      <a:pt x="92" y="113"/>
                      <a:pt x="92" y="114"/>
                    </a:cubicBezTo>
                    <a:cubicBezTo>
                      <a:pt x="92" y="115"/>
                      <a:pt x="93" y="116"/>
                      <a:pt x="93" y="117"/>
                    </a:cubicBezTo>
                    <a:cubicBezTo>
                      <a:pt x="93" y="119"/>
                      <a:pt x="93" y="120"/>
                      <a:pt x="93" y="122"/>
                    </a:cubicBezTo>
                    <a:cubicBezTo>
                      <a:pt x="93" y="123"/>
                      <a:pt x="93" y="124"/>
                      <a:pt x="94" y="125"/>
                    </a:cubicBezTo>
                    <a:cubicBezTo>
                      <a:pt x="94" y="126"/>
                      <a:pt x="94" y="127"/>
                      <a:pt x="94" y="128"/>
                    </a:cubicBezTo>
                    <a:cubicBezTo>
                      <a:pt x="95" y="126"/>
                      <a:pt x="95" y="123"/>
                      <a:pt x="96" y="121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7" y="117"/>
                      <a:pt x="98" y="113"/>
                      <a:pt x="99" y="110"/>
                    </a:cubicBezTo>
                    <a:cubicBezTo>
                      <a:pt x="99" y="110"/>
                      <a:pt x="100" y="109"/>
                      <a:pt x="100" y="109"/>
                    </a:cubicBezTo>
                    <a:cubicBezTo>
                      <a:pt x="101" y="106"/>
                      <a:pt x="102" y="103"/>
                      <a:pt x="103" y="99"/>
                    </a:cubicBezTo>
                    <a:cubicBezTo>
                      <a:pt x="103" y="99"/>
                      <a:pt x="103" y="98"/>
                      <a:pt x="104" y="98"/>
                    </a:cubicBezTo>
                    <a:cubicBezTo>
                      <a:pt x="105" y="95"/>
                      <a:pt x="106" y="92"/>
                      <a:pt x="107" y="89"/>
                    </a:cubicBezTo>
                    <a:cubicBezTo>
                      <a:pt x="108" y="88"/>
                      <a:pt x="108" y="87"/>
                      <a:pt x="108" y="86"/>
                    </a:cubicBezTo>
                    <a:cubicBezTo>
                      <a:pt x="110" y="84"/>
                      <a:pt x="111" y="81"/>
                      <a:pt x="112" y="79"/>
                    </a:cubicBezTo>
                    <a:cubicBezTo>
                      <a:pt x="112" y="77"/>
                      <a:pt x="113" y="76"/>
                      <a:pt x="114" y="75"/>
                    </a:cubicBezTo>
                    <a:cubicBezTo>
                      <a:pt x="115" y="73"/>
                      <a:pt x="116" y="71"/>
                      <a:pt x="117" y="69"/>
                    </a:cubicBezTo>
                    <a:cubicBezTo>
                      <a:pt x="118" y="67"/>
                      <a:pt x="119" y="66"/>
                      <a:pt x="119" y="64"/>
                    </a:cubicBezTo>
                    <a:cubicBezTo>
                      <a:pt x="120" y="64"/>
                      <a:pt x="120" y="64"/>
                      <a:pt x="120" y="64"/>
                    </a:cubicBezTo>
                    <a:cubicBezTo>
                      <a:pt x="116" y="65"/>
                      <a:pt x="114" y="67"/>
                      <a:pt x="113" y="67"/>
                    </a:cubicBezTo>
                    <a:cubicBezTo>
                      <a:pt x="113" y="68"/>
                      <a:pt x="113" y="68"/>
                      <a:pt x="113" y="69"/>
                    </a:cubicBezTo>
                    <a:cubicBezTo>
                      <a:pt x="108" y="69"/>
                      <a:pt x="103" y="70"/>
                      <a:pt x="99" y="70"/>
                    </a:cubicBezTo>
                    <a:cubicBezTo>
                      <a:pt x="94" y="70"/>
                      <a:pt x="60" y="79"/>
                      <a:pt x="56" y="81"/>
                    </a:cubicBezTo>
                    <a:cubicBezTo>
                      <a:pt x="55" y="81"/>
                      <a:pt x="55" y="81"/>
                      <a:pt x="55" y="81"/>
                    </a:cubicBezTo>
                    <a:cubicBezTo>
                      <a:pt x="55" y="81"/>
                      <a:pt x="54" y="81"/>
                      <a:pt x="53" y="81"/>
                    </a:cubicBezTo>
                    <a:cubicBezTo>
                      <a:pt x="53" y="81"/>
                      <a:pt x="53" y="81"/>
                      <a:pt x="53" y="81"/>
                    </a:cubicBezTo>
                    <a:cubicBezTo>
                      <a:pt x="51" y="78"/>
                      <a:pt x="50" y="75"/>
                      <a:pt x="48" y="72"/>
                    </a:cubicBezTo>
                    <a:cubicBezTo>
                      <a:pt x="40" y="62"/>
                      <a:pt x="28" y="37"/>
                      <a:pt x="28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6"/>
                    </a:cubicBezTo>
                    <a:cubicBezTo>
                      <a:pt x="27" y="36"/>
                      <a:pt x="28" y="35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0" y="37"/>
                      <a:pt x="32" y="38"/>
                      <a:pt x="33" y="38"/>
                    </a:cubicBezTo>
                    <a:cubicBezTo>
                      <a:pt x="34" y="38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6"/>
                      <a:pt x="37" y="34"/>
                      <a:pt x="33" y="28"/>
                    </a:cubicBezTo>
                    <a:cubicBezTo>
                      <a:pt x="27" y="22"/>
                      <a:pt x="19" y="15"/>
                      <a:pt x="19" y="13"/>
                    </a:cubicBezTo>
                    <a:cubicBezTo>
                      <a:pt x="20" y="12"/>
                      <a:pt x="22" y="8"/>
                      <a:pt x="23" y="6"/>
                    </a:cubicBezTo>
                    <a:cubicBezTo>
                      <a:pt x="23" y="5"/>
                      <a:pt x="23" y="4"/>
                      <a:pt x="23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A66614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" name="ïšḷîḋè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11960782" y="6475632"/>
                <a:ext cx="51134" cy="202871"/>
              </a:xfrm>
              <a:custGeom>
                <a:avLst/>
                <a:gdLst>
                  <a:gd name="T0" fmla="*/ 24 w 44"/>
                  <a:gd name="T1" fmla="*/ 0 h 176"/>
                  <a:gd name="T2" fmla="*/ 25 w 44"/>
                  <a:gd name="T3" fmla="*/ 4 h 176"/>
                  <a:gd name="T4" fmla="*/ 4 w 44"/>
                  <a:gd name="T5" fmla="*/ 111 h 176"/>
                  <a:gd name="T6" fmla="*/ 1 w 44"/>
                  <a:gd name="T7" fmla="*/ 132 h 176"/>
                  <a:gd name="T8" fmla="*/ 16 w 44"/>
                  <a:gd name="T9" fmla="*/ 176 h 176"/>
                  <a:gd name="T10" fmla="*/ 20 w 44"/>
                  <a:gd name="T11" fmla="*/ 171 h 176"/>
                  <a:gd name="T12" fmla="*/ 23 w 44"/>
                  <a:gd name="T13" fmla="*/ 166 h 176"/>
                  <a:gd name="T14" fmla="*/ 27 w 44"/>
                  <a:gd name="T15" fmla="*/ 160 h 176"/>
                  <a:gd name="T16" fmla="*/ 30 w 44"/>
                  <a:gd name="T17" fmla="*/ 153 h 176"/>
                  <a:gd name="T18" fmla="*/ 33 w 44"/>
                  <a:gd name="T19" fmla="*/ 147 h 176"/>
                  <a:gd name="T20" fmla="*/ 34 w 44"/>
                  <a:gd name="T21" fmla="*/ 146 h 176"/>
                  <a:gd name="T22" fmla="*/ 31 w 44"/>
                  <a:gd name="T23" fmla="*/ 140 h 176"/>
                  <a:gd name="T24" fmla="*/ 31 w 44"/>
                  <a:gd name="T25" fmla="*/ 140 h 176"/>
                  <a:gd name="T26" fmla="*/ 34 w 44"/>
                  <a:gd name="T27" fmla="*/ 114 h 176"/>
                  <a:gd name="T28" fmla="*/ 34 w 44"/>
                  <a:gd name="T29" fmla="*/ 113 h 176"/>
                  <a:gd name="T30" fmla="*/ 35 w 44"/>
                  <a:gd name="T31" fmla="*/ 113 h 176"/>
                  <a:gd name="T32" fmla="*/ 35 w 44"/>
                  <a:gd name="T33" fmla="*/ 113 h 176"/>
                  <a:gd name="T34" fmla="*/ 44 w 44"/>
                  <a:gd name="T35" fmla="*/ 93 h 176"/>
                  <a:gd name="T36" fmla="*/ 44 w 44"/>
                  <a:gd name="T37" fmla="*/ 92 h 176"/>
                  <a:gd name="T38" fmla="*/ 44 w 44"/>
                  <a:gd name="T39" fmla="*/ 25 h 176"/>
                  <a:gd name="T40" fmla="*/ 24 w 44"/>
                  <a:gd name="T4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176">
                    <a:moveTo>
                      <a:pt x="24" y="0"/>
                    </a:moveTo>
                    <a:cubicBezTo>
                      <a:pt x="24" y="2"/>
                      <a:pt x="24" y="3"/>
                      <a:pt x="25" y="4"/>
                    </a:cubicBezTo>
                    <a:cubicBezTo>
                      <a:pt x="21" y="21"/>
                      <a:pt x="7" y="89"/>
                      <a:pt x="4" y="111"/>
                    </a:cubicBezTo>
                    <a:cubicBezTo>
                      <a:pt x="2" y="119"/>
                      <a:pt x="0" y="128"/>
                      <a:pt x="1" y="132"/>
                    </a:cubicBezTo>
                    <a:cubicBezTo>
                      <a:pt x="2" y="136"/>
                      <a:pt x="9" y="156"/>
                      <a:pt x="16" y="176"/>
                    </a:cubicBezTo>
                    <a:cubicBezTo>
                      <a:pt x="18" y="175"/>
                      <a:pt x="19" y="173"/>
                      <a:pt x="20" y="171"/>
                    </a:cubicBezTo>
                    <a:cubicBezTo>
                      <a:pt x="21" y="169"/>
                      <a:pt x="22" y="168"/>
                      <a:pt x="23" y="166"/>
                    </a:cubicBezTo>
                    <a:cubicBezTo>
                      <a:pt x="25" y="164"/>
                      <a:pt x="26" y="162"/>
                      <a:pt x="27" y="160"/>
                    </a:cubicBezTo>
                    <a:cubicBezTo>
                      <a:pt x="28" y="158"/>
                      <a:pt x="29" y="156"/>
                      <a:pt x="30" y="153"/>
                    </a:cubicBezTo>
                    <a:cubicBezTo>
                      <a:pt x="31" y="151"/>
                      <a:pt x="32" y="149"/>
                      <a:pt x="33" y="147"/>
                    </a:cubicBezTo>
                    <a:cubicBezTo>
                      <a:pt x="33" y="147"/>
                      <a:pt x="33" y="146"/>
                      <a:pt x="34" y="146"/>
                    </a:cubicBezTo>
                    <a:cubicBezTo>
                      <a:pt x="33" y="144"/>
                      <a:pt x="32" y="141"/>
                      <a:pt x="31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27" y="130"/>
                      <a:pt x="31" y="119"/>
                      <a:pt x="34" y="114"/>
                    </a:cubicBezTo>
                    <a:cubicBezTo>
                      <a:pt x="34" y="114"/>
                      <a:pt x="34" y="113"/>
                      <a:pt x="34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8" y="107"/>
                      <a:pt x="41" y="100"/>
                      <a:pt x="44" y="93"/>
                    </a:cubicBezTo>
                    <a:cubicBezTo>
                      <a:pt x="44" y="93"/>
                      <a:pt x="44" y="93"/>
                      <a:pt x="44" y="92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4" y="13"/>
                      <a:pt x="36" y="2"/>
                      <a:pt x="24" y="0"/>
                    </a:cubicBezTo>
                  </a:path>
                </a:pathLst>
              </a:custGeom>
              <a:solidFill>
                <a:srgbClr val="5E5E8A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" name="îśliďê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12000245" y="6258311"/>
                <a:ext cx="57804" cy="78925"/>
              </a:xfrm>
              <a:custGeom>
                <a:avLst/>
                <a:gdLst>
                  <a:gd name="T0" fmla="*/ 9 w 50"/>
                  <a:gd name="T1" fmla="*/ 0 h 68"/>
                  <a:gd name="T2" fmla="*/ 5 w 50"/>
                  <a:gd name="T3" fmla="*/ 16 h 68"/>
                  <a:gd name="T4" fmla="*/ 7 w 50"/>
                  <a:gd name="T5" fmla="*/ 20 h 68"/>
                  <a:gd name="T6" fmla="*/ 2 w 50"/>
                  <a:gd name="T7" fmla="*/ 31 h 68"/>
                  <a:gd name="T8" fmla="*/ 0 w 50"/>
                  <a:gd name="T9" fmla="*/ 52 h 68"/>
                  <a:gd name="T10" fmla="*/ 4 w 50"/>
                  <a:gd name="T11" fmla="*/ 62 h 68"/>
                  <a:gd name="T12" fmla="*/ 15 w 50"/>
                  <a:gd name="T13" fmla="*/ 64 h 68"/>
                  <a:gd name="T14" fmla="*/ 16 w 50"/>
                  <a:gd name="T15" fmla="*/ 68 h 68"/>
                  <a:gd name="T16" fmla="*/ 17 w 50"/>
                  <a:gd name="T17" fmla="*/ 65 h 68"/>
                  <a:gd name="T18" fmla="*/ 21 w 50"/>
                  <a:gd name="T19" fmla="*/ 60 h 68"/>
                  <a:gd name="T20" fmla="*/ 23 w 50"/>
                  <a:gd name="T21" fmla="*/ 56 h 68"/>
                  <a:gd name="T22" fmla="*/ 28 w 50"/>
                  <a:gd name="T23" fmla="*/ 50 h 68"/>
                  <a:gd name="T24" fmla="*/ 30 w 50"/>
                  <a:gd name="T25" fmla="*/ 47 h 68"/>
                  <a:gd name="T26" fmla="*/ 35 w 50"/>
                  <a:gd name="T27" fmla="*/ 40 h 68"/>
                  <a:gd name="T28" fmla="*/ 37 w 50"/>
                  <a:gd name="T29" fmla="*/ 38 h 68"/>
                  <a:gd name="T30" fmla="*/ 44 w 50"/>
                  <a:gd name="T31" fmla="*/ 30 h 68"/>
                  <a:gd name="T32" fmla="*/ 50 w 50"/>
                  <a:gd name="T33" fmla="*/ 24 h 68"/>
                  <a:gd name="T34" fmla="*/ 45 w 50"/>
                  <a:gd name="T35" fmla="*/ 19 h 68"/>
                  <a:gd name="T36" fmla="*/ 45 w 50"/>
                  <a:gd name="T37" fmla="*/ 19 h 68"/>
                  <a:gd name="T38" fmla="*/ 41 w 50"/>
                  <a:gd name="T39" fmla="*/ 11 h 68"/>
                  <a:gd name="T40" fmla="*/ 14 w 50"/>
                  <a:gd name="T41" fmla="*/ 6 h 68"/>
                  <a:gd name="T42" fmla="*/ 9 w 50"/>
                  <a:gd name="T4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0" h="68">
                    <a:moveTo>
                      <a:pt x="9" y="0"/>
                    </a:moveTo>
                    <a:cubicBezTo>
                      <a:pt x="2" y="5"/>
                      <a:pt x="2" y="11"/>
                      <a:pt x="5" y="16"/>
                    </a:cubicBezTo>
                    <a:cubicBezTo>
                      <a:pt x="6" y="18"/>
                      <a:pt x="7" y="19"/>
                      <a:pt x="7" y="20"/>
                    </a:cubicBezTo>
                    <a:cubicBezTo>
                      <a:pt x="5" y="23"/>
                      <a:pt x="3" y="28"/>
                      <a:pt x="2" y="31"/>
                    </a:cubicBezTo>
                    <a:cubicBezTo>
                      <a:pt x="0" y="37"/>
                      <a:pt x="0" y="47"/>
                      <a:pt x="0" y="52"/>
                    </a:cubicBezTo>
                    <a:cubicBezTo>
                      <a:pt x="0" y="57"/>
                      <a:pt x="3" y="61"/>
                      <a:pt x="4" y="62"/>
                    </a:cubicBezTo>
                    <a:cubicBezTo>
                      <a:pt x="6" y="63"/>
                      <a:pt x="13" y="62"/>
                      <a:pt x="15" y="64"/>
                    </a:cubicBezTo>
                    <a:cubicBezTo>
                      <a:pt x="15" y="64"/>
                      <a:pt x="15" y="66"/>
                      <a:pt x="16" y="68"/>
                    </a:cubicBezTo>
                    <a:cubicBezTo>
                      <a:pt x="16" y="67"/>
                      <a:pt x="17" y="66"/>
                      <a:pt x="17" y="65"/>
                    </a:cubicBezTo>
                    <a:cubicBezTo>
                      <a:pt x="18" y="63"/>
                      <a:pt x="20" y="62"/>
                      <a:pt x="21" y="60"/>
                    </a:cubicBezTo>
                    <a:cubicBezTo>
                      <a:pt x="22" y="58"/>
                      <a:pt x="23" y="57"/>
                      <a:pt x="23" y="56"/>
                    </a:cubicBezTo>
                    <a:cubicBezTo>
                      <a:pt x="25" y="54"/>
                      <a:pt x="26" y="52"/>
                      <a:pt x="28" y="50"/>
                    </a:cubicBezTo>
                    <a:cubicBezTo>
                      <a:pt x="28" y="49"/>
                      <a:pt x="29" y="48"/>
                      <a:pt x="30" y="47"/>
                    </a:cubicBezTo>
                    <a:cubicBezTo>
                      <a:pt x="32" y="44"/>
                      <a:pt x="33" y="42"/>
                      <a:pt x="35" y="40"/>
                    </a:cubicBezTo>
                    <a:cubicBezTo>
                      <a:pt x="36" y="40"/>
                      <a:pt x="36" y="39"/>
                      <a:pt x="37" y="38"/>
                    </a:cubicBezTo>
                    <a:cubicBezTo>
                      <a:pt x="39" y="36"/>
                      <a:pt x="42" y="33"/>
                      <a:pt x="44" y="30"/>
                    </a:cubicBezTo>
                    <a:cubicBezTo>
                      <a:pt x="46" y="29"/>
                      <a:pt x="48" y="26"/>
                      <a:pt x="50" y="24"/>
                    </a:cubicBezTo>
                    <a:cubicBezTo>
                      <a:pt x="48" y="20"/>
                      <a:pt x="46" y="19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7"/>
                      <a:pt x="44" y="13"/>
                      <a:pt x="41" y="11"/>
                    </a:cubicBezTo>
                    <a:cubicBezTo>
                      <a:pt x="35" y="7"/>
                      <a:pt x="22" y="8"/>
                      <a:pt x="14" y="6"/>
                    </a:cubicBezTo>
                    <a:cubicBezTo>
                      <a:pt x="11" y="5"/>
                      <a:pt x="9" y="2"/>
                      <a:pt x="9" y="0"/>
                    </a:cubicBezTo>
                  </a:path>
                </a:pathLst>
              </a:custGeom>
              <a:solidFill>
                <a:srgbClr val="A66614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8" name="iṣḻïḓè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12048600" y="6337236"/>
                <a:ext cx="31125" cy="128948"/>
              </a:xfrm>
              <a:custGeom>
                <a:avLst/>
                <a:gdLst>
                  <a:gd name="T0" fmla="*/ 0 w 27"/>
                  <a:gd name="T1" fmla="*/ 112 h 112"/>
                  <a:gd name="T2" fmla="*/ 10 w 27"/>
                  <a:gd name="T3" fmla="*/ 105 h 112"/>
                  <a:gd name="T4" fmla="*/ 25 w 27"/>
                  <a:gd name="T5" fmla="*/ 86 h 112"/>
                  <a:gd name="T6" fmla="*/ 25 w 27"/>
                  <a:gd name="T7" fmla="*/ 27 h 112"/>
                  <a:gd name="T8" fmla="*/ 25 w 27"/>
                  <a:gd name="T9" fmla="*/ 24 h 112"/>
                  <a:gd name="T10" fmla="*/ 12 w 27"/>
                  <a:gd name="T11" fmla="*/ 0 h 112"/>
                  <a:gd name="T12" fmla="*/ 5 w 27"/>
                  <a:gd name="T13" fmla="*/ 65 h 112"/>
                  <a:gd name="T14" fmla="*/ 0 w 27"/>
                  <a:gd name="T1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12">
                    <a:moveTo>
                      <a:pt x="0" y="112"/>
                    </a:moveTo>
                    <a:cubicBezTo>
                      <a:pt x="4" y="110"/>
                      <a:pt x="7" y="107"/>
                      <a:pt x="10" y="105"/>
                    </a:cubicBezTo>
                    <a:cubicBezTo>
                      <a:pt x="18" y="98"/>
                      <a:pt x="25" y="91"/>
                      <a:pt x="25" y="86"/>
                    </a:cubicBezTo>
                    <a:cubicBezTo>
                      <a:pt x="27" y="75"/>
                      <a:pt x="26" y="42"/>
                      <a:pt x="25" y="27"/>
                    </a:cubicBezTo>
                    <a:cubicBezTo>
                      <a:pt x="25" y="26"/>
                      <a:pt x="25" y="25"/>
                      <a:pt x="25" y="24"/>
                    </a:cubicBezTo>
                    <a:cubicBezTo>
                      <a:pt x="24" y="9"/>
                      <a:pt x="16" y="3"/>
                      <a:pt x="12" y="0"/>
                    </a:cubicBezTo>
                    <a:cubicBezTo>
                      <a:pt x="10" y="19"/>
                      <a:pt x="5" y="63"/>
                      <a:pt x="5" y="65"/>
                    </a:cubicBezTo>
                    <a:cubicBezTo>
                      <a:pt x="4" y="68"/>
                      <a:pt x="0" y="112"/>
                      <a:pt x="0" y="1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9" name="îŝḻïďe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11889083" y="6271094"/>
                <a:ext cx="17786" cy="31125"/>
              </a:xfrm>
              <a:custGeom>
                <a:avLst/>
                <a:gdLst>
                  <a:gd name="T0" fmla="*/ 14 w 15"/>
                  <a:gd name="T1" fmla="*/ 24 h 27"/>
                  <a:gd name="T2" fmla="*/ 4 w 15"/>
                  <a:gd name="T3" fmla="*/ 2 h 27"/>
                  <a:gd name="T4" fmla="*/ 2 w 15"/>
                  <a:gd name="T5" fmla="*/ 16 h 27"/>
                  <a:gd name="T6" fmla="*/ 11 w 15"/>
                  <a:gd name="T7" fmla="*/ 27 h 27"/>
                  <a:gd name="T8" fmla="*/ 14 w 15"/>
                  <a:gd name="T9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7">
                    <a:moveTo>
                      <a:pt x="14" y="24"/>
                    </a:moveTo>
                    <a:cubicBezTo>
                      <a:pt x="13" y="21"/>
                      <a:pt x="7" y="0"/>
                      <a:pt x="4" y="2"/>
                    </a:cubicBezTo>
                    <a:cubicBezTo>
                      <a:pt x="0" y="5"/>
                      <a:pt x="1" y="14"/>
                      <a:pt x="2" y="16"/>
                    </a:cubicBezTo>
                    <a:cubicBezTo>
                      <a:pt x="3" y="21"/>
                      <a:pt x="8" y="27"/>
                      <a:pt x="11" y="27"/>
                    </a:cubicBezTo>
                    <a:cubicBezTo>
                      <a:pt x="14" y="27"/>
                      <a:pt x="15" y="26"/>
                      <a:pt x="14" y="24"/>
                    </a:cubicBezTo>
                    <a:close/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0" name="íşḷiḍê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11944664" y="6736307"/>
                <a:ext cx="130615" cy="11673"/>
              </a:xfrm>
              <a:prstGeom prst="ellipse">
                <a:avLst/>
              </a:prstGeom>
              <a:solidFill>
                <a:srgbClr val="E4E7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" name="iṩḷiḑe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12030258" y="6716854"/>
                <a:ext cx="12784" cy="17231"/>
              </a:xfrm>
              <a:custGeom>
                <a:avLst/>
                <a:gdLst>
                  <a:gd name="T0" fmla="*/ 0 w 11"/>
                  <a:gd name="T1" fmla="*/ 0 h 15"/>
                  <a:gd name="T2" fmla="*/ 1 w 11"/>
                  <a:gd name="T3" fmla="*/ 12 h 15"/>
                  <a:gd name="T4" fmla="*/ 9 w 11"/>
                  <a:gd name="T5" fmla="*/ 13 h 15"/>
                  <a:gd name="T6" fmla="*/ 11 w 11"/>
                  <a:gd name="T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0" y="0"/>
                    </a:moveTo>
                    <a:cubicBezTo>
                      <a:pt x="0" y="0"/>
                      <a:pt x="1" y="10"/>
                      <a:pt x="1" y="12"/>
                    </a:cubicBezTo>
                    <a:cubicBezTo>
                      <a:pt x="1" y="14"/>
                      <a:pt x="9" y="15"/>
                      <a:pt x="9" y="13"/>
                    </a:cubicBezTo>
                    <a:cubicBezTo>
                      <a:pt x="10" y="12"/>
                      <a:pt x="11" y="1"/>
                      <a:pt x="11" y="1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" name="iṣľïḑè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12006914" y="6727970"/>
                <a:ext cx="36128" cy="13895"/>
              </a:xfrm>
              <a:custGeom>
                <a:avLst/>
                <a:gdLst>
                  <a:gd name="T0" fmla="*/ 31 w 31"/>
                  <a:gd name="T1" fmla="*/ 5 h 12"/>
                  <a:gd name="T2" fmla="*/ 31 w 31"/>
                  <a:gd name="T3" fmla="*/ 12 h 12"/>
                  <a:gd name="T4" fmla="*/ 22 w 31"/>
                  <a:gd name="T5" fmla="*/ 12 h 12"/>
                  <a:gd name="T6" fmla="*/ 21 w 31"/>
                  <a:gd name="T7" fmla="*/ 11 h 12"/>
                  <a:gd name="T8" fmla="*/ 16 w 31"/>
                  <a:gd name="T9" fmla="*/ 12 h 12"/>
                  <a:gd name="T10" fmla="*/ 9 w 31"/>
                  <a:gd name="T11" fmla="*/ 12 h 12"/>
                  <a:gd name="T12" fmla="*/ 0 w 31"/>
                  <a:gd name="T13" fmla="*/ 10 h 12"/>
                  <a:gd name="T14" fmla="*/ 8 w 31"/>
                  <a:gd name="T15" fmla="*/ 7 h 12"/>
                  <a:gd name="T16" fmla="*/ 19 w 31"/>
                  <a:gd name="T17" fmla="*/ 2 h 12"/>
                  <a:gd name="T18" fmla="*/ 21 w 31"/>
                  <a:gd name="T19" fmla="*/ 0 h 12"/>
                  <a:gd name="T20" fmla="*/ 22 w 31"/>
                  <a:gd name="T21" fmla="*/ 1 h 12"/>
                  <a:gd name="T22" fmla="*/ 27 w 31"/>
                  <a:gd name="T23" fmla="*/ 4 h 12"/>
                  <a:gd name="T24" fmla="*/ 30 w 31"/>
                  <a:gd name="T25" fmla="*/ 2 h 12"/>
                  <a:gd name="T26" fmla="*/ 31 w 31"/>
                  <a:gd name="T2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12">
                    <a:moveTo>
                      <a:pt x="31" y="5"/>
                    </a:moveTo>
                    <a:cubicBezTo>
                      <a:pt x="31" y="8"/>
                      <a:pt x="31" y="12"/>
                      <a:pt x="31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19" y="12"/>
                      <a:pt x="16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3" y="12"/>
                      <a:pt x="0" y="11"/>
                      <a:pt x="0" y="10"/>
                    </a:cubicBezTo>
                    <a:cubicBezTo>
                      <a:pt x="0" y="6"/>
                      <a:pt x="6" y="7"/>
                      <a:pt x="8" y="7"/>
                    </a:cubicBezTo>
                    <a:cubicBezTo>
                      <a:pt x="13" y="7"/>
                      <a:pt x="18" y="4"/>
                      <a:pt x="19" y="2"/>
                    </a:cubicBezTo>
                    <a:cubicBezTo>
                      <a:pt x="20" y="0"/>
                      <a:pt x="20" y="0"/>
                      <a:pt x="21" y="0"/>
                    </a:cubicBezTo>
                    <a:cubicBezTo>
                      <a:pt x="21" y="0"/>
                      <a:pt x="22" y="0"/>
                      <a:pt x="22" y="1"/>
                    </a:cubicBezTo>
                    <a:cubicBezTo>
                      <a:pt x="23" y="3"/>
                      <a:pt x="25" y="4"/>
                      <a:pt x="27" y="4"/>
                    </a:cubicBezTo>
                    <a:cubicBezTo>
                      <a:pt x="28" y="4"/>
                      <a:pt x="29" y="3"/>
                      <a:pt x="30" y="2"/>
                    </a:cubicBezTo>
                    <a:cubicBezTo>
                      <a:pt x="30" y="2"/>
                      <a:pt x="31" y="3"/>
                      <a:pt x="31" y="5"/>
                    </a:cubicBezTo>
                    <a:close/>
                  </a:path>
                </a:pathLst>
              </a:custGeom>
              <a:solidFill>
                <a:srgbClr val="1F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" name="îṥ1idê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11994687" y="6707405"/>
                <a:ext cx="13339" cy="18342"/>
              </a:xfrm>
              <a:custGeom>
                <a:avLst/>
                <a:gdLst>
                  <a:gd name="T0" fmla="*/ 0 w 12"/>
                  <a:gd name="T1" fmla="*/ 6 h 16"/>
                  <a:gd name="T2" fmla="*/ 3 w 12"/>
                  <a:gd name="T3" fmla="*/ 14 h 16"/>
                  <a:gd name="T4" fmla="*/ 12 w 12"/>
                  <a:gd name="T5" fmla="*/ 12 h 16"/>
                  <a:gd name="T6" fmla="*/ 8 w 12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6">
                    <a:moveTo>
                      <a:pt x="0" y="6"/>
                    </a:moveTo>
                    <a:cubicBezTo>
                      <a:pt x="0" y="6"/>
                      <a:pt x="2" y="12"/>
                      <a:pt x="3" y="14"/>
                    </a:cubicBezTo>
                    <a:cubicBezTo>
                      <a:pt x="4" y="16"/>
                      <a:pt x="11" y="14"/>
                      <a:pt x="12" y="12"/>
                    </a:cubicBezTo>
                    <a:cubicBezTo>
                      <a:pt x="12" y="11"/>
                      <a:pt x="8" y="0"/>
                      <a:pt x="8" y="0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" name="íşľïḋè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11976900" y="6720188"/>
                <a:ext cx="37239" cy="22788"/>
              </a:xfrm>
              <a:custGeom>
                <a:avLst/>
                <a:gdLst>
                  <a:gd name="T0" fmla="*/ 29 w 32"/>
                  <a:gd name="T1" fmla="*/ 3 h 20"/>
                  <a:gd name="T2" fmla="*/ 32 w 32"/>
                  <a:gd name="T3" fmla="*/ 9 h 20"/>
                  <a:gd name="T4" fmla="*/ 25 w 32"/>
                  <a:gd name="T5" fmla="*/ 13 h 20"/>
                  <a:gd name="T6" fmla="*/ 24 w 32"/>
                  <a:gd name="T7" fmla="*/ 12 h 20"/>
                  <a:gd name="T8" fmla="*/ 20 w 32"/>
                  <a:gd name="T9" fmla="*/ 16 h 20"/>
                  <a:gd name="T10" fmla="*/ 13 w 32"/>
                  <a:gd name="T11" fmla="*/ 19 h 20"/>
                  <a:gd name="T12" fmla="*/ 2 w 32"/>
                  <a:gd name="T13" fmla="*/ 19 h 20"/>
                  <a:gd name="T14" fmla="*/ 10 w 32"/>
                  <a:gd name="T15" fmla="*/ 13 h 20"/>
                  <a:gd name="T16" fmla="*/ 17 w 32"/>
                  <a:gd name="T17" fmla="*/ 4 h 20"/>
                  <a:gd name="T18" fmla="*/ 17 w 32"/>
                  <a:gd name="T19" fmla="*/ 1 h 20"/>
                  <a:gd name="T20" fmla="*/ 19 w 32"/>
                  <a:gd name="T21" fmla="*/ 2 h 20"/>
                  <a:gd name="T22" fmla="*/ 24 w 32"/>
                  <a:gd name="T23" fmla="*/ 3 h 20"/>
                  <a:gd name="T24" fmla="*/ 27 w 32"/>
                  <a:gd name="T25" fmla="*/ 0 h 20"/>
                  <a:gd name="T26" fmla="*/ 29 w 32"/>
                  <a:gd name="T2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0">
                    <a:moveTo>
                      <a:pt x="29" y="3"/>
                    </a:moveTo>
                    <a:cubicBezTo>
                      <a:pt x="30" y="5"/>
                      <a:pt x="32" y="9"/>
                      <a:pt x="32" y="9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2" y="15"/>
                      <a:pt x="20" y="16"/>
                    </a:cubicBezTo>
                    <a:cubicBezTo>
                      <a:pt x="19" y="17"/>
                      <a:pt x="15" y="18"/>
                      <a:pt x="13" y="19"/>
                    </a:cubicBezTo>
                    <a:cubicBezTo>
                      <a:pt x="7" y="20"/>
                      <a:pt x="3" y="19"/>
                      <a:pt x="2" y="19"/>
                    </a:cubicBezTo>
                    <a:cubicBezTo>
                      <a:pt x="0" y="15"/>
                      <a:pt x="8" y="13"/>
                      <a:pt x="10" y="13"/>
                    </a:cubicBezTo>
                    <a:cubicBezTo>
                      <a:pt x="14" y="11"/>
                      <a:pt x="16" y="6"/>
                      <a:pt x="17" y="4"/>
                    </a:cubicBezTo>
                    <a:cubicBezTo>
                      <a:pt x="17" y="2"/>
                      <a:pt x="16" y="1"/>
                      <a:pt x="17" y="1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21" y="3"/>
                      <a:pt x="23" y="4"/>
                      <a:pt x="24" y="3"/>
                    </a:cubicBezTo>
                    <a:cubicBezTo>
                      <a:pt x="25" y="2"/>
                      <a:pt x="26" y="1"/>
                      <a:pt x="27" y="0"/>
                    </a:cubicBezTo>
                    <a:cubicBezTo>
                      <a:pt x="27" y="0"/>
                      <a:pt x="28" y="0"/>
                      <a:pt x="29" y="3"/>
                    </a:cubicBezTo>
                    <a:close/>
                  </a:path>
                </a:pathLst>
              </a:custGeom>
              <a:solidFill>
                <a:srgbClr val="1F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" name="íşḻîḋè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12048600" y="6362247"/>
                <a:ext cx="28902" cy="103937"/>
              </a:xfrm>
              <a:custGeom>
                <a:avLst/>
                <a:gdLst>
                  <a:gd name="T0" fmla="*/ 0 w 25"/>
                  <a:gd name="T1" fmla="*/ 90 h 90"/>
                  <a:gd name="T2" fmla="*/ 10 w 25"/>
                  <a:gd name="T3" fmla="*/ 83 h 90"/>
                  <a:gd name="T4" fmla="*/ 19 w 25"/>
                  <a:gd name="T5" fmla="*/ 32 h 90"/>
                  <a:gd name="T6" fmla="*/ 22 w 25"/>
                  <a:gd name="T7" fmla="*/ 0 h 90"/>
                  <a:gd name="T8" fmla="*/ 9 w 25"/>
                  <a:gd name="T9" fmla="*/ 2 h 90"/>
                  <a:gd name="T10" fmla="*/ 5 w 25"/>
                  <a:gd name="T11" fmla="*/ 43 h 90"/>
                  <a:gd name="T12" fmla="*/ 0 w 25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90">
                    <a:moveTo>
                      <a:pt x="0" y="90"/>
                    </a:moveTo>
                    <a:cubicBezTo>
                      <a:pt x="4" y="88"/>
                      <a:pt x="7" y="85"/>
                      <a:pt x="10" y="83"/>
                    </a:cubicBezTo>
                    <a:cubicBezTo>
                      <a:pt x="11" y="70"/>
                      <a:pt x="14" y="53"/>
                      <a:pt x="19" y="32"/>
                    </a:cubicBezTo>
                    <a:cubicBezTo>
                      <a:pt x="25" y="5"/>
                      <a:pt x="22" y="0"/>
                      <a:pt x="22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21"/>
                      <a:pt x="5" y="41"/>
                      <a:pt x="5" y="43"/>
                    </a:cubicBezTo>
                    <a:cubicBezTo>
                      <a:pt x="4" y="46"/>
                      <a:pt x="0" y="90"/>
                      <a:pt x="0" y="90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" name="îṩḷíďè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12014140" y="6463960"/>
                <a:ext cx="52802" cy="173969"/>
              </a:xfrm>
              <a:custGeom>
                <a:avLst/>
                <a:gdLst>
                  <a:gd name="T0" fmla="*/ 1 w 46"/>
                  <a:gd name="T1" fmla="*/ 103 h 151"/>
                  <a:gd name="T2" fmla="*/ 5 w 46"/>
                  <a:gd name="T3" fmla="*/ 141 h 151"/>
                  <a:gd name="T4" fmla="*/ 29 w 46"/>
                  <a:gd name="T5" fmla="*/ 144 h 151"/>
                  <a:gd name="T6" fmla="*/ 37 w 46"/>
                  <a:gd name="T7" fmla="*/ 56 h 151"/>
                  <a:gd name="T8" fmla="*/ 43 w 46"/>
                  <a:gd name="T9" fmla="*/ 32 h 151"/>
                  <a:gd name="T10" fmla="*/ 37 w 46"/>
                  <a:gd name="T11" fmla="*/ 3 h 151"/>
                  <a:gd name="T12" fmla="*/ 1 w 46"/>
                  <a:gd name="T13" fmla="*/ 0 h 151"/>
                  <a:gd name="T14" fmla="*/ 0 w 46"/>
                  <a:gd name="T15" fmla="*/ 45 h 151"/>
                  <a:gd name="T16" fmla="*/ 0 w 46"/>
                  <a:gd name="T17" fmla="*/ 60 h 151"/>
                  <a:gd name="T18" fmla="*/ 1 w 46"/>
                  <a:gd name="T19" fmla="*/ 10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51">
                    <a:moveTo>
                      <a:pt x="1" y="103"/>
                    </a:moveTo>
                    <a:cubicBezTo>
                      <a:pt x="2" y="117"/>
                      <a:pt x="3" y="131"/>
                      <a:pt x="5" y="141"/>
                    </a:cubicBezTo>
                    <a:cubicBezTo>
                      <a:pt x="7" y="149"/>
                      <a:pt x="33" y="151"/>
                      <a:pt x="29" y="144"/>
                    </a:cubicBezTo>
                    <a:cubicBezTo>
                      <a:pt x="24" y="135"/>
                      <a:pt x="33" y="106"/>
                      <a:pt x="37" y="56"/>
                    </a:cubicBezTo>
                    <a:cubicBezTo>
                      <a:pt x="38" y="48"/>
                      <a:pt x="41" y="48"/>
                      <a:pt x="43" y="32"/>
                    </a:cubicBezTo>
                    <a:cubicBezTo>
                      <a:pt x="46" y="17"/>
                      <a:pt x="37" y="3"/>
                      <a:pt x="3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81"/>
                      <a:pt x="1" y="10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" name="iš1ïďe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12018586" y="6600133"/>
                <a:ext cx="33348" cy="126725"/>
              </a:xfrm>
              <a:custGeom>
                <a:avLst/>
                <a:gdLst>
                  <a:gd name="T0" fmla="*/ 22 w 29"/>
                  <a:gd name="T1" fmla="*/ 21 h 110"/>
                  <a:gd name="T2" fmla="*/ 28 w 29"/>
                  <a:gd name="T3" fmla="*/ 45 h 110"/>
                  <a:gd name="T4" fmla="*/ 22 w 29"/>
                  <a:gd name="T5" fmla="*/ 109 h 110"/>
                  <a:gd name="T6" fmla="*/ 9 w 29"/>
                  <a:gd name="T7" fmla="*/ 108 h 110"/>
                  <a:gd name="T8" fmla="*/ 0 w 29"/>
                  <a:gd name="T9" fmla="*/ 10 h 110"/>
                  <a:gd name="T10" fmla="*/ 22 w 29"/>
                  <a:gd name="T11" fmla="*/ 2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10">
                    <a:moveTo>
                      <a:pt x="22" y="21"/>
                    </a:moveTo>
                    <a:cubicBezTo>
                      <a:pt x="22" y="21"/>
                      <a:pt x="29" y="29"/>
                      <a:pt x="28" y="45"/>
                    </a:cubicBezTo>
                    <a:cubicBezTo>
                      <a:pt x="27" y="61"/>
                      <a:pt x="22" y="109"/>
                      <a:pt x="22" y="109"/>
                    </a:cubicBezTo>
                    <a:cubicBezTo>
                      <a:pt x="22" y="109"/>
                      <a:pt x="13" y="110"/>
                      <a:pt x="9" y="108"/>
                    </a:cubicBezTo>
                    <a:cubicBezTo>
                      <a:pt x="9" y="108"/>
                      <a:pt x="0" y="20"/>
                      <a:pt x="0" y="10"/>
                    </a:cubicBezTo>
                    <a:cubicBezTo>
                      <a:pt x="0" y="0"/>
                      <a:pt x="22" y="21"/>
                      <a:pt x="2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" name="ïš1ídè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12014140" y="6480079"/>
                <a:ext cx="46132" cy="102825"/>
              </a:xfrm>
              <a:custGeom>
                <a:avLst/>
                <a:gdLst>
                  <a:gd name="T0" fmla="*/ 1 w 40"/>
                  <a:gd name="T1" fmla="*/ 89 h 89"/>
                  <a:gd name="T2" fmla="*/ 12 w 40"/>
                  <a:gd name="T3" fmla="*/ 60 h 89"/>
                  <a:gd name="T4" fmla="*/ 22 w 40"/>
                  <a:gd name="T5" fmla="*/ 44 h 89"/>
                  <a:gd name="T6" fmla="*/ 28 w 40"/>
                  <a:gd name="T7" fmla="*/ 0 h 89"/>
                  <a:gd name="T8" fmla="*/ 12 w 40"/>
                  <a:gd name="T9" fmla="*/ 13 h 89"/>
                  <a:gd name="T10" fmla="*/ 0 w 40"/>
                  <a:gd name="T11" fmla="*/ 31 h 89"/>
                  <a:gd name="T12" fmla="*/ 0 w 40"/>
                  <a:gd name="T13" fmla="*/ 46 h 89"/>
                  <a:gd name="T14" fmla="*/ 1 w 40"/>
                  <a:gd name="T15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89">
                    <a:moveTo>
                      <a:pt x="1" y="89"/>
                    </a:moveTo>
                    <a:cubicBezTo>
                      <a:pt x="3" y="82"/>
                      <a:pt x="8" y="68"/>
                      <a:pt x="12" y="60"/>
                    </a:cubicBezTo>
                    <a:cubicBezTo>
                      <a:pt x="17" y="49"/>
                      <a:pt x="22" y="44"/>
                      <a:pt x="22" y="44"/>
                    </a:cubicBezTo>
                    <a:cubicBezTo>
                      <a:pt x="40" y="25"/>
                      <a:pt x="28" y="0"/>
                      <a:pt x="28" y="0"/>
                    </a:cubicBezTo>
                    <a:cubicBezTo>
                      <a:pt x="28" y="0"/>
                      <a:pt x="13" y="12"/>
                      <a:pt x="12" y="13"/>
                    </a:cubicBezTo>
                    <a:cubicBezTo>
                      <a:pt x="11" y="15"/>
                      <a:pt x="5" y="25"/>
                      <a:pt x="0" y="31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67"/>
                      <a:pt x="1" y="89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" name="i$ḻïďé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1956336" y="6575678"/>
                <a:ext cx="51690" cy="143399"/>
              </a:xfrm>
              <a:custGeom>
                <a:avLst/>
                <a:gdLst>
                  <a:gd name="T0" fmla="*/ 8 w 45"/>
                  <a:gd name="T1" fmla="*/ 0 h 124"/>
                  <a:gd name="T2" fmla="*/ 1 w 45"/>
                  <a:gd name="T3" fmla="*/ 36 h 124"/>
                  <a:gd name="T4" fmla="*/ 33 w 45"/>
                  <a:gd name="T5" fmla="*/ 124 h 124"/>
                  <a:gd name="T6" fmla="*/ 45 w 45"/>
                  <a:gd name="T7" fmla="*/ 121 h 124"/>
                  <a:gd name="T8" fmla="*/ 38 w 45"/>
                  <a:gd name="T9" fmla="*/ 64 h 124"/>
                  <a:gd name="T10" fmla="*/ 19 w 45"/>
                  <a:gd name="T11" fmla="*/ 27 h 124"/>
                  <a:gd name="T12" fmla="*/ 8 w 45"/>
                  <a:gd name="T13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24">
                    <a:moveTo>
                      <a:pt x="8" y="0"/>
                    </a:moveTo>
                    <a:cubicBezTo>
                      <a:pt x="8" y="0"/>
                      <a:pt x="0" y="28"/>
                      <a:pt x="1" y="36"/>
                    </a:cubicBezTo>
                    <a:cubicBezTo>
                      <a:pt x="2" y="45"/>
                      <a:pt x="33" y="124"/>
                      <a:pt x="33" y="124"/>
                    </a:cubicBezTo>
                    <a:cubicBezTo>
                      <a:pt x="33" y="124"/>
                      <a:pt x="38" y="124"/>
                      <a:pt x="45" y="121"/>
                    </a:cubicBezTo>
                    <a:cubicBezTo>
                      <a:pt x="45" y="121"/>
                      <a:pt x="44" y="86"/>
                      <a:pt x="38" y="64"/>
                    </a:cubicBezTo>
                    <a:cubicBezTo>
                      <a:pt x="32" y="42"/>
                      <a:pt x="25" y="29"/>
                      <a:pt x="19" y="27"/>
                    </a:cubicBezTo>
                    <a:cubicBezTo>
                      <a:pt x="14" y="25"/>
                      <a:pt x="10" y="5"/>
                      <a:pt x="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" name="íś1íďé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11973566" y="6595687"/>
                <a:ext cx="25567" cy="45021"/>
              </a:xfrm>
              <a:custGeom>
                <a:avLst/>
                <a:gdLst>
                  <a:gd name="T0" fmla="*/ 20 w 22"/>
                  <a:gd name="T1" fmla="*/ 0 h 39"/>
                  <a:gd name="T2" fmla="*/ 16 w 22"/>
                  <a:gd name="T3" fmla="*/ 27 h 39"/>
                  <a:gd name="T4" fmla="*/ 7 w 22"/>
                  <a:gd name="T5" fmla="*/ 37 h 39"/>
                  <a:gd name="T6" fmla="*/ 1 w 22"/>
                  <a:gd name="T7" fmla="*/ 13 h 39"/>
                  <a:gd name="T8" fmla="*/ 11 w 22"/>
                  <a:gd name="T9" fmla="*/ 0 h 39"/>
                  <a:gd name="T10" fmla="*/ 20 w 22"/>
                  <a:gd name="T1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9">
                    <a:moveTo>
                      <a:pt x="20" y="0"/>
                    </a:moveTo>
                    <a:cubicBezTo>
                      <a:pt x="20" y="0"/>
                      <a:pt x="11" y="14"/>
                      <a:pt x="16" y="27"/>
                    </a:cubicBezTo>
                    <a:cubicBezTo>
                      <a:pt x="22" y="39"/>
                      <a:pt x="7" y="37"/>
                      <a:pt x="7" y="37"/>
                    </a:cubicBezTo>
                    <a:cubicBezTo>
                      <a:pt x="7" y="37"/>
                      <a:pt x="0" y="16"/>
                      <a:pt x="1" y="13"/>
                    </a:cubicBezTo>
                    <a:cubicBezTo>
                      <a:pt x="3" y="10"/>
                      <a:pt x="9" y="1"/>
                      <a:pt x="11" y="0"/>
                    </a:cubicBezTo>
                    <a:cubicBezTo>
                      <a:pt x="13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" name="iṡľiḋe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11959671" y="6462849"/>
                <a:ext cx="98378" cy="162853"/>
              </a:xfrm>
              <a:custGeom>
                <a:avLst/>
                <a:gdLst>
                  <a:gd name="T0" fmla="*/ 23 w 85"/>
                  <a:gd name="T1" fmla="*/ 1 h 141"/>
                  <a:gd name="T2" fmla="*/ 1 w 85"/>
                  <a:gd name="T3" fmla="*/ 114 h 141"/>
                  <a:gd name="T4" fmla="*/ 20 w 85"/>
                  <a:gd name="T5" fmla="*/ 131 h 141"/>
                  <a:gd name="T6" fmla="*/ 57 w 85"/>
                  <a:gd name="T7" fmla="*/ 62 h 141"/>
                  <a:gd name="T8" fmla="*/ 70 w 85"/>
                  <a:gd name="T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41">
                    <a:moveTo>
                      <a:pt x="23" y="1"/>
                    </a:moveTo>
                    <a:cubicBezTo>
                      <a:pt x="23" y="1"/>
                      <a:pt x="4" y="90"/>
                      <a:pt x="1" y="114"/>
                    </a:cubicBezTo>
                    <a:cubicBezTo>
                      <a:pt x="0" y="124"/>
                      <a:pt x="11" y="141"/>
                      <a:pt x="20" y="131"/>
                    </a:cubicBezTo>
                    <a:cubicBezTo>
                      <a:pt x="32" y="120"/>
                      <a:pt x="51" y="71"/>
                      <a:pt x="57" y="62"/>
                    </a:cubicBezTo>
                    <a:cubicBezTo>
                      <a:pt x="63" y="53"/>
                      <a:pt x="85" y="45"/>
                      <a:pt x="70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" name="îṡļîde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11897420" y="6297773"/>
                <a:ext cx="114497" cy="75035"/>
              </a:xfrm>
              <a:custGeom>
                <a:avLst/>
                <a:gdLst>
                  <a:gd name="T0" fmla="*/ 0 w 99"/>
                  <a:gd name="T1" fmla="*/ 2 h 65"/>
                  <a:gd name="T2" fmla="*/ 5 w 99"/>
                  <a:gd name="T3" fmla="*/ 27 h 65"/>
                  <a:gd name="T4" fmla="*/ 13 w 99"/>
                  <a:gd name="T5" fmla="*/ 53 h 65"/>
                  <a:gd name="T6" fmla="*/ 13 w 99"/>
                  <a:gd name="T7" fmla="*/ 53 h 65"/>
                  <a:gd name="T8" fmla="*/ 23 w 99"/>
                  <a:gd name="T9" fmla="*/ 65 h 65"/>
                  <a:gd name="T10" fmla="*/ 36 w 99"/>
                  <a:gd name="T11" fmla="*/ 65 h 65"/>
                  <a:gd name="T12" fmla="*/ 72 w 99"/>
                  <a:gd name="T13" fmla="*/ 61 h 65"/>
                  <a:gd name="T14" fmla="*/ 73 w 99"/>
                  <a:gd name="T15" fmla="*/ 61 h 65"/>
                  <a:gd name="T16" fmla="*/ 89 w 99"/>
                  <a:gd name="T17" fmla="*/ 59 h 65"/>
                  <a:gd name="T18" fmla="*/ 94 w 99"/>
                  <a:gd name="T19" fmla="*/ 57 h 65"/>
                  <a:gd name="T20" fmla="*/ 96 w 99"/>
                  <a:gd name="T21" fmla="*/ 52 h 65"/>
                  <a:gd name="T22" fmla="*/ 96 w 99"/>
                  <a:gd name="T23" fmla="*/ 52 h 65"/>
                  <a:gd name="T24" fmla="*/ 90 w 99"/>
                  <a:gd name="T25" fmla="*/ 42 h 65"/>
                  <a:gd name="T26" fmla="*/ 90 w 99"/>
                  <a:gd name="T27" fmla="*/ 41 h 65"/>
                  <a:gd name="T28" fmla="*/ 99 w 99"/>
                  <a:gd name="T29" fmla="*/ 32 h 65"/>
                  <a:gd name="T30" fmla="*/ 79 w 99"/>
                  <a:gd name="T31" fmla="*/ 33 h 65"/>
                  <a:gd name="T32" fmla="*/ 36 w 99"/>
                  <a:gd name="T33" fmla="*/ 44 h 65"/>
                  <a:gd name="T34" fmla="*/ 35 w 99"/>
                  <a:gd name="T35" fmla="*/ 44 h 65"/>
                  <a:gd name="T36" fmla="*/ 33 w 99"/>
                  <a:gd name="T37" fmla="*/ 44 h 65"/>
                  <a:gd name="T38" fmla="*/ 33 w 99"/>
                  <a:gd name="T39" fmla="*/ 44 h 65"/>
                  <a:gd name="T40" fmla="*/ 28 w 99"/>
                  <a:gd name="T41" fmla="*/ 35 h 65"/>
                  <a:gd name="T42" fmla="*/ 8 w 99"/>
                  <a:gd name="T43" fmla="*/ 0 h 65"/>
                  <a:gd name="T44" fmla="*/ 2 w 99"/>
                  <a:gd name="T45" fmla="*/ 2 h 65"/>
                  <a:gd name="T46" fmla="*/ 2 w 99"/>
                  <a:gd name="T47" fmla="*/ 2 h 65"/>
                  <a:gd name="T48" fmla="*/ 2 w 99"/>
                  <a:gd name="T49" fmla="*/ 2 h 65"/>
                  <a:gd name="T50" fmla="*/ 0 w 99"/>
                  <a:gd name="T51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9" h="65">
                    <a:moveTo>
                      <a:pt x="0" y="2"/>
                    </a:moveTo>
                    <a:cubicBezTo>
                      <a:pt x="0" y="2"/>
                      <a:pt x="2" y="16"/>
                      <a:pt x="5" y="27"/>
                    </a:cubicBezTo>
                    <a:cubicBezTo>
                      <a:pt x="7" y="36"/>
                      <a:pt x="9" y="45"/>
                      <a:pt x="13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5" y="58"/>
                      <a:pt x="20" y="64"/>
                      <a:pt x="23" y="65"/>
                    </a:cubicBezTo>
                    <a:cubicBezTo>
                      <a:pt x="25" y="65"/>
                      <a:pt x="36" y="65"/>
                      <a:pt x="36" y="65"/>
                    </a:cubicBezTo>
                    <a:cubicBezTo>
                      <a:pt x="42" y="65"/>
                      <a:pt x="58" y="63"/>
                      <a:pt x="72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9" y="60"/>
                      <a:pt x="85" y="59"/>
                      <a:pt x="89" y="59"/>
                    </a:cubicBezTo>
                    <a:cubicBezTo>
                      <a:pt x="91" y="59"/>
                      <a:pt x="92" y="58"/>
                      <a:pt x="94" y="57"/>
                    </a:cubicBezTo>
                    <a:cubicBezTo>
                      <a:pt x="95" y="56"/>
                      <a:pt x="96" y="54"/>
                      <a:pt x="96" y="52"/>
                    </a:cubicBezTo>
                    <a:cubicBezTo>
                      <a:pt x="96" y="52"/>
                      <a:pt x="96" y="52"/>
                      <a:pt x="96" y="52"/>
                    </a:cubicBezTo>
                    <a:cubicBezTo>
                      <a:pt x="97" y="48"/>
                      <a:pt x="94" y="44"/>
                      <a:pt x="90" y="42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95" y="37"/>
                      <a:pt x="99" y="32"/>
                      <a:pt x="99" y="32"/>
                    </a:cubicBezTo>
                    <a:cubicBezTo>
                      <a:pt x="99" y="32"/>
                      <a:pt x="86" y="32"/>
                      <a:pt x="79" y="33"/>
                    </a:cubicBezTo>
                    <a:cubicBezTo>
                      <a:pt x="74" y="33"/>
                      <a:pt x="40" y="42"/>
                      <a:pt x="36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4"/>
                      <a:pt x="34" y="44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1" y="41"/>
                      <a:pt x="30" y="38"/>
                      <a:pt x="28" y="35"/>
                    </a:cubicBezTo>
                    <a:cubicBezTo>
                      <a:pt x="20" y="25"/>
                      <a:pt x="8" y="0"/>
                      <a:pt x="8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" name="ïṩ1íďè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11876855" y="6254976"/>
                <a:ext cx="40018" cy="46132"/>
              </a:xfrm>
              <a:custGeom>
                <a:avLst/>
                <a:gdLst>
                  <a:gd name="T0" fmla="*/ 33 w 35"/>
                  <a:gd name="T1" fmla="*/ 37 h 40"/>
                  <a:gd name="T2" fmla="*/ 33 w 35"/>
                  <a:gd name="T3" fmla="*/ 37 h 40"/>
                  <a:gd name="T4" fmla="*/ 31 w 35"/>
                  <a:gd name="T5" fmla="*/ 28 h 40"/>
                  <a:gd name="T6" fmla="*/ 17 w 35"/>
                  <a:gd name="T7" fmla="*/ 13 h 40"/>
                  <a:gd name="T8" fmla="*/ 21 w 35"/>
                  <a:gd name="T9" fmla="*/ 6 h 40"/>
                  <a:gd name="T10" fmla="*/ 21 w 35"/>
                  <a:gd name="T11" fmla="*/ 3 h 40"/>
                  <a:gd name="T12" fmla="*/ 18 w 35"/>
                  <a:gd name="T13" fmla="*/ 0 h 40"/>
                  <a:gd name="T14" fmla="*/ 1 w 35"/>
                  <a:gd name="T15" fmla="*/ 13 h 40"/>
                  <a:gd name="T16" fmla="*/ 0 w 35"/>
                  <a:gd name="T17" fmla="*/ 14 h 40"/>
                  <a:gd name="T18" fmla="*/ 3 w 35"/>
                  <a:gd name="T19" fmla="*/ 17 h 40"/>
                  <a:gd name="T20" fmla="*/ 5 w 35"/>
                  <a:gd name="T21" fmla="*/ 18 h 40"/>
                  <a:gd name="T22" fmla="*/ 13 w 35"/>
                  <a:gd name="T23" fmla="*/ 16 h 40"/>
                  <a:gd name="T24" fmla="*/ 25 w 35"/>
                  <a:gd name="T25" fmla="*/ 33 h 40"/>
                  <a:gd name="T26" fmla="*/ 33 w 35"/>
                  <a:gd name="T27" fmla="*/ 37 h 40"/>
                  <a:gd name="T28" fmla="*/ 31 w 35"/>
                  <a:gd name="T29" fmla="*/ 36 h 40"/>
                  <a:gd name="T30" fmla="*/ 30 w 35"/>
                  <a:gd name="T31" fmla="*/ 35 h 40"/>
                  <a:gd name="T32" fmla="*/ 29 w 35"/>
                  <a:gd name="T33" fmla="*/ 35 h 40"/>
                  <a:gd name="T34" fmla="*/ 30 w 35"/>
                  <a:gd name="T35" fmla="*/ 33 h 40"/>
                  <a:gd name="T36" fmla="*/ 32 w 35"/>
                  <a:gd name="T37" fmla="*/ 34 h 40"/>
                  <a:gd name="T38" fmla="*/ 32 w 35"/>
                  <a:gd name="T39" fmla="*/ 36 h 40"/>
                  <a:gd name="T40" fmla="*/ 31 w 35"/>
                  <a:gd name="T41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40">
                    <a:moveTo>
                      <a:pt x="33" y="37"/>
                    </a:moveTo>
                    <a:cubicBezTo>
                      <a:pt x="33" y="37"/>
                      <a:pt x="33" y="37"/>
                      <a:pt x="33" y="37"/>
                    </a:cubicBezTo>
                    <a:cubicBezTo>
                      <a:pt x="34" y="36"/>
                      <a:pt x="35" y="34"/>
                      <a:pt x="31" y="28"/>
                    </a:cubicBezTo>
                    <a:cubicBezTo>
                      <a:pt x="25" y="22"/>
                      <a:pt x="17" y="15"/>
                      <a:pt x="17" y="13"/>
                    </a:cubicBezTo>
                    <a:cubicBezTo>
                      <a:pt x="18" y="12"/>
                      <a:pt x="20" y="8"/>
                      <a:pt x="21" y="6"/>
                    </a:cubicBezTo>
                    <a:cubicBezTo>
                      <a:pt x="21" y="5"/>
                      <a:pt x="21" y="4"/>
                      <a:pt x="21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4" y="19"/>
                      <a:pt x="5" y="18"/>
                    </a:cubicBezTo>
                    <a:cubicBezTo>
                      <a:pt x="8" y="18"/>
                      <a:pt x="12" y="17"/>
                      <a:pt x="13" y="16"/>
                    </a:cubicBezTo>
                    <a:cubicBezTo>
                      <a:pt x="15" y="16"/>
                      <a:pt x="20" y="26"/>
                      <a:pt x="25" y="33"/>
                    </a:cubicBezTo>
                    <a:cubicBezTo>
                      <a:pt x="30" y="40"/>
                      <a:pt x="33" y="37"/>
                      <a:pt x="33" y="37"/>
                    </a:cubicBezTo>
                    <a:close/>
                    <a:moveTo>
                      <a:pt x="31" y="36"/>
                    </a:moveTo>
                    <a:cubicBezTo>
                      <a:pt x="31" y="36"/>
                      <a:pt x="30" y="36"/>
                      <a:pt x="30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4"/>
                      <a:pt x="30" y="34"/>
                      <a:pt x="30" y="33"/>
                    </a:cubicBezTo>
                    <a:cubicBezTo>
                      <a:pt x="31" y="33"/>
                      <a:pt x="31" y="33"/>
                      <a:pt x="32" y="34"/>
                    </a:cubicBezTo>
                    <a:cubicBezTo>
                      <a:pt x="32" y="34"/>
                      <a:pt x="32" y="35"/>
                      <a:pt x="32" y="36"/>
                    </a:cubicBezTo>
                    <a:lnTo>
                      <a:pt x="31" y="36"/>
                    </a:lnTo>
                    <a:close/>
                  </a:path>
                </a:pathLst>
              </a:custGeom>
              <a:solidFill>
                <a:srgbClr val="4F6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4" name="išḷîḓê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11872965" y="6250529"/>
                <a:ext cx="24455" cy="20566"/>
              </a:xfrm>
              <a:custGeom>
                <a:avLst/>
                <a:gdLst>
                  <a:gd name="T0" fmla="*/ 38 w 44"/>
                  <a:gd name="T1" fmla="*/ 0 h 37"/>
                  <a:gd name="T2" fmla="*/ 0 w 44"/>
                  <a:gd name="T3" fmla="*/ 31 h 37"/>
                  <a:gd name="T4" fmla="*/ 7 w 44"/>
                  <a:gd name="T5" fmla="*/ 37 h 37"/>
                  <a:gd name="T6" fmla="*/ 44 w 44"/>
                  <a:gd name="T7" fmla="*/ 8 h 37"/>
                  <a:gd name="T8" fmla="*/ 38 w 44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7">
                    <a:moveTo>
                      <a:pt x="38" y="0"/>
                    </a:moveTo>
                    <a:lnTo>
                      <a:pt x="0" y="31"/>
                    </a:lnTo>
                    <a:lnTo>
                      <a:pt x="7" y="37"/>
                    </a:lnTo>
                    <a:lnTo>
                      <a:pt x="44" y="8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D5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5" name="îṣļídé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11864072" y="6254976"/>
                <a:ext cx="7781" cy="7226"/>
              </a:xfrm>
              <a:custGeom>
                <a:avLst/>
                <a:gdLst>
                  <a:gd name="T0" fmla="*/ 7 w 7"/>
                  <a:gd name="T1" fmla="*/ 6 h 6"/>
                  <a:gd name="T2" fmla="*/ 0 w 7"/>
                  <a:gd name="T3" fmla="*/ 1 h 6"/>
                  <a:gd name="T4" fmla="*/ 1 w 7"/>
                  <a:gd name="T5" fmla="*/ 0 h 6"/>
                  <a:gd name="T6" fmla="*/ 7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cubicBezTo>
                      <a:pt x="5" y="4"/>
                      <a:pt x="3" y="2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2"/>
                      <a:pt x="6" y="4"/>
                      <a:pt x="7" y="6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6" name="íŝ1íḓé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11862960" y="6236634"/>
                <a:ext cx="31125" cy="31125"/>
              </a:xfrm>
              <a:custGeom>
                <a:avLst/>
                <a:gdLst>
                  <a:gd name="T0" fmla="*/ 1 w 27"/>
                  <a:gd name="T1" fmla="*/ 17 h 27"/>
                  <a:gd name="T2" fmla="*/ 8 w 27"/>
                  <a:gd name="T3" fmla="*/ 22 h 27"/>
                  <a:gd name="T4" fmla="*/ 2 w 27"/>
                  <a:gd name="T5" fmla="*/ 16 h 27"/>
                  <a:gd name="T6" fmla="*/ 3 w 27"/>
                  <a:gd name="T7" fmla="*/ 14 h 27"/>
                  <a:gd name="T8" fmla="*/ 8 w 27"/>
                  <a:gd name="T9" fmla="*/ 18 h 27"/>
                  <a:gd name="T10" fmla="*/ 5 w 27"/>
                  <a:gd name="T11" fmla="*/ 13 h 27"/>
                  <a:gd name="T12" fmla="*/ 8 w 27"/>
                  <a:gd name="T13" fmla="*/ 10 h 27"/>
                  <a:gd name="T14" fmla="*/ 15 w 27"/>
                  <a:gd name="T15" fmla="*/ 15 h 27"/>
                  <a:gd name="T16" fmla="*/ 9 w 27"/>
                  <a:gd name="T17" fmla="*/ 9 h 27"/>
                  <a:gd name="T18" fmla="*/ 13 w 27"/>
                  <a:gd name="T19" fmla="*/ 5 h 27"/>
                  <a:gd name="T20" fmla="*/ 17 w 27"/>
                  <a:gd name="T21" fmla="*/ 10 h 27"/>
                  <a:gd name="T22" fmla="*/ 15 w 27"/>
                  <a:gd name="T23" fmla="*/ 4 h 27"/>
                  <a:gd name="T24" fmla="*/ 17 w 27"/>
                  <a:gd name="T25" fmla="*/ 2 h 27"/>
                  <a:gd name="T26" fmla="*/ 22 w 27"/>
                  <a:gd name="T27" fmla="*/ 12 h 27"/>
                  <a:gd name="T28" fmla="*/ 19 w 27"/>
                  <a:gd name="T29" fmla="*/ 2 h 27"/>
                  <a:gd name="T30" fmla="*/ 21 w 27"/>
                  <a:gd name="T31" fmla="*/ 0 h 27"/>
                  <a:gd name="T32" fmla="*/ 27 w 27"/>
                  <a:gd name="T33" fmla="*/ 12 h 27"/>
                  <a:gd name="T34" fmla="*/ 9 w 27"/>
                  <a:gd name="T35" fmla="*/ 27 h 27"/>
                  <a:gd name="T36" fmla="*/ 0 w 27"/>
                  <a:gd name="T37" fmla="*/ 18 h 27"/>
                  <a:gd name="T38" fmla="*/ 1 w 27"/>
                  <a:gd name="T39" fmla="*/ 1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27">
                    <a:moveTo>
                      <a:pt x="1" y="17"/>
                    </a:moveTo>
                    <a:cubicBezTo>
                      <a:pt x="4" y="18"/>
                      <a:pt x="6" y="20"/>
                      <a:pt x="8" y="22"/>
                    </a:cubicBezTo>
                    <a:cubicBezTo>
                      <a:pt x="7" y="20"/>
                      <a:pt x="5" y="18"/>
                      <a:pt x="2" y="16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8" y="17"/>
                      <a:pt x="8" y="18"/>
                    </a:cubicBezTo>
                    <a:cubicBezTo>
                      <a:pt x="9" y="18"/>
                      <a:pt x="5" y="13"/>
                      <a:pt x="5" y="13"/>
                    </a:cubicBezTo>
                    <a:cubicBezTo>
                      <a:pt x="5" y="13"/>
                      <a:pt x="6" y="12"/>
                      <a:pt x="8" y="10"/>
                    </a:cubicBezTo>
                    <a:cubicBezTo>
                      <a:pt x="10" y="11"/>
                      <a:pt x="12" y="13"/>
                      <a:pt x="15" y="15"/>
                    </a:cubicBezTo>
                    <a:cubicBezTo>
                      <a:pt x="13" y="13"/>
                      <a:pt x="11" y="11"/>
                      <a:pt x="9" y="9"/>
                    </a:cubicBezTo>
                    <a:cubicBezTo>
                      <a:pt x="10" y="8"/>
                      <a:pt x="12" y="7"/>
                      <a:pt x="13" y="5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6" y="8"/>
                      <a:pt x="15" y="4"/>
                    </a:cubicBezTo>
                    <a:cubicBezTo>
                      <a:pt x="16" y="4"/>
                      <a:pt x="17" y="3"/>
                      <a:pt x="17" y="2"/>
                    </a:cubicBezTo>
                    <a:cubicBezTo>
                      <a:pt x="18" y="6"/>
                      <a:pt x="20" y="9"/>
                      <a:pt x="22" y="12"/>
                    </a:cubicBezTo>
                    <a:cubicBezTo>
                      <a:pt x="21" y="9"/>
                      <a:pt x="19" y="5"/>
                      <a:pt x="19" y="2"/>
                    </a:cubicBezTo>
                    <a:cubicBezTo>
                      <a:pt x="20" y="1"/>
                      <a:pt x="21" y="0"/>
                      <a:pt x="21" y="0"/>
                    </a:cubicBezTo>
                    <a:cubicBezTo>
                      <a:pt x="21" y="0"/>
                      <a:pt x="24" y="8"/>
                      <a:pt x="27" y="12"/>
                    </a:cubicBezTo>
                    <a:cubicBezTo>
                      <a:pt x="27" y="12"/>
                      <a:pt x="14" y="22"/>
                      <a:pt x="9" y="27"/>
                    </a:cubicBezTo>
                    <a:cubicBezTo>
                      <a:pt x="6" y="22"/>
                      <a:pt x="0" y="18"/>
                      <a:pt x="0" y="18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BBA3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7" name="ïšļiḓê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11882413" y="6238857"/>
                <a:ext cx="5558" cy="11673"/>
              </a:xfrm>
              <a:custGeom>
                <a:avLst/>
                <a:gdLst>
                  <a:gd name="T0" fmla="*/ 0 w 5"/>
                  <a:gd name="T1" fmla="*/ 0 h 10"/>
                  <a:gd name="T2" fmla="*/ 2 w 5"/>
                  <a:gd name="T3" fmla="*/ 0 h 10"/>
                  <a:gd name="T4" fmla="*/ 5 w 5"/>
                  <a:gd name="T5" fmla="*/ 10 h 10"/>
                  <a:gd name="T6" fmla="*/ 0 w 5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3"/>
                      <a:pt x="4" y="7"/>
                      <a:pt x="5" y="10"/>
                    </a:cubicBezTo>
                    <a:cubicBezTo>
                      <a:pt x="3" y="7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8" name="ïṩlïḋè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11871853" y="6247194"/>
                <a:ext cx="8338" cy="6670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0 h 6"/>
                  <a:gd name="T4" fmla="*/ 7 w 7"/>
                  <a:gd name="T5" fmla="*/ 6 h 6"/>
                  <a:gd name="T6" fmla="*/ 0 w 7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2"/>
                      <a:pt x="5" y="4"/>
                      <a:pt x="7" y="6"/>
                    </a:cubicBezTo>
                    <a:cubicBezTo>
                      <a:pt x="4" y="4"/>
                      <a:pt x="2" y="2"/>
                      <a:pt x="0" y="1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9" name="íSľîḋe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11861848" y="6237745"/>
                <a:ext cx="22788" cy="20566"/>
              </a:xfrm>
              <a:custGeom>
                <a:avLst/>
                <a:gdLst>
                  <a:gd name="T0" fmla="*/ 0 w 20"/>
                  <a:gd name="T1" fmla="*/ 18 h 18"/>
                  <a:gd name="T2" fmla="*/ 2 w 20"/>
                  <a:gd name="T3" fmla="*/ 18 h 18"/>
                  <a:gd name="T4" fmla="*/ 2 w 20"/>
                  <a:gd name="T5" fmla="*/ 17 h 18"/>
                  <a:gd name="T6" fmla="*/ 4 w 20"/>
                  <a:gd name="T7" fmla="*/ 12 h 18"/>
                  <a:gd name="T8" fmla="*/ 11 w 20"/>
                  <a:gd name="T9" fmla="*/ 5 h 18"/>
                  <a:gd name="T10" fmla="*/ 18 w 20"/>
                  <a:gd name="T11" fmla="*/ 1 h 18"/>
                  <a:gd name="T12" fmla="*/ 20 w 20"/>
                  <a:gd name="T13" fmla="*/ 2 h 18"/>
                  <a:gd name="T14" fmla="*/ 20 w 20"/>
                  <a:gd name="T15" fmla="*/ 3 h 18"/>
                  <a:gd name="T16" fmla="*/ 20 w 20"/>
                  <a:gd name="T17" fmla="*/ 1 h 18"/>
                  <a:gd name="T18" fmla="*/ 20 w 20"/>
                  <a:gd name="T19" fmla="*/ 0 h 18"/>
                  <a:gd name="T20" fmla="*/ 19 w 20"/>
                  <a:gd name="T21" fmla="*/ 0 h 18"/>
                  <a:gd name="T22" fmla="*/ 9 w 20"/>
                  <a:gd name="T23" fmla="*/ 6 h 18"/>
                  <a:gd name="T24" fmla="*/ 0 w 20"/>
                  <a:gd name="T25" fmla="*/ 15 h 18"/>
                  <a:gd name="T26" fmla="*/ 0 w 20"/>
                  <a:gd name="T27" fmla="*/ 17 h 18"/>
                  <a:gd name="T28" fmla="*/ 0 w 20"/>
                  <a:gd name="T2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18">
                    <a:moveTo>
                      <a:pt x="0" y="18"/>
                    </a:moveTo>
                    <a:cubicBezTo>
                      <a:pt x="1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5"/>
                      <a:pt x="2" y="13"/>
                      <a:pt x="4" y="12"/>
                    </a:cubicBezTo>
                    <a:cubicBezTo>
                      <a:pt x="6" y="10"/>
                      <a:pt x="8" y="7"/>
                      <a:pt x="11" y="5"/>
                    </a:cubicBezTo>
                    <a:cubicBezTo>
                      <a:pt x="13" y="3"/>
                      <a:pt x="15" y="2"/>
                      <a:pt x="18" y="1"/>
                    </a:cubicBezTo>
                    <a:cubicBezTo>
                      <a:pt x="19" y="1"/>
                      <a:pt x="20" y="1"/>
                      <a:pt x="20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  <a:cubicBezTo>
                      <a:pt x="15" y="1"/>
                      <a:pt x="12" y="4"/>
                      <a:pt x="9" y="6"/>
                    </a:cubicBezTo>
                    <a:cubicBezTo>
                      <a:pt x="5" y="9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0" name="ïṩļíḑé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11881301" y="6244971"/>
                <a:ext cx="2223" cy="4446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1 w 2"/>
                  <a:gd name="T5" fmla="*/ 0 h 4"/>
                  <a:gd name="T6" fmla="*/ 1 w 2"/>
                  <a:gd name="T7" fmla="*/ 0 h 4"/>
                  <a:gd name="T8" fmla="*/ 0 w 2"/>
                  <a:gd name="T9" fmla="*/ 2 h 4"/>
                  <a:gd name="T10" fmla="*/ 1 w 2"/>
                  <a:gd name="T11" fmla="*/ 3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1" name="îṡľïḋè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11876855" y="6253864"/>
                <a:ext cx="3335" cy="7226"/>
              </a:xfrm>
              <a:custGeom>
                <a:avLst/>
                <a:gdLst>
                  <a:gd name="T0" fmla="*/ 3 w 3"/>
                  <a:gd name="T1" fmla="*/ 6 h 6"/>
                  <a:gd name="T2" fmla="*/ 3 w 3"/>
                  <a:gd name="T3" fmla="*/ 4 h 6"/>
                  <a:gd name="T4" fmla="*/ 2 w 3"/>
                  <a:gd name="T5" fmla="*/ 2 h 6"/>
                  <a:gd name="T6" fmla="*/ 0 w 3"/>
                  <a:gd name="T7" fmla="*/ 0 h 6"/>
                  <a:gd name="T8" fmla="*/ 2 w 3"/>
                  <a:gd name="T9" fmla="*/ 2 h 6"/>
                  <a:gd name="T10" fmla="*/ 3 w 3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5"/>
                      <a:pt x="3" y="4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3"/>
                      <a:pt x="3" y="5"/>
                      <a:pt x="3" y="6"/>
                    </a:cubicBez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2" name="iśḷîḍê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11862960" y="6238857"/>
                <a:ext cx="21676" cy="22232"/>
              </a:xfrm>
              <a:custGeom>
                <a:avLst/>
                <a:gdLst>
                  <a:gd name="T0" fmla="*/ 1 w 19"/>
                  <a:gd name="T1" fmla="*/ 17 h 19"/>
                  <a:gd name="T2" fmla="*/ 1 w 19"/>
                  <a:gd name="T3" fmla="*/ 17 h 19"/>
                  <a:gd name="T4" fmla="*/ 3 w 19"/>
                  <a:gd name="T5" fmla="*/ 16 h 19"/>
                  <a:gd name="T6" fmla="*/ 5 w 19"/>
                  <a:gd name="T7" fmla="*/ 16 h 19"/>
                  <a:gd name="T8" fmla="*/ 8 w 19"/>
                  <a:gd name="T9" fmla="*/ 15 h 19"/>
                  <a:gd name="T10" fmla="*/ 9 w 19"/>
                  <a:gd name="T11" fmla="*/ 15 h 19"/>
                  <a:gd name="T12" fmla="*/ 10 w 19"/>
                  <a:gd name="T13" fmla="*/ 15 h 19"/>
                  <a:gd name="T14" fmla="*/ 11 w 19"/>
                  <a:gd name="T15" fmla="*/ 17 h 19"/>
                  <a:gd name="T16" fmla="*/ 13 w 19"/>
                  <a:gd name="T17" fmla="*/ 19 h 19"/>
                  <a:gd name="T18" fmla="*/ 14 w 19"/>
                  <a:gd name="T19" fmla="*/ 19 h 19"/>
                  <a:gd name="T20" fmla="*/ 15 w 19"/>
                  <a:gd name="T21" fmla="*/ 19 h 19"/>
                  <a:gd name="T22" fmla="*/ 14 w 19"/>
                  <a:gd name="T23" fmla="*/ 15 h 19"/>
                  <a:gd name="T24" fmla="*/ 12 w 19"/>
                  <a:gd name="T25" fmla="*/ 13 h 19"/>
                  <a:gd name="T26" fmla="*/ 12 w 19"/>
                  <a:gd name="T27" fmla="*/ 13 h 19"/>
                  <a:gd name="T28" fmla="*/ 12 w 19"/>
                  <a:gd name="T29" fmla="*/ 13 h 19"/>
                  <a:gd name="T30" fmla="*/ 12 w 19"/>
                  <a:gd name="T31" fmla="*/ 10 h 19"/>
                  <a:gd name="T32" fmla="*/ 15 w 19"/>
                  <a:gd name="T33" fmla="*/ 9 h 19"/>
                  <a:gd name="T34" fmla="*/ 17 w 19"/>
                  <a:gd name="T35" fmla="*/ 9 h 19"/>
                  <a:gd name="T36" fmla="*/ 17 w 19"/>
                  <a:gd name="T37" fmla="*/ 8 h 19"/>
                  <a:gd name="T38" fmla="*/ 16 w 19"/>
                  <a:gd name="T39" fmla="*/ 7 h 19"/>
                  <a:gd name="T40" fmla="*/ 17 w 19"/>
                  <a:gd name="T41" fmla="*/ 5 h 19"/>
                  <a:gd name="T42" fmla="*/ 18 w 19"/>
                  <a:gd name="T43" fmla="*/ 2 h 19"/>
                  <a:gd name="T44" fmla="*/ 19 w 19"/>
                  <a:gd name="T45" fmla="*/ 2 h 19"/>
                  <a:gd name="T46" fmla="*/ 19 w 19"/>
                  <a:gd name="T47" fmla="*/ 1 h 19"/>
                  <a:gd name="T48" fmla="*/ 17 w 19"/>
                  <a:gd name="T49" fmla="*/ 0 h 19"/>
                  <a:gd name="T50" fmla="*/ 10 w 19"/>
                  <a:gd name="T51" fmla="*/ 4 h 19"/>
                  <a:gd name="T52" fmla="*/ 3 w 19"/>
                  <a:gd name="T53" fmla="*/ 11 h 19"/>
                  <a:gd name="T54" fmla="*/ 1 w 19"/>
                  <a:gd name="T55" fmla="*/ 16 h 19"/>
                  <a:gd name="T56" fmla="*/ 1 w 19"/>
                  <a:gd name="T57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19">
                    <a:moveTo>
                      <a:pt x="1" y="17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3" y="15"/>
                      <a:pt x="4" y="15"/>
                      <a:pt x="5" y="16"/>
                    </a:cubicBezTo>
                    <a:cubicBezTo>
                      <a:pt x="6" y="17"/>
                      <a:pt x="7" y="17"/>
                      <a:pt x="8" y="15"/>
                    </a:cubicBezTo>
                    <a:cubicBezTo>
                      <a:pt x="8" y="15"/>
                      <a:pt x="9" y="14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1" y="17"/>
                      <a:pt x="11" y="17"/>
                    </a:cubicBezTo>
                    <a:cubicBezTo>
                      <a:pt x="12" y="18"/>
                      <a:pt x="12" y="18"/>
                      <a:pt x="13" y="19"/>
                    </a:cubicBezTo>
                    <a:cubicBezTo>
                      <a:pt x="13" y="19"/>
                      <a:pt x="14" y="19"/>
                      <a:pt x="14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8"/>
                      <a:pt x="14" y="16"/>
                      <a:pt x="14" y="15"/>
                    </a:cubicBezTo>
                    <a:cubicBezTo>
                      <a:pt x="13" y="15"/>
                      <a:pt x="12" y="14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2"/>
                      <a:pt x="11" y="10"/>
                      <a:pt x="12" y="10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7" y="7"/>
                      <a:pt x="16" y="7"/>
                    </a:cubicBezTo>
                    <a:cubicBezTo>
                      <a:pt x="16" y="6"/>
                      <a:pt x="16" y="5"/>
                      <a:pt x="17" y="5"/>
                    </a:cubicBezTo>
                    <a:cubicBezTo>
                      <a:pt x="17" y="4"/>
                      <a:pt x="17" y="3"/>
                      <a:pt x="18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8" y="0"/>
                      <a:pt x="17" y="0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7" y="6"/>
                      <a:pt x="5" y="9"/>
                      <a:pt x="3" y="11"/>
                    </a:cubicBezTo>
                    <a:cubicBezTo>
                      <a:pt x="1" y="12"/>
                      <a:pt x="0" y="14"/>
                      <a:pt x="1" y="16"/>
                    </a:cubicBezTo>
                    <a:cubicBezTo>
                      <a:pt x="1" y="16"/>
                      <a:pt x="1" y="16"/>
                      <a:pt x="1" y="17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3" name="ïs1iḓè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11876855" y="6269983"/>
                <a:ext cx="37795" cy="31125"/>
              </a:xfrm>
              <a:custGeom>
                <a:avLst/>
                <a:gdLst>
                  <a:gd name="T0" fmla="*/ 33 w 33"/>
                  <a:gd name="T1" fmla="*/ 24 h 27"/>
                  <a:gd name="T2" fmla="*/ 33 w 33"/>
                  <a:gd name="T3" fmla="*/ 24 h 27"/>
                  <a:gd name="T4" fmla="*/ 31 w 33"/>
                  <a:gd name="T5" fmla="*/ 23 h 27"/>
                  <a:gd name="T6" fmla="*/ 30 w 33"/>
                  <a:gd name="T7" fmla="*/ 22 h 27"/>
                  <a:gd name="T8" fmla="*/ 29 w 33"/>
                  <a:gd name="T9" fmla="*/ 22 h 27"/>
                  <a:gd name="T10" fmla="*/ 28 w 33"/>
                  <a:gd name="T11" fmla="*/ 20 h 27"/>
                  <a:gd name="T12" fmla="*/ 16 w 33"/>
                  <a:gd name="T13" fmla="*/ 3 h 27"/>
                  <a:gd name="T14" fmla="*/ 13 w 33"/>
                  <a:gd name="T15" fmla="*/ 2 h 27"/>
                  <a:gd name="T16" fmla="*/ 6 w 33"/>
                  <a:gd name="T17" fmla="*/ 3 h 27"/>
                  <a:gd name="T18" fmla="*/ 4 w 33"/>
                  <a:gd name="T19" fmla="*/ 3 h 27"/>
                  <a:gd name="T20" fmla="*/ 1 w 33"/>
                  <a:gd name="T21" fmla="*/ 0 h 27"/>
                  <a:gd name="T22" fmla="*/ 0 w 33"/>
                  <a:gd name="T23" fmla="*/ 1 h 27"/>
                  <a:gd name="T24" fmla="*/ 3 w 33"/>
                  <a:gd name="T25" fmla="*/ 4 h 27"/>
                  <a:gd name="T26" fmla="*/ 5 w 33"/>
                  <a:gd name="T27" fmla="*/ 5 h 27"/>
                  <a:gd name="T28" fmla="*/ 13 w 33"/>
                  <a:gd name="T29" fmla="*/ 3 h 27"/>
                  <a:gd name="T30" fmla="*/ 25 w 33"/>
                  <a:gd name="T31" fmla="*/ 20 h 27"/>
                  <a:gd name="T32" fmla="*/ 33 w 33"/>
                  <a:gd name="T33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27">
                    <a:moveTo>
                      <a:pt x="33" y="24"/>
                    </a:move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2" y="23"/>
                      <a:pt x="31" y="23"/>
                    </a:cubicBezTo>
                    <a:cubicBezTo>
                      <a:pt x="31" y="23"/>
                      <a:pt x="30" y="23"/>
                      <a:pt x="30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1"/>
                      <a:pt x="29" y="21"/>
                      <a:pt x="28" y="20"/>
                    </a:cubicBezTo>
                    <a:cubicBezTo>
                      <a:pt x="24" y="17"/>
                      <a:pt x="17" y="6"/>
                      <a:pt x="16" y="3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8" y="5"/>
                      <a:pt x="12" y="4"/>
                      <a:pt x="13" y="3"/>
                    </a:cubicBezTo>
                    <a:cubicBezTo>
                      <a:pt x="15" y="3"/>
                      <a:pt x="20" y="13"/>
                      <a:pt x="25" y="20"/>
                    </a:cubicBezTo>
                    <a:cubicBezTo>
                      <a:pt x="30" y="27"/>
                      <a:pt x="33" y="24"/>
                      <a:pt x="33" y="24"/>
                    </a:cubicBezTo>
                    <a:close/>
                  </a:path>
                </a:pathLst>
              </a:custGeom>
              <a:solidFill>
                <a:srgbClr val="637E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4" name="ïṧľiḓê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11901866" y="6283878"/>
                <a:ext cx="6114" cy="13895"/>
              </a:xfrm>
              <a:custGeom>
                <a:avLst/>
                <a:gdLst>
                  <a:gd name="T0" fmla="*/ 4 w 5"/>
                  <a:gd name="T1" fmla="*/ 9 h 12"/>
                  <a:gd name="T2" fmla="*/ 4 w 5"/>
                  <a:gd name="T3" fmla="*/ 1 h 12"/>
                  <a:gd name="T4" fmla="*/ 0 w 5"/>
                  <a:gd name="T5" fmla="*/ 8 h 12"/>
                  <a:gd name="T6" fmla="*/ 2 w 5"/>
                  <a:gd name="T7" fmla="*/ 12 h 12"/>
                  <a:gd name="T8" fmla="*/ 4 w 5"/>
                  <a:gd name="T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2">
                    <a:moveTo>
                      <a:pt x="4" y="9"/>
                    </a:moveTo>
                    <a:cubicBezTo>
                      <a:pt x="4" y="8"/>
                      <a:pt x="5" y="1"/>
                      <a:pt x="4" y="1"/>
                    </a:cubicBezTo>
                    <a:cubicBezTo>
                      <a:pt x="2" y="0"/>
                      <a:pt x="1" y="5"/>
                      <a:pt x="0" y="8"/>
                    </a:cubicBezTo>
                    <a:cubicBezTo>
                      <a:pt x="0" y="9"/>
                      <a:pt x="0" y="12"/>
                      <a:pt x="2" y="12"/>
                    </a:cubicBezTo>
                    <a:cubicBezTo>
                      <a:pt x="3" y="12"/>
                      <a:pt x="3" y="11"/>
                      <a:pt x="4" y="9"/>
                    </a:cubicBezTo>
                    <a:close/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5" name="iṣľiḓè"/>
              <p:cNvSpPr/>
              <p:nvPr>
                <p:custDataLst>
                  <p:tags r:id="rId53"/>
                </p:custDataLst>
              </p:nvPr>
            </p:nvSpPr>
            <p:spPr bwMode="auto">
              <a:xfrm>
                <a:off x="11995798" y="6263313"/>
                <a:ext cx="49468" cy="68920"/>
              </a:xfrm>
              <a:custGeom>
                <a:avLst/>
                <a:gdLst>
                  <a:gd name="T0" fmla="*/ 38 w 43"/>
                  <a:gd name="T1" fmla="*/ 56 h 60"/>
                  <a:gd name="T2" fmla="*/ 37 w 43"/>
                  <a:gd name="T3" fmla="*/ 42 h 60"/>
                  <a:gd name="T4" fmla="*/ 42 w 43"/>
                  <a:gd name="T5" fmla="*/ 16 h 60"/>
                  <a:gd name="T6" fmla="*/ 19 w 43"/>
                  <a:gd name="T7" fmla="*/ 0 h 60"/>
                  <a:gd name="T8" fmla="*/ 2 w 43"/>
                  <a:gd name="T9" fmla="*/ 18 h 60"/>
                  <a:gd name="T10" fmla="*/ 0 w 43"/>
                  <a:gd name="T11" fmla="*/ 39 h 60"/>
                  <a:gd name="T12" fmla="*/ 4 w 43"/>
                  <a:gd name="T13" fmla="*/ 49 h 60"/>
                  <a:gd name="T14" fmla="*/ 15 w 43"/>
                  <a:gd name="T15" fmla="*/ 51 h 60"/>
                  <a:gd name="T16" fmla="*/ 16 w 43"/>
                  <a:gd name="T1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60">
                    <a:moveTo>
                      <a:pt x="38" y="56"/>
                    </a:moveTo>
                    <a:cubicBezTo>
                      <a:pt x="38" y="56"/>
                      <a:pt x="36" y="48"/>
                      <a:pt x="37" y="42"/>
                    </a:cubicBezTo>
                    <a:cubicBezTo>
                      <a:pt x="38" y="35"/>
                      <a:pt x="43" y="24"/>
                      <a:pt x="42" y="16"/>
                    </a:cubicBezTo>
                    <a:cubicBezTo>
                      <a:pt x="41" y="7"/>
                      <a:pt x="30" y="0"/>
                      <a:pt x="19" y="0"/>
                    </a:cubicBezTo>
                    <a:cubicBezTo>
                      <a:pt x="8" y="1"/>
                      <a:pt x="4" y="12"/>
                      <a:pt x="2" y="18"/>
                    </a:cubicBezTo>
                    <a:cubicBezTo>
                      <a:pt x="0" y="24"/>
                      <a:pt x="0" y="33"/>
                      <a:pt x="0" y="39"/>
                    </a:cubicBezTo>
                    <a:cubicBezTo>
                      <a:pt x="0" y="44"/>
                      <a:pt x="3" y="48"/>
                      <a:pt x="4" y="49"/>
                    </a:cubicBezTo>
                    <a:cubicBezTo>
                      <a:pt x="6" y="50"/>
                      <a:pt x="13" y="49"/>
                      <a:pt x="15" y="51"/>
                    </a:cubicBezTo>
                    <a:cubicBezTo>
                      <a:pt x="16" y="52"/>
                      <a:pt x="16" y="60"/>
                      <a:pt x="16" y="60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6" name="ïṡliḑè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11998021" y="6248306"/>
                <a:ext cx="55581" cy="68920"/>
              </a:xfrm>
              <a:custGeom>
                <a:avLst/>
                <a:gdLst>
                  <a:gd name="T0" fmla="*/ 38 w 48"/>
                  <a:gd name="T1" fmla="*/ 60 h 60"/>
                  <a:gd name="T2" fmla="*/ 18 w 48"/>
                  <a:gd name="T3" fmla="*/ 59 h 60"/>
                  <a:gd name="T4" fmla="*/ 8 w 48"/>
                  <a:gd name="T5" fmla="*/ 49 h 60"/>
                  <a:gd name="T6" fmla="*/ 10 w 48"/>
                  <a:gd name="T7" fmla="*/ 37 h 60"/>
                  <a:gd name="T8" fmla="*/ 5 w 48"/>
                  <a:gd name="T9" fmla="*/ 38 h 60"/>
                  <a:gd name="T10" fmla="*/ 4 w 48"/>
                  <a:gd name="T11" fmla="*/ 41 h 60"/>
                  <a:gd name="T12" fmla="*/ 2 w 48"/>
                  <a:gd name="T13" fmla="*/ 35 h 60"/>
                  <a:gd name="T14" fmla="*/ 5 w 48"/>
                  <a:gd name="T15" fmla="*/ 26 h 60"/>
                  <a:gd name="T16" fmla="*/ 9 w 48"/>
                  <a:gd name="T17" fmla="*/ 22 h 60"/>
                  <a:gd name="T18" fmla="*/ 3 w 48"/>
                  <a:gd name="T19" fmla="*/ 16 h 60"/>
                  <a:gd name="T20" fmla="*/ 7 w 48"/>
                  <a:gd name="T21" fmla="*/ 0 h 60"/>
                  <a:gd name="T22" fmla="*/ 12 w 48"/>
                  <a:gd name="T23" fmla="*/ 6 h 60"/>
                  <a:gd name="T24" fmla="*/ 39 w 48"/>
                  <a:gd name="T25" fmla="*/ 11 h 60"/>
                  <a:gd name="T26" fmla="*/ 43 w 48"/>
                  <a:gd name="T27" fmla="*/ 19 h 60"/>
                  <a:gd name="T28" fmla="*/ 48 w 48"/>
                  <a:gd name="T29" fmla="*/ 29 h 60"/>
                  <a:gd name="T30" fmla="*/ 40 w 48"/>
                  <a:gd name="T31" fmla="*/ 56 h 60"/>
                  <a:gd name="T32" fmla="*/ 38 w 48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60">
                    <a:moveTo>
                      <a:pt x="38" y="60"/>
                    </a:moveTo>
                    <a:cubicBezTo>
                      <a:pt x="38" y="60"/>
                      <a:pt x="22" y="60"/>
                      <a:pt x="18" y="59"/>
                    </a:cubicBezTo>
                    <a:cubicBezTo>
                      <a:pt x="13" y="58"/>
                      <a:pt x="8" y="54"/>
                      <a:pt x="8" y="49"/>
                    </a:cubicBezTo>
                    <a:cubicBezTo>
                      <a:pt x="12" y="49"/>
                      <a:pt x="12" y="40"/>
                      <a:pt x="10" y="37"/>
                    </a:cubicBezTo>
                    <a:cubicBezTo>
                      <a:pt x="8" y="34"/>
                      <a:pt x="5" y="35"/>
                      <a:pt x="5" y="38"/>
                    </a:cubicBezTo>
                    <a:cubicBezTo>
                      <a:pt x="4" y="41"/>
                      <a:pt x="5" y="40"/>
                      <a:pt x="4" y="41"/>
                    </a:cubicBezTo>
                    <a:cubicBezTo>
                      <a:pt x="3" y="41"/>
                      <a:pt x="1" y="41"/>
                      <a:pt x="2" y="35"/>
                    </a:cubicBezTo>
                    <a:cubicBezTo>
                      <a:pt x="3" y="30"/>
                      <a:pt x="3" y="29"/>
                      <a:pt x="5" y="26"/>
                    </a:cubicBezTo>
                    <a:cubicBezTo>
                      <a:pt x="6" y="22"/>
                      <a:pt x="7" y="23"/>
                      <a:pt x="9" y="22"/>
                    </a:cubicBezTo>
                    <a:cubicBezTo>
                      <a:pt x="7" y="21"/>
                      <a:pt x="6" y="21"/>
                      <a:pt x="3" y="16"/>
                    </a:cubicBezTo>
                    <a:cubicBezTo>
                      <a:pt x="0" y="11"/>
                      <a:pt x="0" y="5"/>
                      <a:pt x="7" y="0"/>
                    </a:cubicBezTo>
                    <a:cubicBezTo>
                      <a:pt x="7" y="2"/>
                      <a:pt x="9" y="5"/>
                      <a:pt x="12" y="6"/>
                    </a:cubicBezTo>
                    <a:cubicBezTo>
                      <a:pt x="20" y="8"/>
                      <a:pt x="33" y="7"/>
                      <a:pt x="39" y="11"/>
                    </a:cubicBezTo>
                    <a:cubicBezTo>
                      <a:pt x="42" y="13"/>
                      <a:pt x="44" y="17"/>
                      <a:pt x="43" y="19"/>
                    </a:cubicBezTo>
                    <a:cubicBezTo>
                      <a:pt x="43" y="19"/>
                      <a:pt x="48" y="19"/>
                      <a:pt x="48" y="29"/>
                    </a:cubicBezTo>
                    <a:cubicBezTo>
                      <a:pt x="48" y="51"/>
                      <a:pt x="40" y="52"/>
                      <a:pt x="40" y="56"/>
                    </a:cubicBezTo>
                    <a:cubicBezTo>
                      <a:pt x="39" y="59"/>
                      <a:pt x="40" y="59"/>
                      <a:pt x="38" y="6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7" name="íṧ1ïḓê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12003580" y="6325563"/>
                <a:ext cx="42797" cy="13895"/>
              </a:xfrm>
              <a:custGeom>
                <a:avLst/>
                <a:gdLst>
                  <a:gd name="T0" fmla="*/ 37 w 37"/>
                  <a:gd name="T1" fmla="*/ 9 h 12"/>
                  <a:gd name="T2" fmla="*/ 35 w 37"/>
                  <a:gd name="T3" fmla="*/ 2 h 12"/>
                  <a:gd name="T4" fmla="*/ 16 w 37"/>
                  <a:gd name="T5" fmla="*/ 0 h 12"/>
                  <a:gd name="T6" fmla="*/ 1 w 37"/>
                  <a:gd name="T7" fmla="*/ 6 h 12"/>
                  <a:gd name="T8" fmla="*/ 2 w 37"/>
                  <a:gd name="T9" fmla="*/ 12 h 12"/>
                  <a:gd name="T10" fmla="*/ 37 w 37"/>
                  <a:gd name="T11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2">
                    <a:moveTo>
                      <a:pt x="37" y="9"/>
                    </a:moveTo>
                    <a:cubicBezTo>
                      <a:pt x="37" y="9"/>
                      <a:pt x="37" y="3"/>
                      <a:pt x="35" y="2"/>
                    </a:cubicBezTo>
                    <a:cubicBezTo>
                      <a:pt x="33" y="0"/>
                      <a:pt x="20" y="0"/>
                      <a:pt x="16" y="0"/>
                    </a:cubicBezTo>
                    <a:cubicBezTo>
                      <a:pt x="12" y="1"/>
                      <a:pt x="2" y="5"/>
                      <a:pt x="1" y="6"/>
                    </a:cubicBezTo>
                    <a:cubicBezTo>
                      <a:pt x="0" y="7"/>
                      <a:pt x="2" y="12"/>
                      <a:pt x="2" y="12"/>
                    </a:cubicBezTo>
                    <a:lnTo>
                      <a:pt x="37" y="9"/>
                    </a:ln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8" name="ïşļîďe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11979680" y="6330010"/>
                <a:ext cx="95599" cy="140620"/>
              </a:xfrm>
              <a:custGeom>
                <a:avLst/>
                <a:gdLst>
                  <a:gd name="T0" fmla="*/ 7 w 83"/>
                  <a:gd name="T1" fmla="*/ 106 h 122"/>
                  <a:gd name="T2" fmla="*/ 5 w 83"/>
                  <a:gd name="T3" fmla="*/ 121 h 122"/>
                  <a:gd name="T4" fmla="*/ 17 w 83"/>
                  <a:gd name="T5" fmla="*/ 120 h 122"/>
                  <a:gd name="T6" fmla="*/ 17 w 83"/>
                  <a:gd name="T7" fmla="*/ 120 h 122"/>
                  <a:gd name="T8" fmla="*/ 18 w 83"/>
                  <a:gd name="T9" fmla="*/ 120 h 122"/>
                  <a:gd name="T10" fmla="*/ 35 w 83"/>
                  <a:gd name="T11" fmla="*/ 119 h 122"/>
                  <a:gd name="T12" fmla="*/ 68 w 83"/>
                  <a:gd name="T13" fmla="*/ 121 h 122"/>
                  <a:gd name="T14" fmla="*/ 69 w 83"/>
                  <a:gd name="T15" fmla="*/ 117 h 122"/>
                  <a:gd name="T16" fmla="*/ 68 w 83"/>
                  <a:gd name="T17" fmla="*/ 103 h 122"/>
                  <a:gd name="T18" fmla="*/ 71 w 83"/>
                  <a:gd name="T19" fmla="*/ 89 h 122"/>
                  <a:gd name="T20" fmla="*/ 82 w 83"/>
                  <a:gd name="T21" fmla="*/ 26 h 122"/>
                  <a:gd name="T22" fmla="*/ 55 w 83"/>
                  <a:gd name="T23" fmla="*/ 3 h 122"/>
                  <a:gd name="T24" fmla="*/ 1 w 83"/>
                  <a:gd name="T25" fmla="*/ 26 h 122"/>
                  <a:gd name="T26" fmla="*/ 1 w 83"/>
                  <a:gd name="T27" fmla="*/ 30 h 122"/>
                  <a:gd name="T28" fmla="*/ 7 w 83"/>
                  <a:gd name="T29" fmla="*/ 90 h 122"/>
                  <a:gd name="T30" fmla="*/ 7 w 83"/>
                  <a:gd name="T31" fmla="*/ 10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3" h="122">
                    <a:moveTo>
                      <a:pt x="7" y="106"/>
                    </a:moveTo>
                    <a:cubicBezTo>
                      <a:pt x="6" y="112"/>
                      <a:pt x="2" y="120"/>
                      <a:pt x="5" y="121"/>
                    </a:cubicBezTo>
                    <a:cubicBezTo>
                      <a:pt x="6" y="121"/>
                      <a:pt x="11" y="121"/>
                      <a:pt x="17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8" y="120"/>
                      <a:pt x="18" y="120"/>
                      <a:pt x="18" y="120"/>
                    </a:cubicBezTo>
                    <a:cubicBezTo>
                      <a:pt x="23" y="120"/>
                      <a:pt x="29" y="119"/>
                      <a:pt x="35" y="119"/>
                    </a:cubicBezTo>
                    <a:cubicBezTo>
                      <a:pt x="55" y="118"/>
                      <a:pt x="66" y="122"/>
                      <a:pt x="68" y="121"/>
                    </a:cubicBezTo>
                    <a:cubicBezTo>
                      <a:pt x="69" y="120"/>
                      <a:pt x="69" y="118"/>
                      <a:pt x="69" y="117"/>
                    </a:cubicBezTo>
                    <a:cubicBezTo>
                      <a:pt x="68" y="112"/>
                      <a:pt x="68" y="107"/>
                      <a:pt x="68" y="103"/>
                    </a:cubicBezTo>
                    <a:cubicBezTo>
                      <a:pt x="69" y="99"/>
                      <a:pt x="70" y="94"/>
                      <a:pt x="71" y="89"/>
                    </a:cubicBezTo>
                    <a:cubicBezTo>
                      <a:pt x="74" y="71"/>
                      <a:pt x="81" y="43"/>
                      <a:pt x="82" y="26"/>
                    </a:cubicBezTo>
                    <a:cubicBezTo>
                      <a:pt x="83" y="0"/>
                      <a:pt x="55" y="3"/>
                      <a:pt x="55" y="3"/>
                    </a:cubicBezTo>
                    <a:cubicBezTo>
                      <a:pt x="20" y="0"/>
                      <a:pt x="3" y="11"/>
                      <a:pt x="1" y="26"/>
                    </a:cubicBezTo>
                    <a:cubicBezTo>
                      <a:pt x="1" y="27"/>
                      <a:pt x="1" y="28"/>
                      <a:pt x="1" y="30"/>
                    </a:cubicBezTo>
                    <a:cubicBezTo>
                      <a:pt x="0" y="45"/>
                      <a:pt x="4" y="71"/>
                      <a:pt x="7" y="90"/>
                    </a:cubicBezTo>
                    <a:cubicBezTo>
                      <a:pt x="7" y="95"/>
                      <a:pt x="7" y="101"/>
                      <a:pt x="7" y="1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9" name="ïŝḷíḑê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11979680" y="6361135"/>
                <a:ext cx="19454" cy="108383"/>
              </a:xfrm>
              <a:custGeom>
                <a:avLst/>
                <a:gdLst>
                  <a:gd name="T0" fmla="*/ 7 w 17"/>
                  <a:gd name="T1" fmla="*/ 79 h 94"/>
                  <a:gd name="T2" fmla="*/ 5 w 17"/>
                  <a:gd name="T3" fmla="*/ 94 h 94"/>
                  <a:gd name="T4" fmla="*/ 17 w 17"/>
                  <a:gd name="T5" fmla="*/ 93 h 94"/>
                  <a:gd name="T6" fmla="*/ 12 w 17"/>
                  <a:gd name="T7" fmla="*/ 87 h 94"/>
                  <a:gd name="T8" fmla="*/ 15 w 17"/>
                  <a:gd name="T9" fmla="*/ 70 h 94"/>
                  <a:gd name="T10" fmla="*/ 11 w 17"/>
                  <a:gd name="T11" fmla="*/ 29 h 94"/>
                  <a:gd name="T12" fmla="*/ 11 w 17"/>
                  <a:gd name="T13" fmla="*/ 0 h 94"/>
                  <a:gd name="T14" fmla="*/ 0 w 17"/>
                  <a:gd name="T15" fmla="*/ 6 h 94"/>
                  <a:gd name="T16" fmla="*/ 7 w 17"/>
                  <a:gd name="T17" fmla="*/ 63 h 94"/>
                  <a:gd name="T18" fmla="*/ 7 w 17"/>
                  <a:gd name="T19" fmla="*/ 7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94">
                    <a:moveTo>
                      <a:pt x="7" y="79"/>
                    </a:moveTo>
                    <a:cubicBezTo>
                      <a:pt x="6" y="85"/>
                      <a:pt x="2" y="93"/>
                      <a:pt x="5" y="94"/>
                    </a:cubicBezTo>
                    <a:cubicBezTo>
                      <a:pt x="6" y="94"/>
                      <a:pt x="11" y="94"/>
                      <a:pt x="17" y="93"/>
                    </a:cubicBezTo>
                    <a:cubicBezTo>
                      <a:pt x="12" y="94"/>
                      <a:pt x="11" y="89"/>
                      <a:pt x="12" y="87"/>
                    </a:cubicBezTo>
                    <a:cubicBezTo>
                      <a:pt x="13" y="84"/>
                      <a:pt x="16" y="77"/>
                      <a:pt x="15" y="70"/>
                    </a:cubicBezTo>
                    <a:cubicBezTo>
                      <a:pt x="15" y="62"/>
                      <a:pt x="12" y="45"/>
                      <a:pt x="11" y="29"/>
                    </a:cubicBezTo>
                    <a:cubicBezTo>
                      <a:pt x="9" y="14"/>
                      <a:pt x="10" y="2"/>
                      <a:pt x="11" y="0"/>
                    </a:cubicBezTo>
                    <a:cubicBezTo>
                      <a:pt x="10" y="2"/>
                      <a:pt x="7" y="4"/>
                      <a:pt x="0" y="6"/>
                    </a:cubicBezTo>
                    <a:cubicBezTo>
                      <a:pt x="0" y="22"/>
                      <a:pt x="5" y="45"/>
                      <a:pt x="7" y="63"/>
                    </a:cubicBezTo>
                    <a:cubicBezTo>
                      <a:pt x="7" y="68"/>
                      <a:pt x="7" y="74"/>
                      <a:pt x="7" y="79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0" name="ïṡlîḓe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11576162" y="6510093"/>
                <a:ext cx="159518" cy="231773"/>
              </a:xfrm>
              <a:custGeom>
                <a:avLst/>
                <a:gdLst>
                  <a:gd name="T0" fmla="*/ 82 w 138"/>
                  <a:gd name="T1" fmla="*/ 63 h 201"/>
                  <a:gd name="T2" fmla="*/ 58 w 138"/>
                  <a:gd name="T3" fmla="*/ 59 h 201"/>
                  <a:gd name="T4" fmla="*/ 49 w 138"/>
                  <a:gd name="T5" fmla="*/ 60 h 201"/>
                  <a:gd name="T6" fmla="*/ 32 w 138"/>
                  <a:gd name="T7" fmla="*/ 64 h 201"/>
                  <a:gd name="T8" fmla="*/ 24 w 138"/>
                  <a:gd name="T9" fmla="*/ 67 h 201"/>
                  <a:gd name="T10" fmla="*/ 12 w 138"/>
                  <a:gd name="T11" fmla="*/ 20 h 201"/>
                  <a:gd name="T12" fmla="*/ 0 w 138"/>
                  <a:gd name="T13" fmla="*/ 0 h 201"/>
                  <a:gd name="T14" fmla="*/ 0 w 138"/>
                  <a:gd name="T15" fmla="*/ 22 h 201"/>
                  <a:gd name="T16" fmla="*/ 0 w 138"/>
                  <a:gd name="T17" fmla="*/ 62 h 201"/>
                  <a:gd name="T18" fmla="*/ 109 w 138"/>
                  <a:gd name="T19" fmla="*/ 201 h 201"/>
                  <a:gd name="T20" fmla="*/ 118 w 138"/>
                  <a:gd name="T21" fmla="*/ 192 h 201"/>
                  <a:gd name="T22" fmla="*/ 119 w 138"/>
                  <a:gd name="T23" fmla="*/ 191 h 201"/>
                  <a:gd name="T24" fmla="*/ 125 w 138"/>
                  <a:gd name="T25" fmla="*/ 183 h 201"/>
                  <a:gd name="T26" fmla="*/ 125 w 138"/>
                  <a:gd name="T27" fmla="*/ 183 h 201"/>
                  <a:gd name="T28" fmla="*/ 130 w 138"/>
                  <a:gd name="T29" fmla="*/ 174 h 201"/>
                  <a:gd name="T30" fmla="*/ 131 w 138"/>
                  <a:gd name="T31" fmla="*/ 172 h 201"/>
                  <a:gd name="T32" fmla="*/ 135 w 138"/>
                  <a:gd name="T33" fmla="*/ 162 h 201"/>
                  <a:gd name="T34" fmla="*/ 135 w 138"/>
                  <a:gd name="T35" fmla="*/ 162 h 201"/>
                  <a:gd name="T36" fmla="*/ 137 w 138"/>
                  <a:gd name="T37" fmla="*/ 152 h 201"/>
                  <a:gd name="T38" fmla="*/ 138 w 138"/>
                  <a:gd name="T39" fmla="*/ 150 h 201"/>
                  <a:gd name="T40" fmla="*/ 138 w 138"/>
                  <a:gd name="T41" fmla="*/ 139 h 201"/>
                  <a:gd name="T42" fmla="*/ 115 w 138"/>
                  <a:gd name="T43" fmla="*/ 82 h 201"/>
                  <a:gd name="T44" fmla="*/ 82 w 138"/>
                  <a:gd name="T45" fmla="*/ 6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8" h="201">
                    <a:moveTo>
                      <a:pt x="82" y="63"/>
                    </a:moveTo>
                    <a:cubicBezTo>
                      <a:pt x="75" y="60"/>
                      <a:pt x="67" y="59"/>
                      <a:pt x="58" y="59"/>
                    </a:cubicBezTo>
                    <a:cubicBezTo>
                      <a:pt x="55" y="59"/>
                      <a:pt x="52" y="59"/>
                      <a:pt x="49" y="60"/>
                    </a:cubicBezTo>
                    <a:cubicBezTo>
                      <a:pt x="43" y="60"/>
                      <a:pt x="38" y="62"/>
                      <a:pt x="32" y="64"/>
                    </a:cubicBezTo>
                    <a:cubicBezTo>
                      <a:pt x="29" y="64"/>
                      <a:pt x="27" y="66"/>
                      <a:pt x="24" y="67"/>
                    </a:cubicBezTo>
                    <a:cubicBezTo>
                      <a:pt x="23" y="50"/>
                      <a:pt x="19" y="34"/>
                      <a:pt x="12" y="20"/>
                    </a:cubicBezTo>
                    <a:cubicBezTo>
                      <a:pt x="9" y="13"/>
                      <a:pt x="5" y="7"/>
                      <a:pt x="0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129"/>
                      <a:pt x="47" y="185"/>
                      <a:pt x="109" y="201"/>
                    </a:cubicBezTo>
                    <a:cubicBezTo>
                      <a:pt x="112" y="198"/>
                      <a:pt x="115" y="195"/>
                      <a:pt x="118" y="192"/>
                    </a:cubicBezTo>
                    <a:cubicBezTo>
                      <a:pt x="119" y="191"/>
                      <a:pt x="119" y="191"/>
                      <a:pt x="119" y="191"/>
                    </a:cubicBezTo>
                    <a:cubicBezTo>
                      <a:pt x="121" y="189"/>
                      <a:pt x="123" y="186"/>
                      <a:pt x="125" y="183"/>
                    </a:cubicBezTo>
                    <a:cubicBezTo>
                      <a:pt x="125" y="183"/>
                      <a:pt x="125" y="183"/>
                      <a:pt x="125" y="183"/>
                    </a:cubicBezTo>
                    <a:cubicBezTo>
                      <a:pt x="127" y="180"/>
                      <a:pt x="129" y="177"/>
                      <a:pt x="130" y="174"/>
                    </a:cubicBezTo>
                    <a:cubicBezTo>
                      <a:pt x="130" y="173"/>
                      <a:pt x="131" y="173"/>
                      <a:pt x="131" y="172"/>
                    </a:cubicBezTo>
                    <a:cubicBezTo>
                      <a:pt x="133" y="169"/>
                      <a:pt x="134" y="166"/>
                      <a:pt x="135" y="162"/>
                    </a:cubicBezTo>
                    <a:cubicBezTo>
                      <a:pt x="135" y="162"/>
                      <a:pt x="135" y="162"/>
                      <a:pt x="135" y="162"/>
                    </a:cubicBezTo>
                    <a:cubicBezTo>
                      <a:pt x="136" y="159"/>
                      <a:pt x="137" y="155"/>
                      <a:pt x="137" y="152"/>
                    </a:cubicBezTo>
                    <a:cubicBezTo>
                      <a:pt x="137" y="151"/>
                      <a:pt x="137" y="150"/>
                      <a:pt x="138" y="150"/>
                    </a:cubicBezTo>
                    <a:cubicBezTo>
                      <a:pt x="138" y="146"/>
                      <a:pt x="138" y="143"/>
                      <a:pt x="138" y="139"/>
                    </a:cubicBezTo>
                    <a:cubicBezTo>
                      <a:pt x="138" y="117"/>
                      <a:pt x="129" y="97"/>
                      <a:pt x="115" y="82"/>
                    </a:cubicBezTo>
                    <a:cubicBezTo>
                      <a:pt x="106" y="73"/>
                      <a:pt x="95" y="67"/>
                      <a:pt x="82" y="63"/>
                    </a:cubicBezTo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1" name="îṧľiḍe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11601729" y="6567896"/>
                <a:ext cx="72811" cy="15007"/>
              </a:xfrm>
              <a:custGeom>
                <a:avLst/>
                <a:gdLst>
                  <a:gd name="T0" fmla="*/ 18 w 63"/>
                  <a:gd name="T1" fmla="*/ 0 h 13"/>
                  <a:gd name="T2" fmla="*/ 0 w 63"/>
                  <a:gd name="T3" fmla="*/ 2 h 13"/>
                  <a:gd name="T4" fmla="*/ 0 w 63"/>
                  <a:gd name="T5" fmla="*/ 2 h 13"/>
                  <a:gd name="T6" fmla="*/ 18 w 63"/>
                  <a:gd name="T7" fmla="*/ 0 h 13"/>
                  <a:gd name="T8" fmla="*/ 63 w 63"/>
                  <a:gd name="T9" fmla="*/ 13 h 13"/>
                  <a:gd name="T10" fmla="*/ 63 w 63"/>
                  <a:gd name="T11" fmla="*/ 13 h 13"/>
                  <a:gd name="T12" fmla="*/ 18 w 63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3">
                    <a:moveTo>
                      <a:pt x="18" y="0"/>
                    </a:moveTo>
                    <a:cubicBezTo>
                      <a:pt x="12" y="0"/>
                      <a:pt x="6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6" y="1"/>
                      <a:pt x="12" y="0"/>
                      <a:pt x="18" y="0"/>
                    </a:cubicBezTo>
                    <a:cubicBezTo>
                      <a:pt x="35" y="0"/>
                      <a:pt x="50" y="5"/>
                      <a:pt x="63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5"/>
                      <a:pt x="35" y="0"/>
                      <a:pt x="18" y="0"/>
                    </a:cubicBezTo>
                  </a:path>
                </a:pathLst>
              </a:custGeom>
              <a:solidFill>
                <a:srgbClr val="AEA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2" name="ïṧḷíďe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11576162" y="6541218"/>
                <a:ext cx="138953" cy="122278"/>
              </a:xfrm>
              <a:custGeom>
                <a:avLst/>
                <a:gdLst>
                  <a:gd name="T0" fmla="*/ 120 w 120"/>
                  <a:gd name="T1" fmla="*/ 106 h 106"/>
                  <a:gd name="T2" fmla="*/ 120 w 120"/>
                  <a:gd name="T3" fmla="*/ 106 h 106"/>
                  <a:gd name="T4" fmla="*/ 120 w 120"/>
                  <a:gd name="T5" fmla="*/ 106 h 106"/>
                  <a:gd name="T6" fmla="*/ 120 w 120"/>
                  <a:gd name="T7" fmla="*/ 105 h 106"/>
                  <a:gd name="T8" fmla="*/ 120 w 120"/>
                  <a:gd name="T9" fmla="*/ 105 h 106"/>
                  <a:gd name="T10" fmla="*/ 120 w 120"/>
                  <a:gd name="T11" fmla="*/ 105 h 106"/>
                  <a:gd name="T12" fmla="*/ 120 w 120"/>
                  <a:gd name="T13" fmla="*/ 105 h 106"/>
                  <a:gd name="T14" fmla="*/ 120 w 120"/>
                  <a:gd name="T15" fmla="*/ 105 h 106"/>
                  <a:gd name="T16" fmla="*/ 120 w 120"/>
                  <a:gd name="T17" fmla="*/ 105 h 106"/>
                  <a:gd name="T18" fmla="*/ 120 w 120"/>
                  <a:gd name="T19" fmla="*/ 104 h 106"/>
                  <a:gd name="T20" fmla="*/ 120 w 120"/>
                  <a:gd name="T21" fmla="*/ 105 h 106"/>
                  <a:gd name="T22" fmla="*/ 120 w 120"/>
                  <a:gd name="T23" fmla="*/ 104 h 106"/>
                  <a:gd name="T24" fmla="*/ 120 w 120"/>
                  <a:gd name="T25" fmla="*/ 104 h 106"/>
                  <a:gd name="T26" fmla="*/ 120 w 120"/>
                  <a:gd name="T27" fmla="*/ 104 h 106"/>
                  <a:gd name="T28" fmla="*/ 120 w 120"/>
                  <a:gd name="T29" fmla="*/ 104 h 106"/>
                  <a:gd name="T30" fmla="*/ 120 w 120"/>
                  <a:gd name="T31" fmla="*/ 104 h 106"/>
                  <a:gd name="T32" fmla="*/ 120 w 120"/>
                  <a:gd name="T33" fmla="*/ 104 h 106"/>
                  <a:gd name="T34" fmla="*/ 120 w 120"/>
                  <a:gd name="T35" fmla="*/ 104 h 106"/>
                  <a:gd name="T36" fmla="*/ 120 w 120"/>
                  <a:gd name="T37" fmla="*/ 104 h 106"/>
                  <a:gd name="T38" fmla="*/ 120 w 120"/>
                  <a:gd name="T39" fmla="*/ 104 h 106"/>
                  <a:gd name="T40" fmla="*/ 120 w 120"/>
                  <a:gd name="T41" fmla="*/ 104 h 106"/>
                  <a:gd name="T42" fmla="*/ 120 w 120"/>
                  <a:gd name="T43" fmla="*/ 103 h 106"/>
                  <a:gd name="T44" fmla="*/ 120 w 120"/>
                  <a:gd name="T45" fmla="*/ 104 h 106"/>
                  <a:gd name="T46" fmla="*/ 120 w 120"/>
                  <a:gd name="T47" fmla="*/ 103 h 106"/>
                  <a:gd name="T48" fmla="*/ 120 w 120"/>
                  <a:gd name="T49" fmla="*/ 103 h 106"/>
                  <a:gd name="T50" fmla="*/ 120 w 120"/>
                  <a:gd name="T51" fmla="*/ 103 h 106"/>
                  <a:gd name="T52" fmla="*/ 120 w 120"/>
                  <a:gd name="T53" fmla="*/ 103 h 106"/>
                  <a:gd name="T54" fmla="*/ 120 w 120"/>
                  <a:gd name="T55" fmla="*/ 103 h 106"/>
                  <a:gd name="T56" fmla="*/ 120 w 120"/>
                  <a:gd name="T57" fmla="*/ 103 h 106"/>
                  <a:gd name="T58" fmla="*/ 120 w 120"/>
                  <a:gd name="T59" fmla="*/ 103 h 106"/>
                  <a:gd name="T60" fmla="*/ 85 w 120"/>
                  <a:gd name="T61" fmla="*/ 36 h 106"/>
                  <a:gd name="T62" fmla="*/ 120 w 120"/>
                  <a:gd name="T63" fmla="*/ 103 h 106"/>
                  <a:gd name="T64" fmla="*/ 120 w 120"/>
                  <a:gd name="T65" fmla="*/ 103 h 106"/>
                  <a:gd name="T66" fmla="*/ 85 w 120"/>
                  <a:gd name="T67" fmla="*/ 36 h 106"/>
                  <a:gd name="T68" fmla="*/ 85 w 120"/>
                  <a:gd name="T69" fmla="*/ 36 h 106"/>
                  <a:gd name="T70" fmla="*/ 0 w 120"/>
                  <a:gd name="T71" fmla="*/ 0 h 106"/>
                  <a:gd name="T72" fmla="*/ 0 w 120"/>
                  <a:gd name="T73" fmla="*/ 0 h 106"/>
                  <a:gd name="T74" fmla="*/ 6 w 120"/>
                  <a:gd name="T75" fmla="*/ 31 h 106"/>
                  <a:gd name="T76" fmla="*/ 22 w 120"/>
                  <a:gd name="T77" fmla="*/ 25 h 106"/>
                  <a:gd name="T78" fmla="*/ 22 w 120"/>
                  <a:gd name="T79" fmla="*/ 25 h 106"/>
                  <a:gd name="T80" fmla="*/ 6 w 120"/>
                  <a:gd name="T81" fmla="*/ 31 h 106"/>
                  <a:gd name="T82" fmla="*/ 0 w 120"/>
                  <a:gd name="T83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0" h="106">
                    <a:moveTo>
                      <a:pt x="120" y="106"/>
                    </a:moveTo>
                    <a:cubicBezTo>
                      <a:pt x="120" y="106"/>
                      <a:pt x="120" y="106"/>
                      <a:pt x="120" y="106"/>
                    </a:cubicBezTo>
                    <a:cubicBezTo>
                      <a:pt x="120" y="106"/>
                      <a:pt x="120" y="106"/>
                      <a:pt x="120" y="106"/>
                    </a:cubicBezTo>
                    <a:moveTo>
                      <a:pt x="120" y="105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5"/>
                    </a:cubicBezTo>
                    <a:moveTo>
                      <a:pt x="120" y="105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5"/>
                    </a:cubicBezTo>
                    <a:moveTo>
                      <a:pt x="120" y="104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3"/>
                    </a:moveTo>
                    <a:cubicBezTo>
                      <a:pt x="120" y="103"/>
                      <a:pt x="120" y="104"/>
                      <a:pt x="120" y="104"/>
                    </a:cubicBezTo>
                    <a:cubicBezTo>
                      <a:pt x="120" y="104"/>
                      <a:pt x="120" y="103"/>
                      <a:pt x="120" y="103"/>
                    </a:cubicBezTo>
                    <a:moveTo>
                      <a:pt x="120" y="103"/>
                    </a:move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moveTo>
                      <a:pt x="120" y="103"/>
                    </a:move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moveTo>
                      <a:pt x="85" y="36"/>
                    </a:moveTo>
                    <a:cubicBezTo>
                      <a:pt x="106" y="51"/>
                      <a:pt x="120" y="75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75"/>
                      <a:pt x="106" y="51"/>
                      <a:pt x="85" y="36"/>
                    </a:cubicBezTo>
                    <a:cubicBezTo>
                      <a:pt x="85" y="36"/>
                      <a:pt x="85" y="36"/>
                      <a:pt x="85" y="36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5" y="20"/>
                      <a:pt x="6" y="31"/>
                    </a:cubicBezTo>
                    <a:cubicBezTo>
                      <a:pt x="11" y="28"/>
                      <a:pt x="17" y="26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7" y="26"/>
                      <a:pt x="11" y="28"/>
                      <a:pt x="6" y="31"/>
                    </a:cubicBezTo>
                    <a:cubicBezTo>
                      <a:pt x="5" y="20"/>
                      <a:pt x="3" y="10"/>
                      <a:pt x="0" y="0"/>
                    </a:cubicBezTo>
                  </a:path>
                </a:pathLst>
              </a:custGeom>
              <a:solidFill>
                <a:srgbClr val="4A46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61"/>
            </p:custDataLst>
          </p:nvPr>
        </p:nvSpPr>
        <p:spPr>
          <a:xfrm>
            <a:off x="10672735" y="865424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62"/>
            </p:custDataLst>
          </p:nvPr>
        </p:nvSpPr>
        <p:spPr>
          <a:xfrm>
            <a:off x="669925" y="865416"/>
            <a:ext cx="9828101" cy="5388907"/>
          </a:xfrm>
        </p:spPr>
        <p:txBody>
          <a:bodyPr vert="eaVert"/>
          <a:lstStyle>
            <a:lvl1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292800" y="304200"/>
            <a:ext cx="11899200" cy="6458869"/>
            <a:chOff x="292800" y="304200"/>
            <a:chExt cx="11899200" cy="6458869"/>
          </a:xfrm>
        </p:grpSpPr>
        <p:sp>
          <p:nvSpPr>
            <p:cNvPr id="12" name="矩形 11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" name="组合 12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11396081" y="5376880"/>
              <a:ext cx="795919" cy="1386189"/>
              <a:chOff x="11396080" y="5389580"/>
              <a:chExt cx="795919" cy="1386189"/>
            </a:xfrm>
          </p:grpSpPr>
          <p:sp>
            <p:nvSpPr>
              <p:cNvPr id="14" name="íslïḋé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1791260" y="5389580"/>
                <a:ext cx="16119" cy="220656"/>
              </a:xfrm>
              <a:custGeom>
                <a:avLst/>
                <a:gdLst>
                  <a:gd name="T0" fmla="*/ 7 w 14"/>
                  <a:gd name="T1" fmla="*/ 191 h 191"/>
                  <a:gd name="T2" fmla="*/ 0 w 14"/>
                  <a:gd name="T3" fmla="*/ 185 h 191"/>
                  <a:gd name="T4" fmla="*/ 0 w 14"/>
                  <a:gd name="T5" fmla="*/ 6 h 191"/>
                  <a:gd name="T6" fmla="*/ 7 w 14"/>
                  <a:gd name="T7" fmla="*/ 0 h 191"/>
                  <a:gd name="T8" fmla="*/ 14 w 14"/>
                  <a:gd name="T9" fmla="*/ 6 h 191"/>
                  <a:gd name="T10" fmla="*/ 14 w 14"/>
                  <a:gd name="T11" fmla="*/ 185 h 191"/>
                  <a:gd name="T12" fmla="*/ 7 w 14"/>
                  <a:gd name="T13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1">
                    <a:moveTo>
                      <a:pt x="7" y="191"/>
                    </a:moveTo>
                    <a:cubicBezTo>
                      <a:pt x="3" y="191"/>
                      <a:pt x="0" y="188"/>
                      <a:pt x="0" y="18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6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14" y="188"/>
                      <a:pt x="11" y="191"/>
                      <a:pt x="7" y="191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îṥ1ïďê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1939106" y="5447384"/>
                <a:ext cx="124501" cy="191755"/>
              </a:xfrm>
              <a:custGeom>
                <a:avLst/>
                <a:gdLst>
                  <a:gd name="T0" fmla="*/ 7 w 108"/>
                  <a:gd name="T1" fmla="*/ 166 h 166"/>
                  <a:gd name="T2" fmla="*/ 4 w 108"/>
                  <a:gd name="T3" fmla="*/ 165 h 166"/>
                  <a:gd name="T4" fmla="*/ 1 w 108"/>
                  <a:gd name="T5" fmla="*/ 156 h 166"/>
                  <a:gd name="T6" fmla="*/ 95 w 108"/>
                  <a:gd name="T7" fmla="*/ 4 h 166"/>
                  <a:gd name="T8" fmla="*/ 104 w 108"/>
                  <a:gd name="T9" fmla="*/ 2 h 166"/>
                  <a:gd name="T10" fmla="*/ 106 w 108"/>
                  <a:gd name="T11" fmla="*/ 11 h 166"/>
                  <a:gd name="T12" fmla="*/ 13 w 108"/>
                  <a:gd name="T13" fmla="*/ 163 h 166"/>
                  <a:gd name="T14" fmla="*/ 7 w 108"/>
                  <a:gd name="T15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66">
                    <a:moveTo>
                      <a:pt x="7" y="166"/>
                    </a:moveTo>
                    <a:cubicBezTo>
                      <a:pt x="6" y="166"/>
                      <a:pt x="5" y="166"/>
                      <a:pt x="4" y="165"/>
                    </a:cubicBezTo>
                    <a:cubicBezTo>
                      <a:pt x="0" y="163"/>
                      <a:pt x="0" y="159"/>
                      <a:pt x="1" y="156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7" y="1"/>
                      <a:pt x="101" y="0"/>
                      <a:pt x="104" y="2"/>
                    </a:cubicBezTo>
                    <a:cubicBezTo>
                      <a:pt x="107" y="4"/>
                      <a:pt x="108" y="8"/>
                      <a:pt x="106" y="11"/>
                    </a:cubicBezTo>
                    <a:cubicBezTo>
                      <a:pt x="13" y="163"/>
                      <a:pt x="13" y="163"/>
                      <a:pt x="13" y="163"/>
                    </a:cubicBezTo>
                    <a:cubicBezTo>
                      <a:pt x="11" y="165"/>
                      <a:pt x="9" y="166"/>
                      <a:pt x="7" y="166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îṣḷíďê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1535032" y="5447384"/>
                <a:ext cx="124501" cy="191755"/>
              </a:xfrm>
              <a:custGeom>
                <a:avLst/>
                <a:gdLst>
                  <a:gd name="T0" fmla="*/ 101 w 108"/>
                  <a:gd name="T1" fmla="*/ 166 h 166"/>
                  <a:gd name="T2" fmla="*/ 95 w 108"/>
                  <a:gd name="T3" fmla="*/ 163 h 166"/>
                  <a:gd name="T4" fmla="*/ 2 w 108"/>
                  <a:gd name="T5" fmla="*/ 11 h 166"/>
                  <a:gd name="T6" fmla="*/ 4 w 108"/>
                  <a:gd name="T7" fmla="*/ 2 h 166"/>
                  <a:gd name="T8" fmla="*/ 13 w 108"/>
                  <a:gd name="T9" fmla="*/ 4 h 166"/>
                  <a:gd name="T10" fmla="*/ 107 w 108"/>
                  <a:gd name="T11" fmla="*/ 156 h 166"/>
                  <a:gd name="T12" fmla="*/ 104 w 108"/>
                  <a:gd name="T13" fmla="*/ 165 h 166"/>
                  <a:gd name="T14" fmla="*/ 101 w 108"/>
                  <a:gd name="T15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66">
                    <a:moveTo>
                      <a:pt x="101" y="166"/>
                    </a:moveTo>
                    <a:cubicBezTo>
                      <a:pt x="99" y="166"/>
                      <a:pt x="97" y="165"/>
                      <a:pt x="95" y="16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0" y="8"/>
                      <a:pt x="1" y="4"/>
                      <a:pt x="4" y="2"/>
                    </a:cubicBezTo>
                    <a:cubicBezTo>
                      <a:pt x="7" y="0"/>
                      <a:pt x="11" y="1"/>
                      <a:pt x="13" y="4"/>
                    </a:cubicBezTo>
                    <a:cubicBezTo>
                      <a:pt x="107" y="156"/>
                      <a:pt x="107" y="156"/>
                      <a:pt x="107" y="156"/>
                    </a:cubicBezTo>
                    <a:cubicBezTo>
                      <a:pt x="108" y="159"/>
                      <a:pt x="108" y="163"/>
                      <a:pt x="104" y="165"/>
                    </a:cubicBezTo>
                    <a:cubicBezTo>
                      <a:pt x="103" y="166"/>
                      <a:pt x="102" y="166"/>
                      <a:pt x="101" y="166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îṩḻiḓê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11555597" y="6724635"/>
                <a:ext cx="480220" cy="511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îşļïḋé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1931880" y="6717965"/>
                <a:ext cx="165076" cy="4001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îṥ1iḑe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1701219" y="6357800"/>
                <a:ext cx="175635" cy="170633"/>
              </a:xfrm>
              <a:custGeom>
                <a:avLst/>
                <a:gdLst>
                  <a:gd name="T0" fmla="*/ 149 w 152"/>
                  <a:gd name="T1" fmla="*/ 28 h 148"/>
                  <a:gd name="T2" fmla="*/ 149 w 152"/>
                  <a:gd name="T3" fmla="*/ 28 h 148"/>
                  <a:gd name="T4" fmla="*/ 152 w 152"/>
                  <a:gd name="T5" fmla="*/ 0 h 148"/>
                  <a:gd name="T6" fmla="*/ 0 w 152"/>
                  <a:gd name="T7" fmla="*/ 148 h 148"/>
                  <a:gd name="T8" fmla="*/ 149 w 152"/>
                  <a:gd name="T9" fmla="*/ 2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48">
                    <a:moveTo>
                      <a:pt x="149" y="28"/>
                    </a:moveTo>
                    <a:cubicBezTo>
                      <a:pt x="149" y="28"/>
                      <a:pt x="149" y="28"/>
                      <a:pt x="149" y="28"/>
                    </a:cubicBezTo>
                    <a:cubicBezTo>
                      <a:pt x="149" y="18"/>
                      <a:pt x="150" y="9"/>
                      <a:pt x="152" y="0"/>
                    </a:cubicBezTo>
                    <a:cubicBezTo>
                      <a:pt x="70" y="1"/>
                      <a:pt x="3" y="66"/>
                      <a:pt x="0" y="148"/>
                    </a:cubicBezTo>
                    <a:cubicBezTo>
                      <a:pt x="15" y="79"/>
                      <a:pt x="76" y="28"/>
                      <a:pt x="149" y="28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îśḻiḓe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1396080" y="5671376"/>
                <a:ext cx="795919" cy="805368"/>
              </a:xfrm>
              <a:custGeom>
                <a:avLst/>
                <a:gdLst>
                  <a:gd name="T0" fmla="*/ 346 w 689"/>
                  <a:gd name="T1" fmla="*/ 0 h 698"/>
                  <a:gd name="T2" fmla="*/ 178 w 689"/>
                  <a:gd name="T3" fmla="*/ 49 h 698"/>
                  <a:gd name="T4" fmla="*/ 123 w 689"/>
                  <a:gd name="T5" fmla="*/ 93 h 698"/>
                  <a:gd name="T6" fmla="*/ 123 w 689"/>
                  <a:gd name="T7" fmla="*/ 539 h 698"/>
                  <a:gd name="T8" fmla="*/ 185 w 689"/>
                  <a:gd name="T9" fmla="*/ 698 h 698"/>
                  <a:gd name="T10" fmla="*/ 508 w 689"/>
                  <a:gd name="T11" fmla="*/ 698 h 698"/>
                  <a:gd name="T12" fmla="*/ 570 w 689"/>
                  <a:gd name="T13" fmla="*/ 539 h 698"/>
                  <a:gd name="T14" fmla="*/ 626 w 689"/>
                  <a:gd name="T15" fmla="*/ 464 h 698"/>
                  <a:gd name="T16" fmla="*/ 570 w 689"/>
                  <a:gd name="T17" fmla="*/ 93 h 698"/>
                  <a:gd name="T18" fmla="*/ 346 w 689"/>
                  <a:gd name="T19" fmla="*/ 0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9" h="698">
                    <a:moveTo>
                      <a:pt x="346" y="0"/>
                    </a:moveTo>
                    <a:cubicBezTo>
                      <a:pt x="288" y="0"/>
                      <a:pt x="229" y="16"/>
                      <a:pt x="178" y="49"/>
                    </a:cubicBezTo>
                    <a:cubicBezTo>
                      <a:pt x="159" y="61"/>
                      <a:pt x="140" y="76"/>
                      <a:pt x="123" y="93"/>
                    </a:cubicBezTo>
                    <a:cubicBezTo>
                      <a:pt x="0" y="216"/>
                      <a:pt x="0" y="416"/>
                      <a:pt x="123" y="539"/>
                    </a:cubicBezTo>
                    <a:cubicBezTo>
                      <a:pt x="163" y="580"/>
                      <a:pt x="186" y="648"/>
                      <a:pt x="185" y="698"/>
                    </a:cubicBezTo>
                    <a:cubicBezTo>
                      <a:pt x="508" y="698"/>
                      <a:pt x="508" y="698"/>
                      <a:pt x="508" y="698"/>
                    </a:cubicBezTo>
                    <a:cubicBezTo>
                      <a:pt x="507" y="648"/>
                      <a:pt x="530" y="580"/>
                      <a:pt x="570" y="539"/>
                    </a:cubicBezTo>
                    <a:cubicBezTo>
                      <a:pt x="593" y="517"/>
                      <a:pt x="611" y="491"/>
                      <a:pt x="626" y="464"/>
                    </a:cubicBezTo>
                    <a:cubicBezTo>
                      <a:pt x="689" y="345"/>
                      <a:pt x="670" y="193"/>
                      <a:pt x="570" y="93"/>
                    </a:cubicBezTo>
                    <a:cubicBezTo>
                      <a:pt x="508" y="31"/>
                      <a:pt x="427" y="0"/>
                      <a:pt x="346" y="0"/>
                    </a:cubicBezTo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Sľïḋê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1576162" y="6474520"/>
                <a:ext cx="439090" cy="272347"/>
              </a:xfrm>
              <a:custGeom>
                <a:avLst/>
                <a:gdLst>
                  <a:gd name="T0" fmla="*/ 354 w 380"/>
                  <a:gd name="T1" fmla="*/ 0 h 236"/>
                  <a:gd name="T2" fmla="*/ 26 w 380"/>
                  <a:gd name="T3" fmla="*/ 0 h 236"/>
                  <a:gd name="T4" fmla="*/ 0 w 380"/>
                  <a:gd name="T5" fmla="*/ 26 h 236"/>
                  <a:gd name="T6" fmla="*/ 0 w 380"/>
                  <a:gd name="T7" fmla="*/ 93 h 236"/>
                  <a:gd name="T8" fmla="*/ 143 w 380"/>
                  <a:gd name="T9" fmla="*/ 236 h 236"/>
                  <a:gd name="T10" fmla="*/ 237 w 380"/>
                  <a:gd name="T11" fmla="*/ 236 h 236"/>
                  <a:gd name="T12" fmla="*/ 380 w 380"/>
                  <a:gd name="T13" fmla="*/ 93 h 236"/>
                  <a:gd name="T14" fmla="*/ 380 w 380"/>
                  <a:gd name="T15" fmla="*/ 26 h 236"/>
                  <a:gd name="T16" fmla="*/ 354 w 380"/>
                  <a:gd name="T17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0" h="236">
                    <a:moveTo>
                      <a:pt x="354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72"/>
                      <a:pt x="64" y="236"/>
                      <a:pt x="143" y="236"/>
                    </a:cubicBezTo>
                    <a:cubicBezTo>
                      <a:pt x="237" y="236"/>
                      <a:pt x="237" y="236"/>
                      <a:pt x="237" y="236"/>
                    </a:cubicBezTo>
                    <a:cubicBezTo>
                      <a:pt x="316" y="236"/>
                      <a:pt x="380" y="172"/>
                      <a:pt x="380" y="93"/>
                    </a:cubicBezTo>
                    <a:cubicBezTo>
                      <a:pt x="380" y="26"/>
                      <a:pt x="380" y="26"/>
                      <a:pt x="380" y="26"/>
                    </a:cubicBezTo>
                    <a:cubicBezTo>
                      <a:pt x="380" y="11"/>
                      <a:pt x="368" y="0"/>
                      <a:pt x="35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îṧļïḍe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11790148" y="6050993"/>
                <a:ext cx="219545" cy="439645"/>
              </a:xfrm>
              <a:custGeom>
                <a:avLst/>
                <a:gdLst>
                  <a:gd name="T0" fmla="*/ 162 w 190"/>
                  <a:gd name="T1" fmla="*/ 5 h 381"/>
                  <a:gd name="T2" fmla="*/ 90 w 190"/>
                  <a:gd name="T3" fmla="*/ 42 h 381"/>
                  <a:gd name="T4" fmla="*/ 63 w 190"/>
                  <a:gd name="T5" fmla="*/ 87 h 381"/>
                  <a:gd name="T6" fmla="*/ 5 w 190"/>
                  <a:gd name="T7" fmla="*/ 79 h 381"/>
                  <a:gd name="T8" fmla="*/ 0 w 190"/>
                  <a:gd name="T9" fmla="*/ 103 h 381"/>
                  <a:gd name="T10" fmla="*/ 53 w 190"/>
                  <a:gd name="T11" fmla="*/ 110 h 381"/>
                  <a:gd name="T12" fmla="*/ 21 w 190"/>
                  <a:gd name="T13" fmla="*/ 381 h 381"/>
                  <a:gd name="T14" fmla="*/ 45 w 190"/>
                  <a:gd name="T15" fmla="*/ 380 h 381"/>
                  <a:gd name="T16" fmla="*/ 79 w 190"/>
                  <a:gd name="T17" fmla="*/ 112 h 381"/>
                  <a:gd name="T18" fmla="*/ 160 w 190"/>
                  <a:gd name="T19" fmla="*/ 102 h 381"/>
                  <a:gd name="T20" fmla="*/ 189 w 190"/>
                  <a:gd name="T21" fmla="*/ 45 h 381"/>
                  <a:gd name="T22" fmla="*/ 162 w 190"/>
                  <a:gd name="T23" fmla="*/ 5 h 381"/>
                  <a:gd name="T24" fmla="*/ 149 w 190"/>
                  <a:gd name="T25" fmla="*/ 80 h 381"/>
                  <a:gd name="T26" fmla="*/ 89 w 190"/>
                  <a:gd name="T27" fmla="*/ 88 h 381"/>
                  <a:gd name="T28" fmla="*/ 109 w 190"/>
                  <a:gd name="T29" fmla="*/ 58 h 381"/>
                  <a:gd name="T30" fmla="*/ 154 w 190"/>
                  <a:gd name="T31" fmla="*/ 28 h 381"/>
                  <a:gd name="T32" fmla="*/ 164 w 190"/>
                  <a:gd name="T33" fmla="*/ 47 h 381"/>
                  <a:gd name="T34" fmla="*/ 149 w 190"/>
                  <a:gd name="T35" fmla="*/ 8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0" h="381">
                    <a:moveTo>
                      <a:pt x="162" y="5"/>
                    </a:moveTo>
                    <a:cubicBezTo>
                      <a:pt x="148" y="0"/>
                      <a:pt x="124" y="3"/>
                      <a:pt x="90" y="42"/>
                    </a:cubicBezTo>
                    <a:cubicBezTo>
                      <a:pt x="79" y="55"/>
                      <a:pt x="70" y="70"/>
                      <a:pt x="63" y="87"/>
                    </a:cubicBezTo>
                    <a:cubicBezTo>
                      <a:pt x="39" y="85"/>
                      <a:pt x="17" y="81"/>
                      <a:pt x="5" y="79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" y="103"/>
                      <a:pt x="25" y="108"/>
                      <a:pt x="53" y="110"/>
                    </a:cubicBezTo>
                    <a:cubicBezTo>
                      <a:pt x="15" y="219"/>
                      <a:pt x="20" y="373"/>
                      <a:pt x="21" y="381"/>
                    </a:cubicBezTo>
                    <a:cubicBezTo>
                      <a:pt x="45" y="380"/>
                      <a:pt x="45" y="380"/>
                      <a:pt x="45" y="380"/>
                    </a:cubicBezTo>
                    <a:cubicBezTo>
                      <a:pt x="45" y="378"/>
                      <a:pt x="39" y="216"/>
                      <a:pt x="79" y="112"/>
                    </a:cubicBezTo>
                    <a:cubicBezTo>
                      <a:pt x="108" y="114"/>
                      <a:pt x="140" y="112"/>
                      <a:pt x="160" y="102"/>
                    </a:cubicBezTo>
                    <a:cubicBezTo>
                      <a:pt x="182" y="91"/>
                      <a:pt x="190" y="66"/>
                      <a:pt x="189" y="45"/>
                    </a:cubicBezTo>
                    <a:cubicBezTo>
                      <a:pt x="187" y="25"/>
                      <a:pt x="177" y="10"/>
                      <a:pt x="162" y="5"/>
                    </a:cubicBezTo>
                    <a:close/>
                    <a:moveTo>
                      <a:pt x="149" y="80"/>
                    </a:moveTo>
                    <a:cubicBezTo>
                      <a:pt x="135" y="87"/>
                      <a:pt x="113" y="89"/>
                      <a:pt x="89" y="88"/>
                    </a:cubicBezTo>
                    <a:cubicBezTo>
                      <a:pt x="95" y="77"/>
                      <a:pt x="101" y="67"/>
                      <a:pt x="109" y="58"/>
                    </a:cubicBezTo>
                    <a:cubicBezTo>
                      <a:pt x="131" y="32"/>
                      <a:pt x="147" y="25"/>
                      <a:pt x="154" y="28"/>
                    </a:cubicBezTo>
                    <a:cubicBezTo>
                      <a:pt x="160" y="30"/>
                      <a:pt x="164" y="37"/>
                      <a:pt x="164" y="47"/>
                    </a:cubicBezTo>
                    <a:cubicBezTo>
                      <a:pt x="165" y="59"/>
                      <a:pt x="161" y="74"/>
                      <a:pt x="149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ïṩļíḋé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11583387" y="6050993"/>
                <a:ext cx="219545" cy="439645"/>
              </a:xfrm>
              <a:custGeom>
                <a:avLst/>
                <a:gdLst>
                  <a:gd name="T0" fmla="*/ 185 w 190"/>
                  <a:gd name="T1" fmla="*/ 79 h 381"/>
                  <a:gd name="T2" fmla="*/ 127 w 190"/>
                  <a:gd name="T3" fmla="*/ 87 h 381"/>
                  <a:gd name="T4" fmla="*/ 100 w 190"/>
                  <a:gd name="T5" fmla="*/ 42 h 381"/>
                  <a:gd name="T6" fmla="*/ 28 w 190"/>
                  <a:gd name="T7" fmla="*/ 5 h 381"/>
                  <a:gd name="T8" fmla="*/ 1 w 190"/>
                  <a:gd name="T9" fmla="*/ 45 h 381"/>
                  <a:gd name="T10" fmla="*/ 30 w 190"/>
                  <a:gd name="T11" fmla="*/ 102 h 381"/>
                  <a:gd name="T12" fmla="*/ 111 w 190"/>
                  <a:gd name="T13" fmla="*/ 112 h 381"/>
                  <a:gd name="T14" fmla="*/ 145 w 190"/>
                  <a:gd name="T15" fmla="*/ 380 h 381"/>
                  <a:gd name="T16" fmla="*/ 169 w 190"/>
                  <a:gd name="T17" fmla="*/ 381 h 381"/>
                  <a:gd name="T18" fmla="*/ 136 w 190"/>
                  <a:gd name="T19" fmla="*/ 110 h 381"/>
                  <a:gd name="T20" fmla="*/ 190 w 190"/>
                  <a:gd name="T21" fmla="*/ 103 h 381"/>
                  <a:gd name="T22" fmla="*/ 185 w 190"/>
                  <a:gd name="T23" fmla="*/ 79 h 381"/>
                  <a:gd name="T24" fmla="*/ 40 w 190"/>
                  <a:gd name="T25" fmla="*/ 80 h 381"/>
                  <a:gd name="T26" fmla="*/ 25 w 190"/>
                  <a:gd name="T27" fmla="*/ 47 h 381"/>
                  <a:gd name="T28" fmla="*/ 35 w 190"/>
                  <a:gd name="T29" fmla="*/ 28 h 381"/>
                  <a:gd name="T30" fmla="*/ 39 w 190"/>
                  <a:gd name="T31" fmla="*/ 27 h 381"/>
                  <a:gd name="T32" fmla="*/ 81 w 190"/>
                  <a:gd name="T33" fmla="*/ 58 h 381"/>
                  <a:gd name="T34" fmla="*/ 100 w 190"/>
                  <a:gd name="T35" fmla="*/ 88 h 381"/>
                  <a:gd name="T36" fmla="*/ 40 w 190"/>
                  <a:gd name="T37" fmla="*/ 8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0" h="381">
                    <a:moveTo>
                      <a:pt x="185" y="79"/>
                    </a:moveTo>
                    <a:cubicBezTo>
                      <a:pt x="173" y="81"/>
                      <a:pt x="151" y="85"/>
                      <a:pt x="127" y="87"/>
                    </a:cubicBezTo>
                    <a:cubicBezTo>
                      <a:pt x="119" y="70"/>
                      <a:pt x="110" y="55"/>
                      <a:pt x="100" y="42"/>
                    </a:cubicBezTo>
                    <a:cubicBezTo>
                      <a:pt x="66" y="3"/>
                      <a:pt x="42" y="0"/>
                      <a:pt x="28" y="5"/>
                    </a:cubicBezTo>
                    <a:cubicBezTo>
                      <a:pt x="13" y="10"/>
                      <a:pt x="2" y="25"/>
                      <a:pt x="1" y="45"/>
                    </a:cubicBezTo>
                    <a:cubicBezTo>
                      <a:pt x="0" y="66"/>
                      <a:pt x="8" y="91"/>
                      <a:pt x="30" y="102"/>
                    </a:cubicBezTo>
                    <a:cubicBezTo>
                      <a:pt x="50" y="112"/>
                      <a:pt x="81" y="114"/>
                      <a:pt x="111" y="112"/>
                    </a:cubicBezTo>
                    <a:cubicBezTo>
                      <a:pt x="150" y="216"/>
                      <a:pt x="145" y="378"/>
                      <a:pt x="145" y="380"/>
                    </a:cubicBezTo>
                    <a:cubicBezTo>
                      <a:pt x="169" y="381"/>
                      <a:pt x="169" y="381"/>
                      <a:pt x="169" y="381"/>
                    </a:cubicBezTo>
                    <a:cubicBezTo>
                      <a:pt x="169" y="373"/>
                      <a:pt x="175" y="219"/>
                      <a:pt x="136" y="110"/>
                    </a:cubicBezTo>
                    <a:cubicBezTo>
                      <a:pt x="165" y="108"/>
                      <a:pt x="188" y="103"/>
                      <a:pt x="190" y="103"/>
                    </a:cubicBezTo>
                    <a:lnTo>
                      <a:pt x="185" y="79"/>
                    </a:lnTo>
                    <a:close/>
                    <a:moveTo>
                      <a:pt x="40" y="80"/>
                    </a:moveTo>
                    <a:cubicBezTo>
                      <a:pt x="29" y="74"/>
                      <a:pt x="25" y="59"/>
                      <a:pt x="25" y="47"/>
                    </a:cubicBezTo>
                    <a:cubicBezTo>
                      <a:pt x="26" y="37"/>
                      <a:pt x="30" y="30"/>
                      <a:pt x="35" y="28"/>
                    </a:cubicBezTo>
                    <a:cubicBezTo>
                      <a:pt x="36" y="28"/>
                      <a:pt x="38" y="27"/>
                      <a:pt x="39" y="27"/>
                    </a:cubicBezTo>
                    <a:cubicBezTo>
                      <a:pt x="47" y="27"/>
                      <a:pt x="62" y="35"/>
                      <a:pt x="81" y="58"/>
                    </a:cubicBezTo>
                    <a:cubicBezTo>
                      <a:pt x="88" y="67"/>
                      <a:pt x="95" y="77"/>
                      <a:pt x="100" y="88"/>
                    </a:cubicBezTo>
                    <a:cubicBezTo>
                      <a:pt x="77" y="89"/>
                      <a:pt x="54" y="87"/>
                      <a:pt x="40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îšļiḓe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1576162" y="6474520"/>
                <a:ext cx="439090" cy="272347"/>
              </a:xfrm>
              <a:custGeom>
                <a:avLst/>
                <a:gdLst>
                  <a:gd name="T0" fmla="*/ 354 w 380"/>
                  <a:gd name="T1" fmla="*/ 0 h 236"/>
                  <a:gd name="T2" fmla="*/ 26 w 380"/>
                  <a:gd name="T3" fmla="*/ 0 h 236"/>
                  <a:gd name="T4" fmla="*/ 0 w 380"/>
                  <a:gd name="T5" fmla="*/ 26 h 236"/>
                  <a:gd name="T6" fmla="*/ 0 w 380"/>
                  <a:gd name="T7" fmla="*/ 53 h 236"/>
                  <a:gd name="T8" fmla="*/ 218 w 380"/>
                  <a:gd name="T9" fmla="*/ 53 h 236"/>
                  <a:gd name="T10" fmla="*/ 245 w 380"/>
                  <a:gd name="T11" fmla="*/ 80 h 236"/>
                  <a:gd name="T12" fmla="*/ 218 w 380"/>
                  <a:gd name="T13" fmla="*/ 107 h 236"/>
                  <a:gd name="T14" fmla="*/ 1 w 380"/>
                  <a:gd name="T15" fmla="*/ 107 h 236"/>
                  <a:gd name="T16" fmla="*/ 18 w 380"/>
                  <a:gd name="T17" fmla="*/ 161 h 236"/>
                  <a:gd name="T18" fmla="*/ 214 w 380"/>
                  <a:gd name="T19" fmla="*/ 161 h 236"/>
                  <a:gd name="T20" fmla="*/ 241 w 380"/>
                  <a:gd name="T21" fmla="*/ 188 h 236"/>
                  <a:gd name="T22" fmla="*/ 241 w 380"/>
                  <a:gd name="T23" fmla="*/ 236 h 236"/>
                  <a:gd name="T24" fmla="*/ 380 w 380"/>
                  <a:gd name="T25" fmla="*/ 93 h 236"/>
                  <a:gd name="T26" fmla="*/ 380 w 380"/>
                  <a:gd name="T27" fmla="*/ 26 h 236"/>
                  <a:gd name="T28" fmla="*/ 354 w 380"/>
                  <a:gd name="T2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0" h="236">
                    <a:moveTo>
                      <a:pt x="354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18" y="53"/>
                      <a:pt x="218" y="53"/>
                      <a:pt x="218" y="53"/>
                    </a:cubicBezTo>
                    <a:cubicBezTo>
                      <a:pt x="233" y="53"/>
                      <a:pt x="245" y="65"/>
                      <a:pt x="245" y="80"/>
                    </a:cubicBezTo>
                    <a:cubicBezTo>
                      <a:pt x="245" y="95"/>
                      <a:pt x="233" y="107"/>
                      <a:pt x="218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3" y="126"/>
                      <a:pt x="9" y="145"/>
                      <a:pt x="18" y="161"/>
                    </a:cubicBezTo>
                    <a:cubicBezTo>
                      <a:pt x="214" y="161"/>
                      <a:pt x="214" y="161"/>
                      <a:pt x="214" y="161"/>
                    </a:cubicBezTo>
                    <a:cubicBezTo>
                      <a:pt x="229" y="161"/>
                      <a:pt x="241" y="173"/>
                      <a:pt x="241" y="188"/>
                    </a:cubicBezTo>
                    <a:cubicBezTo>
                      <a:pt x="241" y="236"/>
                      <a:pt x="241" y="236"/>
                      <a:pt x="241" y="236"/>
                    </a:cubicBezTo>
                    <a:cubicBezTo>
                      <a:pt x="318" y="234"/>
                      <a:pt x="380" y="171"/>
                      <a:pt x="380" y="93"/>
                    </a:cubicBezTo>
                    <a:cubicBezTo>
                      <a:pt x="380" y="26"/>
                      <a:pt x="380" y="26"/>
                      <a:pt x="380" y="26"/>
                    </a:cubicBezTo>
                    <a:cubicBezTo>
                      <a:pt x="380" y="11"/>
                      <a:pt x="368" y="0"/>
                      <a:pt x="354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ïS1iḑè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1495570" y="6249417"/>
                <a:ext cx="169522" cy="226214"/>
              </a:xfrm>
              <a:custGeom>
                <a:avLst/>
                <a:gdLst>
                  <a:gd name="T0" fmla="*/ 73 w 147"/>
                  <a:gd name="T1" fmla="*/ 41 h 196"/>
                  <a:gd name="T2" fmla="*/ 37 w 147"/>
                  <a:gd name="T3" fmla="*/ 38 h 196"/>
                  <a:gd name="T4" fmla="*/ 99 w 147"/>
                  <a:gd name="T5" fmla="*/ 196 h 196"/>
                  <a:gd name="T6" fmla="*/ 132 w 147"/>
                  <a:gd name="T7" fmla="*/ 196 h 196"/>
                  <a:gd name="T8" fmla="*/ 73 w 147"/>
                  <a:gd name="T9" fmla="*/ 41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96">
                    <a:moveTo>
                      <a:pt x="73" y="41"/>
                    </a:moveTo>
                    <a:cubicBezTo>
                      <a:pt x="49" y="19"/>
                      <a:pt x="0" y="0"/>
                      <a:pt x="37" y="38"/>
                    </a:cubicBezTo>
                    <a:cubicBezTo>
                      <a:pt x="76" y="79"/>
                      <a:pt x="100" y="146"/>
                      <a:pt x="99" y="196"/>
                    </a:cubicBez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32" y="175"/>
                      <a:pt x="147" y="106"/>
                      <a:pt x="73" y="41"/>
                    </a:cubicBezTo>
                    <a:close/>
                  </a:path>
                </a:pathLst>
              </a:custGeom>
              <a:solidFill>
                <a:srgbClr val="FF9D1F">
                  <a:alpha val="5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ísḻîḓê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1494458" y="5670264"/>
                <a:ext cx="697541" cy="805368"/>
              </a:xfrm>
              <a:custGeom>
                <a:avLst/>
                <a:gdLst>
                  <a:gd name="T0" fmla="*/ 261 w 604"/>
                  <a:gd name="T1" fmla="*/ 1 h 698"/>
                  <a:gd name="T2" fmla="*/ 93 w 604"/>
                  <a:gd name="T3" fmla="*/ 50 h 698"/>
                  <a:gd name="T4" fmla="*/ 38 w 604"/>
                  <a:gd name="T5" fmla="*/ 94 h 698"/>
                  <a:gd name="T6" fmla="*/ 0 w 604"/>
                  <a:gd name="T7" fmla="*/ 139 h 698"/>
                  <a:gd name="T8" fmla="*/ 365 w 604"/>
                  <a:gd name="T9" fmla="*/ 87 h 698"/>
                  <a:gd name="T10" fmla="*/ 419 w 604"/>
                  <a:gd name="T11" fmla="*/ 142 h 698"/>
                  <a:gd name="T12" fmla="*/ 337 w 604"/>
                  <a:gd name="T13" fmla="*/ 525 h 698"/>
                  <a:gd name="T14" fmla="*/ 269 w 604"/>
                  <a:gd name="T15" fmla="*/ 698 h 698"/>
                  <a:gd name="T16" fmla="*/ 423 w 604"/>
                  <a:gd name="T17" fmla="*/ 698 h 698"/>
                  <a:gd name="T18" fmla="*/ 485 w 604"/>
                  <a:gd name="T19" fmla="*/ 540 h 698"/>
                  <a:gd name="T20" fmla="*/ 541 w 604"/>
                  <a:gd name="T21" fmla="*/ 465 h 698"/>
                  <a:gd name="T22" fmla="*/ 485 w 604"/>
                  <a:gd name="T23" fmla="*/ 94 h 698"/>
                  <a:gd name="T24" fmla="*/ 261 w 604"/>
                  <a:gd name="T25" fmla="*/ 1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4" h="698">
                    <a:moveTo>
                      <a:pt x="261" y="1"/>
                    </a:moveTo>
                    <a:cubicBezTo>
                      <a:pt x="203" y="1"/>
                      <a:pt x="144" y="17"/>
                      <a:pt x="93" y="50"/>
                    </a:cubicBezTo>
                    <a:cubicBezTo>
                      <a:pt x="74" y="62"/>
                      <a:pt x="55" y="77"/>
                      <a:pt x="38" y="94"/>
                    </a:cubicBezTo>
                    <a:cubicBezTo>
                      <a:pt x="24" y="108"/>
                      <a:pt x="11" y="123"/>
                      <a:pt x="0" y="139"/>
                    </a:cubicBezTo>
                    <a:cubicBezTo>
                      <a:pt x="77" y="41"/>
                      <a:pt x="223" y="0"/>
                      <a:pt x="365" y="87"/>
                    </a:cubicBezTo>
                    <a:cubicBezTo>
                      <a:pt x="387" y="101"/>
                      <a:pt x="406" y="120"/>
                      <a:pt x="419" y="142"/>
                    </a:cubicBezTo>
                    <a:cubicBezTo>
                      <a:pt x="518" y="302"/>
                      <a:pt x="463" y="460"/>
                      <a:pt x="337" y="525"/>
                    </a:cubicBezTo>
                    <a:cubicBezTo>
                      <a:pt x="280" y="555"/>
                      <a:pt x="246" y="636"/>
                      <a:pt x="269" y="698"/>
                    </a:cubicBezTo>
                    <a:cubicBezTo>
                      <a:pt x="423" y="698"/>
                      <a:pt x="423" y="698"/>
                      <a:pt x="423" y="698"/>
                    </a:cubicBezTo>
                    <a:cubicBezTo>
                      <a:pt x="422" y="648"/>
                      <a:pt x="445" y="580"/>
                      <a:pt x="485" y="540"/>
                    </a:cubicBezTo>
                    <a:cubicBezTo>
                      <a:pt x="508" y="518"/>
                      <a:pt x="526" y="492"/>
                      <a:pt x="541" y="465"/>
                    </a:cubicBezTo>
                    <a:cubicBezTo>
                      <a:pt x="604" y="346"/>
                      <a:pt x="585" y="194"/>
                      <a:pt x="485" y="94"/>
                    </a:cubicBezTo>
                    <a:cubicBezTo>
                      <a:pt x="423" y="32"/>
                      <a:pt x="342" y="1"/>
                      <a:pt x="261" y="1"/>
                    </a:cubicBezTo>
                  </a:path>
                </a:pathLst>
              </a:custGeom>
              <a:solidFill>
                <a:srgbClr val="FF9D1F">
                  <a:alpha val="5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îšľíḓè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11472226" y="5865353"/>
                <a:ext cx="113385" cy="146178"/>
              </a:xfrm>
              <a:custGeom>
                <a:avLst/>
                <a:gdLst>
                  <a:gd name="T0" fmla="*/ 0 w 98"/>
                  <a:gd name="T1" fmla="*/ 122 h 127"/>
                  <a:gd name="T2" fmla="*/ 59 w 98"/>
                  <a:gd name="T3" fmla="*/ 127 h 127"/>
                  <a:gd name="T4" fmla="*/ 98 w 98"/>
                  <a:gd name="T5" fmla="*/ 32 h 127"/>
                  <a:gd name="T6" fmla="*/ 51 w 98"/>
                  <a:gd name="T7" fmla="*/ 0 h 127"/>
                  <a:gd name="T8" fmla="*/ 0 w 98"/>
                  <a:gd name="T9" fmla="*/ 12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27">
                    <a:moveTo>
                      <a:pt x="0" y="122"/>
                    </a:moveTo>
                    <a:cubicBezTo>
                      <a:pt x="20" y="124"/>
                      <a:pt x="40" y="125"/>
                      <a:pt x="59" y="127"/>
                    </a:cubicBezTo>
                    <a:cubicBezTo>
                      <a:pt x="65" y="93"/>
                      <a:pt x="79" y="61"/>
                      <a:pt x="98" y="32"/>
                    </a:cubicBezTo>
                    <a:cubicBezTo>
                      <a:pt x="83" y="22"/>
                      <a:pt x="67" y="11"/>
                      <a:pt x="51" y="0"/>
                    </a:cubicBezTo>
                    <a:cubicBezTo>
                      <a:pt x="25" y="37"/>
                      <a:pt x="8" y="78"/>
                      <a:pt x="0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" name="iş1îḑe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11554485" y="5909818"/>
                <a:ext cx="98378" cy="107827"/>
              </a:xfrm>
              <a:custGeom>
                <a:avLst/>
                <a:gdLst>
                  <a:gd name="T0" fmla="*/ 0 w 85"/>
                  <a:gd name="T1" fmla="*/ 89 h 93"/>
                  <a:gd name="T2" fmla="*/ 59 w 85"/>
                  <a:gd name="T3" fmla="*/ 93 h 93"/>
                  <a:gd name="T4" fmla="*/ 85 w 85"/>
                  <a:gd name="T5" fmla="*/ 32 h 93"/>
                  <a:gd name="T6" fmla="*/ 37 w 85"/>
                  <a:gd name="T7" fmla="*/ 0 h 93"/>
                  <a:gd name="T8" fmla="*/ 0 w 85"/>
                  <a:gd name="T9" fmla="*/ 8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0" y="89"/>
                    </a:moveTo>
                    <a:cubicBezTo>
                      <a:pt x="20" y="90"/>
                      <a:pt x="40" y="92"/>
                      <a:pt x="59" y="93"/>
                    </a:cubicBezTo>
                    <a:cubicBezTo>
                      <a:pt x="63" y="71"/>
                      <a:pt x="72" y="50"/>
                      <a:pt x="85" y="32"/>
                    </a:cubicBezTo>
                    <a:cubicBezTo>
                      <a:pt x="69" y="21"/>
                      <a:pt x="53" y="11"/>
                      <a:pt x="37" y="0"/>
                    </a:cubicBezTo>
                    <a:cubicBezTo>
                      <a:pt x="19" y="26"/>
                      <a:pt x="6" y="57"/>
                      <a:pt x="0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í$ḻiḋê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1550039" y="5745299"/>
                <a:ext cx="142843" cy="138397"/>
              </a:xfrm>
              <a:custGeom>
                <a:avLst/>
                <a:gdLst>
                  <a:gd name="T0" fmla="*/ 0 w 124"/>
                  <a:gd name="T1" fmla="*/ 82 h 120"/>
                  <a:gd name="T2" fmla="*/ 44 w 124"/>
                  <a:gd name="T3" fmla="*/ 120 h 120"/>
                  <a:gd name="T4" fmla="*/ 124 w 124"/>
                  <a:gd name="T5" fmla="*/ 56 h 120"/>
                  <a:gd name="T6" fmla="*/ 104 w 124"/>
                  <a:gd name="T7" fmla="*/ 0 h 120"/>
                  <a:gd name="T8" fmla="*/ 0 w 124"/>
                  <a:gd name="T9" fmla="*/ 8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0">
                    <a:moveTo>
                      <a:pt x="0" y="82"/>
                    </a:moveTo>
                    <a:cubicBezTo>
                      <a:pt x="15" y="95"/>
                      <a:pt x="29" y="107"/>
                      <a:pt x="44" y="120"/>
                    </a:cubicBezTo>
                    <a:cubicBezTo>
                      <a:pt x="66" y="93"/>
                      <a:pt x="93" y="71"/>
                      <a:pt x="124" y="56"/>
                    </a:cubicBezTo>
                    <a:cubicBezTo>
                      <a:pt x="117" y="37"/>
                      <a:pt x="110" y="19"/>
                      <a:pt x="104" y="0"/>
                    </a:cubicBezTo>
                    <a:cubicBezTo>
                      <a:pt x="63" y="20"/>
                      <a:pt x="28" y="48"/>
                      <a:pt x="0" y="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" name="îṧlíde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11611178" y="5822556"/>
                <a:ext cx="110606" cy="111718"/>
              </a:xfrm>
              <a:custGeom>
                <a:avLst/>
                <a:gdLst>
                  <a:gd name="T0" fmla="*/ 0 w 96"/>
                  <a:gd name="T1" fmla="*/ 60 h 97"/>
                  <a:gd name="T2" fmla="*/ 44 w 96"/>
                  <a:gd name="T3" fmla="*/ 97 h 97"/>
                  <a:gd name="T4" fmla="*/ 96 w 96"/>
                  <a:gd name="T5" fmla="*/ 56 h 97"/>
                  <a:gd name="T6" fmla="*/ 75 w 96"/>
                  <a:gd name="T7" fmla="*/ 0 h 97"/>
                  <a:gd name="T8" fmla="*/ 0 w 96"/>
                  <a:gd name="T9" fmla="*/ 6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0" y="60"/>
                    </a:moveTo>
                    <a:cubicBezTo>
                      <a:pt x="15" y="72"/>
                      <a:pt x="29" y="85"/>
                      <a:pt x="44" y="97"/>
                    </a:cubicBezTo>
                    <a:cubicBezTo>
                      <a:pt x="58" y="80"/>
                      <a:pt x="76" y="66"/>
                      <a:pt x="96" y="56"/>
                    </a:cubicBezTo>
                    <a:cubicBezTo>
                      <a:pt x="89" y="37"/>
                      <a:pt x="82" y="19"/>
                      <a:pt x="75" y="0"/>
                    </a:cubicBezTo>
                    <a:cubicBezTo>
                      <a:pt x="46" y="14"/>
                      <a:pt x="20" y="35"/>
                      <a:pt x="0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îş1iḍe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11866295" y="6248306"/>
                <a:ext cx="35572" cy="30014"/>
              </a:xfrm>
              <a:custGeom>
                <a:avLst/>
                <a:gdLst>
                  <a:gd name="T0" fmla="*/ 9 w 31"/>
                  <a:gd name="T1" fmla="*/ 17 h 26"/>
                  <a:gd name="T2" fmla="*/ 9 w 31"/>
                  <a:gd name="T3" fmla="*/ 16 h 26"/>
                  <a:gd name="T4" fmla="*/ 9 w 31"/>
                  <a:gd name="T5" fmla="*/ 16 h 26"/>
                  <a:gd name="T6" fmla="*/ 9 w 31"/>
                  <a:gd name="T7" fmla="*/ 17 h 26"/>
                  <a:gd name="T8" fmla="*/ 23 w 31"/>
                  <a:gd name="T9" fmla="*/ 16 h 26"/>
                  <a:gd name="T10" fmla="*/ 27 w 31"/>
                  <a:gd name="T11" fmla="*/ 12 h 26"/>
                  <a:gd name="T12" fmla="*/ 23 w 31"/>
                  <a:gd name="T13" fmla="*/ 16 h 26"/>
                  <a:gd name="T14" fmla="*/ 22 w 31"/>
                  <a:gd name="T15" fmla="*/ 0 h 26"/>
                  <a:gd name="T16" fmla="*/ 20 w 31"/>
                  <a:gd name="T17" fmla="*/ 1 h 26"/>
                  <a:gd name="T18" fmla="*/ 20 w 31"/>
                  <a:gd name="T19" fmla="*/ 0 h 26"/>
                  <a:gd name="T20" fmla="*/ 19 w 31"/>
                  <a:gd name="T21" fmla="*/ 0 h 26"/>
                  <a:gd name="T22" fmla="*/ 19 w 31"/>
                  <a:gd name="T23" fmla="*/ 0 h 26"/>
                  <a:gd name="T24" fmla="*/ 9 w 31"/>
                  <a:gd name="T25" fmla="*/ 6 h 26"/>
                  <a:gd name="T26" fmla="*/ 0 w 31"/>
                  <a:gd name="T27" fmla="*/ 15 h 26"/>
                  <a:gd name="T28" fmla="*/ 0 w 31"/>
                  <a:gd name="T29" fmla="*/ 17 h 26"/>
                  <a:gd name="T30" fmla="*/ 0 w 31"/>
                  <a:gd name="T31" fmla="*/ 18 h 26"/>
                  <a:gd name="T32" fmla="*/ 1 w 31"/>
                  <a:gd name="T33" fmla="*/ 18 h 26"/>
                  <a:gd name="T34" fmla="*/ 2 w 31"/>
                  <a:gd name="T35" fmla="*/ 18 h 26"/>
                  <a:gd name="T36" fmla="*/ 2 w 31"/>
                  <a:gd name="T37" fmla="*/ 18 h 26"/>
                  <a:gd name="T38" fmla="*/ 2 w 31"/>
                  <a:gd name="T39" fmla="*/ 18 h 26"/>
                  <a:gd name="T40" fmla="*/ 10 w 31"/>
                  <a:gd name="T41" fmla="*/ 26 h 26"/>
                  <a:gd name="T42" fmla="*/ 11 w 31"/>
                  <a:gd name="T43" fmla="*/ 26 h 26"/>
                  <a:gd name="T44" fmla="*/ 15 w 31"/>
                  <a:gd name="T45" fmla="*/ 24 h 26"/>
                  <a:gd name="T46" fmla="*/ 31 w 31"/>
                  <a:gd name="T47" fmla="*/ 15 h 26"/>
                  <a:gd name="T48" fmla="*/ 31 w 31"/>
                  <a:gd name="T49" fmla="*/ 15 h 26"/>
                  <a:gd name="T50" fmla="*/ 31 w 31"/>
                  <a:gd name="T51" fmla="*/ 15 h 26"/>
                  <a:gd name="T52" fmla="*/ 28 w 31"/>
                  <a:gd name="T53" fmla="*/ 11 h 26"/>
                  <a:gd name="T54" fmla="*/ 22 w 31"/>
                  <a:gd name="T5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" h="26">
                    <a:moveTo>
                      <a:pt x="9" y="17"/>
                    </a:move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moveTo>
                      <a:pt x="23" y="16"/>
                    </a:moveTo>
                    <a:cubicBezTo>
                      <a:pt x="25" y="14"/>
                      <a:pt x="26" y="13"/>
                      <a:pt x="27" y="12"/>
                    </a:cubicBezTo>
                    <a:cubicBezTo>
                      <a:pt x="23" y="16"/>
                      <a:pt x="23" y="16"/>
                      <a:pt x="23" y="16"/>
                    </a:cubicBezTo>
                    <a:moveTo>
                      <a:pt x="22" y="0"/>
                    </a:moveTo>
                    <a:cubicBezTo>
                      <a:pt x="22" y="0"/>
                      <a:pt x="21" y="0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5" y="1"/>
                      <a:pt x="12" y="4"/>
                      <a:pt x="9" y="6"/>
                    </a:cubicBezTo>
                    <a:cubicBezTo>
                      <a:pt x="6" y="9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9"/>
                      <a:pt x="8" y="23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6"/>
                      <a:pt x="13" y="25"/>
                      <a:pt x="15" y="24"/>
                    </a:cubicBezTo>
                    <a:cubicBezTo>
                      <a:pt x="20" y="22"/>
                      <a:pt x="26" y="18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5" y="7"/>
                      <a:pt x="22" y="0"/>
                      <a:pt x="22" y="0"/>
                    </a:cubicBezTo>
                  </a:path>
                </a:pathLst>
              </a:custGeom>
              <a:solidFill>
                <a:srgbClr val="9576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" name="ï$lïdè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11879078" y="6265536"/>
                <a:ext cx="138397" cy="147845"/>
              </a:xfrm>
              <a:custGeom>
                <a:avLst/>
                <a:gdLst>
                  <a:gd name="T0" fmla="*/ 33 w 120"/>
                  <a:gd name="T1" fmla="*/ 36 h 128"/>
                  <a:gd name="T2" fmla="*/ 33 w 120"/>
                  <a:gd name="T3" fmla="*/ 36 h 128"/>
                  <a:gd name="T4" fmla="*/ 32 w 120"/>
                  <a:gd name="T5" fmla="*/ 35 h 128"/>
                  <a:gd name="T6" fmla="*/ 32 w 120"/>
                  <a:gd name="T7" fmla="*/ 35 h 128"/>
                  <a:gd name="T8" fmla="*/ 25 w 120"/>
                  <a:gd name="T9" fmla="*/ 30 h 128"/>
                  <a:gd name="T10" fmla="*/ 25 w 120"/>
                  <a:gd name="T11" fmla="*/ 30 h 128"/>
                  <a:gd name="T12" fmla="*/ 20 w 120"/>
                  <a:gd name="T13" fmla="*/ 0 h 128"/>
                  <a:gd name="T14" fmla="*/ 0 w 120"/>
                  <a:gd name="T15" fmla="*/ 11 h 128"/>
                  <a:gd name="T16" fmla="*/ 5 w 120"/>
                  <a:gd name="T17" fmla="*/ 18 h 128"/>
                  <a:gd name="T18" fmla="*/ 7 w 120"/>
                  <a:gd name="T19" fmla="*/ 18 h 128"/>
                  <a:gd name="T20" fmla="*/ 16 w 120"/>
                  <a:gd name="T21" fmla="*/ 16 h 128"/>
                  <a:gd name="T22" fmla="*/ 15 w 120"/>
                  <a:gd name="T23" fmla="*/ 31 h 128"/>
                  <a:gd name="T24" fmla="*/ 20 w 120"/>
                  <a:gd name="T25" fmla="*/ 40 h 128"/>
                  <a:gd name="T26" fmla="*/ 33 w 120"/>
                  <a:gd name="T27" fmla="*/ 90 h 128"/>
                  <a:gd name="T28" fmla="*/ 43 w 120"/>
                  <a:gd name="T29" fmla="*/ 102 h 128"/>
                  <a:gd name="T30" fmla="*/ 56 w 120"/>
                  <a:gd name="T31" fmla="*/ 102 h 128"/>
                  <a:gd name="T32" fmla="*/ 92 w 120"/>
                  <a:gd name="T33" fmla="*/ 98 h 128"/>
                  <a:gd name="T34" fmla="*/ 91 w 120"/>
                  <a:gd name="T35" fmla="*/ 98 h 128"/>
                  <a:gd name="T36" fmla="*/ 92 w 120"/>
                  <a:gd name="T37" fmla="*/ 102 h 128"/>
                  <a:gd name="T38" fmla="*/ 92 w 120"/>
                  <a:gd name="T39" fmla="*/ 109 h 128"/>
                  <a:gd name="T40" fmla="*/ 93 w 120"/>
                  <a:gd name="T41" fmla="*/ 117 h 128"/>
                  <a:gd name="T42" fmla="*/ 94 w 120"/>
                  <a:gd name="T43" fmla="*/ 125 h 128"/>
                  <a:gd name="T44" fmla="*/ 96 w 120"/>
                  <a:gd name="T45" fmla="*/ 121 h 128"/>
                  <a:gd name="T46" fmla="*/ 99 w 120"/>
                  <a:gd name="T47" fmla="*/ 110 h 128"/>
                  <a:gd name="T48" fmla="*/ 103 w 120"/>
                  <a:gd name="T49" fmla="*/ 99 h 128"/>
                  <a:gd name="T50" fmla="*/ 107 w 120"/>
                  <a:gd name="T51" fmla="*/ 89 h 128"/>
                  <a:gd name="T52" fmla="*/ 112 w 120"/>
                  <a:gd name="T53" fmla="*/ 79 h 128"/>
                  <a:gd name="T54" fmla="*/ 117 w 120"/>
                  <a:gd name="T55" fmla="*/ 69 h 128"/>
                  <a:gd name="T56" fmla="*/ 120 w 120"/>
                  <a:gd name="T57" fmla="*/ 64 h 128"/>
                  <a:gd name="T58" fmla="*/ 113 w 120"/>
                  <a:gd name="T59" fmla="*/ 69 h 128"/>
                  <a:gd name="T60" fmla="*/ 56 w 120"/>
                  <a:gd name="T61" fmla="*/ 81 h 128"/>
                  <a:gd name="T62" fmla="*/ 53 w 120"/>
                  <a:gd name="T63" fmla="*/ 81 h 128"/>
                  <a:gd name="T64" fmla="*/ 48 w 120"/>
                  <a:gd name="T65" fmla="*/ 72 h 128"/>
                  <a:gd name="T66" fmla="*/ 27 w 120"/>
                  <a:gd name="T67" fmla="*/ 37 h 128"/>
                  <a:gd name="T68" fmla="*/ 28 w 120"/>
                  <a:gd name="T69" fmla="*/ 34 h 128"/>
                  <a:gd name="T70" fmla="*/ 33 w 120"/>
                  <a:gd name="T71" fmla="*/ 38 h 128"/>
                  <a:gd name="T72" fmla="*/ 35 w 120"/>
                  <a:gd name="T73" fmla="*/ 37 h 128"/>
                  <a:gd name="T74" fmla="*/ 19 w 120"/>
                  <a:gd name="T75" fmla="*/ 13 h 128"/>
                  <a:gd name="T76" fmla="*/ 23 w 120"/>
                  <a:gd name="T77" fmla="*/ 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0" h="128">
                    <a:moveTo>
                      <a:pt x="33" y="36"/>
                    </a:moveTo>
                    <a:cubicBezTo>
                      <a:pt x="33" y="36"/>
                      <a:pt x="33" y="36"/>
                      <a:pt x="33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3" y="36"/>
                      <a:pt x="33" y="36"/>
                      <a:pt x="33" y="36"/>
                    </a:cubicBezTo>
                    <a:moveTo>
                      <a:pt x="32" y="35"/>
                    </a:move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moveTo>
                      <a:pt x="25" y="30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moveTo>
                      <a:pt x="20" y="0"/>
                    </a:moveTo>
                    <a:cubicBezTo>
                      <a:pt x="15" y="3"/>
                      <a:pt x="9" y="7"/>
                      <a:pt x="4" y="9"/>
                    </a:cubicBezTo>
                    <a:cubicBezTo>
                      <a:pt x="2" y="10"/>
                      <a:pt x="1" y="11"/>
                      <a:pt x="0" y="1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6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10" y="18"/>
                      <a:pt x="14" y="17"/>
                      <a:pt x="15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6" y="16"/>
                      <a:pt x="16" y="17"/>
                      <a:pt x="17" y="17"/>
                    </a:cubicBezTo>
                    <a:cubicBezTo>
                      <a:pt x="13" y="21"/>
                      <a:pt x="14" y="28"/>
                      <a:pt x="15" y="31"/>
                    </a:cubicBezTo>
                    <a:cubicBezTo>
                      <a:pt x="16" y="34"/>
                      <a:pt x="18" y="37"/>
                      <a:pt x="21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2" y="53"/>
                      <a:pt x="25" y="64"/>
                    </a:cubicBezTo>
                    <a:cubicBezTo>
                      <a:pt x="27" y="73"/>
                      <a:pt x="29" y="82"/>
                      <a:pt x="33" y="90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5" y="95"/>
                      <a:pt x="40" y="101"/>
                      <a:pt x="43" y="102"/>
                    </a:cubicBezTo>
                    <a:cubicBezTo>
                      <a:pt x="43" y="102"/>
                      <a:pt x="45" y="102"/>
                      <a:pt x="47" y="102"/>
                    </a:cubicBezTo>
                    <a:cubicBezTo>
                      <a:pt x="51" y="102"/>
                      <a:pt x="56" y="102"/>
                      <a:pt x="56" y="102"/>
                    </a:cubicBezTo>
                    <a:cubicBezTo>
                      <a:pt x="56" y="102"/>
                      <a:pt x="57" y="102"/>
                      <a:pt x="57" y="102"/>
                    </a:cubicBezTo>
                    <a:cubicBezTo>
                      <a:pt x="65" y="102"/>
                      <a:pt x="79" y="100"/>
                      <a:pt x="92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1" y="99"/>
                      <a:pt x="91" y="99"/>
                      <a:pt x="91" y="100"/>
                    </a:cubicBezTo>
                    <a:cubicBezTo>
                      <a:pt x="91" y="101"/>
                      <a:pt x="92" y="102"/>
                      <a:pt x="92" y="102"/>
                    </a:cubicBezTo>
                    <a:cubicBezTo>
                      <a:pt x="92" y="104"/>
                      <a:pt x="92" y="105"/>
                      <a:pt x="92" y="107"/>
                    </a:cubicBezTo>
                    <a:cubicBezTo>
                      <a:pt x="92" y="108"/>
                      <a:pt x="92" y="108"/>
                      <a:pt x="92" y="109"/>
                    </a:cubicBezTo>
                    <a:cubicBezTo>
                      <a:pt x="92" y="111"/>
                      <a:pt x="92" y="113"/>
                      <a:pt x="92" y="114"/>
                    </a:cubicBezTo>
                    <a:cubicBezTo>
                      <a:pt x="92" y="115"/>
                      <a:pt x="93" y="116"/>
                      <a:pt x="93" y="117"/>
                    </a:cubicBezTo>
                    <a:cubicBezTo>
                      <a:pt x="93" y="119"/>
                      <a:pt x="93" y="120"/>
                      <a:pt x="93" y="122"/>
                    </a:cubicBezTo>
                    <a:cubicBezTo>
                      <a:pt x="93" y="123"/>
                      <a:pt x="93" y="124"/>
                      <a:pt x="94" y="125"/>
                    </a:cubicBezTo>
                    <a:cubicBezTo>
                      <a:pt x="94" y="126"/>
                      <a:pt x="94" y="127"/>
                      <a:pt x="94" y="128"/>
                    </a:cubicBezTo>
                    <a:cubicBezTo>
                      <a:pt x="95" y="126"/>
                      <a:pt x="95" y="123"/>
                      <a:pt x="96" y="121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7" y="117"/>
                      <a:pt x="98" y="113"/>
                      <a:pt x="99" y="110"/>
                    </a:cubicBezTo>
                    <a:cubicBezTo>
                      <a:pt x="99" y="110"/>
                      <a:pt x="100" y="109"/>
                      <a:pt x="100" y="109"/>
                    </a:cubicBezTo>
                    <a:cubicBezTo>
                      <a:pt x="101" y="106"/>
                      <a:pt x="102" y="103"/>
                      <a:pt x="103" y="99"/>
                    </a:cubicBezTo>
                    <a:cubicBezTo>
                      <a:pt x="103" y="99"/>
                      <a:pt x="103" y="98"/>
                      <a:pt x="104" y="98"/>
                    </a:cubicBezTo>
                    <a:cubicBezTo>
                      <a:pt x="105" y="95"/>
                      <a:pt x="106" y="92"/>
                      <a:pt x="107" y="89"/>
                    </a:cubicBezTo>
                    <a:cubicBezTo>
                      <a:pt x="108" y="88"/>
                      <a:pt x="108" y="87"/>
                      <a:pt x="108" y="86"/>
                    </a:cubicBezTo>
                    <a:cubicBezTo>
                      <a:pt x="110" y="84"/>
                      <a:pt x="111" y="81"/>
                      <a:pt x="112" y="79"/>
                    </a:cubicBezTo>
                    <a:cubicBezTo>
                      <a:pt x="112" y="77"/>
                      <a:pt x="113" y="76"/>
                      <a:pt x="114" y="75"/>
                    </a:cubicBezTo>
                    <a:cubicBezTo>
                      <a:pt x="115" y="73"/>
                      <a:pt x="116" y="71"/>
                      <a:pt x="117" y="69"/>
                    </a:cubicBezTo>
                    <a:cubicBezTo>
                      <a:pt x="118" y="67"/>
                      <a:pt x="119" y="66"/>
                      <a:pt x="119" y="64"/>
                    </a:cubicBezTo>
                    <a:cubicBezTo>
                      <a:pt x="120" y="64"/>
                      <a:pt x="120" y="64"/>
                      <a:pt x="120" y="64"/>
                    </a:cubicBezTo>
                    <a:cubicBezTo>
                      <a:pt x="116" y="65"/>
                      <a:pt x="114" y="67"/>
                      <a:pt x="113" y="67"/>
                    </a:cubicBezTo>
                    <a:cubicBezTo>
                      <a:pt x="113" y="68"/>
                      <a:pt x="113" y="68"/>
                      <a:pt x="113" y="69"/>
                    </a:cubicBezTo>
                    <a:cubicBezTo>
                      <a:pt x="108" y="69"/>
                      <a:pt x="103" y="70"/>
                      <a:pt x="99" y="70"/>
                    </a:cubicBezTo>
                    <a:cubicBezTo>
                      <a:pt x="94" y="70"/>
                      <a:pt x="60" y="79"/>
                      <a:pt x="56" y="81"/>
                    </a:cubicBezTo>
                    <a:cubicBezTo>
                      <a:pt x="55" y="81"/>
                      <a:pt x="55" y="81"/>
                      <a:pt x="55" y="81"/>
                    </a:cubicBezTo>
                    <a:cubicBezTo>
                      <a:pt x="55" y="81"/>
                      <a:pt x="54" y="81"/>
                      <a:pt x="53" y="81"/>
                    </a:cubicBezTo>
                    <a:cubicBezTo>
                      <a:pt x="53" y="81"/>
                      <a:pt x="53" y="81"/>
                      <a:pt x="53" y="81"/>
                    </a:cubicBezTo>
                    <a:cubicBezTo>
                      <a:pt x="51" y="78"/>
                      <a:pt x="50" y="75"/>
                      <a:pt x="48" y="72"/>
                    </a:cubicBezTo>
                    <a:cubicBezTo>
                      <a:pt x="40" y="62"/>
                      <a:pt x="28" y="37"/>
                      <a:pt x="28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6"/>
                    </a:cubicBezTo>
                    <a:cubicBezTo>
                      <a:pt x="27" y="36"/>
                      <a:pt x="28" y="35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0" y="37"/>
                      <a:pt x="32" y="38"/>
                      <a:pt x="33" y="38"/>
                    </a:cubicBezTo>
                    <a:cubicBezTo>
                      <a:pt x="34" y="38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6"/>
                      <a:pt x="37" y="34"/>
                      <a:pt x="33" y="28"/>
                    </a:cubicBezTo>
                    <a:cubicBezTo>
                      <a:pt x="27" y="22"/>
                      <a:pt x="19" y="15"/>
                      <a:pt x="19" y="13"/>
                    </a:cubicBezTo>
                    <a:cubicBezTo>
                      <a:pt x="20" y="12"/>
                      <a:pt x="22" y="8"/>
                      <a:pt x="23" y="6"/>
                    </a:cubicBezTo>
                    <a:cubicBezTo>
                      <a:pt x="23" y="5"/>
                      <a:pt x="23" y="4"/>
                      <a:pt x="23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A66614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ïšḷîḋè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11960782" y="6475632"/>
                <a:ext cx="51134" cy="202871"/>
              </a:xfrm>
              <a:custGeom>
                <a:avLst/>
                <a:gdLst>
                  <a:gd name="T0" fmla="*/ 24 w 44"/>
                  <a:gd name="T1" fmla="*/ 0 h 176"/>
                  <a:gd name="T2" fmla="*/ 25 w 44"/>
                  <a:gd name="T3" fmla="*/ 4 h 176"/>
                  <a:gd name="T4" fmla="*/ 4 w 44"/>
                  <a:gd name="T5" fmla="*/ 111 h 176"/>
                  <a:gd name="T6" fmla="*/ 1 w 44"/>
                  <a:gd name="T7" fmla="*/ 132 h 176"/>
                  <a:gd name="T8" fmla="*/ 16 w 44"/>
                  <a:gd name="T9" fmla="*/ 176 h 176"/>
                  <a:gd name="T10" fmla="*/ 20 w 44"/>
                  <a:gd name="T11" fmla="*/ 171 h 176"/>
                  <a:gd name="T12" fmla="*/ 23 w 44"/>
                  <a:gd name="T13" fmla="*/ 166 h 176"/>
                  <a:gd name="T14" fmla="*/ 27 w 44"/>
                  <a:gd name="T15" fmla="*/ 160 h 176"/>
                  <a:gd name="T16" fmla="*/ 30 w 44"/>
                  <a:gd name="T17" fmla="*/ 153 h 176"/>
                  <a:gd name="T18" fmla="*/ 33 w 44"/>
                  <a:gd name="T19" fmla="*/ 147 h 176"/>
                  <a:gd name="T20" fmla="*/ 34 w 44"/>
                  <a:gd name="T21" fmla="*/ 146 h 176"/>
                  <a:gd name="T22" fmla="*/ 31 w 44"/>
                  <a:gd name="T23" fmla="*/ 140 h 176"/>
                  <a:gd name="T24" fmla="*/ 31 w 44"/>
                  <a:gd name="T25" fmla="*/ 140 h 176"/>
                  <a:gd name="T26" fmla="*/ 34 w 44"/>
                  <a:gd name="T27" fmla="*/ 114 h 176"/>
                  <a:gd name="T28" fmla="*/ 34 w 44"/>
                  <a:gd name="T29" fmla="*/ 113 h 176"/>
                  <a:gd name="T30" fmla="*/ 35 w 44"/>
                  <a:gd name="T31" fmla="*/ 113 h 176"/>
                  <a:gd name="T32" fmla="*/ 35 w 44"/>
                  <a:gd name="T33" fmla="*/ 113 h 176"/>
                  <a:gd name="T34" fmla="*/ 44 w 44"/>
                  <a:gd name="T35" fmla="*/ 93 h 176"/>
                  <a:gd name="T36" fmla="*/ 44 w 44"/>
                  <a:gd name="T37" fmla="*/ 92 h 176"/>
                  <a:gd name="T38" fmla="*/ 44 w 44"/>
                  <a:gd name="T39" fmla="*/ 25 h 176"/>
                  <a:gd name="T40" fmla="*/ 24 w 44"/>
                  <a:gd name="T4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176">
                    <a:moveTo>
                      <a:pt x="24" y="0"/>
                    </a:moveTo>
                    <a:cubicBezTo>
                      <a:pt x="24" y="2"/>
                      <a:pt x="24" y="3"/>
                      <a:pt x="25" y="4"/>
                    </a:cubicBezTo>
                    <a:cubicBezTo>
                      <a:pt x="21" y="21"/>
                      <a:pt x="7" y="89"/>
                      <a:pt x="4" y="111"/>
                    </a:cubicBezTo>
                    <a:cubicBezTo>
                      <a:pt x="2" y="119"/>
                      <a:pt x="0" y="128"/>
                      <a:pt x="1" y="132"/>
                    </a:cubicBezTo>
                    <a:cubicBezTo>
                      <a:pt x="2" y="136"/>
                      <a:pt x="9" y="156"/>
                      <a:pt x="16" y="176"/>
                    </a:cubicBezTo>
                    <a:cubicBezTo>
                      <a:pt x="18" y="175"/>
                      <a:pt x="19" y="173"/>
                      <a:pt x="20" y="171"/>
                    </a:cubicBezTo>
                    <a:cubicBezTo>
                      <a:pt x="21" y="169"/>
                      <a:pt x="22" y="168"/>
                      <a:pt x="23" y="166"/>
                    </a:cubicBezTo>
                    <a:cubicBezTo>
                      <a:pt x="25" y="164"/>
                      <a:pt x="26" y="162"/>
                      <a:pt x="27" y="160"/>
                    </a:cubicBezTo>
                    <a:cubicBezTo>
                      <a:pt x="28" y="158"/>
                      <a:pt x="29" y="156"/>
                      <a:pt x="30" y="153"/>
                    </a:cubicBezTo>
                    <a:cubicBezTo>
                      <a:pt x="31" y="151"/>
                      <a:pt x="32" y="149"/>
                      <a:pt x="33" y="147"/>
                    </a:cubicBezTo>
                    <a:cubicBezTo>
                      <a:pt x="33" y="147"/>
                      <a:pt x="33" y="146"/>
                      <a:pt x="34" y="146"/>
                    </a:cubicBezTo>
                    <a:cubicBezTo>
                      <a:pt x="33" y="144"/>
                      <a:pt x="32" y="141"/>
                      <a:pt x="31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27" y="130"/>
                      <a:pt x="31" y="119"/>
                      <a:pt x="34" y="114"/>
                    </a:cubicBezTo>
                    <a:cubicBezTo>
                      <a:pt x="34" y="114"/>
                      <a:pt x="34" y="113"/>
                      <a:pt x="34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8" y="107"/>
                      <a:pt x="41" y="100"/>
                      <a:pt x="44" y="93"/>
                    </a:cubicBezTo>
                    <a:cubicBezTo>
                      <a:pt x="44" y="93"/>
                      <a:pt x="44" y="93"/>
                      <a:pt x="44" y="92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4" y="13"/>
                      <a:pt x="36" y="2"/>
                      <a:pt x="24" y="0"/>
                    </a:cubicBezTo>
                  </a:path>
                </a:pathLst>
              </a:custGeom>
              <a:solidFill>
                <a:srgbClr val="5E5E8A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îśliďê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12000245" y="6258311"/>
                <a:ext cx="57804" cy="78925"/>
              </a:xfrm>
              <a:custGeom>
                <a:avLst/>
                <a:gdLst>
                  <a:gd name="T0" fmla="*/ 9 w 50"/>
                  <a:gd name="T1" fmla="*/ 0 h 68"/>
                  <a:gd name="T2" fmla="*/ 5 w 50"/>
                  <a:gd name="T3" fmla="*/ 16 h 68"/>
                  <a:gd name="T4" fmla="*/ 7 w 50"/>
                  <a:gd name="T5" fmla="*/ 20 h 68"/>
                  <a:gd name="T6" fmla="*/ 2 w 50"/>
                  <a:gd name="T7" fmla="*/ 31 h 68"/>
                  <a:gd name="T8" fmla="*/ 0 w 50"/>
                  <a:gd name="T9" fmla="*/ 52 h 68"/>
                  <a:gd name="T10" fmla="*/ 4 w 50"/>
                  <a:gd name="T11" fmla="*/ 62 h 68"/>
                  <a:gd name="T12" fmla="*/ 15 w 50"/>
                  <a:gd name="T13" fmla="*/ 64 h 68"/>
                  <a:gd name="T14" fmla="*/ 16 w 50"/>
                  <a:gd name="T15" fmla="*/ 68 h 68"/>
                  <a:gd name="T16" fmla="*/ 17 w 50"/>
                  <a:gd name="T17" fmla="*/ 65 h 68"/>
                  <a:gd name="T18" fmla="*/ 21 w 50"/>
                  <a:gd name="T19" fmla="*/ 60 h 68"/>
                  <a:gd name="T20" fmla="*/ 23 w 50"/>
                  <a:gd name="T21" fmla="*/ 56 h 68"/>
                  <a:gd name="T22" fmla="*/ 28 w 50"/>
                  <a:gd name="T23" fmla="*/ 50 h 68"/>
                  <a:gd name="T24" fmla="*/ 30 w 50"/>
                  <a:gd name="T25" fmla="*/ 47 h 68"/>
                  <a:gd name="T26" fmla="*/ 35 w 50"/>
                  <a:gd name="T27" fmla="*/ 40 h 68"/>
                  <a:gd name="T28" fmla="*/ 37 w 50"/>
                  <a:gd name="T29" fmla="*/ 38 h 68"/>
                  <a:gd name="T30" fmla="*/ 44 w 50"/>
                  <a:gd name="T31" fmla="*/ 30 h 68"/>
                  <a:gd name="T32" fmla="*/ 50 w 50"/>
                  <a:gd name="T33" fmla="*/ 24 h 68"/>
                  <a:gd name="T34" fmla="*/ 45 w 50"/>
                  <a:gd name="T35" fmla="*/ 19 h 68"/>
                  <a:gd name="T36" fmla="*/ 45 w 50"/>
                  <a:gd name="T37" fmla="*/ 19 h 68"/>
                  <a:gd name="T38" fmla="*/ 41 w 50"/>
                  <a:gd name="T39" fmla="*/ 11 h 68"/>
                  <a:gd name="T40" fmla="*/ 14 w 50"/>
                  <a:gd name="T41" fmla="*/ 6 h 68"/>
                  <a:gd name="T42" fmla="*/ 9 w 50"/>
                  <a:gd name="T4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0" h="68">
                    <a:moveTo>
                      <a:pt x="9" y="0"/>
                    </a:moveTo>
                    <a:cubicBezTo>
                      <a:pt x="2" y="5"/>
                      <a:pt x="2" y="11"/>
                      <a:pt x="5" y="16"/>
                    </a:cubicBezTo>
                    <a:cubicBezTo>
                      <a:pt x="6" y="18"/>
                      <a:pt x="7" y="19"/>
                      <a:pt x="7" y="20"/>
                    </a:cubicBezTo>
                    <a:cubicBezTo>
                      <a:pt x="5" y="23"/>
                      <a:pt x="3" y="28"/>
                      <a:pt x="2" y="31"/>
                    </a:cubicBezTo>
                    <a:cubicBezTo>
                      <a:pt x="0" y="37"/>
                      <a:pt x="0" y="47"/>
                      <a:pt x="0" y="52"/>
                    </a:cubicBezTo>
                    <a:cubicBezTo>
                      <a:pt x="0" y="57"/>
                      <a:pt x="3" y="61"/>
                      <a:pt x="4" y="62"/>
                    </a:cubicBezTo>
                    <a:cubicBezTo>
                      <a:pt x="6" y="63"/>
                      <a:pt x="13" y="62"/>
                      <a:pt x="15" y="64"/>
                    </a:cubicBezTo>
                    <a:cubicBezTo>
                      <a:pt x="15" y="64"/>
                      <a:pt x="15" y="66"/>
                      <a:pt x="16" y="68"/>
                    </a:cubicBezTo>
                    <a:cubicBezTo>
                      <a:pt x="16" y="67"/>
                      <a:pt x="17" y="66"/>
                      <a:pt x="17" y="65"/>
                    </a:cubicBezTo>
                    <a:cubicBezTo>
                      <a:pt x="18" y="63"/>
                      <a:pt x="20" y="62"/>
                      <a:pt x="21" y="60"/>
                    </a:cubicBezTo>
                    <a:cubicBezTo>
                      <a:pt x="22" y="58"/>
                      <a:pt x="23" y="57"/>
                      <a:pt x="23" y="56"/>
                    </a:cubicBezTo>
                    <a:cubicBezTo>
                      <a:pt x="25" y="54"/>
                      <a:pt x="26" y="52"/>
                      <a:pt x="28" y="50"/>
                    </a:cubicBezTo>
                    <a:cubicBezTo>
                      <a:pt x="28" y="49"/>
                      <a:pt x="29" y="48"/>
                      <a:pt x="30" y="47"/>
                    </a:cubicBezTo>
                    <a:cubicBezTo>
                      <a:pt x="32" y="44"/>
                      <a:pt x="33" y="42"/>
                      <a:pt x="35" y="40"/>
                    </a:cubicBezTo>
                    <a:cubicBezTo>
                      <a:pt x="36" y="40"/>
                      <a:pt x="36" y="39"/>
                      <a:pt x="37" y="38"/>
                    </a:cubicBezTo>
                    <a:cubicBezTo>
                      <a:pt x="39" y="36"/>
                      <a:pt x="42" y="33"/>
                      <a:pt x="44" y="30"/>
                    </a:cubicBezTo>
                    <a:cubicBezTo>
                      <a:pt x="46" y="29"/>
                      <a:pt x="48" y="26"/>
                      <a:pt x="50" y="24"/>
                    </a:cubicBezTo>
                    <a:cubicBezTo>
                      <a:pt x="48" y="20"/>
                      <a:pt x="46" y="19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7"/>
                      <a:pt x="44" y="13"/>
                      <a:pt x="41" y="11"/>
                    </a:cubicBezTo>
                    <a:cubicBezTo>
                      <a:pt x="35" y="7"/>
                      <a:pt x="22" y="8"/>
                      <a:pt x="14" y="6"/>
                    </a:cubicBezTo>
                    <a:cubicBezTo>
                      <a:pt x="11" y="5"/>
                      <a:pt x="9" y="2"/>
                      <a:pt x="9" y="0"/>
                    </a:cubicBezTo>
                  </a:path>
                </a:pathLst>
              </a:custGeom>
              <a:solidFill>
                <a:srgbClr val="A66614">
                  <a:alpha val="3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" name="iṣḻïḓè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12048600" y="6337236"/>
                <a:ext cx="31125" cy="128948"/>
              </a:xfrm>
              <a:custGeom>
                <a:avLst/>
                <a:gdLst>
                  <a:gd name="T0" fmla="*/ 0 w 27"/>
                  <a:gd name="T1" fmla="*/ 112 h 112"/>
                  <a:gd name="T2" fmla="*/ 10 w 27"/>
                  <a:gd name="T3" fmla="*/ 105 h 112"/>
                  <a:gd name="T4" fmla="*/ 25 w 27"/>
                  <a:gd name="T5" fmla="*/ 86 h 112"/>
                  <a:gd name="T6" fmla="*/ 25 w 27"/>
                  <a:gd name="T7" fmla="*/ 27 h 112"/>
                  <a:gd name="T8" fmla="*/ 25 w 27"/>
                  <a:gd name="T9" fmla="*/ 24 h 112"/>
                  <a:gd name="T10" fmla="*/ 12 w 27"/>
                  <a:gd name="T11" fmla="*/ 0 h 112"/>
                  <a:gd name="T12" fmla="*/ 5 w 27"/>
                  <a:gd name="T13" fmla="*/ 65 h 112"/>
                  <a:gd name="T14" fmla="*/ 0 w 27"/>
                  <a:gd name="T1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12">
                    <a:moveTo>
                      <a:pt x="0" y="112"/>
                    </a:moveTo>
                    <a:cubicBezTo>
                      <a:pt x="4" y="110"/>
                      <a:pt x="7" y="107"/>
                      <a:pt x="10" y="105"/>
                    </a:cubicBezTo>
                    <a:cubicBezTo>
                      <a:pt x="18" y="98"/>
                      <a:pt x="25" y="91"/>
                      <a:pt x="25" y="86"/>
                    </a:cubicBezTo>
                    <a:cubicBezTo>
                      <a:pt x="27" y="75"/>
                      <a:pt x="26" y="42"/>
                      <a:pt x="25" y="27"/>
                    </a:cubicBezTo>
                    <a:cubicBezTo>
                      <a:pt x="25" y="26"/>
                      <a:pt x="25" y="25"/>
                      <a:pt x="25" y="24"/>
                    </a:cubicBezTo>
                    <a:cubicBezTo>
                      <a:pt x="24" y="9"/>
                      <a:pt x="16" y="3"/>
                      <a:pt x="12" y="0"/>
                    </a:cubicBezTo>
                    <a:cubicBezTo>
                      <a:pt x="10" y="19"/>
                      <a:pt x="5" y="63"/>
                      <a:pt x="5" y="65"/>
                    </a:cubicBezTo>
                    <a:cubicBezTo>
                      <a:pt x="4" y="68"/>
                      <a:pt x="0" y="112"/>
                      <a:pt x="0" y="1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" name="îŝḻïďe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11889083" y="6271094"/>
                <a:ext cx="17786" cy="31125"/>
              </a:xfrm>
              <a:custGeom>
                <a:avLst/>
                <a:gdLst>
                  <a:gd name="T0" fmla="*/ 14 w 15"/>
                  <a:gd name="T1" fmla="*/ 24 h 27"/>
                  <a:gd name="T2" fmla="*/ 4 w 15"/>
                  <a:gd name="T3" fmla="*/ 2 h 27"/>
                  <a:gd name="T4" fmla="*/ 2 w 15"/>
                  <a:gd name="T5" fmla="*/ 16 h 27"/>
                  <a:gd name="T6" fmla="*/ 11 w 15"/>
                  <a:gd name="T7" fmla="*/ 27 h 27"/>
                  <a:gd name="T8" fmla="*/ 14 w 15"/>
                  <a:gd name="T9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7">
                    <a:moveTo>
                      <a:pt x="14" y="24"/>
                    </a:moveTo>
                    <a:cubicBezTo>
                      <a:pt x="13" y="21"/>
                      <a:pt x="7" y="0"/>
                      <a:pt x="4" y="2"/>
                    </a:cubicBezTo>
                    <a:cubicBezTo>
                      <a:pt x="0" y="5"/>
                      <a:pt x="1" y="14"/>
                      <a:pt x="2" y="16"/>
                    </a:cubicBezTo>
                    <a:cubicBezTo>
                      <a:pt x="3" y="21"/>
                      <a:pt x="8" y="27"/>
                      <a:pt x="11" y="27"/>
                    </a:cubicBezTo>
                    <a:cubicBezTo>
                      <a:pt x="14" y="27"/>
                      <a:pt x="15" y="26"/>
                      <a:pt x="14" y="24"/>
                    </a:cubicBezTo>
                    <a:close/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" name="íşḷiḍê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11944664" y="6736307"/>
                <a:ext cx="130615" cy="11673"/>
              </a:xfrm>
              <a:prstGeom prst="ellipse">
                <a:avLst/>
              </a:prstGeom>
              <a:solidFill>
                <a:srgbClr val="E4E7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" name="iṩḷiḑe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12030258" y="6716854"/>
                <a:ext cx="12784" cy="17231"/>
              </a:xfrm>
              <a:custGeom>
                <a:avLst/>
                <a:gdLst>
                  <a:gd name="T0" fmla="*/ 0 w 11"/>
                  <a:gd name="T1" fmla="*/ 0 h 15"/>
                  <a:gd name="T2" fmla="*/ 1 w 11"/>
                  <a:gd name="T3" fmla="*/ 12 h 15"/>
                  <a:gd name="T4" fmla="*/ 9 w 11"/>
                  <a:gd name="T5" fmla="*/ 13 h 15"/>
                  <a:gd name="T6" fmla="*/ 11 w 11"/>
                  <a:gd name="T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0" y="0"/>
                    </a:moveTo>
                    <a:cubicBezTo>
                      <a:pt x="0" y="0"/>
                      <a:pt x="1" y="10"/>
                      <a:pt x="1" y="12"/>
                    </a:cubicBezTo>
                    <a:cubicBezTo>
                      <a:pt x="1" y="14"/>
                      <a:pt x="9" y="15"/>
                      <a:pt x="9" y="13"/>
                    </a:cubicBezTo>
                    <a:cubicBezTo>
                      <a:pt x="10" y="12"/>
                      <a:pt x="11" y="1"/>
                      <a:pt x="11" y="1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iṣľïḑè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12006914" y="6727970"/>
                <a:ext cx="36128" cy="13895"/>
              </a:xfrm>
              <a:custGeom>
                <a:avLst/>
                <a:gdLst>
                  <a:gd name="T0" fmla="*/ 31 w 31"/>
                  <a:gd name="T1" fmla="*/ 5 h 12"/>
                  <a:gd name="T2" fmla="*/ 31 w 31"/>
                  <a:gd name="T3" fmla="*/ 12 h 12"/>
                  <a:gd name="T4" fmla="*/ 22 w 31"/>
                  <a:gd name="T5" fmla="*/ 12 h 12"/>
                  <a:gd name="T6" fmla="*/ 21 w 31"/>
                  <a:gd name="T7" fmla="*/ 11 h 12"/>
                  <a:gd name="T8" fmla="*/ 16 w 31"/>
                  <a:gd name="T9" fmla="*/ 12 h 12"/>
                  <a:gd name="T10" fmla="*/ 9 w 31"/>
                  <a:gd name="T11" fmla="*/ 12 h 12"/>
                  <a:gd name="T12" fmla="*/ 0 w 31"/>
                  <a:gd name="T13" fmla="*/ 10 h 12"/>
                  <a:gd name="T14" fmla="*/ 8 w 31"/>
                  <a:gd name="T15" fmla="*/ 7 h 12"/>
                  <a:gd name="T16" fmla="*/ 19 w 31"/>
                  <a:gd name="T17" fmla="*/ 2 h 12"/>
                  <a:gd name="T18" fmla="*/ 21 w 31"/>
                  <a:gd name="T19" fmla="*/ 0 h 12"/>
                  <a:gd name="T20" fmla="*/ 22 w 31"/>
                  <a:gd name="T21" fmla="*/ 1 h 12"/>
                  <a:gd name="T22" fmla="*/ 27 w 31"/>
                  <a:gd name="T23" fmla="*/ 4 h 12"/>
                  <a:gd name="T24" fmla="*/ 30 w 31"/>
                  <a:gd name="T25" fmla="*/ 2 h 12"/>
                  <a:gd name="T26" fmla="*/ 31 w 31"/>
                  <a:gd name="T2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12">
                    <a:moveTo>
                      <a:pt x="31" y="5"/>
                    </a:moveTo>
                    <a:cubicBezTo>
                      <a:pt x="31" y="8"/>
                      <a:pt x="31" y="12"/>
                      <a:pt x="31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19" y="12"/>
                      <a:pt x="16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3" y="12"/>
                      <a:pt x="0" y="11"/>
                      <a:pt x="0" y="10"/>
                    </a:cubicBezTo>
                    <a:cubicBezTo>
                      <a:pt x="0" y="6"/>
                      <a:pt x="6" y="7"/>
                      <a:pt x="8" y="7"/>
                    </a:cubicBezTo>
                    <a:cubicBezTo>
                      <a:pt x="13" y="7"/>
                      <a:pt x="18" y="4"/>
                      <a:pt x="19" y="2"/>
                    </a:cubicBezTo>
                    <a:cubicBezTo>
                      <a:pt x="20" y="0"/>
                      <a:pt x="20" y="0"/>
                      <a:pt x="21" y="0"/>
                    </a:cubicBezTo>
                    <a:cubicBezTo>
                      <a:pt x="21" y="0"/>
                      <a:pt x="22" y="0"/>
                      <a:pt x="22" y="1"/>
                    </a:cubicBezTo>
                    <a:cubicBezTo>
                      <a:pt x="23" y="3"/>
                      <a:pt x="25" y="4"/>
                      <a:pt x="27" y="4"/>
                    </a:cubicBezTo>
                    <a:cubicBezTo>
                      <a:pt x="28" y="4"/>
                      <a:pt x="29" y="3"/>
                      <a:pt x="30" y="2"/>
                    </a:cubicBezTo>
                    <a:cubicBezTo>
                      <a:pt x="30" y="2"/>
                      <a:pt x="31" y="3"/>
                      <a:pt x="31" y="5"/>
                    </a:cubicBezTo>
                    <a:close/>
                  </a:path>
                </a:pathLst>
              </a:custGeom>
              <a:solidFill>
                <a:srgbClr val="1F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" name="îṥ1idê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11994687" y="6707405"/>
                <a:ext cx="13339" cy="18342"/>
              </a:xfrm>
              <a:custGeom>
                <a:avLst/>
                <a:gdLst>
                  <a:gd name="T0" fmla="*/ 0 w 12"/>
                  <a:gd name="T1" fmla="*/ 6 h 16"/>
                  <a:gd name="T2" fmla="*/ 3 w 12"/>
                  <a:gd name="T3" fmla="*/ 14 h 16"/>
                  <a:gd name="T4" fmla="*/ 12 w 12"/>
                  <a:gd name="T5" fmla="*/ 12 h 16"/>
                  <a:gd name="T6" fmla="*/ 8 w 12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6">
                    <a:moveTo>
                      <a:pt x="0" y="6"/>
                    </a:moveTo>
                    <a:cubicBezTo>
                      <a:pt x="0" y="6"/>
                      <a:pt x="2" y="12"/>
                      <a:pt x="3" y="14"/>
                    </a:cubicBezTo>
                    <a:cubicBezTo>
                      <a:pt x="4" y="16"/>
                      <a:pt x="11" y="14"/>
                      <a:pt x="12" y="12"/>
                    </a:cubicBezTo>
                    <a:cubicBezTo>
                      <a:pt x="12" y="11"/>
                      <a:pt x="8" y="0"/>
                      <a:pt x="8" y="0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" name="íşľïḋè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11976900" y="6720188"/>
                <a:ext cx="37239" cy="22788"/>
              </a:xfrm>
              <a:custGeom>
                <a:avLst/>
                <a:gdLst>
                  <a:gd name="T0" fmla="*/ 29 w 32"/>
                  <a:gd name="T1" fmla="*/ 3 h 20"/>
                  <a:gd name="T2" fmla="*/ 32 w 32"/>
                  <a:gd name="T3" fmla="*/ 9 h 20"/>
                  <a:gd name="T4" fmla="*/ 25 w 32"/>
                  <a:gd name="T5" fmla="*/ 13 h 20"/>
                  <a:gd name="T6" fmla="*/ 24 w 32"/>
                  <a:gd name="T7" fmla="*/ 12 h 20"/>
                  <a:gd name="T8" fmla="*/ 20 w 32"/>
                  <a:gd name="T9" fmla="*/ 16 h 20"/>
                  <a:gd name="T10" fmla="*/ 13 w 32"/>
                  <a:gd name="T11" fmla="*/ 19 h 20"/>
                  <a:gd name="T12" fmla="*/ 2 w 32"/>
                  <a:gd name="T13" fmla="*/ 19 h 20"/>
                  <a:gd name="T14" fmla="*/ 10 w 32"/>
                  <a:gd name="T15" fmla="*/ 13 h 20"/>
                  <a:gd name="T16" fmla="*/ 17 w 32"/>
                  <a:gd name="T17" fmla="*/ 4 h 20"/>
                  <a:gd name="T18" fmla="*/ 17 w 32"/>
                  <a:gd name="T19" fmla="*/ 1 h 20"/>
                  <a:gd name="T20" fmla="*/ 19 w 32"/>
                  <a:gd name="T21" fmla="*/ 2 h 20"/>
                  <a:gd name="T22" fmla="*/ 24 w 32"/>
                  <a:gd name="T23" fmla="*/ 3 h 20"/>
                  <a:gd name="T24" fmla="*/ 27 w 32"/>
                  <a:gd name="T25" fmla="*/ 0 h 20"/>
                  <a:gd name="T26" fmla="*/ 29 w 32"/>
                  <a:gd name="T2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0">
                    <a:moveTo>
                      <a:pt x="29" y="3"/>
                    </a:moveTo>
                    <a:cubicBezTo>
                      <a:pt x="30" y="5"/>
                      <a:pt x="32" y="9"/>
                      <a:pt x="32" y="9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2" y="15"/>
                      <a:pt x="20" y="16"/>
                    </a:cubicBezTo>
                    <a:cubicBezTo>
                      <a:pt x="19" y="17"/>
                      <a:pt x="15" y="18"/>
                      <a:pt x="13" y="19"/>
                    </a:cubicBezTo>
                    <a:cubicBezTo>
                      <a:pt x="7" y="20"/>
                      <a:pt x="3" y="19"/>
                      <a:pt x="2" y="19"/>
                    </a:cubicBezTo>
                    <a:cubicBezTo>
                      <a:pt x="0" y="15"/>
                      <a:pt x="8" y="13"/>
                      <a:pt x="10" y="13"/>
                    </a:cubicBezTo>
                    <a:cubicBezTo>
                      <a:pt x="14" y="11"/>
                      <a:pt x="16" y="6"/>
                      <a:pt x="17" y="4"/>
                    </a:cubicBezTo>
                    <a:cubicBezTo>
                      <a:pt x="17" y="2"/>
                      <a:pt x="16" y="1"/>
                      <a:pt x="17" y="1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21" y="3"/>
                      <a:pt x="23" y="4"/>
                      <a:pt x="24" y="3"/>
                    </a:cubicBezTo>
                    <a:cubicBezTo>
                      <a:pt x="25" y="2"/>
                      <a:pt x="26" y="1"/>
                      <a:pt x="27" y="0"/>
                    </a:cubicBezTo>
                    <a:cubicBezTo>
                      <a:pt x="27" y="0"/>
                      <a:pt x="28" y="0"/>
                      <a:pt x="29" y="3"/>
                    </a:cubicBezTo>
                    <a:close/>
                  </a:path>
                </a:pathLst>
              </a:custGeom>
              <a:solidFill>
                <a:srgbClr val="1F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2" name="íşḻîḋè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12048600" y="6362247"/>
                <a:ext cx="28902" cy="103937"/>
              </a:xfrm>
              <a:custGeom>
                <a:avLst/>
                <a:gdLst>
                  <a:gd name="T0" fmla="*/ 0 w 25"/>
                  <a:gd name="T1" fmla="*/ 90 h 90"/>
                  <a:gd name="T2" fmla="*/ 10 w 25"/>
                  <a:gd name="T3" fmla="*/ 83 h 90"/>
                  <a:gd name="T4" fmla="*/ 19 w 25"/>
                  <a:gd name="T5" fmla="*/ 32 h 90"/>
                  <a:gd name="T6" fmla="*/ 22 w 25"/>
                  <a:gd name="T7" fmla="*/ 0 h 90"/>
                  <a:gd name="T8" fmla="*/ 9 w 25"/>
                  <a:gd name="T9" fmla="*/ 2 h 90"/>
                  <a:gd name="T10" fmla="*/ 5 w 25"/>
                  <a:gd name="T11" fmla="*/ 43 h 90"/>
                  <a:gd name="T12" fmla="*/ 0 w 25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90">
                    <a:moveTo>
                      <a:pt x="0" y="90"/>
                    </a:moveTo>
                    <a:cubicBezTo>
                      <a:pt x="4" y="88"/>
                      <a:pt x="7" y="85"/>
                      <a:pt x="10" y="83"/>
                    </a:cubicBezTo>
                    <a:cubicBezTo>
                      <a:pt x="11" y="70"/>
                      <a:pt x="14" y="53"/>
                      <a:pt x="19" y="32"/>
                    </a:cubicBezTo>
                    <a:cubicBezTo>
                      <a:pt x="25" y="5"/>
                      <a:pt x="22" y="0"/>
                      <a:pt x="22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21"/>
                      <a:pt x="5" y="41"/>
                      <a:pt x="5" y="43"/>
                    </a:cubicBezTo>
                    <a:cubicBezTo>
                      <a:pt x="4" y="46"/>
                      <a:pt x="0" y="90"/>
                      <a:pt x="0" y="90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3" name="îṩḷíďè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12014140" y="6463960"/>
                <a:ext cx="52802" cy="173969"/>
              </a:xfrm>
              <a:custGeom>
                <a:avLst/>
                <a:gdLst>
                  <a:gd name="T0" fmla="*/ 1 w 46"/>
                  <a:gd name="T1" fmla="*/ 103 h 151"/>
                  <a:gd name="T2" fmla="*/ 5 w 46"/>
                  <a:gd name="T3" fmla="*/ 141 h 151"/>
                  <a:gd name="T4" fmla="*/ 29 w 46"/>
                  <a:gd name="T5" fmla="*/ 144 h 151"/>
                  <a:gd name="T6" fmla="*/ 37 w 46"/>
                  <a:gd name="T7" fmla="*/ 56 h 151"/>
                  <a:gd name="T8" fmla="*/ 43 w 46"/>
                  <a:gd name="T9" fmla="*/ 32 h 151"/>
                  <a:gd name="T10" fmla="*/ 37 w 46"/>
                  <a:gd name="T11" fmla="*/ 3 h 151"/>
                  <a:gd name="T12" fmla="*/ 1 w 46"/>
                  <a:gd name="T13" fmla="*/ 0 h 151"/>
                  <a:gd name="T14" fmla="*/ 0 w 46"/>
                  <a:gd name="T15" fmla="*/ 45 h 151"/>
                  <a:gd name="T16" fmla="*/ 0 w 46"/>
                  <a:gd name="T17" fmla="*/ 60 h 151"/>
                  <a:gd name="T18" fmla="*/ 1 w 46"/>
                  <a:gd name="T19" fmla="*/ 10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51">
                    <a:moveTo>
                      <a:pt x="1" y="103"/>
                    </a:moveTo>
                    <a:cubicBezTo>
                      <a:pt x="2" y="117"/>
                      <a:pt x="3" y="131"/>
                      <a:pt x="5" y="141"/>
                    </a:cubicBezTo>
                    <a:cubicBezTo>
                      <a:pt x="7" y="149"/>
                      <a:pt x="33" y="151"/>
                      <a:pt x="29" y="144"/>
                    </a:cubicBezTo>
                    <a:cubicBezTo>
                      <a:pt x="24" y="135"/>
                      <a:pt x="33" y="106"/>
                      <a:pt x="37" y="56"/>
                    </a:cubicBezTo>
                    <a:cubicBezTo>
                      <a:pt x="38" y="48"/>
                      <a:pt x="41" y="48"/>
                      <a:pt x="43" y="32"/>
                    </a:cubicBezTo>
                    <a:cubicBezTo>
                      <a:pt x="46" y="17"/>
                      <a:pt x="37" y="3"/>
                      <a:pt x="3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81"/>
                      <a:pt x="1" y="10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" name="iš1ïďe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12018586" y="6600133"/>
                <a:ext cx="33348" cy="126725"/>
              </a:xfrm>
              <a:custGeom>
                <a:avLst/>
                <a:gdLst>
                  <a:gd name="T0" fmla="*/ 22 w 29"/>
                  <a:gd name="T1" fmla="*/ 21 h 110"/>
                  <a:gd name="T2" fmla="*/ 28 w 29"/>
                  <a:gd name="T3" fmla="*/ 45 h 110"/>
                  <a:gd name="T4" fmla="*/ 22 w 29"/>
                  <a:gd name="T5" fmla="*/ 109 h 110"/>
                  <a:gd name="T6" fmla="*/ 9 w 29"/>
                  <a:gd name="T7" fmla="*/ 108 h 110"/>
                  <a:gd name="T8" fmla="*/ 0 w 29"/>
                  <a:gd name="T9" fmla="*/ 10 h 110"/>
                  <a:gd name="T10" fmla="*/ 22 w 29"/>
                  <a:gd name="T11" fmla="*/ 2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10">
                    <a:moveTo>
                      <a:pt x="22" y="21"/>
                    </a:moveTo>
                    <a:cubicBezTo>
                      <a:pt x="22" y="21"/>
                      <a:pt x="29" y="29"/>
                      <a:pt x="28" y="45"/>
                    </a:cubicBezTo>
                    <a:cubicBezTo>
                      <a:pt x="27" y="61"/>
                      <a:pt x="22" y="109"/>
                      <a:pt x="22" y="109"/>
                    </a:cubicBezTo>
                    <a:cubicBezTo>
                      <a:pt x="22" y="109"/>
                      <a:pt x="13" y="110"/>
                      <a:pt x="9" y="108"/>
                    </a:cubicBezTo>
                    <a:cubicBezTo>
                      <a:pt x="9" y="108"/>
                      <a:pt x="0" y="20"/>
                      <a:pt x="0" y="10"/>
                    </a:cubicBezTo>
                    <a:cubicBezTo>
                      <a:pt x="0" y="0"/>
                      <a:pt x="22" y="21"/>
                      <a:pt x="2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" name="ïš1ídè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12014140" y="6480079"/>
                <a:ext cx="46132" cy="102825"/>
              </a:xfrm>
              <a:custGeom>
                <a:avLst/>
                <a:gdLst>
                  <a:gd name="T0" fmla="*/ 1 w 40"/>
                  <a:gd name="T1" fmla="*/ 89 h 89"/>
                  <a:gd name="T2" fmla="*/ 12 w 40"/>
                  <a:gd name="T3" fmla="*/ 60 h 89"/>
                  <a:gd name="T4" fmla="*/ 22 w 40"/>
                  <a:gd name="T5" fmla="*/ 44 h 89"/>
                  <a:gd name="T6" fmla="*/ 28 w 40"/>
                  <a:gd name="T7" fmla="*/ 0 h 89"/>
                  <a:gd name="T8" fmla="*/ 12 w 40"/>
                  <a:gd name="T9" fmla="*/ 13 h 89"/>
                  <a:gd name="T10" fmla="*/ 0 w 40"/>
                  <a:gd name="T11" fmla="*/ 31 h 89"/>
                  <a:gd name="T12" fmla="*/ 0 w 40"/>
                  <a:gd name="T13" fmla="*/ 46 h 89"/>
                  <a:gd name="T14" fmla="*/ 1 w 40"/>
                  <a:gd name="T15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89">
                    <a:moveTo>
                      <a:pt x="1" y="89"/>
                    </a:moveTo>
                    <a:cubicBezTo>
                      <a:pt x="3" y="82"/>
                      <a:pt x="8" y="68"/>
                      <a:pt x="12" y="60"/>
                    </a:cubicBezTo>
                    <a:cubicBezTo>
                      <a:pt x="17" y="49"/>
                      <a:pt x="22" y="44"/>
                      <a:pt x="22" y="44"/>
                    </a:cubicBezTo>
                    <a:cubicBezTo>
                      <a:pt x="40" y="25"/>
                      <a:pt x="28" y="0"/>
                      <a:pt x="28" y="0"/>
                    </a:cubicBezTo>
                    <a:cubicBezTo>
                      <a:pt x="28" y="0"/>
                      <a:pt x="13" y="12"/>
                      <a:pt x="12" y="13"/>
                    </a:cubicBezTo>
                    <a:cubicBezTo>
                      <a:pt x="11" y="15"/>
                      <a:pt x="5" y="25"/>
                      <a:pt x="0" y="31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67"/>
                      <a:pt x="1" y="89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" name="i$ḻïďé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1956336" y="6575678"/>
                <a:ext cx="51690" cy="143399"/>
              </a:xfrm>
              <a:custGeom>
                <a:avLst/>
                <a:gdLst>
                  <a:gd name="T0" fmla="*/ 8 w 45"/>
                  <a:gd name="T1" fmla="*/ 0 h 124"/>
                  <a:gd name="T2" fmla="*/ 1 w 45"/>
                  <a:gd name="T3" fmla="*/ 36 h 124"/>
                  <a:gd name="T4" fmla="*/ 33 w 45"/>
                  <a:gd name="T5" fmla="*/ 124 h 124"/>
                  <a:gd name="T6" fmla="*/ 45 w 45"/>
                  <a:gd name="T7" fmla="*/ 121 h 124"/>
                  <a:gd name="T8" fmla="*/ 38 w 45"/>
                  <a:gd name="T9" fmla="*/ 64 h 124"/>
                  <a:gd name="T10" fmla="*/ 19 w 45"/>
                  <a:gd name="T11" fmla="*/ 27 h 124"/>
                  <a:gd name="T12" fmla="*/ 8 w 45"/>
                  <a:gd name="T13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24">
                    <a:moveTo>
                      <a:pt x="8" y="0"/>
                    </a:moveTo>
                    <a:cubicBezTo>
                      <a:pt x="8" y="0"/>
                      <a:pt x="0" y="28"/>
                      <a:pt x="1" y="36"/>
                    </a:cubicBezTo>
                    <a:cubicBezTo>
                      <a:pt x="2" y="45"/>
                      <a:pt x="33" y="124"/>
                      <a:pt x="33" y="124"/>
                    </a:cubicBezTo>
                    <a:cubicBezTo>
                      <a:pt x="33" y="124"/>
                      <a:pt x="38" y="124"/>
                      <a:pt x="45" y="121"/>
                    </a:cubicBezTo>
                    <a:cubicBezTo>
                      <a:pt x="45" y="121"/>
                      <a:pt x="44" y="86"/>
                      <a:pt x="38" y="64"/>
                    </a:cubicBezTo>
                    <a:cubicBezTo>
                      <a:pt x="32" y="42"/>
                      <a:pt x="25" y="29"/>
                      <a:pt x="19" y="27"/>
                    </a:cubicBezTo>
                    <a:cubicBezTo>
                      <a:pt x="14" y="25"/>
                      <a:pt x="10" y="5"/>
                      <a:pt x="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" name="íś1íďé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11973566" y="6595687"/>
                <a:ext cx="25567" cy="45021"/>
              </a:xfrm>
              <a:custGeom>
                <a:avLst/>
                <a:gdLst>
                  <a:gd name="T0" fmla="*/ 20 w 22"/>
                  <a:gd name="T1" fmla="*/ 0 h 39"/>
                  <a:gd name="T2" fmla="*/ 16 w 22"/>
                  <a:gd name="T3" fmla="*/ 27 h 39"/>
                  <a:gd name="T4" fmla="*/ 7 w 22"/>
                  <a:gd name="T5" fmla="*/ 37 h 39"/>
                  <a:gd name="T6" fmla="*/ 1 w 22"/>
                  <a:gd name="T7" fmla="*/ 13 h 39"/>
                  <a:gd name="T8" fmla="*/ 11 w 22"/>
                  <a:gd name="T9" fmla="*/ 0 h 39"/>
                  <a:gd name="T10" fmla="*/ 20 w 22"/>
                  <a:gd name="T1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9">
                    <a:moveTo>
                      <a:pt x="20" y="0"/>
                    </a:moveTo>
                    <a:cubicBezTo>
                      <a:pt x="20" y="0"/>
                      <a:pt x="11" y="14"/>
                      <a:pt x="16" y="27"/>
                    </a:cubicBezTo>
                    <a:cubicBezTo>
                      <a:pt x="22" y="39"/>
                      <a:pt x="7" y="37"/>
                      <a:pt x="7" y="37"/>
                    </a:cubicBezTo>
                    <a:cubicBezTo>
                      <a:pt x="7" y="37"/>
                      <a:pt x="0" y="16"/>
                      <a:pt x="1" y="13"/>
                    </a:cubicBezTo>
                    <a:cubicBezTo>
                      <a:pt x="3" y="10"/>
                      <a:pt x="9" y="1"/>
                      <a:pt x="11" y="0"/>
                    </a:cubicBezTo>
                    <a:cubicBezTo>
                      <a:pt x="13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8" name="iṡľiḋe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11959671" y="6462849"/>
                <a:ext cx="98378" cy="162853"/>
              </a:xfrm>
              <a:custGeom>
                <a:avLst/>
                <a:gdLst>
                  <a:gd name="T0" fmla="*/ 23 w 85"/>
                  <a:gd name="T1" fmla="*/ 1 h 141"/>
                  <a:gd name="T2" fmla="*/ 1 w 85"/>
                  <a:gd name="T3" fmla="*/ 114 h 141"/>
                  <a:gd name="T4" fmla="*/ 20 w 85"/>
                  <a:gd name="T5" fmla="*/ 131 h 141"/>
                  <a:gd name="T6" fmla="*/ 57 w 85"/>
                  <a:gd name="T7" fmla="*/ 62 h 141"/>
                  <a:gd name="T8" fmla="*/ 70 w 85"/>
                  <a:gd name="T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41">
                    <a:moveTo>
                      <a:pt x="23" y="1"/>
                    </a:moveTo>
                    <a:cubicBezTo>
                      <a:pt x="23" y="1"/>
                      <a:pt x="4" y="90"/>
                      <a:pt x="1" y="114"/>
                    </a:cubicBezTo>
                    <a:cubicBezTo>
                      <a:pt x="0" y="124"/>
                      <a:pt x="11" y="141"/>
                      <a:pt x="20" y="131"/>
                    </a:cubicBezTo>
                    <a:cubicBezTo>
                      <a:pt x="32" y="120"/>
                      <a:pt x="51" y="71"/>
                      <a:pt x="57" y="62"/>
                    </a:cubicBezTo>
                    <a:cubicBezTo>
                      <a:pt x="63" y="53"/>
                      <a:pt x="85" y="45"/>
                      <a:pt x="70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9" name="îṡļîde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11897420" y="6297773"/>
                <a:ext cx="114497" cy="75035"/>
              </a:xfrm>
              <a:custGeom>
                <a:avLst/>
                <a:gdLst>
                  <a:gd name="T0" fmla="*/ 0 w 99"/>
                  <a:gd name="T1" fmla="*/ 2 h 65"/>
                  <a:gd name="T2" fmla="*/ 5 w 99"/>
                  <a:gd name="T3" fmla="*/ 27 h 65"/>
                  <a:gd name="T4" fmla="*/ 13 w 99"/>
                  <a:gd name="T5" fmla="*/ 53 h 65"/>
                  <a:gd name="T6" fmla="*/ 13 w 99"/>
                  <a:gd name="T7" fmla="*/ 53 h 65"/>
                  <a:gd name="T8" fmla="*/ 23 w 99"/>
                  <a:gd name="T9" fmla="*/ 65 h 65"/>
                  <a:gd name="T10" fmla="*/ 36 w 99"/>
                  <a:gd name="T11" fmla="*/ 65 h 65"/>
                  <a:gd name="T12" fmla="*/ 72 w 99"/>
                  <a:gd name="T13" fmla="*/ 61 h 65"/>
                  <a:gd name="T14" fmla="*/ 73 w 99"/>
                  <a:gd name="T15" fmla="*/ 61 h 65"/>
                  <a:gd name="T16" fmla="*/ 89 w 99"/>
                  <a:gd name="T17" fmla="*/ 59 h 65"/>
                  <a:gd name="T18" fmla="*/ 94 w 99"/>
                  <a:gd name="T19" fmla="*/ 57 h 65"/>
                  <a:gd name="T20" fmla="*/ 96 w 99"/>
                  <a:gd name="T21" fmla="*/ 52 h 65"/>
                  <a:gd name="T22" fmla="*/ 96 w 99"/>
                  <a:gd name="T23" fmla="*/ 52 h 65"/>
                  <a:gd name="T24" fmla="*/ 90 w 99"/>
                  <a:gd name="T25" fmla="*/ 42 h 65"/>
                  <a:gd name="T26" fmla="*/ 90 w 99"/>
                  <a:gd name="T27" fmla="*/ 41 h 65"/>
                  <a:gd name="T28" fmla="*/ 99 w 99"/>
                  <a:gd name="T29" fmla="*/ 32 h 65"/>
                  <a:gd name="T30" fmla="*/ 79 w 99"/>
                  <a:gd name="T31" fmla="*/ 33 h 65"/>
                  <a:gd name="T32" fmla="*/ 36 w 99"/>
                  <a:gd name="T33" fmla="*/ 44 h 65"/>
                  <a:gd name="T34" fmla="*/ 35 w 99"/>
                  <a:gd name="T35" fmla="*/ 44 h 65"/>
                  <a:gd name="T36" fmla="*/ 33 w 99"/>
                  <a:gd name="T37" fmla="*/ 44 h 65"/>
                  <a:gd name="T38" fmla="*/ 33 w 99"/>
                  <a:gd name="T39" fmla="*/ 44 h 65"/>
                  <a:gd name="T40" fmla="*/ 28 w 99"/>
                  <a:gd name="T41" fmla="*/ 35 h 65"/>
                  <a:gd name="T42" fmla="*/ 8 w 99"/>
                  <a:gd name="T43" fmla="*/ 0 h 65"/>
                  <a:gd name="T44" fmla="*/ 2 w 99"/>
                  <a:gd name="T45" fmla="*/ 2 h 65"/>
                  <a:gd name="T46" fmla="*/ 2 w 99"/>
                  <a:gd name="T47" fmla="*/ 2 h 65"/>
                  <a:gd name="T48" fmla="*/ 2 w 99"/>
                  <a:gd name="T49" fmla="*/ 2 h 65"/>
                  <a:gd name="T50" fmla="*/ 0 w 99"/>
                  <a:gd name="T51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9" h="65">
                    <a:moveTo>
                      <a:pt x="0" y="2"/>
                    </a:moveTo>
                    <a:cubicBezTo>
                      <a:pt x="0" y="2"/>
                      <a:pt x="2" y="16"/>
                      <a:pt x="5" y="27"/>
                    </a:cubicBezTo>
                    <a:cubicBezTo>
                      <a:pt x="7" y="36"/>
                      <a:pt x="9" y="45"/>
                      <a:pt x="13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5" y="58"/>
                      <a:pt x="20" y="64"/>
                      <a:pt x="23" y="65"/>
                    </a:cubicBezTo>
                    <a:cubicBezTo>
                      <a:pt x="25" y="65"/>
                      <a:pt x="36" y="65"/>
                      <a:pt x="36" y="65"/>
                    </a:cubicBezTo>
                    <a:cubicBezTo>
                      <a:pt x="42" y="65"/>
                      <a:pt x="58" y="63"/>
                      <a:pt x="72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9" y="60"/>
                      <a:pt x="85" y="59"/>
                      <a:pt x="89" y="59"/>
                    </a:cubicBezTo>
                    <a:cubicBezTo>
                      <a:pt x="91" y="59"/>
                      <a:pt x="92" y="58"/>
                      <a:pt x="94" y="57"/>
                    </a:cubicBezTo>
                    <a:cubicBezTo>
                      <a:pt x="95" y="56"/>
                      <a:pt x="96" y="54"/>
                      <a:pt x="96" y="52"/>
                    </a:cubicBezTo>
                    <a:cubicBezTo>
                      <a:pt x="96" y="52"/>
                      <a:pt x="96" y="52"/>
                      <a:pt x="96" y="52"/>
                    </a:cubicBezTo>
                    <a:cubicBezTo>
                      <a:pt x="97" y="48"/>
                      <a:pt x="94" y="44"/>
                      <a:pt x="90" y="42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95" y="37"/>
                      <a:pt x="99" y="32"/>
                      <a:pt x="99" y="32"/>
                    </a:cubicBezTo>
                    <a:cubicBezTo>
                      <a:pt x="99" y="32"/>
                      <a:pt x="86" y="32"/>
                      <a:pt x="79" y="33"/>
                    </a:cubicBezTo>
                    <a:cubicBezTo>
                      <a:pt x="74" y="33"/>
                      <a:pt x="40" y="42"/>
                      <a:pt x="36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4"/>
                      <a:pt x="34" y="44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1" y="41"/>
                      <a:pt x="30" y="38"/>
                      <a:pt x="28" y="35"/>
                    </a:cubicBezTo>
                    <a:cubicBezTo>
                      <a:pt x="20" y="25"/>
                      <a:pt x="8" y="0"/>
                      <a:pt x="8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0" name="ïṩ1íďè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11876855" y="6254976"/>
                <a:ext cx="40018" cy="46132"/>
              </a:xfrm>
              <a:custGeom>
                <a:avLst/>
                <a:gdLst>
                  <a:gd name="T0" fmla="*/ 33 w 35"/>
                  <a:gd name="T1" fmla="*/ 37 h 40"/>
                  <a:gd name="T2" fmla="*/ 33 w 35"/>
                  <a:gd name="T3" fmla="*/ 37 h 40"/>
                  <a:gd name="T4" fmla="*/ 31 w 35"/>
                  <a:gd name="T5" fmla="*/ 28 h 40"/>
                  <a:gd name="T6" fmla="*/ 17 w 35"/>
                  <a:gd name="T7" fmla="*/ 13 h 40"/>
                  <a:gd name="T8" fmla="*/ 21 w 35"/>
                  <a:gd name="T9" fmla="*/ 6 h 40"/>
                  <a:gd name="T10" fmla="*/ 21 w 35"/>
                  <a:gd name="T11" fmla="*/ 3 h 40"/>
                  <a:gd name="T12" fmla="*/ 18 w 35"/>
                  <a:gd name="T13" fmla="*/ 0 h 40"/>
                  <a:gd name="T14" fmla="*/ 1 w 35"/>
                  <a:gd name="T15" fmla="*/ 13 h 40"/>
                  <a:gd name="T16" fmla="*/ 0 w 35"/>
                  <a:gd name="T17" fmla="*/ 14 h 40"/>
                  <a:gd name="T18" fmla="*/ 3 w 35"/>
                  <a:gd name="T19" fmla="*/ 17 h 40"/>
                  <a:gd name="T20" fmla="*/ 5 w 35"/>
                  <a:gd name="T21" fmla="*/ 18 h 40"/>
                  <a:gd name="T22" fmla="*/ 13 w 35"/>
                  <a:gd name="T23" fmla="*/ 16 h 40"/>
                  <a:gd name="T24" fmla="*/ 25 w 35"/>
                  <a:gd name="T25" fmla="*/ 33 h 40"/>
                  <a:gd name="T26" fmla="*/ 33 w 35"/>
                  <a:gd name="T27" fmla="*/ 37 h 40"/>
                  <a:gd name="T28" fmla="*/ 31 w 35"/>
                  <a:gd name="T29" fmla="*/ 36 h 40"/>
                  <a:gd name="T30" fmla="*/ 30 w 35"/>
                  <a:gd name="T31" fmla="*/ 35 h 40"/>
                  <a:gd name="T32" fmla="*/ 29 w 35"/>
                  <a:gd name="T33" fmla="*/ 35 h 40"/>
                  <a:gd name="T34" fmla="*/ 30 w 35"/>
                  <a:gd name="T35" fmla="*/ 33 h 40"/>
                  <a:gd name="T36" fmla="*/ 32 w 35"/>
                  <a:gd name="T37" fmla="*/ 34 h 40"/>
                  <a:gd name="T38" fmla="*/ 32 w 35"/>
                  <a:gd name="T39" fmla="*/ 36 h 40"/>
                  <a:gd name="T40" fmla="*/ 31 w 35"/>
                  <a:gd name="T41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40">
                    <a:moveTo>
                      <a:pt x="33" y="37"/>
                    </a:moveTo>
                    <a:cubicBezTo>
                      <a:pt x="33" y="37"/>
                      <a:pt x="33" y="37"/>
                      <a:pt x="33" y="37"/>
                    </a:cubicBezTo>
                    <a:cubicBezTo>
                      <a:pt x="34" y="36"/>
                      <a:pt x="35" y="34"/>
                      <a:pt x="31" y="28"/>
                    </a:cubicBezTo>
                    <a:cubicBezTo>
                      <a:pt x="25" y="22"/>
                      <a:pt x="17" y="15"/>
                      <a:pt x="17" y="13"/>
                    </a:cubicBezTo>
                    <a:cubicBezTo>
                      <a:pt x="18" y="12"/>
                      <a:pt x="20" y="8"/>
                      <a:pt x="21" y="6"/>
                    </a:cubicBezTo>
                    <a:cubicBezTo>
                      <a:pt x="21" y="5"/>
                      <a:pt x="21" y="4"/>
                      <a:pt x="21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4" y="19"/>
                      <a:pt x="5" y="18"/>
                    </a:cubicBezTo>
                    <a:cubicBezTo>
                      <a:pt x="8" y="18"/>
                      <a:pt x="12" y="17"/>
                      <a:pt x="13" y="16"/>
                    </a:cubicBezTo>
                    <a:cubicBezTo>
                      <a:pt x="15" y="16"/>
                      <a:pt x="20" y="26"/>
                      <a:pt x="25" y="33"/>
                    </a:cubicBezTo>
                    <a:cubicBezTo>
                      <a:pt x="30" y="40"/>
                      <a:pt x="33" y="37"/>
                      <a:pt x="33" y="37"/>
                    </a:cubicBezTo>
                    <a:close/>
                    <a:moveTo>
                      <a:pt x="31" y="36"/>
                    </a:moveTo>
                    <a:cubicBezTo>
                      <a:pt x="31" y="36"/>
                      <a:pt x="30" y="36"/>
                      <a:pt x="30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4"/>
                      <a:pt x="30" y="34"/>
                      <a:pt x="30" y="33"/>
                    </a:cubicBezTo>
                    <a:cubicBezTo>
                      <a:pt x="31" y="33"/>
                      <a:pt x="31" y="33"/>
                      <a:pt x="32" y="34"/>
                    </a:cubicBezTo>
                    <a:cubicBezTo>
                      <a:pt x="32" y="34"/>
                      <a:pt x="32" y="35"/>
                      <a:pt x="32" y="36"/>
                    </a:cubicBezTo>
                    <a:lnTo>
                      <a:pt x="31" y="36"/>
                    </a:lnTo>
                    <a:close/>
                  </a:path>
                </a:pathLst>
              </a:custGeom>
              <a:solidFill>
                <a:srgbClr val="4F6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" name="išḷîḓê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11872965" y="6250529"/>
                <a:ext cx="24455" cy="20566"/>
              </a:xfrm>
              <a:custGeom>
                <a:avLst/>
                <a:gdLst>
                  <a:gd name="T0" fmla="*/ 38 w 44"/>
                  <a:gd name="T1" fmla="*/ 0 h 37"/>
                  <a:gd name="T2" fmla="*/ 0 w 44"/>
                  <a:gd name="T3" fmla="*/ 31 h 37"/>
                  <a:gd name="T4" fmla="*/ 7 w 44"/>
                  <a:gd name="T5" fmla="*/ 37 h 37"/>
                  <a:gd name="T6" fmla="*/ 44 w 44"/>
                  <a:gd name="T7" fmla="*/ 8 h 37"/>
                  <a:gd name="T8" fmla="*/ 38 w 44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7">
                    <a:moveTo>
                      <a:pt x="38" y="0"/>
                    </a:moveTo>
                    <a:lnTo>
                      <a:pt x="0" y="31"/>
                    </a:lnTo>
                    <a:lnTo>
                      <a:pt x="7" y="37"/>
                    </a:lnTo>
                    <a:lnTo>
                      <a:pt x="44" y="8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D5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" name="îṣļídé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11864072" y="6254976"/>
                <a:ext cx="7781" cy="7226"/>
              </a:xfrm>
              <a:custGeom>
                <a:avLst/>
                <a:gdLst>
                  <a:gd name="T0" fmla="*/ 7 w 7"/>
                  <a:gd name="T1" fmla="*/ 6 h 6"/>
                  <a:gd name="T2" fmla="*/ 0 w 7"/>
                  <a:gd name="T3" fmla="*/ 1 h 6"/>
                  <a:gd name="T4" fmla="*/ 1 w 7"/>
                  <a:gd name="T5" fmla="*/ 0 h 6"/>
                  <a:gd name="T6" fmla="*/ 7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cubicBezTo>
                      <a:pt x="5" y="4"/>
                      <a:pt x="3" y="2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2"/>
                      <a:pt x="6" y="4"/>
                      <a:pt x="7" y="6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" name="íŝ1íḓé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11862960" y="6236634"/>
                <a:ext cx="31125" cy="31125"/>
              </a:xfrm>
              <a:custGeom>
                <a:avLst/>
                <a:gdLst>
                  <a:gd name="T0" fmla="*/ 1 w 27"/>
                  <a:gd name="T1" fmla="*/ 17 h 27"/>
                  <a:gd name="T2" fmla="*/ 8 w 27"/>
                  <a:gd name="T3" fmla="*/ 22 h 27"/>
                  <a:gd name="T4" fmla="*/ 2 w 27"/>
                  <a:gd name="T5" fmla="*/ 16 h 27"/>
                  <a:gd name="T6" fmla="*/ 3 w 27"/>
                  <a:gd name="T7" fmla="*/ 14 h 27"/>
                  <a:gd name="T8" fmla="*/ 8 w 27"/>
                  <a:gd name="T9" fmla="*/ 18 h 27"/>
                  <a:gd name="T10" fmla="*/ 5 w 27"/>
                  <a:gd name="T11" fmla="*/ 13 h 27"/>
                  <a:gd name="T12" fmla="*/ 8 w 27"/>
                  <a:gd name="T13" fmla="*/ 10 h 27"/>
                  <a:gd name="T14" fmla="*/ 15 w 27"/>
                  <a:gd name="T15" fmla="*/ 15 h 27"/>
                  <a:gd name="T16" fmla="*/ 9 w 27"/>
                  <a:gd name="T17" fmla="*/ 9 h 27"/>
                  <a:gd name="T18" fmla="*/ 13 w 27"/>
                  <a:gd name="T19" fmla="*/ 5 h 27"/>
                  <a:gd name="T20" fmla="*/ 17 w 27"/>
                  <a:gd name="T21" fmla="*/ 10 h 27"/>
                  <a:gd name="T22" fmla="*/ 15 w 27"/>
                  <a:gd name="T23" fmla="*/ 4 h 27"/>
                  <a:gd name="T24" fmla="*/ 17 w 27"/>
                  <a:gd name="T25" fmla="*/ 2 h 27"/>
                  <a:gd name="T26" fmla="*/ 22 w 27"/>
                  <a:gd name="T27" fmla="*/ 12 h 27"/>
                  <a:gd name="T28" fmla="*/ 19 w 27"/>
                  <a:gd name="T29" fmla="*/ 2 h 27"/>
                  <a:gd name="T30" fmla="*/ 21 w 27"/>
                  <a:gd name="T31" fmla="*/ 0 h 27"/>
                  <a:gd name="T32" fmla="*/ 27 w 27"/>
                  <a:gd name="T33" fmla="*/ 12 h 27"/>
                  <a:gd name="T34" fmla="*/ 9 w 27"/>
                  <a:gd name="T35" fmla="*/ 27 h 27"/>
                  <a:gd name="T36" fmla="*/ 0 w 27"/>
                  <a:gd name="T37" fmla="*/ 18 h 27"/>
                  <a:gd name="T38" fmla="*/ 1 w 27"/>
                  <a:gd name="T39" fmla="*/ 1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27">
                    <a:moveTo>
                      <a:pt x="1" y="17"/>
                    </a:moveTo>
                    <a:cubicBezTo>
                      <a:pt x="4" y="18"/>
                      <a:pt x="6" y="20"/>
                      <a:pt x="8" y="22"/>
                    </a:cubicBezTo>
                    <a:cubicBezTo>
                      <a:pt x="7" y="20"/>
                      <a:pt x="5" y="18"/>
                      <a:pt x="2" y="16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8" y="17"/>
                      <a:pt x="8" y="18"/>
                    </a:cubicBezTo>
                    <a:cubicBezTo>
                      <a:pt x="9" y="18"/>
                      <a:pt x="5" y="13"/>
                      <a:pt x="5" y="13"/>
                    </a:cubicBezTo>
                    <a:cubicBezTo>
                      <a:pt x="5" y="13"/>
                      <a:pt x="6" y="12"/>
                      <a:pt x="8" y="10"/>
                    </a:cubicBezTo>
                    <a:cubicBezTo>
                      <a:pt x="10" y="11"/>
                      <a:pt x="12" y="13"/>
                      <a:pt x="15" y="15"/>
                    </a:cubicBezTo>
                    <a:cubicBezTo>
                      <a:pt x="13" y="13"/>
                      <a:pt x="11" y="11"/>
                      <a:pt x="9" y="9"/>
                    </a:cubicBezTo>
                    <a:cubicBezTo>
                      <a:pt x="10" y="8"/>
                      <a:pt x="12" y="7"/>
                      <a:pt x="13" y="5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6" y="8"/>
                      <a:pt x="15" y="4"/>
                    </a:cubicBezTo>
                    <a:cubicBezTo>
                      <a:pt x="16" y="4"/>
                      <a:pt x="17" y="3"/>
                      <a:pt x="17" y="2"/>
                    </a:cubicBezTo>
                    <a:cubicBezTo>
                      <a:pt x="18" y="6"/>
                      <a:pt x="20" y="9"/>
                      <a:pt x="22" y="12"/>
                    </a:cubicBezTo>
                    <a:cubicBezTo>
                      <a:pt x="21" y="9"/>
                      <a:pt x="19" y="5"/>
                      <a:pt x="19" y="2"/>
                    </a:cubicBezTo>
                    <a:cubicBezTo>
                      <a:pt x="20" y="1"/>
                      <a:pt x="21" y="0"/>
                      <a:pt x="21" y="0"/>
                    </a:cubicBezTo>
                    <a:cubicBezTo>
                      <a:pt x="21" y="0"/>
                      <a:pt x="24" y="8"/>
                      <a:pt x="27" y="12"/>
                    </a:cubicBezTo>
                    <a:cubicBezTo>
                      <a:pt x="27" y="12"/>
                      <a:pt x="14" y="22"/>
                      <a:pt x="9" y="27"/>
                    </a:cubicBezTo>
                    <a:cubicBezTo>
                      <a:pt x="6" y="22"/>
                      <a:pt x="0" y="18"/>
                      <a:pt x="0" y="18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BBA3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" name="ïšļiḓê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11882413" y="6238857"/>
                <a:ext cx="5558" cy="11673"/>
              </a:xfrm>
              <a:custGeom>
                <a:avLst/>
                <a:gdLst>
                  <a:gd name="T0" fmla="*/ 0 w 5"/>
                  <a:gd name="T1" fmla="*/ 0 h 10"/>
                  <a:gd name="T2" fmla="*/ 2 w 5"/>
                  <a:gd name="T3" fmla="*/ 0 h 10"/>
                  <a:gd name="T4" fmla="*/ 5 w 5"/>
                  <a:gd name="T5" fmla="*/ 10 h 10"/>
                  <a:gd name="T6" fmla="*/ 0 w 5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3"/>
                      <a:pt x="4" y="7"/>
                      <a:pt x="5" y="10"/>
                    </a:cubicBezTo>
                    <a:cubicBezTo>
                      <a:pt x="3" y="7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" name="ïṩlïḋè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11871853" y="6247194"/>
                <a:ext cx="8338" cy="6670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0 h 6"/>
                  <a:gd name="T4" fmla="*/ 7 w 7"/>
                  <a:gd name="T5" fmla="*/ 6 h 6"/>
                  <a:gd name="T6" fmla="*/ 0 w 7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2"/>
                      <a:pt x="5" y="4"/>
                      <a:pt x="7" y="6"/>
                    </a:cubicBezTo>
                    <a:cubicBezTo>
                      <a:pt x="4" y="4"/>
                      <a:pt x="2" y="2"/>
                      <a:pt x="0" y="1"/>
                    </a:cubicBezTo>
                    <a:close/>
                  </a:path>
                </a:pathLst>
              </a:custGeom>
              <a:solidFill>
                <a:srgbClr val="C3A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" name="íSľîḋe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11861848" y="6237745"/>
                <a:ext cx="22788" cy="20566"/>
              </a:xfrm>
              <a:custGeom>
                <a:avLst/>
                <a:gdLst>
                  <a:gd name="T0" fmla="*/ 0 w 20"/>
                  <a:gd name="T1" fmla="*/ 18 h 18"/>
                  <a:gd name="T2" fmla="*/ 2 w 20"/>
                  <a:gd name="T3" fmla="*/ 18 h 18"/>
                  <a:gd name="T4" fmla="*/ 2 w 20"/>
                  <a:gd name="T5" fmla="*/ 17 h 18"/>
                  <a:gd name="T6" fmla="*/ 4 w 20"/>
                  <a:gd name="T7" fmla="*/ 12 h 18"/>
                  <a:gd name="T8" fmla="*/ 11 w 20"/>
                  <a:gd name="T9" fmla="*/ 5 h 18"/>
                  <a:gd name="T10" fmla="*/ 18 w 20"/>
                  <a:gd name="T11" fmla="*/ 1 h 18"/>
                  <a:gd name="T12" fmla="*/ 20 w 20"/>
                  <a:gd name="T13" fmla="*/ 2 h 18"/>
                  <a:gd name="T14" fmla="*/ 20 w 20"/>
                  <a:gd name="T15" fmla="*/ 3 h 18"/>
                  <a:gd name="T16" fmla="*/ 20 w 20"/>
                  <a:gd name="T17" fmla="*/ 1 h 18"/>
                  <a:gd name="T18" fmla="*/ 20 w 20"/>
                  <a:gd name="T19" fmla="*/ 0 h 18"/>
                  <a:gd name="T20" fmla="*/ 19 w 20"/>
                  <a:gd name="T21" fmla="*/ 0 h 18"/>
                  <a:gd name="T22" fmla="*/ 9 w 20"/>
                  <a:gd name="T23" fmla="*/ 6 h 18"/>
                  <a:gd name="T24" fmla="*/ 0 w 20"/>
                  <a:gd name="T25" fmla="*/ 15 h 18"/>
                  <a:gd name="T26" fmla="*/ 0 w 20"/>
                  <a:gd name="T27" fmla="*/ 17 h 18"/>
                  <a:gd name="T28" fmla="*/ 0 w 20"/>
                  <a:gd name="T2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18">
                    <a:moveTo>
                      <a:pt x="0" y="18"/>
                    </a:moveTo>
                    <a:cubicBezTo>
                      <a:pt x="1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5"/>
                      <a:pt x="2" y="13"/>
                      <a:pt x="4" y="12"/>
                    </a:cubicBezTo>
                    <a:cubicBezTo>
                      <a:pt x="6" y="10"/>
                      <a:pt x="8" y="7"/>
                      <a:pt x="11" y="5"/>
                    </a:cubicBezTo>
                    <a:cubicBezTo>
                      <a:pt x="13" y="3"/>
                      <a:pt x="15" y="2"/>
                      <a:pt x="18" y="1"/>
                    </a:cubicBezTo>
                    <a:cubicBezTo>
                      <a:pt x="19" y="1"/>
                      <a:pt x="20" y="1"/>
                      <a:pt x="20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  <a:cubicBezTo>
                      <a:pt x="15" y="1"/>
                      <a:pt x="12" y="4"/>
                      <a:pt x="9" y="6"/>
                    </a:cubicBezTo>
                    <a:cubicBezTo>
                      <a:pt x="5" y="9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" name="ïṩļíḑé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11881301" y="6244971"/>
                <a:ext cx="2223" cy="4446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1 w 2"/>
                  <a:gd name="T5" fmla="*/ 0 h 4"/>
                  <a:gd name="T6" fmla="*/ 1 w 2"/>
                  <a:gd name="T7" fmla="*/ 0 h 4"/>
                  <a:gd name="T8" fmla="*/ 0 w 2"/>
                  <a:gd name="T9" fmla="*/ 2 h 4"/>
                  <a:gd name="T10" fmla="*/ 1 w 2"/>
                  <a:gd name="T11" fmla="*/ 3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" name="îṡľïḋè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11876855" y="6253864"/>
                <a:ext cx="3335" cy="7226"/>
              </a:xfrm>
              <a:custGeom>
                <a:avLst/>
                <a:gdLst>
                  <a:gd name="T0" fmla="*/ 3 w 3"/>
                  <a:gd name="T1" fmla="*/ 6 h 6"/>
                  <a:gd name="T2" fmla="*/ 3 w 3"/>
                  <a:gd name="T3" fmla="*/ 4 h 6"/>
                  <a:gd name="T4" fmla="*/ 2 w 3"/>
                  <a:gd name="T5" fmla="*/ 2 h 6"/>
                  <a:gd name="T6" fmla="*/ 0 w 3"/>
                  <a:gd name="T7" fmla="*/ 0 h 6"/>
                  <a:gd name="T8" fmla="*/ 2 w 3"/>
                  <a:gd name="T9" fmla="*/ 2 h 6"/>
                  <a:gd name="T10" fmla="*/ 3 w 3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5"/>
                      <a:pt x="3" y="4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3"/>
                      <a:pt x="3" y="5"/>
                      <a:pt x="3" y="6"/>
                    </a:cubicBezTo>
                    <a:close/>
                  </a:path>
                </a:pathLst>
              </a:custGeom>
              <a:solidFill>
                <a:srgbClr val="D29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" name="iśḷîḍê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11862960" y="6238857"/>
                <a:ext cx="21676" cy="22232"/>
              </a:xfrm>
              <a:custGeom>
                <a:avLst/>
                <a:gdLst>
                  <a:gd name="T0" fmla="*/ 1 w 19"/>
                  <a:gd name="T1" fmla="*/ 17 h 19"/>
                  <a:gd name="T2" fmla="*/ 1 w 19"/>
                  <a:gd name="T3" fmla="*/ 17 h 19"/>
                  <a:gd name="T4" fmla="*/ 3 w 19"/>
                  <a:gd name="T5" fmla="*/ 16 h 19"/>
                  <a:gd name="T6" fmla="*/ 5 w 19"/>
                  <a:gd name="T7" fmla="*/ 16 h 19"/>
                  <a:gd name="T8" fmla="*/ 8 w 19"/>
                  <a:gd name="T9" fmla="*/ 15 h 19"/>
                  <a:gd name="T10" fmla="*/ 9 w 19"/>
                  <a:gd name="T11" fmla="*/ 15 h 19"/>
                  <a:gd name="T12" fmla="*/ 10 w 19"/>
                  <a:gd name="T13" fmla="*/ 15 h 19"/>
                  <a:gd name="T14" fmla="*/ 11 w 19"/>
                  <a:gd name="T15" fmla="*/ 17 h 19"/>
                  <a:gd name="T16" fmla="*/ 13 w 19"/>
                  <a:gd name="T17" fmla="*/ 19 h 19"/>
                  <a:gd name="T18" fmla="*/ 14 w 19"/>
                  <a:gd name="T19" fmla="*/ 19 h 19"/>
                  <a:gd name="T20" fmla="*/ 15 w 19"/>
                  <a:gd name="T21" fmla="*/ 19 h 19"/>
                  <a:gd name="T22" fmla="*/ 14 w 19"/>
                  <a:gd name="T23" fmla="*/ 15 h 19"/>
                  <a:gd name="T24" fmla="*/ 12 w 19"/>
                  <a:gd name="T25" fmla="*/ 13 h 19"/>
                  <a:gd name="T26" fmla="*/ 12 w 19"/>
                  <a:gd name="T27" fmla="*/ 13 h 19"/>
                  <a:gd name="T28" fmla="*/ 12 w 19"/>
                  <a:gd name="T29" fmla="*/ 13 h 19"/>
                  <a:gd name="T30" fmla="*/ 12 w 19"/>
                  <a:gd name="T31" fmla="*/ 10 h 19"/>
                  <a:gd name="T32" fmla="*/ 15 w 19"/>
                  <a:gd name="T33" fmla="*/ 9 h 19"/>
                  <a:gd name="T34" fmla="*/ 17 w 19"/>
                  <a:gd name="T35" fmla="*/ 9 h 19"/>
                  <a:gd name="T36" fmla="*/ 17 w 19"/>
                  <a:gd name="T37" fmla="*/ 8 h 19"/>
                  <a:gd name="T38" fmla="*/ 16 w 19"/>
                  <a:gd name="T39" fmla="*/ 7 h 19"/>
                  <a:gd name="T40" fmla="*/ 17 w 19"/>
                  <a:gd name="T41" fmla="*/ 5 h 19"/>
                  <a:gd name="T42" fmla="*/ 18 w 19"/>
                  <a:gd name="T43" fmla="*/ 2 h 19"/>
                  <a:gd name="T44" fmla="*/ 19 w 19"/>
                  <a:gd name="T45" fmla="*/ 2 h 19"/>
                  <a:gd name="T46" fmla="*/ 19 w 19"/>
                  <a:gd name="T47" fmla="*/ 1 h 19"/>
                  <a:gd name="T48" fmla="*/ 17 w 19"/>
                  <a:gd name="T49" fmla="*/ 0 h 19"/>
                  <a:gd name="T50" fmla="*/ 10 w 19"/>
                  <a:gd name="T51" fmla="*/ 4 h 19"/>
                  <a:gd name="T52" fmla="*/ 3 w 19"/>
                  <a:gd name="T53" fmla="*/ 11 h 19"/>
                  <a:gd name="T54" fmla="*/ 1 w 19"/>
                  <a:gd name="T55" fmla="*/ 16 h 19"/>
                  <a:gd name="T56" fmla="*/ 1 w 19"/>
                  <a:gd name="T57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19">
                    <a:moveTo>
                      <a:pt x="1" y="17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3" y="15"/>
                      <a:pt x="4" y="15"/>
                      <a:pt x="5" y="16"/>
                    </a:cubicBezTo>
                    <a:cubicBezTo>
                      <a:pt x="6" y="17"/>
                      <a:pt x="7" y="17"/>
                      <a:pt x="8" y="15"/>
                    </a:cubicBezTo>
                    <a:cubicBezTo>
                      <a:pt x="8" y="15"/>
                      <a:pt x="9" y="14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1" y="17"/>
                      <a:pt x="11" y="17"/>
                    </a:cubicBezTo>
                    <a:cubicBezTo>
                      <a:pt x="12" y="18"/>
                      <a:pt x="12" y="18"/>
                      <a:pt x="13" y="19"/>
                    </a:cubicBezTo>
                    <a:cubicBezTo>
                      <a:pt x="13" y="19"/>
                      <a:pt x="14" y="19"/>
                      <a:pt x="14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8"/>
                      <a:pt x="14" y="16"/>
                      <a:pt x="14" y="15"/>
                    </a:cubicBezTo>
                    <a:cubicBezTo>
                      <a:pt x="13" y="15"/>
                      <a:pt x="12" y="14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2"/>
                      <a:pt x="11" y="10"/>
                      <a:pt x="12" y="10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7" y="7"/>
                      <a:pt x="16" y="7"/>
                    </a:cubicBezTo>
                    <a:cubicBezTo>
                      <a:pt x="16" y="6"/>
                      <a:pt x="16" y="5"/>
                      <a:pt x="17" y="5"/>
                    </a:cubicBezTo>
                    <a:cubicBezTo>
                      <a:pt x="17" y="4"/>
                      <a:pt x="17" y="3"/>
                      <a:pt x="18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8" y="0"/>
                      <a:pt x="17" y="0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7" y="6"/>
                      <a:pt x="5" y="9"/>
                      <a:pt x="3" y="11"/>
                    </a:cubicBezTo>
                    <a:cubicBezTo>
                      <a:pt x="1" y="12"/>
                      <a:pt x="0" y="14"/>
                      <a:pt x="1" y="16"/>
                    </a:cubicBezTo>
                    <a:cubicBezTo>
                      <a:pt x="1" y="16"/>
                      <a:pt x="1" y="16"/>
                      <a:pt x="1" y="17"/>
                    </a:cubicBezTo>
                    <a:close/>
                  </a:path>
                </a:pathLst>
              </a:custGeom>
              <a:solidFill>
                <a:srgbClr val="E5B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" name="ïs1iḓè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11876855" y="6269983"/>
                <a:ext cx="37795" cy="31125"/>
              </a:xfrm>
              <a:custGeom>
                <a:avLst/>
                <a:gdLst>
                  <a:gd name="T0" fmla="*/ 33 w 33"/>
                  <a:gd name="T1" fmla="*/ 24 h 27"/>
                  <a:gd name="T2" fmla="*/ 33 w 33"/>
                  <a:gd name="T3" fmla="*/ 24 h 27"/>
                  <a:gd name="T4" fmla="*/ 31 w 33"/>
                  <a:gd name="T5" fmla="*/ 23 h 27"/>
                  <a:gd name="T6" fmla="*/ 30 w 33"/>
                  <a:gd name="T7" fmla="*/ 22 h 27"/>
                  <a:gd name="T8" fmla="*/ 29 w 33"/>
                  <a:gd name="T9" fmla="*/ 22 h 27"/>
                  <a:gd name="T10" fmla="*/ 28 w 33"/>
                  <a:gd name="T11" fmla="*/ 20 h 27"/>
                  <a:gd name="T12" fmla="*/ 16 w 33"/>
                  <a:gd name="T13" fmla="*/ 3 h 27"/>
                  <a:gd name="T14" fmla="*/ 13 w 33"/>
                  <a:gd name="T15" fmla="*/ 2 h 27"/>
                  <a:gd name="T16" fmla="*/ 6 w 33"/>
                  <a:gd name="T17" fmla="*/ 3 h 27"/>
                  <a:gd name="T18" fmla="*/ 4 w 33"/>
                  <a:gd name="T19" fmla="*/ 3 h 27"/>
                  <a:gd name="T20" fmla="*/ 1 w 33"/>
                  <a:gd name="T21" fmla="*/ 0 h 27"/>
                  <a:gd name="T22" fmla="*/ 0 w 33"/>
                  <a:gd name="T23" fmla="*/ 1 h 27"/>
                  <a:gd name="T24" fmla="*/ 3 w 33"/>
                  <a:gd name="T25" fmla="*/ 4 h 27"/>
                  <a:gd name="T26" fmla="*/ 5 w 33"/>
                  <a:gd name="T27" fmla="*/ 5 h 27"/>
                  <a:gd name="T28" fmla="*/ 13 w 33"/>
                  <a:gd name="T29" fmla="*/ 3 h 27"/>
                  <a:gd name="T30" fmla="*/ 25 w 33"/>
                  <a:gd name="T31" fmla="*/ 20 h 27"/>
                  <a:gd name="T32" fmla="*/ 33 w 33"/>
                  <a:gd name="T33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27">
                    <a:moveTo>
                      <a:pt x="33" y="24"/>
                    </a:move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2" y="23"/>
                      <a:pt x="31" y="23"/>
                    </a:cubicBezTo>
                    <a:cubicBezTo>
                      <a:pt x="31" y="23"/>
                      <a:pt x="30" y="23"/>
                      <a:pt x="30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1"/>
                      <a:pt x="29" y="21"/>
                      <a:pt x="28" y="20"/>
                    </a:cubicBezTo>
                    <a:cubicBezTo>
                      <a:pt x="24" y="17"/>
                      <a:pt x="17" y="6"/>
                      <a:pt x="16" y="3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8" y="5"/>
                      <a:pt x="12" y="4"/>
                      <a:pt x="13" y="3"/>
                    </a:cubicBezTo>
                    <a:cubicBezTo>
                      <a:pt x="15" y="3"/>
                      <a:pt x="20" y="13"/>
                      <a:pt x="25" y="20"/>
                    </a:cubicBezTo>
                    <a:cubicBezTo>
                      <a:pt x="30" y="27"/>
                      <a:pt x="33" y="24"/>
                      <a:pt x="33" y="24"/>
                    </a:cubicBezTo>
                    <a:close/>
                  </a:path>
                </a:pathLst>
              </a:custGeom>
              <a:solidFill>
                <a:srgbClr val="637E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" name="ïṧľiḓê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11901866" y="6283878"/>
                <a:ext cx="6114" cy="13895"/>
              </a:xfrm>
              <a:custGeom>
                <a:avLst/>
                <a:gdLst>
                  <a:gd name="T0" fmla="*/ 4 w 5"/>
                  <a:gd name="T1" fmla="*/ 9 h 12"/>
                  <a:gd name="T2" fmla="*/ 4 w 5"/>
                  <a:gd name="T3" fmla="*/ 1 h 12"/>
                  <a:gd name="T4" fmla="*/ 0 w 5"/>
                  <a:gd name="T5" fmla="*/ 8 h 12"/>
                  <a:gd name="T6" fmla="*/ 2 w 5"/>
                  <a:gd name="T7" fmla="*/ 12 h 12"/>
                  <a:gd name="T8" fmla="*/ 4 w 5"/>
                  <a:gd name="T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2">
                    <a:moveTo>
                      <a:pt x="4" y="9"/>
                    </a:moveTo>
                    <a:cubicBezTo>
                      <a:pt x="4" y="8"/>
                      <a:pt x="5" y="1"/>
                      <a:pt x="4" y="1"/>
                    </a:cubicBezTo>
                    <a:cubicBezTo>
                      <a:pt x="2" y="0"/>
                      <a:pt x="1" y="5"/>
                      <a:pt x="0" y="8"/>
                    </a:cubicBezTo>
                    <a:cubicBezTo>
                      <a:pt x="0" y="9"/>
                      <a:pt x="0" y="12"/>
                      <a:pt x="2" y="12"/>
                    </a:cubicBezTo>
                    <a:cubicBezTo>
                      <a:pt x="3" y="12"/>
                      <a:pt x="3" y="11"/>
                      <a:pt x="4" y="9"/>
                    </a:cubicBezTo>
                    <a:close/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" name="iṣľiḓè"/>
              <p:cNvSpPr/>
              <p:nvPr>
                <p:custDataLst>
                  <p:tags r:id="rId53"/>
                </p:custDataLst>
              </p:nvPr>
            </p:nvSpPr>
            <p:spPr bwMode="auto">
              <a:xfrm>
                <a:off x="11995798" y="6263313"/>
                <a:ext cx="49468" cy="68920"/>
              </a:xfrm>
              <a:custGeom>
                <a:avLst/>
                <a:gdLst>
                  <a:gd name="T0" fmla="*/ 38 w 43"/>
                  <a:gd name="T1" fmla="*/ 56 h 60"/>
                  <a:gd name="T2" fmla="*/ 37 w 43"/>
                  <a:gd name="T3" fmla="*/ 42 h 60"/>
                  <a:gd name="T4" fmla="*/ 42 w 43"/>
                  <a:gd name="T5" fmla="*/ 16 h 60"/>
                  <a:gd name="T6" fmla="*/ 19 w 43"/>
                  <a:gd name="T7" fmla="*/ 0 h 60"/>
                  <a:gd name="T8" fmla="*/ 2 w 43"/>
                  <a:gd name="T9" fmla="*/ 18 h 60"/>
                  <a:gd name="T10" fmla="*/ 0 w 43"/>
                  <a:gd name="T11" fmla="*/ 39 h 60"/>
                  <a:gd name="T12" fmla="*/ 4 w 43"/>
                  <a:gd name="T13" fmla="*/ 49 h 60"/>
                  <a:gd name="T14" fmla="*/ 15 w 43"/>
                  <a:gd name="T15" fmla="*/ 51 h 60"/>
                  <a:gd name="T16" fmla="*/ 16 w 43"/>
                  <a:gd name="T1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60">
                    <a:moveTo>
                      <a:pt x="38" y="56"/>
                    </a:moveTo>
                    <a:cubicBezTo>
                      <a:pt x="38" y="56"/>
                      <a:pt x="36" y="48"/>
                      <a:pt x="37" y="42"/>
                    </a:cubicBezTo>
                    <a:cubicBezTo>
                      <a:pt x="38" y="35"/>
                      <a:pt x="43" y="24"/>
                      <a:pt x="42" y="16"/>
                    </a:cubicBezTo>
                    <a:cubicBezTo>
                      <a:pt x="41" y="7"/>
                      <a:pt x="30" y="0"/>
                      <a:pt x="19" y="0"/>
                    </a:cubicBezTo>
                    <a:cubicBezTo>
                      <a:pt x="8" y="1"/>
                      <a:pt x="4" y="12"/>
                      <a:pt x="2" y="18"/>
                    </a:cubicBezTo>
                    <a:cubicBezTo>
                      <a:pt x="0" y="24"/>
                      <a:pt x="0" y="33"/>
                      <a:pt x="0" y="39"/>
                    </a:cubicBezTo>
                    <a:cubicBezTo>
                      <a:pt x="0" y="44"/>
                      <a:pt x="3" y="48"/>
                      <a:pt x="4" y="49"/>
                    </a:cubicBezTo>
                    <a:cubicBezTo>
                      <a:pt x="6" y="50"/>
                      <a:pt x="13" y="49"/>
                      <a:pt x="15" y="51"/>
                    </a:cubicBezTo>
                    <a:cubicBezTo>
                      <a:pt x="16" y="52"/>
                      <a:pt x="16" y="60"/>
                      <a:pt x="16" y="60"/>
                    </a:cubicBezTo>
                  </a:path>
                </a:pathLst>
              </a:custGeom>
              <a:solidFill>
                <a:srgbClr val="DD9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" name="ïṡliḑè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11998021" y="6248306"/>
                <a:ext cx="55581" cy="68920"/>
              </a:xfrm>
              <a:custGeom>
                <a:avLst/>
                <a:gdLst>
                  <a:gd name="T0" fmla="*/ 38 w 48"/>
                  <a:gd name="T1" fmla="*/ 60 h 60"/>
                  <a:gd name="T2" fmla="*/ 18 w 48"/>
                  <a:gd name="T3" fmla="*/ 59 h 60"/>
                  <a:gd name="T4" fmla="*/ 8 w 48"/>
                  <a:gd name="T5" fmla="*/ 49 h 60"/>
                  <a:gd name="T6" fmla="*/ 10 w 48"/>
                  <a:gd name="T7" fmla="*/ 37 h 60"/>
                  <a:gd name="T8" fmla="*/ 5 w 48"/>
                  <a:gd name="T9" fmla="*/ 38 h 60"/>
                  <a:gd name="T10" fmla="*/ 4 w 48"/>
                  <a:gd name="T11" fmla="*/ 41 h 60"/>
                  <a:gd name="T12" fmla="*/ 2 w 48"/>
                  <a:gd name="T13" fmla="*/ 35 h 60"/>
                  <a:gd name="T14" fmla="*/ 5 w 48"/>
                  <a:gd name="T15" fmla="*/ 26 h 60"/>
                  <a:gd name="T16" fmla="*/ 9 w 48"/>
                  <a:gd name="T17" fmla="*/ 22 h 60"/>
                  <a:gd name="T18" fmla="*/ 3 w 48"/>
                  <a:gd name="T19" fmla="*/ 16 h 60"/>
                  <a:gd name="T20" fmla="*/ 7 w 48"/>
                  <a:gd name="T21" fmla="*/ 0 h 60"/>
                  <a:gd name="T22" fmla="*/ 12 w 48"/>
                  <a:gd name="T23" fmla="*/ 6 h 60"/>
                  <a:gd name="T24" fmla="*/ 39 w 48"/>
                  <a:gd name="T25" fmla="*/ 11 h 60"/>
                  <a:gd name="T26" fmla="*/ 43 w 48"/>
                  <a:gd name="T27" fmla="*/ 19 h 60"/>
                  <a:gd name="T28" fmla="*/ 48 w 48"/>
                  <a:gd name="T29" fmla="*/ 29 h 60"/>
                  <a:gd name="T30" fmla="*/ 40 w 48"/>
                  <a:gd name="T31" fmla="*/ 56 h 60"/>
                  <a:gd name="T32" fmla="*/ 38 w 48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60">
                    <a:moveTo>
                      <a:pt x="38" y="60"/>
                    </a:moveTo>
                    <a:cubicBezTo>
                      <a:pt x="38" y="60"/>
                      <a:pt x="22" y="60"/>
                      <a:pt x="18" y="59"/>
                    </a:cubicBezTo>
                    <a:cubicBezTo>
                      <a:pt x="13" y="58"/>
                      <a:pt x="8" y="54"/>
                      <a:pt x="8" y="49"/>
                    </a:cubicBezTo>
                    <a:cubicBezTo>
                      <a:pt x="12" y="49"/>
                      <a:pt x="12" y="40"/>
                      <a:pt x="10" y="37"/>
                    </a:cubicBezTo>
                    <a:cubicBezTo>
                      <a:pt x="8" y="34"/>
                      <a:pt x="5" y="35"/>
                      <a:pt x="5" y="38"/>
                    </a:cubicBezTo>
                    <a:cubicBezTo>
                      <a:pt x="4" y="41"/>
                      <a:pt x="5" y="40"/>
                      <a:pt x="4" y="41"/>
                    </a:cubicBezTo>
                    <a:cubicBezTo>
                      <a:pt x="3" y="41"/>
                      <a:pt x="1" y="41"/>
                      <a:pt x="2" y="35"/>
                    </a:cubicBezTo>
                    <a:cubicBezTo>
                      <a:pt x="3" y="30"/>
                      <a:pt x="3" y="29"/>
                      <a:pt x="5" y="26"/>
                    </a:cubicBezTo>
                    <a:cubicBezTo>
                      <a:pt x="6" y="22"/>
                      <a:pt x="7" y="23"/>
                      <a:pt x="9" y="22"/>
                    </a:cubicBezTo>
                    <a:cubicBezTo>
                      <a:pt x="7" y="21"/>
                      <a:pt x="6" y="21"/>
                      <a:pt x="3" y="16"/>
                    </a:cubicBezTo>
                    <a:cubicBezTo>
                      <a:pt x="0" y="11"/>
                      <a:pt x="0" y="5"/>
                      <a:pt x="7" y="0"/>
                    </a:cubicBezTo>
                    <a:cubicBezTo>
                      <a:pt x="7" y="2"/>
                      <a:pt x="9" y="5"/>
                      <a:pt x="12" y="6"/>
                    </a:cubicBezTo>
                    <a:cubicBezTo>
                      <a:pt x="20" y="8"/>
                      <a:pt x="33" y="7"/>
                      <a:pt x="39" y="11"/>
                    </a:cubicBezTo>
                    <a:cubicBezTo>
                      <a:pt x="42" y="13"/>
                      <a:pt x="44" y="17"/>
                      <a:pt x="43" y="19"/>
                    </a:cubicBezTo>
                    <a:cubicBezTo>
                      <a:pt x="43" y="19"/>
                      <a:pt x="48" y="19"/>
                      <a:pt x="48" y="29"/>
                    </a:cubicBezTo>
                    <a:cubicBezTo>
                      <a:pt x="48" y="51"/>
                      <a:pt x="40" y="52"/>
                      <a:pt x="40" y="56"/>
                    </a:cubicBezTo>
                    <a:cubicBezTo>
                      <a:pt x="39" y="59"/>
                      <a:pt x="40" y="59"/>
                      <a:pt x="38" y="6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4" name="íṧ1ïḓê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12003580" y="6325563"/>
                <a:ext cx="42797" cy="13895"/>
              </a:xfrm>
              <a:custGeom>
                <a:avLst/>
                <a:gdLst>
                  <a:gd name="T0" fmla="*/ 37 w 37"/>
                  <a:gd name="T1" fmla="*/ 9 h 12"/>
                  <a:gd name="T2" fmla="*/ 35 w 37"/>
                  <a:gd name="T3" fmla="*/ 2 h 12"/>
                  <a:gd name="T4" fmla="*/ 16 w 37"/>
                  <a:gd name="T5" fmla="*/ 0 h 12"/>
                  <a:gd name="T6" fmla="*/ 1 w 37"/>
                  <a:gd name="T7" fmla="*/ 6 h 12"/>
                  <a:gd name="T8" fmla="*/ 2 w 37"/>
                  <a:gd name="T9" fmla="*/ 12 h 12"/>
                  <a:gd name="T10" fmla="*/ 37 w 37"/>
                  <a:gd name="T11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2">
                    <a:moveTo>
                      <a:pt x="37" y="9"/>
                    </a:moveTo>
                    <a:cubicBezTo>
                      <a:pt x="37" y="9"/>
                      <a:pt x="37" y="3"/>
                      <a:pt x="35" y="2"/>
                    </a:cubicBezTo>
                    <a:cubicBezTo>
                      <a:pt x="33" y="0"/>
                      <a:pt x="20" y="0"/>
                      <a:pt x="16" y="0"/>
                    </a:cubicBezTo>
                    <a:cubicBezTo>
                      <a:pt x="12" y="1"/>
                      <a:pt x="2" y="5"/>
                      <a:pt x="1" y="6"/>
                    </a:cubicBezTo>
                    <a:cubicBezTo>
                      <a:pt x="0" y="7"/>
                      <a:pt x="2" y="12"/>
                      <a:pt x="2" y="12"/>
                    </a:cubicBezTo>
                    <a:lnTo>
                      <a:pt x="37" y="9"/>
                    </a:ln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5" name="ïşļîďe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11979680" y="6330010"/>
                <a:ext cx="95599" cy="140620"/>
              </a:xfrm>
              <a:custGeom>
                <a:avLst/>
                <a:gdLst>
                  <a:gd name="T0" fmla="*/ 7 w 83"/>
                  <a:gd name="T1" fmla="*/ 106 h 122"/>
                  <a:gd name="T2" fmla="*/ 5 w 83"/>
                  <a:gd name="T3" fmla="*/ 121 h 122"/>
                  <a:gd name="T4" fmla="*/ 17 w 83"/>
                  <a:gd name="T5" fmla="*/ 120 h 122"/>
                  <a:gd name="T6" fmla="*/ 17 w 83"/>
                  <a:gd name="T7" fmla="*/ 120 h 122"/>
                  <a:gd name="T8" fmla="*/ 18 w 83"/>
                  <a:gd name="T9" fmla="*/ 120 h 122"/>
                  <a:gd name="T10" fmla="*/ 35 w 83"/>
                  <a:gd name="T11" fmla="*/ 119 h 122"/>
                  <a:gd name="T12" fmla="*/ 68 w 83"/>
                  <a:gd name="T13" fmla="*/ 121 h 122"/>
                  <a:gd name="T14" fmla="*/ 69 w 83"/>
                  <a:gd name="T15" fmla="*/ 117 h 122"/>
                  <a:gd name="T16" fmla="*/ 68 w 83"/>
                  <a:gd name="T17" fmla="*/ 103 h 122"/>
                  <a:gd name="T18" fmla="*/ 71 w 83"/>
                  <a:gd name="T19" fmla="*/ 89 h 122"/>
                  <a:gd name="T20" fmla="*/ 82 w 83"/>
                  <a:gd name="T21" fmla="*/ 26 h 122"/>
                  <a:gd name="T22" fmla="*/ 55 w 83"/>
                  <a:gd name="T23" fmla="*/ 3 h 122"/>
                  <a:gd name="T24" fmla="*/ 1 w 83"/>
                  <a:gd name="T25" fmla="*/ 26 h 122"/>
                  <a:gd name="T26" fmla="*/ 1 w 83"/>
                  <a:gd name="T27" fmla="*/ 30 h 122"/>
                  <a:gd name="T28" fmla="*/ 7 w 83"/>
                  <a:gd name="T29" fmla="*/ 90 h 122"/>
                  <a:gd name="T30" fmla="*/ 7 w 83"/>
                  <a:gd name="T31" fmla="*/ 10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3" h="122">
                    <a:moveTo>
                      <a:pt x="7" y="106"/>
                    </a:moveTo>
                    <a:cubicBezTo>
                      <a:pt x="6" y="112"/>
                      <a:pt x="2" y="120"/>
                      <a:pt x="5" y="121"/>
                    </a:cubicBezTo>
                    <a:cubicBezTo>
                      <a:pt x="6" y="121"/>
                      <a:pt x="11" y="121"/>
                      <a:pt x="17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8" y="120"/>
                      <a:pt x="18" y="120"/>
                      <a:pt x="18" y="120"/>
                    </a:cubicBezTo>
                    <a:cubicBezTo>
                      <a:pt x="23" y="120"/>
                      <a:pt x="29" y="119"/>
                      <a:pt x="35" y="119"/>
                    </a:cubicBezTo>
                    <a:cubicBezTo>
                      <a:pt x="55" y="118"/>
                      <a:pt x="66" y="122"/>
                      <a:pt x="68" y="121"/>
                    </a:cubicBezTo>
                    <a:cubicBezTo>
                      <a:pt x="69" y="120"/>
                      <a:pt x="69" y="118"/>
                      <a:pt x="69" y="117"/>
                    </a:cubicBezTo>
                    <a:cubicBezTo>
                      <a:pt x="68" y="112"/>
                      <a:pt x="68" y="107"/>
                      <a:pt x="68" y="103"/>
                    </a:cubicBezTo>
                    <a:cubicBezTo>
                      <a:pt x="69" y="99"/>
                      <a:pt x="70" y="94"/>
                      <a:pt x="71" y="89"/>
                    </a:cubicBezTo>
                    <a:cubicBezTo>
                      <a:pt x="74" y="71"/>
                      <a:pt x="81" y="43"/>
                      <a:pt x="82" y="26"/>
                    </a:cubicBezTo>
                    <a:cubicBezTo>
                      <a:pt x="83" y="0"/>
                      <a:pt x="55" y="3"/>
                      <a:pt x="55" y="3"/>
                    </a:cubicBezTo>
                    <a:cubicBezTo>
                      <a:pt x="20" y="0"/>
                      <a:pt x="3" y="11"/>
                      <a:pt x="1" y="26"/>
                    </a:cubicBezTo>
                    <a:cubicBezTo>
                      <a:pt x="1" y="27"/>
                      <a:pt x="1" y="28"/>
                      <a:pt x="1" y="30"/>
                    </a:cubicBezTo>
                    <a:cubicBezTo>
                      <a:pt x="0" y="45"/>
                      <a:pt x="4" y="71"/>
                      <a:pt x="7" y="90"/>
                    </a:cubicBezTo>
                    <a:cubicBezTo>
                      <a:pt x="7" y="95"/>
                      <a:pt x="7" y="101"/>
                      <a:pt x="7" y="1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6" name="ïŝḷíḑê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11979680" y="6361135"/>
                <a:ext cx="19454" cy="108383"/>
              </a:xfrm>
              <a:custGeom>
                <a:avLst/>
                <a:gdLst>
                  <a:gd name="T0" fmla="*/ 7 w 17"/>
                  <a:gd name="T1" fmla="*/ 79 h 94"/>
                  <a:gd name="T2" fmla="*/ 5 w 17"/>
                  <a:gd name="T3" fmla="*/ 94 h 94"/>
                  <a:gd name="T4" fmla="*/ 17 w 17"/>
                  <a:gd name="T5" fmla="*/ 93 h 94"/>
                  <a:gd name="T6" fmla="*/ 12 w 17"/>
                  <a:gd name="T7" fmla="*/ 87 h 94"/>
                  <a:gd name="T8" fmla="*/ 15 w 17"/>
                  <a:gd name="T9" fmla="*/ 70 h 94"/>
                  <a:gd name="T10" fmla="*/ 11 w 17"/>
                  <a:gd name="T11" fmla="*/ 29 h 94"/>
                  <a:gd name="T12" fmla="*/ 11 w 17"/>
                  <a:gd name="T13" fmla="*/ 0 h 94"/>
                  <a:gd name="T14" fmla="*/ 0 w 17"/>
                  <a:gd name="T15" fmla="*/ 6 h 94"/>
                  <a:gd name="T16" fmla="*/ 7 w 17"/>
                  <a:gd name="T17" fmla="*/ 63 h 94"/>
                  <a:gd name="T18" fmla="*/ 7 w 17"/>
                  <a:gd name="T19" fmla="*/ 7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94">
                    <a:moveTo>
                      <a:pt x="7" y="79"/>
                    </a:moveTo>
                    <a:cubicBezTo>
                      <a:pt x="6" y="85"/>
                      <a:pt x="2" y="93"/>
                      <a:pt x="5" y="94"/>
                    </a:cubicBezTo>
                    <a:cubicBezTo>
                      <a:pt x="6" y="94"/>
                      <a:pt x="11" y="94"/>
                      <a:pt x="17" y="93"/>
                    </a:cubicBezTo>
                    <a:cubicBezTo>
                      <a:pt x="12" y="94"/>
                      <a:pt x="11" y="89"/>
                      <a:pt x="12" y="87"/>
                    </a:cubicBezTo>
                    <a:cubicBezTo>
                      <a:pt x="13" y="84"/>
                      <a:pt x="16" y="77"/>
                      <a:pt x="15" y="70"/>
                    </a:cubicBezTo>
                    <a:cubicBezTo>
                      <a:pt x="15" y="62"/>
                      <a:pt x="12" y="45"/>
                      <a:pt x="11" y="29"/>
                    </a:cubicBezTo>
                    <a:cubicBezTo>
                      <a:pt x="9" y="14"/>
                      <a:pt x="10" y="2"/>
                      <a:pt x="11" y="0"/>
                    </a:cubicBezTo>
                    <a:cubicBezTo>
                      <a:pt x="10" y="2"/>
                      <a:pt x="7" y="4"/>
                      <a:pt x="0" y="6"/>
                    </a:cubicBezTo>
                    <a:cubicBezTo>
                      <a:pt x="0" y="22"/>
                      <a:pt x="5" y="45"/>
                      <a:pt x="7" y="63"/>
                    </a:cubicBezTo>
                    <a:cubicBezTo>
                      <a:pt x="7" y="68"/>
                      <a:pt x="7" y="74"/>
                      <a:pt x="7" y="79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7" name="ïṡlîḓe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11576162" y="6510093"/>
                <a:ext cx="159518" cy="231773"/>
              </a:xfrm>
              <a:custGeom>
                <a:avLst/>
                <a:gdLst>
                  <a:gd name="T0" fmla="*/ 82 w 138"/>
                  <a:gd name="T1" fmla="*/ 63 h 201"/>
                  <a:gd name="T2" fmla="*/ 58 w 138"/>
                  <a:gd name="T3" fmla="*/ 59 h 201"/>
                  <a:gd name="T4" fmla="*/ 49 w 138"/>
                  <a:gd name="T5" fmla="*/ 60 h 201"/>
                  <a:gd name="T6" fmla="*/ 32 w 138"/>
                  <a:gd name="T7" fmla="*/ 64 h 201"/>
                  <a:gd name="T8" fmla="*/ 24 w 138"/>
                  <a:gd name="T9" fmla="*/ 67 h 201"/>
                  <a:gd name="T10" fmla="*/ 12 w 138"/>
                  <a:gd name="T11" fmla="*/ 20 h 201"/>
                  <a:gd name="T12" fmla="*/ 0 w 138"/>
                  <a:gd name="T13" fmla="*/ 0 h 201"/>
                  <a:gd name="T14" fmla="*/ 0 w 138"/>
                  <a:gd name="T15" fmla="*/ 22 h 201"/>
                  <a:gd name="T16" fmla="*/ 0 w 138"/>
                  <a:gd name="T17" fmla="*/ 62 h 201"/>
                  <a:gd name="T18" fmla="*/ 109 w 138"/>
                  <a:gd name="T19" fmla="*/ 201 h 201"/>
                  <a:gd name="T20" fmla="*/ 118 w 138"/>
                  <a:gd name="T21" fmla="*/ 192 h 201"/>
                  <a:gd name="T22" fmla="*/ 119 w 138"/>
                  <a:gd name="T23" fmla="*/ 191 h 201"/>
                  <a:gd name="T24" fmla="*/ 125 w 138"/>
                  <a:gd name="T25" fmla="*/ 183 h 201"/>
                  <a:gd name="T26" fmla="*/ 125 w 138"/>
                  <a:gd name="T27" fmla="*/ 183 h 201"/>
                  <a:gd name="T28" fmla="*/ 130 w 138"/>
                  <a:gd name="T29" fmla="*/ 174 h 201"/>
                  <a:gd name="T30" fmla="*/ 131 w 138"/>
                  <a:gd name="T31" fmla="*/ 172 h 201"/>
                  <a:gd name="T32" fmla="*/ 135 w 138"/>
                  <a:gd name="T33" fmla="*/ 162 h 201"/>
                  <a:gd name="T34" fmla="*/ 135 w 138"/>
                  <a:gd name="T35" fmla="*/ 162 h 201"/>
                  <a:gd name="T36" fmla="*/ 137 w 138"/>
                  <a:gd name="T37" fmla="*/ 152 h 201"/>
                  <a:gd name="T38" fmla="*/ 138 w 138"/>
                  <a:gd name="T39" fmla="*/ 150 h 201"/>
                  <a:gd name="T40" fmla="*/ 138 w 138"/>
                  <a:gd name="T41" fmla="*/ 139 h 201"/>
                  <a:gd name="T42" fmla="*/ 115 w 138"/>
                  <a:gd name="T43" fmla="*/ 82 h 201"/>
                  <a:gd name="T44" fmla="*/ 82 w 138"/>
                  <a:gd name="T45" fmla="*/ 6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8" h="201">
                    <a:moveTo>
                      <a:pt x="82" y="63"/>
                    </a:moveTo>
                    <a:cubicBezTo>
                      <a:pt x="75" y="60"/>
                      <a:pt x="67" y="59"/>
                      <a:pt x="58" y="59"/>
                    </a:cubicBezTo>
                    <a:cubicBezTo>
                      <a:pt x="55" y="59"/>
                      <a:pt x="52" y="59"/>
                      <a:pt x="49" y="60"/>
                    </a:cubicBezTo>
                    <a:cubicBezTo>
                      <a:pt x="43" y="60"/>
                      <a:pt x="38" y="62"/>
                      <a:pt x="32" y="64"/>
                    </a:cubicBezTo>
                    <a:cubicBezTo>
                      <a:pt x="29" y="64"/>
                      <a:pt x="27" y="66"/>
                      <a:pt x="24" y="67"/>
                    </a:cubicBezTo>
                    <a:cubicBezTo>
                      <a:pt x="23" y="50"/>
                      <a:pt x="19" y="34"/>
                      <a:pt x="12" y="20"/>
                    </a:cubicBezTo>
                    <a:cubicBezTo>
                      <a:pt x="9" y="13"/>
                      <a:pt x="5" y="7"/>
                      <a:pt x="0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129"/>
                      <a:pt x="47" y="185"/>
                      <a:pt x="109" y="201"/>
                    </a:cubicBezTo>
                    <a:cubicBezTo>
                      <a:pt x="112" y="198"/>
                      <a:pt x="115" y="195"/>
                      <a:pt x="118" y="192"/>
                    </a:cubicBezTo>
                    <a:cubicBezTo>
                      <a:pt x="119" y="191"/>
                      <a:pt x="119" y="191"/>
                      <a:pt x="119" y="191"/>
                    </a:cubicBezTo>
                    <a:cubicBezTo>
                      <a:pt x="121" y="189"/>
                      <a:pt x="123" y="186"/>
                      <a:pt x="125" y="183"/>
                    </a:cubicBezTo>
                    <a:cubicBezTo>
                      <a:pt x="125" y="183"/>
                      <a:pt x="125" y="183"/>
                      <a:pt x="125" y="183"/>
                    </a:cubicBezTo>
                    <a:cubicBezTo>
                      <a:pt x="127" y="180"/>
                      <a:pt x="129" y="177"/>
                      <a:pt x="130" y="174"/>
                    </a:cubicBezTo>
                    <a:cubicBezTo>
                      <a:pt x="130" y="173"/>
                      <a:pt x="131" y="173"/>
                      <a:pt x="131" y="172"/>
                    </a:cubicBezTo>
                    <a:cubicBezTo>
                      <a:pt x="133" y="169"/>
                      <a:pt x="134" y="166"/>
                      <a:pt x="135" y="162"/>
                    </a:cubicBezTo>
                    <a:cubicBezTo>
                      <a:pt x="135" y="162"/>
                      <a:pt x="135" y="162"/>
                      <a:pt x="135" y="162"/>
                    </a:cubicBezTo>
                    <a:cubicBezTo>
                      <a:pt x="136" y="159"/>
                      <a:pt x="137" y="155"/>
                      <a:pt x="137" y="152"/>
                    </a:cubicBezTo>
                    <a:cubicBezTo>
                      <a:pt x="137" y="151"/>
                      <a:pt x="137" y="150"/>
                      <a:pt x="138" y="150"/>
                    </a:cubicBezTo>
                    <a:cubicBezTo>
                      <a:pt x="138" y="146"/>
                      <a:pt x="138" y="143"/>
                      <a:pt x="138" y="139"/>
                    </a:cubicBezTo>
                    <a:cubicBezTo>
                      <a:pt x="138" y="117"/>
                      <a:pt x="129" y="97"/>
                      <a:pt x="115" y="82"/>
                    </a:cubicBezTo>
                    <a:cubicBezTo>
                      <a:pt x="106" y="73"/>
                      <a:pt x="95" y="67"/>
                      <a:pt x="82" y="63"/>
                    </a:cubicBezTo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8" name="îṧľiḍe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11601729" y="6567896"/>
                <a:ext cx="72811" cy="15007"/>
              </a:xfrm>
              <a:custGeom>
                <a:avLst/>
                <a:gdLst>
                  <a:gd name="T0" fmla="*/ 18 w 63"/>
                  <a:gd name="T1" fmla="*/ 0 h 13"/>
                  <a:gd name="T2" fmla="*/ 0 w 63"/>
                  <a:gd name="T3" fmla="*/ 2 h 13"/>
                  <a:gd name="T4" fmla="*/ 0 w 63"/>
                  <a:gd name="T5" fmla="*/ 2 h 13"/>
                  <a:gd name="T6" fmla="*/ 18 w 63"/>
                  <a:gd name="T7" fmla="*/ 0 h 13"/>
                  <a:gd name="T8" fmla="*/ 63 w 63"/>
                  <a:gd name="T9" fmla="*/ 13 h 13"/>
                  <a:gd name="T10" fmla="*/ 63 w 63"/>
                  <a:gd name="T11" fmla="*/ 13 h 13"/>
                  <a:gd name="T12" fmla="*/ 18 w 63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3">
                    <a:moveTo>
                      <a:pt x="18" y="0"/>
                    </a:moveTo>
                    <a:cubicBezTo>
                      <a:pt x="12" y="0"/>
                      <a:pt x="6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6" y="1"/>
                      <a:pt x="12" y="0"/>
                      <a:pt x="18" y="0"/>
                    </a:cubicBezTo>
                    <a:cubicBezTo>
                      <a:pt x="35" y="0"/>
                      <a:pt x="50" y="5"/>
                      <a:pt x="63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5"/>
                      <a:pt x="35" y="0"/>
                      <a:pt x="18" y="0"/>
                    </a:cubicBezTo>
                  </a:path>
                </a:pathLst>
              </a:custGeom>
              <a:solidFill>
                <a:srgbClr val="AEA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9" name="ïṧḷíďe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11576162" y="6541218"/>
                <a:ext cx="138953" cy="122278"/>
              </a:xfrm>
              <a:custGeom>
                <a:avLst/>
                <a:gdLst>
                  <a:gd name="T0" fmla="*/ 120 w 120"/>
                  <a:gd name="T1" fmla="*/ 106 h 106"/>
                  <a:gd name="T2" fmla="*/ 120 w 120"/>
                  <a:gd name="T3" fmla="*/ 106 h 106"/>
                  <a:gd name="T4" fmla="*/ 120 w 120"/>
                  <a:gd name="T5" fmla="*/ 106 h 106"/>
                  <a:gd name="T6" fmla="*/ 120 w 120"/>
                  <a:gd name="T7" fmla="*/ 105 h 106"/>
                  <a:gd name="T8" fmla="*/ 120 w 120"/>
                  <a:gd name="T9" fmla="*/ 105 h 106"/>
                  <a:gd name="T10" fmla="*/ 120 w 120"/>
                  <a:gd name="T11" fmla="*/ 105 h 106"/>
                  <a:gd name="T12" fmla="*/ 120 w 120"/>
                  <a:gd name="T13" fmla="*/ 105 h 106"/>
                  <a:gd name="T14" fmla="*/ 120 w 120"/>
                  <a:gd name="T15" fmla="*/ 105 h 106"/>
                  <a:gd name="T16" fmla="*/ 120 w 120"/>
                  <a:gd name="T17" fmla="*/ 105 h 106"/>
                  <a:gd name="T18" fmla="*/ 120 w 120"/>
                  <a:gd name="T19" fmla="*/ 104 h 106"/>
                  <a:gd name="T20" fmla="*/ 120 w 120"/>
                  <a:gd name="T21" fmla="*/ 105 h 106"/>
                  <a:gd name="T22" fmla="*/ 120 w 120"/>
                  <a:gd name="T23" fmla="*/ 104 h 106"/>
                  <a:gd name="T24" fmla="*/ 120 w 120"/>
                  <a:gd name="T25" fmla="*/ 104 h 106"/>
                  <a:gd name="T26" fmla="*/ 120 w 120"/>
                  <a:gd name="T27" fmla="*/ 104 h 106"/>
                  <a:gd name="T28" fmla="*/ 120 w 120"/>
                  <a:gd name="T29" fmla="*/ 104 h 106"/>
                  <a:gd name="T30" fmla="*/ 120 w 120"/>
                  <a:gd name="T31" fmla="*/ 104 h 106"/>
                  <a:gd name="T32" fmla="*/ 120 w 120"/>
                  <a:gd name="T33" fmla="*/ 104 h 106"/>
                  <a:gd name="T34" fmla="*/ 120 w 120"/>
                  <a:gd name="T35" fmla="*/ 104 h 106"/>
                  <a:gd name="T36" fmla="*/ 120 w 120"/>
                  <a:gd name="T37" fmla="*/ 104 h 106"/>
                  <a:gd name="T38" fmla="*/ 120 w 120"/>
                  <a:gd name="T39" fmla="*/ 104 h 106"/>
                  <a:gd name="T40" fmla="*/ 120 w 120"/>
                  <a:gd name="T41" fmla="*/ 104 h 106"/>
                  <a:gd name="T42" fmla="*/ 120 w 120"/>
                  <a:gd name="T43" fmla="*/ 103 h 106"/>
                  <a:gd name="T44" fmla="*/ 120 w 120"/>
                  <a:gd name="T45" fmla="*/ 104 h 106"/>
                  <a:gd name="T46" fmla="*/ 120 w 120"/>
                  <a:gd name="T47" fmla="*/ 103 h 106"/>
                  <a:gd name="T48" fmla="*/ 120 w 120"/>
                  <a:gd name="T49" fmla="*/ 103 h 106"/>
                  <a:gd name="T50" fmla="*/ 120 w 120"/>
                  <a:gd name="T51" fmla="*/ 103 h 106"/>
                  <a:gd name="T52" fmla="*/ 120 w 120"/>
                  <a:gd name="T53" fmla="*/ 103 h 106"/>
                  <a:gd name="T54" fmla="*/ 120 w 120"/>
                  <a:gd name="T55" fmla="*/ 103 h 106"/>
                  <a:gd name="T56" fmla="*/ 120 w 120"/>
                  <a:gd name="T57" fmla="*/ 103 h 106"/>
                  <a:gd name="T58" fmla="*/ 120 w 120"/>
                  <a:gd name="T59" fmla="*/ 103 h 106"/>
                  <a:gd name="T60" fmla="*/ 85 w 120"/>
                  <a:gd name="T61" fmla="*/ 36 h 106"/>
                  <a:gd name="T62" fmla="*/ 120 w 120"/>
                  <a:gd name="T63" fmla="*/ 103 h 106"/>
                  <a:gd name="T64" fmla="*/ 120 w 120"/>
                  <a:gd name="T65" fmla="*/ 103 h 106"/>
                  <a:gd name="T66" fmla="*/ 85 w 120"/>
                  <a:gd name="T67" fmla="*/ 36 h 106"/>
                  <a:gd name="T68" fmla="*/ 85 w 120"/>
                  <a:gd name="T69" fmla="*/ 36 h 106"/>
                  <a:gd name="T70" fmla="*/ 0 w 120"/>
                  <a:gd name="T71" fmla="*/ 0 h 106"/>
                  <a:gd name="T72" fmla="*/ 0 w 120"/>
                  <a:gd name="T73" fmla="*/ 0 h 106"/>
                  <a:gd name="T74" fmla="*/ 6 w 120"/>
                  <a:gd name="T75" fmla="*/ 31 h 106"/>
                  <a:gd name="T76" fmla="*/ 22 w 120"/>
                  <a:gd name="T77" fmla="*/ 25 h 106"/>
                  <a:gd name="T78" fmla="*/ 22 w 120"/>
                  <a:gd name="T79" fmla="*/ 25 h 106"/>
                  <a:gd name="T80" fmla="*/ 6 w 120"/>
                  <a:gd name="T81" fmla="*/ 31 h 106"/>
                  <a:gd name="T82" fmla="*/ 0 w 120"/>
                  <a:gd name="T83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0" h="106">
                    <a:moveTo>
                      <a:pt x="120" y="106"/>
                    </a:moveTo>
                    <a:cubicBezTo>
                      <a:pt x="120" y="106"/>
                      <a:pt x="120" y="106"/>
                      <a:pt x="120" y="106"/>
                    </a:cubicBezTo>
                    <a:cubicBezTo>
                      <a:pt x="120" y="106"/>
                      <a:pt x="120" y="106"/>
                      <a:pt x="120" y="106"/>
                    </a:cubicBezTo>
                    <a:moveTo>
                      <a:pt x="120" y="105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5"/>
                    </a:cubicBezTo>
                    <a:moveTo>
                      <a:pt x="120" y="105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5"/>
                    </a:cubicBezTo>
                    <a:moveTo>
                      <a:pt x="120" y="104"/>
                    </a:move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20" y="105"/>
                      <a:pt x="120" y="105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4"/>
                    </a:move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20" y="104"/>
                      <a:pt x="120" y="104"/>
                    </a:cubicBezTo>
                    <a:moveTo>
                      <a:pt x="120" y="103"/>
                    </a:moveTo>
                    <a:cubicBezTo>
                      <a:pt x="120" y="103"/>
                      <a:pt x="120" y="104"/>
                      <a:pt x="120" y="104"/>
                    </a:cubicBezTo>
                    <a:cubicBezTo>
                      <a:pt x="120" y="104"/>
                      <a:pt x="120" y="103"/>
                      <a:pt x="120" y="103"/>
                    </a:cubicBezTo>
                    <a:moveTo>
                      <a:pt x="120" y="103"/>
                    </a:move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moveTo>
                      <a:pt x="120" y="103"/>
                    </a:move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moveTo>
                      <a:pt x="85" y="36"/>
                    </a:moveTo>
                    <a:cubicBezTo>
                      <a:pt x="106" y="51"/>
                      <a:pt x="120" y="75"/>
                      <a:pt x="120" y="103"/>
                    </a:cubicBezTo>
                    <a:cubicBezTo>
                      <a:pt x="120" y="103"/>
                      <a:pt x="120" y="103"/>
                      <a:pt x="120" y="103"/>
                    </a:cubicBezTo>
                    <a:cubicBezTo>
                      <a:pt x="120" y="75"/>
                      <a:pt x="106" y="51"/>
                      <a:pt x="85" y="36"/>
                    </a:cubicBezTo>
                    <a:cubicBezTo>
                      <a:pt x="85" y="36"/>
                      <a:pt x="85" y="36"/>
                      <a:pt x="85" y="36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5" y="20"/>
                      <a:pt x="6" y="31"/>
                    </a:cubicBezTo>
                    <a:cubicBezTo>
                      <a:pt x="11" y="28"/>
                      <a:pt x="17" y="26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7" y="26"/>
                      <a:pt x="11" y="28"/>
                      <a:pt x="6" y="31"/>
                    </a:cubicBezTo>
                    <a:cubicBezTo>
                      <a:pt x="5" y="20"/>
                      <a:pt x="3" y="10"/>
                      <a:pt x="0" y="0"/>
                    </a:cubicBezTo>
                  </a:path>
                </a:pathLst>
              </a:custGeom>
              <a:solidFill>
                <a:srgbClr val="4A46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1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2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4"/>
            </p:custDataLst>
          </p:nvPr>
        </p:nvSpPr>
        <p:spPr>
          <a:xfrm>
            <a:off x="669930" y="734547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3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6104890" y="3348990"/>
            <a:ext cx="6004560" cy="2100580"/>
          </a:xfrm>
        </p:spPr>
        <p:txBody>
          <a:bodyPr anchor="ctr" anchorCtr="0">
            <a:normAutofit/>
          </a:bodyPr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88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9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0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21"/>
            <p:custDataLst>
              <p:tags r:id="rId7"/>
            </p:custDataLst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/>
          <p:cNvGrpSpPr/>
          <p:nvPr userDrawn="1">
            <p:custDataLst>
              <p:tags r:id="rId2"/>
            </p:custDataLst>
          </p:nvPr>
        </p:nvGrpSpPr>
        <p:grpSpPr>
          <a:xfrm>
            <a:off x="239847" y="4699"/>
            <a:ext cx="11775041" cy="6684010"/>
            <a:chOff x="239847" y="4699"/>
            <a:chExt cx="11775041" cy="6684010"/>
          </a:xfrm>
        </p:grpSpPr>
        <p:pic>
          <p:nvPicPr>
            <p:cNvPr id="83" name="图片 8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3000" y="4699"/>
              <a:ext cx="371888" cy="688908"/>
            </a:xfrm>
            <a:prstGeom prst="rect">
              <a:avLst/>
            </a:prstGeom>
          </p:spPr>
        </p:pic>
        <p:pic>
          <p:nvPicPr>
            <p:cNvPr id="85" name="图片 84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847" y="5374671"/>
              <a:ext cx="535659" cy="1314038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1465" y="304165"/>
            <a:ext cx="11606530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6" name="图片 65" descr="图片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544290" y="5660571"/>
            <a:ext cx="609609" cy="119488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7" name="图片 66" descr="图片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544290" y="5660571"/>
            <a:ext cx="609609" cy="119488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9" name="图片 98" descr="图片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544290" y="5660571"/>
            <a:ext cx="609609" cy="119488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11" name="图片 110" descr="图片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310620" y="5202555"/>
            <a:ext cx="843280" cy="165290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310620" y="5202555"/>
            <a:ext cx="843280" cy="1652905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grpSp>
        <p:nvGrpSpPr>
          <p:cNvPr id="113" name="组合 112"/>
          <p:cNvGrpSpPr/>
          <p:nvPr userDrawn="1">
            <p:custDataLst>
              <p:tags r:id="rId8"/>
            </p:custDataLst>
          </p:nvPr>
        </p:nvGrpSpPr>
        <p:grpSpPr>
          <a:xfrm>
            <a:off x="0" y="3862705"/>
            <a:ext cx="12044680" cy="3023235"/>
            <a:chOff x="0" y="6083"/>
            <a:chExt cx="18968" cy="4761"/>
          </a:xfrm>
        </p:grpSpPr>
        <p:pic>
          <p:nvPicPr>
            <p:cNvPr id="110" name="图片 109" descr="图片1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0" y="6083"/>
              <a:ext cx="1843" cy="4522"/>
            </a:xfrm>
            <a:prstGeom prst="rect">
              <a:avLst/>
            </a:prstGeom>
          </p:spPr>
        </p:pic>
        <p:pic>
          <p:nvPicPr>
            <p:cNvPr id="111" name="图片 110" descr="图片2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6798" y="6592"/>
              <a:ext cx="2170" cy="425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5" Type="http://schemas.openxmlformats.org/officeDocument/2006/relationships/theme" Target="../theme/theme2.xml"/><Relationship Id="rId24" Type="http://schemas.openxmlformats.org/officeDocument/2006/relationships/tags" Target="../tags/tag182.xml"/><Relationship Id="rId23" Type="http://schemas.openxmlformats.org/officeDocument/2006/relationships/tags" Target="../tags/tag181.xml"/><Relationship Id="rId22" Type="http://schemas.openxmlformats.org/officeDocument/2006/relationships/tags" Target="../tags/tag180.xml"/><Relationship Id="rId21" Type="http://schemas.openxmlformats.org/officeDocument/2006/relationships/tags" Target="../tags/tag179.xml"/><Relationship Id="rId20" Type="http://schemas.openxmlformats.org/officeDocument/2006/relationships/tags" Target="../tags/tag178.xml"/><Relationship Id="rId2" Type="http://schemas.openxmlformats.org/officeDocument/2006/relationships/slideLayout" Target="../slideLayouts/slideLayout18.xml"/><Relationship Id="rId19" Type="http://schemas.openxmlformats.org/officeDocument/2006/relationships/tags" Target="../tags/tag177.xml"/><Relationship Id="rId18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6" Type="http://schemas.openxmlformats.org/officeDocument/2006/relationships/theme" Target="../theme/theme3.xml"/><Relationship Id="rId25" Type="http://schemas.openxmlformats.org/officeDocument/2006/relationships/tags" Target="../tags/tag325.xml"/><Relationship Id="rId24" Type="http://schemas.openxmlformats.org/officeDocument/2006/relationships/tags" Target="../tags/tag324.xml"/><Relationship Id="rId23" Type="http://schemas.openxmlformats.org/officeDocument/2006/relationships/tags" Target="../tags/tag323.xml"/><Relationship Id="rId22" Type="http://schemas.openxmlformats.org/officeDocument/2006/relationships/tags" Target="../tags/tag322.xml"/><Relationship Id="rId21" Type="http://schemas.openxmlformats.org/officeDocument/2006/relationships/tags" Target="../tags/tag321.xml"/><Relationship Id="rId20" Type="http://schemas.openxmlformats.org/officeDocument/2006/relationships/tags" Target="../tags/tag320.xml"/><Relationship Id="rId2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0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6.xml"/><Relationship Id="rId26" Type="http://schemas.openxmlformats.org/officeDocument/2006/relationships/theme" Target="../theme/theme4.xml"/><Relationship Id="rId25" Type="http://schemas.openxmlformats.org/officeDocument/2006/relationships/tags" Target="../tags/tag1271.xml"/><Relationship Id="rId24" Type="http://schemas.openxmlformats.org/officeDocument/2006/relationships/tags" Target="../tags/tag1270.xml"/><Relationship Id="rId23" Type="http://schemas.openxmlformats.org/officeDocument/2006/relationships/tags" Target="../tags/tag1269.xml"/><Relationship Id="rId22" Type="http://schemas.openxmlformats.org/officeDocument/2006/relationships/tags" Target="../tags/tag1268.xml"/><Relationship Id="rId21" Type="http://schemas.openxmlformats.org/officeDocument/2006/relationships/tags" Target="../tags/tag1267.xml"/><Relationship Id="rId20" Type="http://schemas.openxmlformats.org/officeDocument/2006/relationships/tags" Target="../tags/tag1266.xml"/><Relationship Id="rId2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79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7" Type="http://schemas.openxmlformats.org/officeDocument/2006/relationships/theme" Target="../theme/theme5.xml"/><Relationship Id="rId16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txStyles>
    <p:titleStyle>
      <a:lvl1pPr algn="l" defTabSz="914400" rtl="0" eaLnBrk="1" fontAlgn="auto" latinLnBrk="0" hangingPunct="1">
        <a:lnSpc>
          <a:spcPct val="12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</p:sldLayoutIdLst>
  <p:txStyles>
    <p:titleStyle>
      <a:lvl1pPr algn="l" defTabSz="914400" rtl="0" eaLnBrk="1" fontAlgn="auto" latinLnBrk="0" hangingPunct="1">
        <a:lnSpc>
          <a:spcPct val="12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AED307B2-9096-4E24-B9A9-29D1C5D162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6F473DD5-CDEE-4CF2-8BD4-365E56F2257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7" Type="http://schemas.openxmlformats.org/officeDocument/2006/relationships/tags" Target="../tags/tag1276.xml"/><Relationship Id="rId6" Type="http://schemas.openxmlformats.org/officeDocument/2006/relationships/image" Target="../media/image22.png"/><Relationship Id="rId5" Type="http://schemas.openxmlformats.org/officeDocument/2006/relationships/tags" Target="../tags/tag1275.xml"/><Relationship Id="rId4" Type="http://schemas.openxmlformats.org/officeDocument/2006/relationships/image" Target="../media/image21.png"/><Relationship Id="rId3" Type="http://schemas.openxmlformats.org/officeDocument/2006/relationships/tags" Target="../tags/tag1274.xml"/><Relationship Id="rId2" Type="http://schemas.openxmlformats.org/officeDocument/2006/relationships/tags" Target="../tags/tag1273.xml"/><Relationship Id="rId1" Type="http://schemas.openxmlformats.org/officeDocument/2006/relationships/tags" Target="../tags/tag127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82.xml"/><Relationship Id="rId8" Type="http://schemas.openxmlformats.org/officeDocument/2006/relationships/image" Target="../media/image24.png"/><Relationship Id="rId7" Type="http://schemas.openxmlformats.org/officeDocument/2006/relationships/tags" Target="../tags/tag1281.xml"/><Relationship Id="rId6" Type="http://schemas.openxmlformats.org/officeDocument/2006/relationships/image" Target="../media/image23.png"/><Relationship Id="rId5" Type="http://schemas.openxmlformats.org/officeDocument/2006/relationships/tags" Target="../tags/tag1280.xml"/><Relationship Id="rId4" Type="http://schemas.openxmlformats.org/officeDocument/2006/relationships/tags" Target="../tags/tag1279.xml"/><Relationship Id="rId3" Type="http://schemas.openxmlformats.org/officeDocument/2006/relationships/image" Target="../media/image13.png"/><Relationship Id="rId2" Type="http://schemas.openxmlformats.org/officeDocument/2006/relationships/tags" Target="../tags/tag1278.xml"/><Relationship Id="rId13" Type="http://schemas.openxmlformats.org/officeDocument/2006/relationships/slideLayout" Target="../slideLayouts/slideLayout41.xml"/><Relationship Id="rId12" Type="http://schemas.openxmlformats.org/officeDocument/2006/relationships/tags" Target="../tags/tag1284.xml"/><Relationship Id="rId11" Type="http://schemas.openxmlformats.org/officeDocument/2006/relationships/image" Target="../media/image25.png"/><Relationship Id="rId10" Type="http://schemas.openxmlformats.org/officeDocument/2006/relationships/tags" Target="../tags/tag1283.xml"/><Relationship Id="rId1" Type="http://schemas.openxmlformats.org/officeDocument/2006/relationships/tags" Target="../tags/tag12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90.xml"/><Relationship Id="rId8" Type="http://schemas.openxmlformats.org/officeDocument/2006/relationships/image" Target="../media/image28.png"/><Relationship Id="rId7" Type="http://schemas.openxmlformats.org/officeDocument/2006/relationships/tags" Target="../tags/tag1289.xml"/><Relationship Id="rId6" Type="http://schemas.openxmlformats.org/officeDocument/2006/relationships/image" Target="../media/image10.png"/><Relationship Id="rId5" Type="http://schemas.openxmlformats.org/officeDocument/2006/relationships/tags" Target="../tags/tag1288.xml"/><Relationship Id="rId4" Type="http://schemas.openxmlformats.org/officeDocument/2006/relationships/image" Target="../media/image8.png"/><Relationship Id="rId3" Type="http://schemas.openxmlformats.org/officeDocument/2006/relationships/tags" Target="../tags/tag1287.xml"/><Relationship Id="rId2" Type="http://schemas.openxmlformats.org/officeDocument/2006/relationships/tags" Target="../tags/tag1286.xml"/><Relationship Id="rId14" Type="http://schemas.openxmlformats.org/officeDocument/2006/relationships/slideLayout" Target="../slideLayouts/slideLayout23.xml"/><Relationship Id="rId13" Type="http://schemas.openxmlformats.org/officeDocument/2006/relationships/tags" Target="../tags/tag1293.xml"/><Relationship Id="rId12" Type="http://schemas.openxmlformats.org/officeDocument/2006/relationships/image" Target="../media/image29.png"/><Relationship Id="rId11" Type="http://schemas.openxmlformats.org/officeDocument/2006/relationships/tags" Target="../tags/tag1292.xml"/><Relationship Id="rId10" Type="http://schemas.openxmlformats.org/officeDocument/2006/relationships/tags" Target="../tags/tag1291.xml"/><Relationship Id="rId1" Type="http://schemas.openxmlformats.org/officeDocument/2006/relationships/tags" Target="../tags/tag128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299.xml"/><Relationship Id="rId8" Type="http://schemas.openxmlformats.org/officeDocument/2006/relationships/image" Target="../media/image32.png"/><Relationship Id="rId7" Type="http://schemas.openxmlformats.org/officeDocument/2006/relationships/tags" Target="../tags/tag1298.xml"/><Relationship Id="rId6" Type="http://schemas.openxmlformats.org/officeDocument/2006/relationships/image" Target="../media/image31.png"/><Relationship Id="rId5" Type="http://schemas.openxmlformats.org/officeDocument/2006/relationships/tags" Target="../tags/tag1297.xml"/><Relationship Id="rId4" Type="http://schemas.openxmlformats.org/officeDocument/2006/relationships/image" Target="../media/image30.png"/><Relationship Id="rId3" Type="http://schemas.openxmlformats.org/officeDocument/2006/relationships/tags" Target="../tags/tag1296.xml"/><Relationship Id="rId21" Type="http://schemas.openxmlformats.org/officeDocument/2006/relationships/slideLayout" Target="../slideLayouts/slideLayout83.xml"/><Relationship Id="rId20" Type="http://schemas.openxmlformats.org/officeDocument/2006/relationships/tags" Target="../tags/tag1309.xml"/><Relationship Id="rId2" Type="http://schemas.openxmlformats.org/officeDocument/2006/relationships/tags" Target="../tags/tag1295.xml"/><Relationship Id="rId19" Type="http://schemas.openxmlformats.org/officeDocument/2006/relationships/tags" Target="../tags/tag1308.xml"/><Relationship Id="rId18" Type="http://schemas.openxmlformats.org/officeDocument/2006/relationships/tags" Target="../tags/tag1307.xml"/><Relationship Id="rId17" Type="http://schemas.openxmlformats.org/officeDocument/2006/relationships/tags" Target="../tags/tag1306.xml"/><Relationship Id="rId16" Type="http://schemas.openxmlformats.org/officeDocument/2006/relationships/tags" Target="../tags/tag1305.xml"/><Relationship Id="rId15" Type="http://schemas.openxmlformats.org/officeDocument/2006/relationships/tags" Target="../tags/tag1304.xml"/><Relationship Id="rId14" Type="http://schemas.openxmlformats.org/officeDocument/2006/relationships/tags" Target="../tags/tag1303.xml"/><Relationship Id="rId13" Type="http://schemas.openxmlformats.org/officeDocument/2006/relationships/image" Target="../media/image33.png"/><Relationship Id="rId12" Type="http://schemas.openxmlformats.org/officeDocument/2006/relationships/tags" Target="../tags/tag1302.xml"/><Relationship Id="rId11" Type="http://schemas.openxmlformats.org/officeDocument/2006/relationships/tags" Target="../tags/tag1301.xml"/><Relationship Id="rId10" Type="http://schemas.openxmlformats.org/officeDocument/2006/relationships/tags" Target="../tags/tag1300.xml"/><Relationship Id="rId1" Type="http://schemas.openxmlformats.org/officeDocument/2006/relationships/tags" Target="../tags/tag129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1316.xml"/><Relationship Id="rId7" Type="http://schemas.openxmlformats.org/officeDocument/2006/relationships/tags" Target="../tags/tag1315.xml"/><Relationship Id="rId6" Type="http://schemas.openxmlformats.org/officeDocument/2006/relationships/tags" Target="../tags/tag1314.xml"/><Relationship Id="rId5" Type="http://schemas.openxmlformats.org/officeDocument/2006/relationships/image" Target="../media/image34.png"/><Relationship Id="rId4" Type="http://schemas.openxmlformats.org/officeDocument/2006/relationships/tags" Target="../tags/tag1313.xml"/><Relationship Id="rId3" Type="http://schemas.openxmlformats.org/officeDocument/2006/relationships/tags" Target="../tags/tag1312.xml"/><Relationship Id="rId2" Type="http://schemas.openxmlformats.org/officeDocument/2006/relationships/tags" Target="../tags/tag131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1" Type="http://schemas.openxmlformats.org/officeDocument/2006/relationships/tags" Target="../tags/tag1310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任意多边形: 形状 82"/>
          <p:cNvSpPr/>
          <p:nvPr/>
        </p:nvSpPr>
        <p:spPr>
          <a:xfrm rot="20716055">
            <a:off x="1384448" y="1070212"/>
            <a:ext cx="4984589" cy="2587817"/>
          </a:xfrm>
          <a:custGeom>
            <a:avLst/>
            <a:gdLst>
              <a:gd name="connsiteX0" fmla="*/ 164124 w 3423139"/>
              <a:gd name="connsiteY0" fmla="*/ 0 h 2463919"/>
              <a:gd name="connsiteX1" fmla="*/ 46893 w 3423139"/>
              <a:gd name="connsiteY1" fmla="*/ 117231 h 2463919"/>
              <a:gd name="connsiteX2" fmla="*/ 23447 w 3423139"/>
              <a:gd name="connsiteY2" fmla="*/ 211016 h 2463919"/>
              <a:gd name="connsiteX3" fmla="*/ 0 w 3423139"/>
              <a:gd name="connsiteY3" fmla="*/ 703385 h 2463919"/>
              <a:gd name="connsiteX4" fmla="*/ 70339 w 3423139"/>
              <a:gd name="connsiteY4" fmla="*/ 890954 h 2463919"/>
              <a:gd name="connsiteX5" fmla="*/ 164124 w 3423139"/>
              <a:gd name="connsiteY5" fmla="*/ 937846 h 2463919"/>
              <a:gd name="connsiteX6" fmla="*/ 234462 w 3423139"/>
              <a:gd name="connsiteY6" fmla="*/ 1055077 h 2463919"/>
              <a:gd name="connsiteX7" fmla="*/ 304800 w 3423139"/>
              <a:gd name="connsiteY7" fmla="*/ 1101969 h 2463919"/>
              <a:gd name="connsiteX8" fmla="*/ 492370 w 3423139"/>
              <a:gd name="connsiteY8" fmla="*/ 1219200 h 2463919"/>
              <a:gd name="connsiteX9" fmla="*/ 562708 w 3423139"/>
              <a:gd name="connsiteY9" fmla="*/ 1266093 h 2463919"/>
              <a:gd name="connsiteX10" fmla="*/ 633047 w 3423139"/>
              <a:gd name="connsiteY10" fmla="*/ 1336431 h 2463919"/>
              <a:gd name="connsiteX11" fmla="*/ 726831 w 3423139"/>
              <a:gd name="connsiteY11" fmla="*/ 1359877 h 2463919"/>
              <a:gd name="connsiteX12" fmla="*/ 820616 w 3423139"/>
              <a:gd name="connsiteY12" fmla="*/ 1406769 h 2463919"/>
              <a:gd name="connsiteX13" fmla="*/ 1148862 w 3423139"/>
              <a:gd name="connsiteY13" fmla="*/ 1453662 h 2463919"/>
              <a:gd name="connsiteX14" fmla="*/ 1805354 w 3423139"/>
              <a:gd name="connsiteY14" fmla="*/ 1453662 h 2463919"/>
              <a:gd name="connsiteX15" fmla="*/ 2438400 w 3423139"/>
              <a:gd name="connsiteY15" fmla="*/ 1430216 h 2463919"/>
              <a:gd name="connsiteX16" fmla="*/ 2649416 w 3423139"/>
              <a:gd name="connsiteY16" fmla="*/ 1359877 h 2463919"/>
              <a:gd name="connsiteX17" fmla="*/ 2719754 w 3423139"/>
              <a:gd name="connsiteY17" fmla="*/ 1336431 h 2463919"/>
              <a:gd name="connsiteX18" fmla="*/ 2813539 w 3423139"/>
              <a:gd name="connsiteY18" fmla="*/ 1148862 h 2463919"/>
              <a:gd name="connsiteX19" fmla="*/ 2813539 w 3423139"/>
              <a:gd name="connsiteY19" fmla="*/ 633046 h 2463919"/>
              <a:gd name="connsiteX20" fmla="*/ 2743200 w 3423139"/>
              <a:gd name="connsiteY20" fmla="*/ 586154 h 2463919"/>
              <a:gd name="connsiteX21" fmla="*/ 2649416 w 3423139"/>
              <a:gd name="connsiteY21" fmla="*/ 515816 h 2463919"/>
              <a:gd name="connsiteX22" fmla="*/ 2485293 w 3423139"/>
              <a:gd name="connsiteY22" fmla="*/ 468923 h 2463919"/>
              <a:gd name="connsiteX23" fmla="*/ 2414954 w 3423139"/>
              <a:gd name="connsiteY23" fmla="*/ 422031 h 2463919"/>
              <a:gd name="connsiteX24" fmla="*/ 1992924 w 3423139"/>
              <a:gd name="connsiteY24" fmla="*/ 398585 h 2463919"/>
              <a:gd name="connsiteX25" fmla="*/ 1899139 w 3423139"/>
              <a:gd name="connsiteY25" fmla="*/ 375139 h 2463919"/>
              <a:gd name="connsiteX26" fmla="*/ 1688124 w 3423139"/>
              <a:gd name="connsiteY26" fmla="*/ 422031 h 2463919"/>
              <a:gd name="connsiteX27" fmla="*/ 1641231 w 3423139"/>
              <a:gd name="connsiteY27" fmla="*/ 468923 h 2463919"/>
              <a:gd name="connsiteX28" fmla="*/ 1547447 w 3423139"/>
              <a:gd name="connsiteY28" fmla="*/ 515816 h 2463919"/>
              <a:gd name="connsiteX29" fmla="*/ 1383324 w 3423139"/>
              <a:gd name="connsiteY29" fmla="*/ 586154 h 2463919"/>
              <a:gd name="connsiteX30" fmla="*/ 1219200 w 3423139"/>
              <a:gd name="connsiteY30" fmla="*/ 703385 h 2463919"/>
              <a:gd name="connsiteX31" fmla="*/ 1101970 w 3423139"/>
              <a:gd name="connsiteY31" fmla="*/ 1008185 h 2463919"/>
              <a:gd name="connsiteX32" fmla="*/ 1148862 w 3423139"/>
              <a:gd name="connsiteY32" fmla="*/ 1570893 h 2463919"/>
              <a:gd name="connsiteX33" fmla="*/ 1172308 w 3423139"/>
              <a:gd name="connsiteY33" fmla="*/ 1688123 h 2463919"/>
              <a:gd name="connsiteX34" fmla="*/ 1312985 w 3423139"/>
              <a:gd name="connsiteY34" fmla="*/ 1805354 h 2463919"/>
              <a:gd name="connsiteX35" fmla="*/ 1477108 w 3423139"/>
              <a:gd name="connsiteY35" fmla="*/ 1992923 h 2463919"/>
              <a:gd name="connsiteX36" fmla="*/ 1500554 w 3423139"/>
              <a:gd name="connsiteY36" fmla="*/ 2063262 h 2463919"/>
              <a:gd name="connsiteX37" fmla="*/ 1570893 w 3423139"/>
              <a:gd name="connsiteY37" fmla="*/ 2086708 h 2463919"/>
              <a:gd name="connsiteX38" fmla="*/ 1664677 w 3423139"/>
              <a:gd name="connsiteY38" fmla="*/ 2133600 h 2463919"/>
              <a:gd name="connsiteX39" fmla="*/ 1735016 w 3423139"/>
              <a:gd name="connsiteY39" fmla="*/ 2180493 h 2463919"/>
              <a:gd name="connsiteX40" fmla="*/ 1828800 w 3423139"/>
              <a:gd name="connsiteY40" fmla="*/ 2203939 h 2463919"/>
              <a:gd name="connsiteX41" fmla="*/ 1875693 w 3423139"/>
              <a:gd name="connsiteY41" fmla="*/ 2250831 h 2463919"/>
              <a:gd name="connsiteX42" fmla="*/ 2110154 w 3423139"/>
              <a:gd name="connsiteY42" fmla="*/ 2344616 h 2463919"/>
              <a:gd name="connsiteX43" fmla="*/ 2766647 w 3423139"/>
              <a:gd name="connsiteY43" fmla="*/ 2391508 h 2463919"/>
              <a:gd name="connsiteX44" fmla="*/ 3048000 w 3423139"/>
              <a:gd name="connsiteY44" fmla="*/ 2414954 h 2463919"/>
              <a:gd name="connsiteX45" fmla="*/ 3188677 w 3423139"/>
              <a:gd name="connsiteY45" fmla="*/ 2438400 h 2463919"/>
              <a:gd name="connsiteX46" fmla="*/ 3282462 w 3423139"/>
              <a:gd name="connsiteY46" fmla="*/ 2461846 h 2463919"/>
              <a:gd name="connsiteX47" fmla="*/ 3423139 w 3423139"/>
              <a:gd name="connsiteY47" fmla="*/ 2461846 h 2463919"/>
              <a:gd name="connsiteX0-1" fmla="*/ 141549 w 3400564"/>
              <a:gd name="connsiteY0-2" fmla="*/ 0 h 2463919"/>
              <a:gd name="connsiteX1-3" fmla="*/ 24318 w 3400564"/>
              <a:gd name="connsiteY1-4" fmla="*/ 117231 h 2463919"/>
              <a:gd name="connsiteX2-5" fmla="*/ 872 w 3400564"/>
              <a:gd name="connsiteY2-6" fmla="*/ 211016 h 2463919"/>
              <a:gd name="connsiteX3-7" fmla="*/ 47764 w 3400564"/>
              <a:gd name="connsiteY3-8" fmla="*/ 890954 h 2463919"/>
              <a:gd name="connsiteX4-9" fmla="*/ 141549 w 3400564"/>
              <a:gd name="connsiteY4-10" fmla="*/ 937846 h 2463919"/>
              <a:gd name="connsiteX5-11" fmla="*/ 211887 w 3400564"/>
              <a:gd name="connsiteY5-12" fmla="*/ 1055077 h 2463919"/>
              <a:gd name="connsiteX6-13" fmla="*/ 282225 w 3400564"/>
              <a:gd name="connsiteY6-14" fmla="*/ 1101969 h 2463919"/>
              <a:gd name="connsiteX7-15" fmla="*/ 469795 w 3400564"/>
              <a:gd name="connsiteY7-16" fmla="*/ 1219200 h 2463919"/>
              <a:gd name="connsiteX8-17" fmla="*/ 540133 w 3400564"/>
              <a:gd name="connsiteY8-18" fmla="*/ 1266093 h 2463919"/>
              <a:gd name="connsiteX9-19" fmla="*/ 610472 w 3400564"/>
              <a:gd name="connsiteY9-20" fmla="*/ 1336431 h 2463919"/>
              <a:gd name="connsiteX10-21" fmla="*/ 704256 w 3400564"/>
              <a:gd name="connsiteY10-22" fmla="*/ 1359877 h 2463919"/>
              <a:gd name="connsiteX11-23" fmla="*/ 798041 w 3400564"/>
              <a:gd name="connsiteY11-24" fmla="*/ 1406769 h 2463919"/>
              <a:gd name="connsiteX12-25" fmla="*/ 1126287 w 3400564"/>
              <a:gd name="connsiteY12-26" fmla="*/ 1453662 h 2463919"/>
              <a:gd name="connsiteX13-27" fmla="*/ 1782779 w 3400564"/>
              <a:gd name="connsiteY13-28" fmla="*/ 1453662 h 2463919"/>
              <a:gd name="connsiteX14-29" fmla="*/ 2415825 w 3400564"/>
              <a:gd name="connsiteY14-30" fmla="*/ 1430216 h 2463919"/>
              <a:gd name="connsiteX15-31" fmla="*/ 2626841 w 3400564"/>
              <a:gd name="connsiteY15-32" fmla="*/ 1359877 h 2463919"/>
              <a:gd name="connsiteX16-33" fmla="*/ 2697179 w 3400564"/>
              <a:gd name="connsiteY16-34" fmla="*/ 1336431 h 2463919"/>
              <a:gd name="connsiteX17-35" fmla="*/ 2790964 w 3400564"/>
              <a:gd name="connsiteY17-36" fmla="*/ 1148862 h 2463919"/>
              <a:gd name="connsiteX18-37" fmla="*/ 2790964 w 3400564"/>
              <a:gd name="connsiteY18-38" fmla="*/ 633046 h 2463919"/>
              <a:gd name="connsiteX19-39" fmla="*/ 2720625 w 3400564"/>
              <a:gd name="connsiteY19-40" fmla="*/ 586154 h 2463919"/>
              <a:gd name="connsiteX20-41" fmla="*/ 2626841 w 3400564"/>
              <a:gd name="connsiteY20-42" fmla="*/ 515816 h 2463919"/>
              <a:gd name="connsiteX21-43" fmla="*/ 2462718 w 3400564"/>
              <a:gd name="connsiteY21-44" fmla="*/ 468923 h 2463919"/>
              <a:gd name="connsiteX22-45" fmla="*/ 2392379 w 3400564"/>
              <a:gd name="connsiteY22-46" fmla="*/ 422031 h 2463919"/>
              <a:gd name="connsiteX23-47" fmla="*/ 1970349 w 3400564"/>
              <a:gd name="connsiteY23-48" fmla="*/ 398585 h 2463919"/>
              <a:gd name="connsiteX24-49" fmla="*/ 1876564 w 3400564"/>
              <a:gd name="connsiteY24-50" fmla="*/ 375139 h 2463919"/>
              <a:gd name="connsiteX25-51" fmla="*/ 1665549 w 3400564"/>
              <a:gd name="connsiteY25-52" fmla="*/ 422031 h 2463919"/>
              <a:gd name="connsiteX26-53" fmla="*/ 1618656 w 3400564"/>
              <a:gd name="connsiteY26-54" fmla="*/ 468923 h 2463919"/>
              <a:gd name="connsiteX27-55" fmla="*/ 1524872 w 3400564"/>
              <a:gd name="connsiteY27-56" fmla="*/ 515816 h 2463919"/>
              <a:gd name="connsiteX28-57" fmla="*/ 1360749 w 3400564"/>
              <a:gd name="connsiteY28-58" fmla="*/ 586154 h 2463919"/>
              <a:gd name="connsiteX29-59" fmla="*/ 1196625 w 3400564"/>
              <a:gd name="connsiteY29-60" fmla="*/ 703385 h 2463919"/>
              <a:gd name="connsiteX30-61" fmla="*/ 1079395 w 3400564"/>
              <a:gd name="connsiteY30-62" fmla="*/ 1008185 h 2463919"/>
              <a:gd name="connsiteX31-63" fmla="*/ 1126287 w 3400564"/>
              <a:gd name="connsiteY31-64" fmla="*/ 1570893 h 2463919"/>
              <a:gd name="connsiteX32-65" fmla="*/ 1149733 w 3400564"/>
              <a:gd name="connsiteY32-66" fmla="*/ 1688123 h 2463919"/>
              <a:gd name="connsiteX33-67" fmla="*/ 1290410 w 3400564"/>
              <a:gd name="connsiteY33-68" fmla="*/ 1805354 h 2463919"/>
              <a:gd name="connsiteX34-69" fmla="*/ 1454533 w 3400564"/>
              <a:gd name="connsiteY34-70" fmla="*/ 1992923 h 2463919"/>
              <a:gd name="connsiteX35-71" fmla="*/ 1477979 w 3400564"/>
              <a:gd name="connsiteY35-72" fmla="*/ 2063262 h 2463919"/>
              <a:gd name="connsiteX36-73" fmla="*/ 1548318 w 3400564"/>
              <a:gd name="connsiteY36-74" fmla="*/ 2086708 h 2463919"/>
              <a:gd name="connsiteX37-75" fmla="*/ 1642102 w 3400564"/>
              <a:gd name="connsiteY37-76" fmla="*/ 2133600 h 2463919"/>
              <a:gd name="connsiteX38-77" fmla="*/ 1712441 w 3400564"/>
              <a:gd name="connsiteY38-78" fmla="*/ 2180493 h 2463919"/>
              <a:gd name="connsiteX39-79" fmla="*/ 1806225 w 3400564"/>
              <a:gd name="connsiteY39-80" fmla="*/ 2203939 h 2463919"/>
              <a:gd name="connsiteX40-81" fmla="*/ 1853118 w 3400564"/>
              <a:gd name="connsiteY40-82" fmla="*/ 2250831 h 2463919"/>
              <a:gd name="connsiteX41-83" fmla="*/ 2087579 w 3400564"/>
              <a:gd name="connsiteY41-84" fmla="*/ 2344616 h 2463919"/>
              <a:gd name="connsiteX42-85" fmla="*/ 2744072 w 3400564"/>
              <a:gd name="connsiteY42-86" fmla="*/ 2391508 h 2463919"/>
              <a:gd name="connsiteX43-87" fmla="*/ 3025425 w 3400564"/>
              <a:gd name="connsiteY43-88" fmla="*/ 2414954 h 2463919"/>
              <a:gd name="connsiteX44-89" fmla="*/ 3166102 w 3400564"/>
              <a:gd name="connsiteY44-90" fmla="*/ 2438400 h 2463919"/>
              <a:gd name="connsiteX45-91" fmla="*/ 3259887 w 3400564"/>
              <a:gd name="connsiteY45-92" fmla="*/ 2461846 h 2463919"/>
              <a:gd name="connsiteX46-93" fmla="*/ 3400564 w 3400564"/>
              <a:gd name="connsiteY46-94" fmla="*/ 2461846 h 2463919"/>
              <a:gd name="connsiteX0-95" fmla="*/ 147775 w 3406790"/>
              <a:gd name="connsiteY0-96" fmla="*/ 0 h 2463919"/>
              <a:gd name="connsiteX1-97" fmla="*/ 30544 w 3406790"/>
              <a:gd name="connsiteY1-98" fmla="*/ 117231 h 2463919"/>
              <a:gd name="connsiteX2-99" fmla="*/ 7098 w 3406790"/>
              <a:gd name="connsiteY2-100" fmla="*/ 211016 h 2463919"/>
              <a:gd name="connsiteX3-101" fmla="*/ 147775 w 3406790"/>
              <a:gd name="connsiteY3-102" fmla="*/ 937846 h 2463919"/>
              <a:gd name="connsiteX4-103" fmla="*/ 218113 w 3406790"/>
              <a:gd name="connsiteY4-104" fmla="*/ 1055077 h 2463919"/>
              <a:gd name="connsiteX5-105" fmla="*/ 288451 w 3406790"/>
              <a:gd name="connsiteY5-106" fmla="*/ 1101969 h 2463919"/>
              <a:gd name="connsiteX6-107" fmla="*/ 476021 w 3406790"/>
              <a:gd name="connsiteY6-108" fmla="*/ 1219200 h 2463919"/>
              <a:gd name="connsiteX7-109" fmla="*/ 546359 w 3406790"/>
              <a:gd name="connsiteY7-110" fmla="*/ 1266093 h 2463919"/>
              <a:gd name="connsiteX8-111" fmla="*/ 616698 w 3406790"/>
              <a:gd name="connsiteY8-112" fmla="*/ 1336431 h 2463919"/>
              <a:gd name="connsiteX9-113" fmla="*/ 710482 w 3406790"/>
              <a:gd name="connsiteY9-114" fmla="*/ 1359877 h 2463919"/>
              <a:gd name="connsiteX10-115" fmla="*/ 804267 w 3406790"/>
              <a:gd name="connsiteY10-116" fmla="*/ 1406769 h 2463919"/>
              <a:gd name="connsiteX11-117" fmla="*/ 1132513 w 3406790"/>
              <a:gd name="connsiteY11-118" fmla="*/ 1453662 h 2463919"/>
              <a:gd name="connsiteX12-119" fmla="*/ 1789005 w 3406790"/>
              <a:gd name="connsiteY12-120" fmla="*/ 1453662 h 2463919"/>
              <a:gd name="connsiteX13-121" fmla="*/ 2422051 w 3406790"/>
              <a:gd name="connsiteY13-122" fmla="*/ 1430216 h 2463919"/>
              <a:gd name="connsiteX14-123" fmla="*/ 2633067 w 3406790"/>
              <a:gd name="connsiteY14-124" fmla="*/ 1359877 h 2463919"/>
              <a:gd name="connsiteX15-125" fmla="*/ 2703405 w 3406790"/>
              <a:gd name="connsiteY15-126" fmla="*/ 1336431 h 2463919"/>
              <a:gd name="connsiteX16-127" fmla="*/ 2797190 w 3406790"/>
              <a:gd name="connsiteY16-128" fmla="*/ 1148862 h 2463919"/>
              <a:gd name="connsiteX17-129" fmla="*/ 2797190 w 3406790"/>
              <a:gd name="connsiteY17-130" fmla="*/ 633046 h 2463919"/>
              <a:gd name="connsiteX18-131" fmla="*/ 2726851 w 3406790"/>
              <a:gd name="connsiteY18-132" fmla="*/ 586154 h 2463919"/>
              <a:gd name="connsiteX19-133" fmla="*/ 2633067 w 3406790"/>
              <a:gd name="connsiteY19-134" fmla="*/ 515816 h 2463919"/>
              <a:gd name="connsiteX20-135" fmla="*/ 2468944 w 3406790"/>
              <a:gd name="connsiteY20-136" fmla="*/ 468923 h 2463919"/>
              <a:gd name="connsiteX21-137" fmla="*/ 2398605 w 3406790"/>
              <a:gd name="connsiteY21-138" fmla="*/ 422031 h 2463919"/>
              <a:gd name="connsiteX22-139" fmla="*/ 1976575 w 3406790"/>
              <a:gd name="connsiteY22-140" fmla="*/ 398585 h 2463919"/>
              <a:gd name="connsiteX23-141" fmla="*/ 1882790 w 3406790"/>
              <a:gd name="connsiteY23-142" fmla="*/ 375139 h 2463919"/>
              <a:gd name="connsiteX24-143" fmla="*/ 1671775 w 3406790"/>
              <a:gd name="connsiteY24-144" fmla="*/ 422031 h 2463919"/>
              <a:gd name="connsiteX25-145" fmla="*/ 1624882 w 3406790"/>
              <a:gd name="connsiteY25-146" fmla="*/ 468923 h 2463919"/>
              <a:gd name="connsiteX26-147" fmla="*/ 1531098 w 3406790"/>
              <a:gd name="connsiteY26-148" fmla="*/ 515816 h 2463919"/>
              <a:gd name="connsiteX27-149" fmla="*/ 1366975 w 3406790"/>
              <a:gd name="connsiteY27-150" fmla="*/ 586154 h 2463919"/>
              <a:gd name="connsiteX28-151" fmla="*/ 1202851 w 3406790"/>
              <a:gd name="connsiteY28-152" fmla="*/ 703385 h 2463919"/>
              <a:gd name="connsiteX29-153" fmla="*/ 1085621 w 3406790"/>
              <a:gd name="connsiteY29-154" fmla="*/ 1008185 h 2463919"/>
              <a:gd name="connsiteX30-155" fmla="*/ 1132513 w 3406790"/>
              <a:gd name="connsiteY30-156" fmla="*/ 1570893 h 2463919"/>
              <a:gd name="connsiteX31-157" fmla="*/ 1155959 w 3406790"/>
              <a:gd name="connsiteY31-158" fmla="*/ 1688123 h 2463919"/>
              <a:gd name="connsiteX32-159" fmla="*/ 1296636 w 3406790"/>
              <a:gd name="connsiteY32-160" fmla="*/ 1805354 h 2463919"/>
              <a:gd name="connsiteX33-161" fmla="*/ 1460759 w 3406790"/>
              <a:gd name="connsiteY33-162" fmla="*/ 1992923 h 2463919"/>
              <a:gd name="connsiteX34-163" fmla="*/ 1484205 w 3406790"/>
              <a:gd name="connsiteY34-164" fmla="*/ 2063262 h 2463919"/>
              <a:gd name="connsiteX35-165" fmla="*/ 1554544 w 3406790"/>
              <a:gd name="connsiteY35-166" fmla="*/ 2086708 h 2463919"/>
              <a:gd name="connsiteX36-167" fmla="*/ 1648328 w 3406790"/>
              <a:gd name="connsiteY36-168" fmla="*/ 2133600 h 2463919"/>
              <a:gd name="connsiteX37-169" fmla="*/ 1718667 w 3406790"/>
              <a:gd name="connsiteY37-170" fmla="*/ 2180493 h 2463919"/>
              <a:gd name="connsiteX38-171" fmla="*/ 1812451 w 3406790"/>
              <a:gd name="connsiteY38-172" fmla="*/ 2203939 h 2463919"/>
              <a:gd name="connsiteX39-173" fmla="*/ 1859344 w 3406790"/>
              <a:gd name="connsiteY39-174" fmla="*/ 2250831 h 2463919"/>
              <a:gd name="connsiteX40-175" fmla="*/ 2093805 w 3406790"/>
              <a:gd name="connsiteY40-176" fmla="*/ 2344616 h 2463919"/>
              <a:gd name="connsiteX41-177" fmla="*/ 2750298 w 3406790"/>
              <a:gd name="connsiteY41-178" fmla="*/ 2391508 h 2463919"/>
              <a:gd name="connsiteX42-179" fmla="*/ 3031651 w 3406790"/>
              <a:gd name="connsiteY42-180" fmla="*/ 2414954 h 2463919"/>
              <a:gd name="connsiteX43-181" fmla="*/ 3172328 w 3406790"/>
              <a:gd name="connsiteY43-182" fmla="*/ 2438400 h 2463919"/>
              <a:gd name="connsiteX44-183" fmla="*/ 3266113 w 3406790"/>
              <a:gd name="connsiteY44-184" fmla="*/ 2461846 h 2463919"/>
              <a:gd name="connsiteX45-185" fmla="*/ 3406790 w 3406790"/>
              <a:gd name="connsiteY45-186" fmla="*/ 2461846 h 2463919"/>
              <a:gd name="connsiteX0-187" fmla="*/ 152831 w 3411846"/>
              <a:gd name="connsiteY0-188" fmla="*/ 0 h 2463919"/>
              <a:gd name="connsiteX1-189" fmla="*/ 35600 w 3411846"/>
              <a:gd name="connsiteY1-190" fmla="*/ 117231 h 2463919"/>
              <a:gd name="connsiteX2-191" fmla="*/ 12154 w 3411846"/>
              <a:gd name="connsiteY2-192" fmla="*/ 211016 h 2463919"/>
              <a:gd name="connsiteX3-193" fmla="*/ 223169 w 3411846"/>
              <a:gd name="connsiteY3-194" fmla="*/ 1055077 h 2463919"/>
              <a:gd name="connsiteX4-195" fmla="*/ 293507 w 3411846"/>
              <a:gd name="connsiteY4-196" fmla="*/ 1101969 h 2463919"/>
              <a:gd name="connsiteX5-197" fmla="*/ 481077 w 3411846"/>
              <a:gd name="connsiteY5-198" fmla="*/ 1219200 h 2463919"/>
              <a:gd name="connsiteX6-199" fmla="*/ 551415 w 3411846"/>
              <a:gd name="connsiteY6-200" fmla="*/ 1266093 h 2463919"/>
              <a:gd name="connsiteX7-201" fmla="*/ 621754 w 3411846"/>
              <a:gd name="connsiteY7-202" fmla="*/ 1336431 h 2463919"/>
              <a:gd name="connsiteX8-203" fmla="*/ 715538 w 3411846"/>
              <a:gd name="connsiteY8-204" fmla="*/ 1359877 h 2463919"/>
              <a:gd name="connsiteX9-205" fmla="*/ 809323 w 3411846"/>
              <a:gd name="connsiteY9-206" fmla="*/ 1406769 h 2463919"/>
              <a:gd name="connsiteX10-207" fmla="*/ 1137569 w 3411846"/>
              <a:gd name="connsiteY10-208" fmla="*/ 1453662 h 2463919"/>
              <a:gd name="connsiteX11-209" fmla="*/ 1794061 w 3411846"/>
              <a:gd name="connsiteY11-210" fmla="*/ 1453662 h 2463919"/>
              <a:gd name="connsiteX12-211" fmla="*/ 2427107 w 3411846"/>
              <a:gd name="connsiteY12-212" fmla="*/ 1430216 h 2463919"/>
              <a:gd name="connsiteX13-213" fmla="*/ 2638123 w 3411846"/>
              <a:gd name="connsiteY13-214" fmla="*/ 1359877 h 2463919"/>
              <a:gd name="connsiteX14-215" fmla="*/ 2708461 w 3411846"/>
              <a:gd name="connsiteY14-216" fmla="*/ 1336431 h 2463919"/>
              <a:gd name="connsiteX15-217" fmla="*/ 2802246 w 3411846"/>
              <a:gd name="connsiteY15-218" fmla="*/ 1148862 h 2463919"/>
              <a:gd name="connsiteX16-219" fmla="*/ 2802246 w 3411846"/>
              <a:gd name="connsiteY16-220" fmla="*/ 633046 h 2463919"/>
              <a:gd name="connsiteX17-221" fmla="*/ 2731907 w 3411846"/>
              <a:gd name="connsiteY17-222" fmla="*/ 586154 h 2463919"/>
              <a:gd name="connsiteX18-223" fmla="*/ 2638123 w 3411846"/>
              <a:gd name="connsiteY18-224" fmla="*/ 515816 h 2463919"/>
              <a:gd name="connsiteX19-225" fmla="*/ 2474000 w 3411846"/>
              <a:gd name="connsiteY19-226" fmla="*/ 468923 h 2463919"/>
              <a:gd name="connsiteX20-227" fmla="*/ 2403661 w 3411846"/>
              <a:gd name="connsiteY20-228" fmla="*/ 422031 h 2463919"/>
              <a:gd name="connsiteX21-229" fmla="*/ 1981631 w 3411846"/>
              <a:gd name="connsiteY21-230" fmla="*/ 398585 h 2463919"/>
              <a:gd name="connsiteX22-231" fmla="*/ 1887846 w 3411846"/>
              <a:gd name="connsiteY22-232" fmla="*/ 375139 h 2463919"/>
              <a:gd name="connsiteX23-233" fmla="*/ 1676831 w 3411846"/>
              <a:gd name="connsiteY23-234" fmla="*/ 422031 h 2463919"/>
              <a:gd name="connsiteX24-235" fmla="*/ 1629938 w 3411846"/>
              <a:gd name="connsiteY24-236" fmla="*/ 468923 h 2463919"/>
              <a:gd name="connsiteX25-237" fmla="*/ 1536154 w 3411846"/>
              <a:gd name="connsiteY25-238" fmla="*/ 515816 h 2463919"/>
              <a:gd name="connsiteX26-239" fmla="*/ 1372031 w 3411846"/>
              <a:gd name="connsiteY26-240" fmla="*/ 586154 h 2463919"/>
              <a:gd name="connsiteX27-241" fmla="*/ 1207907 w 3411846"/>
              <a:gd name="connsiteY27-242" fmla="*/ 703385 h 2463919"/>
              <a:gd name="connsiteX28-243" fmla="*/ 1090677 w 3411846"/>
              <a:gd name="connsiteY28-244" fmla="*/ 1008185 h 2463919"/>
              <a:gd name="connsiteX29-245" fmla="*/ 1137569 w 3411846"/>
              <a:gd name="connsiteY29-246" fmla="*/ 1570893 h 2463919"/>
              <a:gd name="connsiteX30-247" fmla="*/ 1161015 w 3411846"/>
              <a:gd name="connsiteY30-248" fmla="*/ 1688123 h 2463919"/>
              <a:gd name="connsiteX31-249" fmla="*/ 1301692 w 3411846"/>
              <a:gd name="connsiteY31-250" fmla="*/ 1805354 h 2463919"/>
              <a:gd name="connsiteX32-251" fmla="*/ 1465815 w 3411846"/>
              <a:gd name="connsiteY32-252" fmla="*/ 1992923 h 2463919"/>
              <a:gd name="connsiteX33-253" fmla="*/ 1489261 w 3411846"/>
              <a:gd name="connsiteY33-254" fmla="*/ 2063262 h 2463919"/>
              <a:gd name="connsiteX34-255" fmla="*/ 1559600 w 3411846"/>
              <a:gd name="connsiteY34-256" fmla="*/ 2086708 h 2463919"/>
              <a:gd name="connsiteX35-257" fmla="*/ 1653384 w 3411846"/>
              <a:gd name="connsiteY35-258" fmla="*/ 2133600 h 2463919"/>
              <a:gd name="connsiteX36-259" fmla="*/ 1723723 w 3411846"/>
              <a:gd name="connsiteY36-260" fmla="*/ 2180493 h 2463919"/>
              <a:gd name="connsiteX37-261" fmla="*/ 1817507 w 3411846"/>
              <a:gd name="connsiteY37-262" fmla="*/ 2203939 h 2463919"/>
              <a:gd name="connsiteX38-263" fmla="*/ 1864400 w 3411846"/>
              <a:gd name="connsiteY38-264" fmla="*/ 2250831 h 2463919"/>
              <a:gd name="connsiteX39-265" fmla="*/ 2098861 w 3411846"/>
              <a:gd name="connsiteY39-266" fmla="*/ 2344616 h 2463919"/>
              <a:gd name="connsiteX40-267" fmla="*/ 2755354 w 3411846"/>
              <a:gd name="connsiteY40-268" fmla="*/ 2391508 h 2463919"/>
              <a:gd name="connsiteX41-269" fmla="*/ 3036707 w 3411846"/>
              <a:gd name="connsiteY41-270" fmla="*/ 2414954 h 2463919"/>
              <a:gd name="connsiteX42-271" fmla="*/ 3177384 w 3411846"/>
              <a:gd name="connsiteY42-272" fmla="*/ 2438400 h 2463919"/>
              <a:gd name="connsiteX43-273" fmla="*/ 3271169 w 3411846"/>
              <a:gd name="connsiteY43-274" fmla="*/ 2461846 h 2463919"/>
              <a:gd name="connsiteX44-275" fmla="*/ 3411846 w 3411846"/>
              <a:gd name="connsiteY44-276" fmla="*/ 2461846 h 2463919"/>
              <a:gd name="connsiteX0-277" fmla="*/ 152831 w 3411846"/>
              <a:gd name="connsiteY0-278" fmla="*/ 0 h 2463919"/>
              <a:gd name="connsiteX1-279" fmla="*/ 35600 w 3411846"/>
              <a:gd name="connsiteY1-280" fmla="*/ 117231 h 2463919"/>
              <a:gd name="connsiteX2-281" fmla="*/ 12154 w 3411846"/>
              <a:gd name="connsiteY2-282" fmla="*/ 211016 h 2463919"/>
              <a:gd name="connsiteX3-283" fmla="*/ 223169 w 3411846"/>
              <a:gd name="connsiteY3-284" fmla="*/ 1055077 h 2463919"/>
              <a:gd name="connsiteX4-285" fmla="*/ 481077 w 3411846"/>
              <a:gd name="connsiteY4-286" fmla="*/ 1219200 h 2463919"/>
              <a:gd name="connsiteX5-287" fmla="*/ 551415 w 3411846"/>
              <a:gd name="connsiteY5-288" fmla="*/ 1266093 h 2463919"/>
              <a:gd name="connsiteX6-289" fmla="*/ 621754 w 3411846"/>
              <a:gd name="connsiteY6-290" fmla="*/ 1336431 h 2463919"/>
              <a:gd name="connsiteX7-291" fmla="*/ 715538 w 3411846"/>
              <a:gd name="connsiteY7-292" fmla="*/ 1359877 h 2463919"/>
              <a:gd name="connsiteX8-293" fmla="*/ 809323 w 3411846"/>
              <a:gd name="connsiteY8-294" fmla="*/ 1406769 h 2463919"/>
              <a:gd name="connsiteX9-295" fmla="*/ 1137569 w 3411846"/>
              <a:gd name="connsiteY9-296" fmla="*/ 1453662 h 2463919"/>
              <a:gd name="connsiteX10-297" fmla="*/ 1794061 w 3411846"/>
              <a:gd name="connsiteY10-298" fmla="*/ 1453662 h 2463919"/>
              <a:gd name="connsiteX11-299" fmla="*/ 2427107 w 3411846"/>
              <a:gd name="connsiteY11-300" fmla="*/ 1430216 h 2463919"/>
              <a:gd name="connsiteX12-301" fmla="*/ 2638123 w 3411846"/>
              <a:gd name="connsiteY12-302" fmla="*/ 1359877 h 2463919"/>
              <a:gd name="connsiteX13-303" fmla="*/ 2708461 w 3411846"/>
              <a:gd name="connsiteY13-304" fmla="*/ 1336431 h 2463919"/>
              <a:gd name="connsiteX14-305" fmla="*/ 2802246 w 3411846"/>
              <a:gd name="connsiteY14-306" fmla="*/ 1148862 h 2463919"/>
              <a:gd name="connsiteX15-307" fmla="*/ 2802246 w 3411846"/>
              <a:gd name="connsiteY15-308" fmla="*/ 633046 h 2463919"/>
              <a:gd name="connsiteX16-309" fmla="*/ 2731907 w 3411846"/>
              <a:gd name="connsiteY16-310" fmla="*/ 586154 h 2463919"/>
              <a:gd name="connsiteX17-311" fmla="*/ 2638123 w 3411846"/>
              <a:gd name="connsiteY17-312" fmla="*/ 515816 h 2463919"/>
              <a:gd name="connsiteX18-313" fmla="*/ 2474000 w 3411846"/>
              <a:gd name="connsiteY18-314" fmla="*/ 468923 h 2463919"/>
              <a:gd name="connsiteX19-315" fmla="*/ 2403661 w 3411846"/>
              <a:gd name="connsiteY19-316" fmla="*/ 422031 h 2463919"/>
              <a:gd name="connsiteX20-317" fmla="*/ 1981631 w 3411846"/>
              <a:gd name="connsiteY20-318" fmla="*/ 398585 h 2463919"/>
              <a:gd name="connsiteX21-319" fmla="*/ 1887846 w 3411846"/>
              <a:gd name="connsiteY21-320" fmla="*/ 375139 h 2463919"/>
              <a:gd name="connsiteX22-321" fmla="*/ 1676831 w 3411846"/>
              <a:gd name="connsiteY22-322" fmla="*/ 422031 h 2463919"/>
              <a:gd name="connsiteX23-323" fmla="*/ 1629938 w 3411846"/>
              <a:gd name="connsiteY23-324" fmla="*/ 468923 h 2463919"/>
              <a:gd name="connsiteX24-325" fmla="*/ 1536154 w 3411846"/>
              <a:gd name="connsiteY24-326" fmla="*/ 515816 h 2463919"/>
              <a:gd name="connsiteX25-327" fmla="*/ 1372031 w 3411846"/>
              <a:gd name="connsiteY25-328" fmla="*/ 586154 h 2463919"/>
              <a:gd name="connsiteX26-329" fmla="*/ 1207907 w 3411846"/>
              <a:gd name="connsiteY26-330" fmla="*/ 703385 h 2463919"/>
              <a:gd name="connsiteX27-331" fmla="*/ 1090677 w 3411846"/>
              <a:gd name="connsiteY27-332" fmla="*/ 1008185 h 2463919"/>
              <a:gd name="connsiteX28-333" fmla="*/ 1137569 w 3411846"/>
              <a:gd name="connsiteY28-334" fmla="*/ 1570893 h 2463919"/>
              <a:gd name="connsiteX29-335" fmla="*/ 1161015 w 3411846"/>
              <a:gd name="connsiteY29-336" fmla="*/ 1688123 h 2463919"/>
              <a:gd name="connsiteX30-337" fmla="*/ 1301692 w 3411846"/>
              <a:gd name="connsiteY30-338" fmla="*/ 1805354 h 2463919"/>
              <a:gd name="connsiteX31-339" fmla="*/ 1465815 w 3411846"/>
              <a:gd name="connsiteY31-340" fmla="*/ 1992923 h 2463919"/>
              <a:gd name="connsiteX32-341" fmla="*/ 1489261 w 3411846"/>
              <a:gd name="connsiteY32-342" fmla="*/ 2063262 h 2463919"/>
              <a:gd name="connsiteX33-343" fmla="*/ 1559600 w 3411846"/>
              <a:gd name="connsiteY33-344" fmla="*/ 2086708 h 2463919"/>
              <a:gd name="connsiteX34-345" fmla="*/ 1653384 w 3411846"/>
              <a:gd name="connsiteY34-346" fmla="*/ 2133600 h 2463919"/>
              <a:gd name="connsiteX35-347" fmla="*/ 1723723 w 3411846"/>
              <a:gd name="connsiteY35-348" fmla="*/ 2180493 h 2463919"/>
              <a:gd name="connsiteX36-349" fmla="*/ 1817507 w 3411846"/>
              <a:gd name="connsiteY36-350" fmla="*/ 2203939 h 2463919"/>
              <a:gd name="connsiteX37-351" fmla="*/ 1864400 w 3411846"/>
              <a:gd name="connsiteY37-352" fmla="*/ 2250831 h 2463919"/>
              <a:gd name="connsiteX38-353" fmla="*/ 2098861 w 3411846"/>
              <a:gd name="connsiteY38-354" fmla="*/ 2344616 h 2463919"/>
              <a:gd name="connsiteX39-355" fmla="*/ 2755354 w 3411846"/>
              <a:gd name="connsiteY39-356" fmla="*/ 2391508 h 2463919"/>
              <a:gd name="connsiteX40-357" fmla="*/ 3036707 w 3411846"/>
              <a:gd name="connsiteY40-358" fmla="*/ 2414954 h 2463919"/>
              <a:gd name="connsiteX41-359" fmla="*/ 3177384 w 3411846"/>
              <a:gd name="connsiteY41-360" fmla="*/ 2438400 h 2463919"/>
              <a:gd name="connsiteX42-361" fmla="*/ 3271169 w 3411846"/>
              <a:gd name="connsiteY42-362" fmla="*/ 2461846 h 2463919"/>
              <a:gd name="connsiteX43-363" fmla="*/ 3411846 w 3411846"/>
              <a:gd name="connsiteY43-364" fmla="*/ 2461846 h 2463919"/>
              <a:gd name="connsiteX0-365" fmla="*/ 152831 w 3411846"/>
              <a:gd name="connsiteY0-366" fmla="*/ 0 h 2463919"/>
              <a:gd name="connsiteX1-367" fmla="*/ 35600 w 3411846"/>
              <a:gd name="connsiteY1-368" fmla="*/ 117231 h 2463919"/>
              <a:gd name="connsiteX2-369" fmla="*/ 12154 w 3411846"/>
              <a:gd name="connsiteY2-370" fmla="*/ 211016 h 2463919"/>
              <a:gd name="connsiteX3-371" fmla="*/ 223169 w 3411846"/>
              <a:gd name="connsiteY3-372" fmla="*/ 1055077 h 2463919"/>
              <a:gd name="connsiteX4-373" fmla="*/ 481077 w 3411846"/>
              <a:gd name="connsiteY4-374" fmla="*/ 1219200 h 2463919"/>
              <a:gd name="connsiteX5-375" fmla="*/ 621754 w 3411846"/>
              <a:gd name="connsiteY5-376" fmla="*/ 1336431 h 2463919"/>
              <a:gd name="connsiteX6-377" fmla="*/ 715538 w 3411846"/>
              <a:gd name="connsiteY6-378" fmla="*/ 1359877 h 2463919"/>
              <a:gd name="connsiteX7-379" fmla="*/ 809323 w 3411846"/>
              <a:gd name="connsiteY7-380" fmla="*/ 1406769 h 2463919"/>
              <a:gd name="connsiteX8-381" fmla="*/ 1137569 w 3411846"/>
              <a:gd name="connsiteY8-382" fmla="*/ 1453662 h 2463919"/>
              <a:gd name="connsiteX9-383" fmla="*/ 1794061 w 3411846"/>
              <a:gd name="connsiteY9-384" fmla="*/ 1453662 h 2463919"/>
              <a:gd name="connsiteX10-385" fmla="*/ 2427107 w 3411846"/>
              <a:gd name="connsiteY10-386" fmla="*/ 1430216 h 2463919"/>
              <a:gd name="connsiteX11-387" fmla="*/ 2638123 w 3411846"/>
              <a:gd name="connsiteY11-388" fmla="*/ 1359877 h 2463919"/>
              <a:gd name="connsiteX12-389" fmla="*/ 2708461 w 3411846"/>
              <a:gd name="connsiteY12-390" fmla="*/ 1336431 h 2463919"/>
              <a:gd name="connsiteX13-391" fmla="*/ 2802246 w 3411846"/>
              <a:gd name="connsiteY13-392" fmla="*/ 1148862 h 2463919"/>
              <a:gd name="connsiteX14-393" fmla="*/ 2802246 w 3411846"/>
              <a:gd name="connsiteY14-394" fmla="*/ 633046 h 2463919"/>
              <a:gd name="connsiteX15-395" fmla="*/ 2731907 w 3411846"/>
              <a:gd name="connsiteY15-396" fmla="*/ 586154 h 2463919"/>
              <a:gd name="connsiteX16-397" fmla="*/ 2638123 w 3411846"/>
              <a:gd name="connsiteY16-398" fmla="*/ 515816 h 2463919"/>
              <a:gd name="connsiteX17-399" fmla="*/ 2474000 w 3411846"/>
              <a:gd name="connsiteY17-400" fmla="*/ 468923 h 2463919"/>
              <a:gd name="connsiteX18-401" fmla="*/ 2403661 w 3411846"/>
              <a:gd name="connsiteY18-402" fmla="*/ 422031 h 2463919"/>
              <a:gd name="connsiteX19-403" fmla="*/ 1981631 w 3411846"/>
              <a:gd name="connsiteY19-404" fmla="*/ 398585 h 2463919"/>
              <a:gd name="connsiteX20-405" fmla="*/ 1887846 w 3411846"/>
              <a:gd name="connsiteY20-406" fmla="*/ 375139 h 2463919"/>
              <a:gd name="connsiteX21-407" fmla="*/ 1676831 w 3411846"/>
              <a:gd name="connsiteY21-408" fmla="*/ 422031 h 2463919"/>
              <a:gd name="connsiteX22-409" fmla="*/ 1629938 w 3411846"/>
              <a:gd name="connsiteY22-410" fmla="*/ 468923 h 2463919"/>
              <a:gd name="connsiteX23-411" fmla="*/ 1536154 w 3411846"/>
              <a:gd name="connsiteY23-412" fmla="*/ 515816 h 2463919"/>
              <a:gd name="connsiteX24-413" fmla="*/ 1372031 w 3411846"/>
              <a:gd name="connsiteY24-414" fmla="*/ 586154 h 2463919"/>
              <a:gd name="connsiteX25-415" fmla="*/ 1207907 w 3411846"/>
              <a:gd name="connsiteY25-416" fmla="*/ 703385 h 2463919"/>
              <a:gd name="connsiteX26-417" fmla="*/ 1090677 w 3411846"/>
              <a:gd name="connsiteY26-418" fmla="*/ 1008185 h 2463919"/>
              <a:gd name="connsiteX27-419" fmla="*/ 1137569 w 3411846"/>
              <a:gd name="connsiteY27-420" fmla="*/ 1570893 h 2463919"/>
              <a:gd name="connsiteX28-421" fmla="*/ 1161015 w 3411846"/>
              <a:gd name="connsiteY28-422" fmla="*/ 1688123 h 2463919"/>
              <a:gd name="connsiteX29-423" fmla="*/ 1301692 w 3411846"/>
              <a:gd name="connsiteY29-424" fmla="*/ 1805354 h 2463919"/>
              <a:gd name="connsiteX30-425" fmla="*/ 1465815 w 3411846"/>
              <a:gd name="connsiteY30-426" fmla="*/ 1992923 h 2463919"/>
              <a:gd name="connsiteX31-427" fmla="*/ 1489261 w 3411846"/>
              <a:gd name="connsiteY31-428" fmla="*/ 2063262 h 2463919"/>
              <a:gd name="connsiteX32-429" fmla="*/ 1559600 w 3411846"/>
              <a:gd name="connsiteY32-430" fmla="*/ 2086708 h 2463919"/>
              <a:gd name="connsiteX33-431" fmla="*/ 1653384 w 3411846"/>
              <a:gd name="connsiteY33-432" fmla="*/ 2133600 h 2463919"/>
              <a:gd name="connsiteX34-433" fmla="*/ 1723723 w 3411846"/>
              <a:gd name="connsiteY34-434" fmla="*/ 2180493 h 2463919"/>
              <a:gd name="connsiteX35-435" fmla="*/ 1817507 w 3411846"/>
              <a:gd name="connsiteY35-436" fmla="*/ 2203939 h 2463919"/>
              <a:gd name="connsiteX36-437" fmla="*/ 1864400 w 3411846"/>
              <a:gd name="connsiteY36-438" fmla="*/ 2250831 h 2463919"/>
              <a:gd name="connsiteX37-439" fmla="*/ 2098861 w 3411846"/>
              <a:gd name="connsiteY37-440" fmla="*/ 2344616 h 2463919"/>
              <a:gd name="connsiteX38-441" fmla="*/ 2755354 w 3411846"/>
              <a:gd name="connsiteY38-442" fmla="*/ 2391508 h 2463919"/>
              <a:gd name="connsiteX39-443" fmla="*/ 3036707 w 3411846"/>
              <a:gd name="connsiteY39-444" fmla="*/ 2414954 h 2463919"/>
              <a:gd name="connsiteX40-445" fmla="*/ 3177384 w 3411846"/>
              <a:gd name="connsiteY40-446" fmla="*/ 2438400 h 2463919"/>
              <a:gd name="connsiteX41-447" fmla="*/ 3271169 w 3411846"/>
              <a:gd name="connsiteY41-448" fmla="*/ 2461846 h 2463919"/>
              <a:gd name="connsiteX42-449" fmla="*/ 3411846 w 3411846"/>
              <a:gd name="connsiteY42-450" fmla="*/ 2461846 h 2463919"/>
              <a:gd name="connsiteX0-451" fmla="*/ 171746 w 3430761"/>
              <a:gd name="connsiteY0-452" fmla="*/ 0 h 2463919"/>
              <a:gd name="connsiteX1-453" fmla="*/ 54515 w 3430761"/>
              <a:gd name="connsiteY1-454" fmla="*/ 117231 h 2463919"/>
              <a:gd name="connsiteX2-455" fmla="*/ 31069 w 3430761"/>
              <a:gd name="connsiteY2-456" fmla="*/ 211016 h 2463919"/>
              <a:gd name="connsiteX3-457" fmla="*/ 499992 w 3430761"/>
              <a:gd name="connsiteY3-458" fmla="*/ 1219200 h 2463919"/>
              <a:gd name="connsiteX4-459" fmla="*/ 640669 w 3430761"/>
              <a:gd name="connsiteY4-460" fmla="*/ 1336431 h 2463919"/>
              <a:gd name="connsiteX5-461" fmla="*/ 734453 w 3430761"/>
              <a:gd name="connsiteY5-462" fmla="*/ 1359877 h 2463919"/>
              <a:gd name="connsiteX6-463" fmla="*/ 828238 w 3430761"/>
              <a:gd name="connsiteY6-464" fmla="*/ 1406769 h 2463919"/>
              <a:gd name="connsiteX7-465" fmla="*/ 1156484 w 3430761"/>
              <a:gd name="connsiteY7-466" fmla="*/ 1453662 h 2463919"/>
              <a:gd name="connsiteX8-467" fmla="*/ 1812976 w 3430761"/>
              <a:gd name="connsiteY8-468" fmla="*/ 1453662 h 2463919"/>
              <a:gd name="connsiteX9-469" fmla="*/ 2446022 w 3430761"/>
              <a:gd name="connsiteY9-470" fmla="*/ 1430216 h 2463919"/>
              <a:gd name="connsiteX10-471" fmla="*/ 2657038 w 3430761"/>
              <a:gd name="connsiteY10-472" fmla="*/ 1359877 h 2463919"/>
              <a:gd name="connsiteX11-473" fmla="*/ 2727376 w 3430761"/>
              <a:gd name="connsiteY11-474" fmla="*/ 1336431 h 2463919"/>
              <a:gd name="connsiteX12-475" fmla="*/ 2821161 w 3430761"/>
              <a:gd name="connsiteY12-476" fmla="*/ 1148862 h 2463919"/>
              <a:gd name="connsiteX13-477" fmla="*/ 2821161 w 3430761"/>
              <a:gd name="connsiteY13-478" fmla="*/ 633046 h 2463919"/>
              <a:gd name="connsiteX14-479" fmla="*/ 2750822 w 3430761"/>
              <a:gd name="connsiteY14-480" fmla="*/ 586154 h 2463919"/>
              <a:gd name="connsiteX15-481" fmla="*/ 2657038 w 3430761"/>
              <a:gd name="connsiteY15-482" fmla="*/ 515816 h 2463919"/>
              <a:gd name="connsiteX16-483" fmla="*/ 2492915 w 3430761"/>
              <a:gd name="connsiteY16-484" fmla="*/ 468923 h 2463919"/>
              <a:gd name="connsiteX17-485" fmla="*/ 2422576 w 3430761"/>
              <a:gd name="connsiteY17-486" fmla="*/ 422031 h 2463919"/>
              <a:gd name="connsiteX18-487" fmla="*/ 2000546 w 3430761"/>
              <a:gd name="connsiteY18-488" fmla="*/ 398585 h 2463919"/>
              <a:gd name="connsiteX19-489" fmla="*/ 1906761 w 3430761"/>
              <a:gd name="connsiteY19-490" fmla="*/ 375139 h 2463919"/>
              <a:gd name="connsiteX20-491" fmla="*/ 1695746 w 3430761"/>
              <a:gd name="connsiteY20-492" fmla="*/ 422031 h 2463919"/>
              <a:gd name="connsiteX21-493" fmla="*/ 1648853 w 3430761"/>
              <a:gd name="connsiteY21-494" fmla="*/ 468923 h 2463919"/>
              <a:gd name="connsiteX22-495" fmla="*/ 1555069 w 3430761"/>
              <a:gd name="connsiteY22-496" fmla="*/ 515816 h 2463919"/>
              <a:gd name="connsiteX23-497" fmla="*/ 1390946 w 3430761"/>
              <a:gd name="connsiteY23-498" fmla="*/ 586154 h 2463919"/>
              <a:gd name="connsiteX24-499" fmla="*/ 1226822 w 3430761"/>
              <a:gd name="connsiteY24-500" fmla="*/ 703385 h 2463919"/>
              <a:gd name="connsiteX25-501" fmla="*/ 1109592 w 3430761"/>
              <a:gd name="connsiteY25-502" fmla="*/ 1008185 h 2463919"/>
              <a:gd name="connsiteX26-503" fmla="*/ 1156484 w 3430761"/>
              <a:gd name="connsiteY26-504" fmla="*/ 1570893 h 2463919"/>
              <a:gd name="connsiteX27-505" fmla="*/ 1179930 w 3430761"/>
              <a:gd name="connsiteY27-506" fmla="*/ 1688123 h 2463919"/>
              <a:gd name="connsiteX28-507" fmla="*/ 1320607 w 3430761"/>
              <a:gd name="connsiteY28-508" fmla="*/ 1805354 h 2463919"/>
              <a:gd name="connsiteX29-509" fmla="*/ 1484730 w 3430761"/>
              <a:gd name="connsiteY29-510" fmla="*/ 1992923 h 2463919"/>
              <a:gd name="connsiteX30-511" fmla="*/ 1508176 w 3430761"/>
              <a:gd name="connsiteY30-512" fmla="*/ 2063262 h 2463919"/>
              <a:gd name="connsiteX31-513" fmla="*/ 1578515 w 3430761"/>
              <a:gd name="connsiteY31-514" fmla="*/ 2086708 h 2463919"/>
              <a:gd name="connsiteX32-515" fmla="*/ 1672299 w 3430761"/>
              <a:gd name="connsiteY32-516" fmla="*/ 2133600 h 2463919"/>
              <a:gd name="connsiteX33-517" fmla="*/ 1742638 w 3430761"/>
              <a:gd name="connsiteY33-518" fmla="*/ 2180493 h 2463919"/>
              <a:gd name="connsiteX34-519" fmla="*/ 1836422 w 3430761"/>
              <a:gd name="connsiteY34-520" fmla="*/ 2203939 h 2463919"/>
              <a:gd name="connsiteX35-521" fmla="*/ 1883315 w 3430761"/>
              <a:gd name="connsiteY35-522" fmla="*/ 2250831 h 2463919"/>
              <a:gd name="connsiteX36-523" fmla="*/ 2117776 w 3430761"/>
              <a:gd name="connsiteY36-524" fmla="*/ 2344616 h 2463919"/>
              <a:gd name="connsiteX37-525" fmla="*/ 2774269 w 3430761"/>
              <a:gd name="connsiteY37-526" fmla="*/ 2391508 h 2463919"/>
              <a:gd name="connsiteX38-527" fmla="*/ 3055622 w 3430761"/>
              <a:gd name="connsiteY38-528" fmla="*/ 2414954 h 2463919"/>
              <a:gd name="connsiteX39-529" fmla="*/ 3196299 w 3430761"/>
              <a:gd name="connsiteY39-530" fmla="*/ 2438400 h 2463919"/>
              <a:gd name="connsiteX40-531" fmla="*/ 3290084 w 3430761"/>
              <a:gd name="connsiteY40-532" fmla="*/ 2461846 h 2463919"/>
              <a:gd name="connsiteX41-533" fmla="*/ 3430761 w 3430761"/>
              <a:gd name="connsiteY41-534" fmla="*/ 2461846 h 2463919"/>
              <a:gd name="connsiteX0-535" fmla="*/ 182128 w 3441143"/>
              <a:gd name="connsiteY0-536" fmla="*/ 0 h 2463919"/>
              <a:gd name="connsiteX1-537" fmla="*/ 64897 w 3441143"/>
              <a:gd name="connsiteY1-538" fmla="*/ 117231 h 2463919"/>
              <a:gd name="connsiteX2-539" fmla="*/ 41451 w 3441143"/>
              <a:gd name="connsiteY2-540" fmla="*/ 211016 h 2463919"/>
              <a:gd name="connsiteX3-541" fmla="*/ 651051 w 3441143"/>
              <a:gd name="connsiteY3-542" fmla="*/ 1336431 h 2463919"/>
              <a:gd name="connsiteX4-543" fmla="*/ 744835 w 3441143"/>
              <a:gd name="connsiteY4-544" fmla="*/ 1359877 h 2463919"/>
              <a:gd name="connsiteX5-545" fmla="*/ 838620 w 3441143"/>
              <a:gd name="connsiteY5-546" fmla="*/ 1406769 h 2463919"/>
              <a:gd name="connsiteX6-547" fmla="*/ 1166866 w 3441143"/>
              <a:gd name="connsiteY6-548" fmla="*/ 1453662 h 2463919"/>
              <a:gd name="connsiteX7-549" fmla="*/ 1823358 w 3441143"/>
              <a:gd name="connsiteY7-550" fmla="*/ 1453662 h 2463919"/>
              <a:gd name="connsiteX8-551" fmla="*/ 2456404 w 3441143"/>
              <a:gd name="connsiteY8-552" fmla="*/ 1430216 h 2463919"/>
              <a:gd name="connsiteX9-553" fmla="*/ 2667420 w 3441143"/>
              <a:gd name="connsiteY9-554" fmla="*/ 1359877 h 2463919"/>
              <a:gd name="connsiteX10-555" fmla="*/ 2737758 w 3441143"/>
              <a:gd name="connsiteY10-556" fmla="*/ 1336431 h 2463919"/>
              <a:gd name="connsiteX11-557" fmla="*/ 2831543 w 3441143"/>
              <a:gd name="connsiteY11-558" fmla="*/ 1148862 h 2463919"/>
              <a:gd name="connsiteX12-559" fmla="*/ 2831543 w 3441143"/>
              <a:gd name="connsiteY12-560" fmla="*/ 633046 h 2463919"/>
              <a:gd name="connsiteX13-561" fmla="*/ 2761204 w 3441143"/>
              <a:gd name="connsiteY13-562" fmla="*/ 586154 h 2463919"/>
              <a:gd name="connsiteX14-563" fmla="*/ 2667420 w 3441143"/>
              <a:gd name="connsiteY14-564" fmla="*/ 515816 h 2463919"/>
              <a:gd name="connsiteX15-565" fmla="*/ 2503297 w 3441143"/>
              <a:gd name="connsiteY15-566" fmla="*/ 468923 h 2463919"/>
              <a:gd name="connsiteX16-567" fmla="*/ 2432958 w 3441143"/>
              <a:gd name="connsiteY16-568" fmla="*/ 422031 h 2463919"/>
              <a:gd name="connsiteX17-569" fmla="*/ 2010928 w 3441143"/>
              <a:gd name="connsiteY17-570" fmla="*/ 398585 h 2463919"/>
              <a:gd name="connsiteX18-571" fmla="*/ 1917143 w 3441143"/>
              <a:gd name="connsiteY18-572" fmla="*/ 375139 h 2463919"/>
              <a:gd name="connsiteX19-573" fmla="*/ 1706128 w 3441143"/>
              <a:gd name="connsiteY19-574" fmla="*/ 422031 h 2463919"/>
              <a:gd name="connsiteX20-575" fmla="*/ 1659235 w 3441143"/>
              <a:gd name="connsiteY20-576" fmla="*/ 468923 h 2463919"/>
              <a:gd name="connsiteX21-577" fmla="*/ 1565451 w 3441143"/>
              <a:gd name="connsiteY21-578" fmla="*/ 515816 h 2463919"/>
              <a:gd name="connsiteX22-579" fmla="*/ 1401328 w 3441143"/>
              <a:gd name="connsiteY22-580" fmla="*/ 586154 h 2463919"/>
              <a:gd name="connsiteX23-581" fmla="*/ 1237204 w 3441143"/>
              <a:gd name="connsiteY23-582" fmla="*/ 703385 h 2463919"/>
              <a:gd name="connsiteX24-583" fmla="*/ 1119974 w 3441143"/>
              <a:gd name="connsiteY24-584" fmla="*/ 1008185 h 2463919"/>
              <a:gd name="connsiteX25-585" fmla="*/ 1166866 w 3441143"/>
              <a:gd name="connsiteY25-586" fmla="*/ 1570893 h 2463919"/>
              <a:gd name="connsiteX26-587" fmla="*/ 1190312 w 3441143"/>
              <a:gd name="connsiteY26-588" fmla="*/ 1688123 h 2463919"/>
              <a:gd name="connsiteX27-589" fmla="*/ 1330989 w 3441143"/>
              <a:gd name="connsiteY27-590" fmla="*/ 1805354 h 2463919"/>
              <a:gd name="connsiteX28-591" fmla="*/ 1495112 w 3441143"/>
              <a:gd name="connsiteY28-592" fmla="*/ 1992923 h 2463919"/>
              <a:gd name="connsiteX29-593" fmla="*/ 1518558 w 3441143"/>
              <a:gd name="connsiteY29-594" fmla="*/ 2063262 h 2463919"/>
              <a:gd name="connsiteX30-595" fmla="*/ 1588897 w 3441143"/>
              <a:gd name="connsiteY30-596" fmla="*/ 2086708 h 2463919"/>
              <a:gd name="connsiteX31-597" fmla="*/ 1682681 w 3441143"/>
              <a:gd name="connsiteY31-598" fmla="*/ 2133600 h 2463919"/>
              <a:gd name="connsiteX32-599" fmla="*/ 1753020 w 3441143"/>
              <a:gd name="connsiteY32-600" fmla="*/ 2180493 h 2463919"/>
              <a:gd name="connsiteX33-601" fmla="*/ 1846804 w 3441143"/>
              <a:gd name="connsiteY33-602" fmla="*/ 2203939 h 2463919"/>
              <a:gd name="connsiteX34-603" fmla="*/ 1893697 w 3441143"/>
              <a:gd name="connsiteY34-604" fmla="*/ 2250831 h 2463919"/>
              <a:gd name="connsiteX35-605" fmla="*/ 2128158 w 3441143"/>
              <a:gd name="connsiteY35-606" fmla="*/ 2344616 h 2463919"/>
              <a:gd name="connsiteX36-607" fmla="*/ 2784651 w 3441143"/>
              <a:gd name="connsiteY36-608" fmla="*/ 2391508 h 2463919"/>
              <a:gd name="connsiteX37-609" fmla="*/ 3066004 w 3441143"/>
              <a:gd name="connsiteY37-610" fmla="*/ 2414954 h 2463919"/>
              <a:gd name="connsiteX38-611" fmla="*/ 3206681 w 3441143"/>
              <a:gd name="connsiteY38-612" fmla="*/ 2438400 h 2463919"/>
              <a:gd name="connsiteX39-613" fmla="*/ 3300466 w 3441143"/>
              <a:gd name="connsiteY39-614" fmla="*/ 2461846 h 2463919"/>
              <a:gd name="connsiteX40-615" fmla="*/ 3441143 w 3441143"/>
              <a:gd name="connsiteY40-616" fmla="*/ 2461846 h 2463919"/>
              <a:gd name="connsiteX0-617" fmla="*/ 189057 w 3448072"/>
              <a:gd name="connsiteY0-618" fmla="*/ 0 h 2463919"/>
              <a:gd name="connsiteX1-619" fmla="*/ 71826 w 3448072"/>
              <a:gd name="connsiteY1-620" fmla="*/ 117231 h 2463919"/>
              <a:gd name="connsiteX2-621" fmla="*/ 48380 w 3448072"/>
              <a:gd name="connsiteY2-622" fmla="*/ 211016 h 2463919"/>
              <a:gd name="connsiteX3-623" fmla="*/ 751764 w 3448072"/>
              <a:gd name="connsiteY3-624" fmla="*/ 1359877 h 2463919"/>
              <a:gd name="connsiteX4-625" fmla="*/ 845549 w 3448072"/>
              <a:gd name="connsiteY4-626" fmla="*/ 1406769 h 2463919"/>
              <a:gd name="connsiteX5-627" fmla="*/ 1173795 w 3448072"/>
              <a:gd name="connsiteY5-628" fmla="*/ 1453662 h 2463919"/>
              <a:gd name="connsiteX6-629" fmla="*/ 1830287 w 3448072"/>
              <a:gd name="connsiteY6-630" fmla="*/ 1453662 h 2463919"/>
              <a:gd name="connsiteX7-631" fmla="*/ 2463333 w 3448072"/>
              <a:gd name="connsiteY7-632" fmla="*/ 1430216 h 2463919"/>
              <a:gd name="connsiteX8-633" fmla="*/ 2674349 w 3448072"/>
              <a:gd name="connsiteY8-634" fmla="*/ 1359877 h 2463919"/>
              <a:gd name="connsiteX9-635" fmla="*/ 2744687 w 3448072"/>
              <a:gd name="connsiteY9-636" fmla="*/ 1336431 h 2463919"/>
              <a:gd name="connsiteX10-637" fmla="*/ 2838472 w 3448072"/>
              <a:gd name="connsiteY10-638" fmla="*/ 1148862 h 2463919"/>
              <a:gd name="connsiteX11-639" fmla="*/ 2838472 w 3448072"/>
              <a:gd name="connsiteY11-640" fmla="*/ 633046 h 2463919"/>
              <a:gd name="connsiteX12-641" fmla="*/ 2768133 w 3448072"/>
              <a:gd name="connsiteY12-642" fmla="*/ 586154 h 2463919"/>
              <a:gd name="connsiteX13-643" fmla="*/ 2674349 w 3448072"/>
              <a:gd name="connsiteY13-644" fmla="*/ 515816 h 2463919"/>
              <a:gd name="connsiteX14-645" fmla="*/ 2510226 w 3448072"/>
              <a:gd name="connsiteY14-646" fmla="*/ 468923 h 2463919"/>
              <a:gd name="connsiteX15-647" fmla="*/ 2439887 w 3448072"/>
              <a:gd name="connsiteY15-648" fmla="*/ 422031 h 2463919"/>
              <a:gd name="connsiteX16-649" fmla="*/ 2017857 w 3448072"/>
              <a:gd name="connsiteY16-650" fmla="*/ 398585 h 2463919"/>
              <a:gd name="connsiteX17-651" fmla="*/ 1924072 w 3448072"/>
              <a:gd name="connsiteY17-652" fmla="*/ 375139 h 2463919"/>
              <a:gd name="connsiteX18-653" fmla="*/ 1713057 w 3448072"/>
              <a:gd name="connsiteY18-654" fmla="*/ 422031 h 2463919"/>
              <a:gd name="connsiteX19-655" fmla="*/ 1666164 w 3448072"/>
              <a:gd name="connsiteY19-656" fmla="*/ 468923 h 2463919"/>
              <a:gd name="connsiteX20-657" fmla="*/ 1572380 w 3448072"/>
              <a:gd name="connsiteY20-658" fmla="*/ 515816 h 2463919"/>
              <a:gd name="connsiteX21-659" fmla="*/ 1408257 w 3448072"/>
              <a:gd name="connsiteY21-660" fmla="*/ 586154 h 2463919"/>
              <a:gd name="connsiteX22-661" fmla="*/ 1244133 w 3448072"/>
              <a:gd name="connsiteY22-662" fmla="*/ 703385 h 2463919"/>
              <a:gd name="connsiteX23-663" fmla="*/ 1126903 w 3448072"/>
              <a:gd name="connsiteY23-664" fmla="*/ 1008185 h 2463919"/>
              <a:gd name="connsiteX24-665" fmla="*/ 1173795 w 3448072"/>
              <a:gd name="connsiteY24-666" fmla="*/ 1570893 h 2463919"/>
              <a:gd name="connsiteX25-667" fmla="*/ 1197241 w 3448072"/>
              <a:gd name="connsiteY25-668" fmla="*/ 1688123 h 2463919"/>
              <a:gd name="connsiteX26-669" fmla="*/ 1337918 w 3448072"/>
              <a:gd name="connsiteY26-670" fmla="*/ 1805354 h 2463919"/>
              <a:gd name="connsiteX27-671" fmla="*/ 1502041 w 3448072"/>
              <a:gd name="connsiteY27-672" fmla="*/ 1992923 h 2463919"/>
              <a:gd name="connsiteX28-673" fmla="*/ 1525487 w 3448072"/>
              <a:gd name="connsiteY28-674" fmla="*/ 2063262 h 2463919"/>
              <a:gd name="connsiteX29-675" fmla="*/ 1595826 w 3448072"/>
              <a:gd name="connsiteY29-676" fmla="*/ 2086708 h 2463919"/>
              <a:gd name="connsiteX30-677" fmla="*/ 1689610 w 3448072"/>
              <a:gd name="connsiteY30-678" fmla="*/ 2133600 h 2463919"/>
              <a:gd name="connsiteX31-679" fmla="*/ 1759949 w 3448072"/>
              <a:gd name="connsiteY31-680" fmla="*/ 2180493 h 2463919"/>
              <a:gd name="connsiteX32-681" fmla="*/ 1853733 w 3448072"/>
              <a:gd name="connsiteY32-682" fmla="*/ 2203939 h 2463919"/>
              <a:gd name="connsiteX33-683" fmla="*/ 1900626 w 3448072"/>
              <a:gd name="connsiteY33-684" fmla="*/ 2250831 h 2463919"/>
              <a:gd name="connsiteX34-685" fmla="*/ 2135087 w 3448072"/>
              <a:gd name="connsiteY34-686" fmla="*/ 2344616 h 2463919"/>
              <a:gd name="connsiteX35-687" fmla="*/ 2791580 w 3448072"/>
              <a:gd name="connsiteY35-688" fmla="*/ 2391508 h 2463919"/>
              <a:gd name="connsiteX36-689" fmla="*/ 3072933 w 3448072"/>
              <a:gd name="connsiteY36-690" fmla="*/ 2414954 h 2463919"/>
              <a:gd name="connsiteX37-691" fmla="*/ 3213610 w 3448072"/>
              <a:gd name="connsiteY37-692" fmla="*/ 2438400 h 2463919"/>
              <a:gd name="connsiteX38-693" fmla="*/ 3307395 w 3448072"/>
              <a:gd name="connsiteY38-694" fmla="*/ 2461846 h 2463919"/>
              <a:gd name="connsiteX39-695" fmla="*/ 3448072 w 3448072"/>
              <a:gd name="connsiteY39-696" fmla="*/ 2461846 h 2463919"/>
              <a:gd name="connsiteX0-697" fmla="*/ 195991 w 3455006"/>
              <a:gd name="connsiteY0-698" fmla="*/ 0 h 2463919"/>
              <a:gd name="connsiteX1-699" fmla="*/ 78760 w 3455006"/>
              <a:gd name="connsiteY1-700" fmla="*/ 117231 h 2463919"/>
              <a:gd name="connsiteX2-701" fmla="*/ 55314 w 3455006"/>
              <a:gd name="connsiteY2-702" fmla="*/ 211016 h 2463919"/>
              <a:gd name="connsiteX3-703" fmla="*/ 852483 w 3455006"/>
              <a:gd name="connsiteY3-704" fmla="*/ 1406769 h 2463919"/>
              <a:gd name="connsiteX4-705" fmla="*/ 1180729 w 3455006"/>
              <a:gd name="connsiteY4-706" fmla="*/ 1453662 h 2463919"/>
              <a:gd name="connsiteX5-707" fmla="*/ 1837221 w 3455006"/>
              <a:gd name="connsiteY5-708" fmla="*/ 1453662 h 2463919"/>
              <a:gd name="connsiteX6-709" fmla="*/ 2470267 w 3455006"/>
              <a:gd name="connsiteY6-710" fmla="*/ 1430216 h 2463919"/>
              <a:gd name="connsiteX7-711" fmla="*/ 2681283 w 3455006"/>
              <a:gd name="connsiteY7-712" fmla="*/ 1359877 h 2463919"/>
              <a:gd name="connsiteX8-713" fmla="*/ 2751621 w 3455006"/>
              <a:gd name="connsiteY8-714" fmla="*/ 1336431 h 2463919"/>
              <a:gd name="connsiteX9-715" fmla="*/ 2845406 w 3455006"/>
              <a:gd name="connsiteY9-716" fmla="*/ 1148862 h 2463919"/>
              <a:gd name="connsiteX10-717" fmla="*/ 2845406 w 3455006"/>
              <a:gd name="connsiteY10-718" fmla="*/ 633046 h 2463919"/>
              <a:gd name="connsiteX11-719" fmla="*/ 2775067 w 3455006"/>
              <a:gd name="connsiteY11-720" fmla="*/ 586154 h 2463919"/>
              <a:gd name="connsiteX12-721" fmla="*/ 2681283 w 3455006"/>
              <a:gd name="connsiteY12-722" fmla="*/ 515816 h 2463919"/>
              <a:gd name="connsiteX13-723" fmla="*/ 2517160 w 3455006"/>
              <a:gd name="connsiteY13-724" fmla="*/ 468923 h 2463919"/>
              <a:gd name="connsiteX14-725" fmla="*/ 2446821 w 3455006"/>
              <a:gd name="connsiteY14-726" fmla="*/ 422031 h 2463919"/>
              <a:gd name="connsiteX15-727" fmla="*/ 2024791 w 3455006"/>
              <a:gd name="connsiteY15-728" fmla="*/ 398585 h 2463919"/>
              <a:gd name="connsiteX16-729" fmla="*/ 1931006 w 3455006"/>
              <a:gd name="connsiteY16-730" fmla="*/ 375139 h 2463919"/>
              <a:gd name="connsiteX17-731" fmla="*/ 1719991 w 3455006"/>
              <a:gd name="connsiteY17-732" fmla="*/ 422031 h 2463919"/>
              <a:gd name="connsiteX18-733" fmla="*/ 1673098 w 3455006"/>
              <a:gd name="connsiteY18-734" fmla="*/ 468923 h 2463919"/>
              <a:gd name="connsiteX19-735" fmla="*/ 1579314 w 3455006"/>
              <a:gd name="connsiteY19-736" fmla="*/ 515816 h 2463919"/>
              <a:gd name="connsiteX20-737" fmla="*/ 1415191 w 3455006"/>
              <a:gd name="connsiteY20-738" fmla="*/ 586154 h 2463919"/>
              <a:gd name="connsiteX21-739" fmla="*/ 1251067 w 3455006"/>
              <a:gd name="connsiteY21-740" fmla="*/ 703385 h 2463919"/>
              <a:gd name="connsiteX22-741" fmla="*/ 1133837 w 3455006"/>
              <a:gd name="connsiteY22-742" fmla="*/ 1008185 h 2463919"/>
              <a:gd name="connsiteX23-743" fmla="*/ 1180729 w 3455006"/>
              <a:gd name="connsiteY23-744" fmla="*/ 1570893 h 2463919"/>
              <a:gd name="connsiteX24-745" fmla="*/ 1204175 w 3455006"/>
              <a:gd name="connsiteY24-746" fmla="*/ 1688123 h 2463919"/>
              <a:gd name="connsiteX25-747" fmla="*/ 1344852 w 3455006"/>
              <a:gd name="connsiteY25-748" fmla="*/ 1805354 h 2463919"/>
              <a:gd name="connsiteX26-749" fmla="*/ 1508975 w 3455006"/>
              <a:gd name="connsiteY26-750" fmla="*/ 1992923 h 2463919"/>
              <a:gd name="connsiteX27-751" fmla="*/ 1532421 w 3455006"/>
              <a:gd name="connsiteY27-752" fmla="*/ 2063262 h 2463919"/>
              <a:gd name="connsiteX28-753" fmla="*/ 1602760 w 3455006"/>
              <a:gd name="connsiteY28-754" fmla="*/ 2086708 h 2463919"/>
              <a:gd name="connsiteX29-755" fmla="*/ 1696544 w 3455006"/>
              <a:gd name="connsiteY29-756" fmla="*/ 2133600 h 2463919"/>
              <a:gd name="connsiteX30-757" fmla="*/ 1766883 w 3455006"/>
              <a:gd name="connsiteY30-758" fmla="*/ 2180493 h 2463919"/>
              <a:gd name="connsiteX31-759" fmla="*/ 1860667 w 3455006"/>
              <a:gd name="connsiteY31-760" fmla="*/ 2203939 h 2463919"/>
              <a:gd name="connsiteX32-761" fmla="*/ 1907560 w 3455006"/>
              <a:gd name="connsiteY32-762" fmla="*/ 2250831 h 2463919"/>
              <a:gd name="connsiteX33-763" fmla="*/ 2142021 w 3455006"/>
              <a:gd name="connsiteY33-764" fmla="*/ 2344616 h 2463919"/>
              <a:gd name="connsiteX34-765" fmla="*/ 2798514 w 3455006"/>
              <a:gd name="connsiteY34-766" fmla="*/ 2391508 h 2463919"/>
              <a:gd name="connsiteX35-767" fmla="*/ 3079867 w 3455006"/>
              <a:gd name="connsiteY35-768" fmla="*/ 2414954 h 2463919"/>
              <a:gd name="connsiteX36-769" fmla="*/ 3220544 w 3455006"/>
              <a:gd name="connsiteY36-770" fmla="*/ 2438400 h 2463919"/>
              <a:gd name="connsiteX37-771" fmla="*/ 3314329 w 3455006"/>
              <a:gd name="connsiteY37-772" fmla="*/ 2461846 h 2463919"/>
              <a:gd name="connsiteX38-773" fmla="*/ 3455006 w 3455006"/>
              <a:gd name="connsiteY38-774" fmla="*/ 2461846 h 2463919"/>
              <a:gd name="connsiteX0-775" fmla="*/ 151067 w 3410082"/>
              <a:gd name="connsiteY0-776" fmla="*/ 15325 h 2479244"/>
              <a:gd name="connsiteX1-777" fmla="*/ 33836 w 3410082"/>
              <a:gd name="connsiteY1-778" fmla="*/ 132556 h 2479244"/>
              <a:gd name="connsiteX2-779" fmla="*/ 807559 w 3410082"/>
              <a:gd name="connsiteY2-780" fmla="*/ 1422094 h 2479244"/>
              <a:gd name="connsiteX3-781" fmla="*/ 1135805 w 3410082"/>
              <a:gd name="connsiteY3-782" fmla="*/ 1468987 h 2479244"/>
              <a:gd name="connsiteX4-783" fmla="*/ 1792297 w 3410082"/>
              <a:gd name="connsiteY4-784" fmla="*/ 1468987 h 2479244"/>
              <a:gd name="connsiteX5-785" fmla="*/ 2425343 w 3410082"/>
              <a:gd name="connsiteY5-786" fmla="*/ 1445541 h 2479244"/>
              <a:gd name="connsiteX6-787" fmla="*/ 2636359 w 3410082"/>
              <a:gd name="connsiteY6-788" fmla="*/ 1375202 h 2479244"/>
              <a:gd name="connsiteX7-789" fmla="*/ 2706697 w 3410082"/>
              <a:gd name="connsiteY7-790" fmla="*/ 1351756 h 2479244"/>
              <a:gd name="connsiteX8-791" fmla="*/ 2800482 w 3410082"/>
              <a:gd name="connsiteY8-792" fmla="*/ 1164187 h 2479244"/>
              <a:gd name="connsiteX9-793" fmla="*/ 2800482 w 3410082"/>
              <a:gd name="connsiteY9-794" fmla="*/ 648371 h 2479244"/>
              <a:gd name="connsiteX10-795" fmla="*/ 2730143 w 3410082"/>
              <a:gd name="connsiteY10-796" fmla="*/ 601479 h 2479244"/>
              <a:gd name="connsiteX11-797" fmla="*/ 2636359 w 3410082"/>
              <a:gd name="connsiteY11-798" fmla="*/ 531141 h 2479244"/>
              <a:gd name="connsiteX12-799" fmla="*/ 2472236 w 3410082"/>
              <a:gd name="connsiteY12-800" fmla="*/ 484248 h 2479244"/>
              <a:gd name="connsiteX13-801" fmla="*/ 2401897 w 3410082"/>
              <a:gd name="connsiteY13-802" fmla="*/ 437356 h 2479244"/>
              <a:gd name="connsiteX14-803" fmla="*/ 1979867 w 3410082"/>
              <a:gd name="connsiteY14-804" fmla="*/ 413910 h 2479244"/>
              <a:gd name="connsiteX15-805" fmla="*/ 1886082 w 3410082"/>
              <a:gd name="connsiteY15-806" fmla="*/ 390464 h 2479244"/>
              <a:gd name="connsiteX16-807" fmla="*/ 1675067 w 3410082"/>
              <a:gd name="connsiteY16-808" fmla="*/ 437356 h 2479244"/>
              <a:gd name="connsiteX17-809" fmla="*/ 1628174 w 3410082"/>
              <a:gd name="connsiteY17-810" fmla="*/ 484248 h 2479244"/>
              <a:gd name="connsiteX18-811" fmla="*/ 1534390 w 3410082"/>
              <a:gd name="connsiteY18-812" fmla="*/ 531141 h 2479244"/>
              <a:gd name="connsiteX19-813" fmla="*/ 1370267 w 3410082"/>
              <a:gd name="connsiteY19-814" fmla="*/ 601479 h 2479244"/>
              <a:gd name="connsiteX20-815" fmla="*/ 1206143 w 3410082"/>
              <a:gd name="connsiteY20-816" fmla="*/ 718710 h 2479244"/>
              <a:gd name="connsiteX21-817" fmla="*/ 1088913 w 3410082"/>
              <a:gd name="connsiteY21-818" fmla="*/ 1023510 h 2479244"/>
              <a:gd name="connsiteX22-819" fmla="*/ 1135805 w 3410082"/>
              <a:gd name="connsiteY22-820" fmla="*/ 1586218 h 2479244"/>
              <a:gd name="connsiteX23-821" fmla="*/ 1159251 w 3410082"/>
              <a:gd name="connsiteY23-822" fmla="*/ 1703448 h 2479244"/>
              <a:gd name="connsiteX24-823" fmla="*/ 1299928 w 3410082"/>
              <a:gd name="connsiteY24-824" fmla="*/ 1820679 h 2479244"/>
              <a:gd name="connsiteX25-825" fmla="*/ 1464051 w 3410082"/>
              <a:gd name="connsiteY25-826" fmla="*/ 2008248 h 2479244"/>
              <a:gd name="connsiteX26-827" fmla="*/ 1487497 w 3410082"/>
              <a:gd name="connsiteY26-828" fmla="*/ 2078587 h 2479244"/>
              <a:gd name="connsiteX27-829" fmla="*/ 1557836 w 3410082"/>
              <a:gd name="connsiteY27-830" fmla="*/ 2102033 h 2479244"/>
              <a:gd name="connsiteX28-831" fmla="*/ 1651620 w 3410082"/>
              <a:gd name="connsiteY28-832" fmla="*/ 2148925 h 2479244"/>
              <a:gd name="connsiteX29-833" fmla="*/ 1721959 w 3410082"/>
              <a:gd name="connsiteY29-834" fmla="*/ 2195818 h 2479244"/>
              <a:gd name="connsiteX30-835" fmla="*/ 1815743 w 3410082"/>
              <a:gd name="connsiteY30-836" fmla="*/ 2219264 h 2479244"/>
              <a:gd name="connsiteX31-837" fmla="*/ 1862636 w 3410082"/>
              <a:gd name="connsiteY31-838" fmla="*/ 2266156 h 2479244"/>
              <a:gd name="connsiteX32-839" fmla="*/ 2097097 w 3410082"/>
              <a:gd name="connsiteY32-840" fmla="*/ 2359941 h 2479244"/>
              <a:gd name="connsiteX33-841" fmla="*/ 2753590 w 3410082"/>
              <a:gd name="connsiteY33-842" fmla="*/ 2406833 h 2479244"/>
              <a:gd name="connsiteX34-843" fmla="*/ 3034943 w 3410082"/>
              <a:gd name="connsiteY34-844" fmla="*/ 2430279 h 2479244"/>
              <a:gd name="connsiteX35-845" fmla="*/ 3175620 w 3410082"/>
              <a:gd name="connsiteY35-846" fmla="*/ 2453725 h 2479244"/>
              <a:gd name="connsiteX36-847" fmla="*/ 3269405 w 3410082"/>
              <a:gd name="connsiteY36-848" fmla="*/ 2477171 h 2479244"/>
              <a:gd name="connsiteX37-849" fmla="*/ 3410082 w 3410082"/>
              <a:gd name="connsiteY37-850" fmla="*/ 2477171 h 2479244"/>
              <a:gd name="connsiteX0-851" fmla="*/ 0 w 3259015"/>
              <a:gd name="connsiteY0-852" fmla="*/ 0 h 2463919"/>
              <a:gd name="connsiteX1-853" fmla="*/ 656492 w 3259015"/>
              <a:gd name="connsiteY1-854" fmla="*/ 1406769 h 2463919"/>
              <a:gd name="connsiteX2-855" fmla="*/ 984738 w 3259015"/>
              <a:gd name="connsiteY2-856" fmla="*/ 1453662 h 2463919"/>
              <a:gd name="connsiteX3-857" fmla="*/ 1641230 w 3259015"/>
              <a:gd name="connsiteY3-858" fmla="*/ 1453662 h 2463919"/>
              <a:gd name="connsiteX4-859" fmla="*/ 2274276 w 3259015"/>
              <a:gd name="connsiteY4-860" fmla="*/ 1430216 h 2463919"/>
              <a:gd name="connsiteX5-861" fmla="*/ 2485292 w 3259015"/>
              <a:gd name="connsiteY5-862" fmla="*/ 1359877 h 2463919"/>
              <a:gd name="connsiteX6-863" fmla="*/ 2555630 w 3259015"/>
              <a:gd name="connsiteY6-864" fmla="*/ 1336431 h 2463919"/>
              <a:gd name="connsiteX7-865" fmla="*/ 2649415 w 3259015"/>
              <a:gd name="connsiteY7-866" fmla="*/ 1148862 h 2463919"/>
              <a:gd name="connsiteX8-867" fmla="*/ 2649415 w 3259015"/>
              <a:gd name="connsiteY8-868" fmla="*/ 633046 h 2463919"/>
              <a:gd name="connsiteX9-869" fmla="*/ 2579076 w 3259015"/>
              <a:gd name="connsiteY9-870" fmla="*/ 586154 h 2463919"/>
              <a:gd name="connsiteX10-871" fmla="*/ 2485292 w 3259015"/>
              <a:gd name="connsiteY10-872" fmla="*/ 515816 h 2463919"/>
              <a:gd name="connsiteX11-873" fmla="*/ 2321169 w 3259015"/>
              <a:gd name="connsiteY11-874" fmla="*/ 468923 h 2463919"/>
              <a:gd name="connsiteX12-875" fmla="*/ 2250830 w 3259015"/>
              <a:gd name="connsiteY12-876" fmla="*/ 422031 h 2463919"/>
              <a:gd name="connsiteX13-877" fmla="*/ 1828800 w 3259015"/>
              <a:gd name="connsiteY13-878" fmla="*/ 398585 h 2463919"/>
              <a:gd name="connsiteX14-879" fmla="*/ 1735015 w 3259015"/>
              <a:gd name="connsiteY14-880" fmla="*/ 375139 h 2463919"/>
              <a:gd name="connsiteX15-881" fmla="*/ 1524000 w 3259015"/>
              <a:gd name="connsiteY15-882" fmla="*/ 422031 h 2463919"/>
              <a:gd name="connsiteX16-883" fmla="*/ 1477107 w 3259015"/>
              <a:gd name="connsiteY16-884" fmla="*/ 468923 h 2463919"/>
              <a:gd name="connsiteX17-885" fmla="*/ 1383323 w 3259015"/>
              <a:gd name="connsiteY17-886" fmla="*/ 515816 h 2463919"/>
              <a:gd name="connsiteX18-887" fmla="*/ 1219200 w 3259015"/>
              <a:gd name="connsiteY18-888" fmla="*/ 586154 h 2463919"/>
              <a:gd name="connsiteX19-889" fmla="*/ 1055076 w 3259015"/>
              <a:gd name="connsiteY19-890" fmla="*/ 703385 h 2463919"/>
              <a:gd name="connsiteX20-891" fmla="*/ 937846 w 3259015"/>
              <a:gd name="connsiteY20-892" fmla="*/ 1008185 h 2463919"/>
              <a:gd name="connsiteX21-893" fmla="*/ 984738 w 3259015"/>
              <a:gd name="connsiteY21-894" fmla="*/ 1570893 h 2463919"/>
              <a:gd name="connsiteX22-895" fmla="*/ 1008184 w 3259015"/>
              <a:gd name="connsiteY22-896" fmla="*/ 1688123 h 2463919"/>
              <a:gd name="connsiteX23-897" fmla="*/ 1148861 w 3259015"/>
              <a:gd name="connsiteY23-898" fmla="*/ 1805354 h 2463919"/>
              <a:gd name="connsiteX24-899" fmla="*/ 1312984 w 3259015"/>
              <a:gd name="connsiteY24-900" fmla="*/ 1992923 h 2463919"/>
              <a:gd name="connsiteX25-901" fmla="*/ 1336430 w 3259015"/>
              <a:gd name="connsiteY25-902" fmla="*/ 2063262 h 2463919"/>
              <a:gd name="connsiteX26-903" fmla="*/ 1406769 w 3259015"/>
              <a:gd name="connsiteY26-904" fmla="*/ 2086708 h 2463919"/>
              <a:gd name="connsiteX27-905" fmla="*/ 1500553 w 3259015"/>
              <a:gd name="connsiteY27-906" fmla="*/ 2133600 h 2463919"/>
              <a:gd name="connsiteX28-907" fmla="*/ 1570892 w 3259015"/>
              <a:gd name="connsiteY28-908" fmla="*/ 2180493 h 2463919"/>
              <a:gd name="connsiteX29-909" fmla="*/ 1664676 w 3259015"/>
              <a:gd name="connsiteY29-910" fmla="*/ 2203939 h 2463919"/>
              <a:gd name="connsiteX30-911" fmla="*/ 1711569 w 3259015"/>
              <a:gd name="connsiteY30-912" fmla="*/ 2250831 h 2463919"/>
              <a:gd name="connsiteX31-913" fmla="*/ 1946030 w 3259015"/>
              <a:gd name="connsiteY31-914" fmla="*/ 2344616 h 2463919"/>
              <a:gd name="connsiteX32-915" fmla="*/ 2602523 w 3259015"/>
              <a:gd name="connsiteY32-916" fmla="*/ 2391508 h 2463919"/>
              <a:gd name="connsiteX33-917" fmla="*/ 2883876 w 3259015"/>
              <a:gd name="connsiteY33-918" fmla="*/ 2414954 h 2463919"/>
              <a:gd name="connsiteX34-919" fmla="*/ 3024553 w 3259015"/>
              <a:gd name="connsiteY34-920" fmla="*/ 2438400 h 2463919"/>
              <a:gd name="connsiteX35-921" fmla="*/ 3118338 w 3259015"/>
              <a:gd name="connsiteY35-922" fmla="*/ 2461846 h 2463919"/>
              <a:gd name="connsiteX36-923" fmla="*/ 3259015 w 3259015"/>
              <a:gd name="connsiteY36-924" fmla="*/ 2461846 h 2463919"/>
              <a:gd name="connsiteX0-925" fmla="*/ 0 w 3259015"/>
              <a:gd name="connsiteY0-926" fmla="*/ 0 h 2463919"/>
              <a:gd name="connsiteX1-927" fmla="*/ 656492 w 3259015"/>
              <a:gd name="connsiteY1-928" fmla="*/ 1406769 h 2463919"/>
              <a:gd name="connsiteX2-929" fmla="*/ 984738 w 3259015"/>
              <a:gd name="connsiteY2-930" fmla="*/ 1453662 h 2463919"/>
              <a:gd name="connsiteX3-931" fmla="*/ 1641230 w 3259015"/>
              <a:gd name="connsiteY3-932" fmla="*/ 1453662 h 2463919"/>
              <a:gd name="connsiteX4-933" fmla="*/ 2274276 w 3259015"/>
              <a:gd name="connsiteY4-934" fmla="*/ 1430216 h 2463919"/>
              <a:gd name="connsiteX5-935" fmla="*/ 2485292 w 3259015"/>
              <a:gd name="connsiteY5-936" fmla="*/ 1359877 h 2463919"/>
              <a:gd name="connsiteX6-937" fmla="*/ 2555630 w 3259015"/>
              <a:gd name="connsiteY6-938" fmla="*/ 1336431 h 2463919"/>
              <a:gd name="connsiteX7-939" fmla="*/ 2649415 w 3259015"/>
              <a:gd name="connsiteY7-940" fmla="*/ 1148862 h 2463919"/>
              <a:gd name="connsiteX8-941" fmla="*/ 2649415 w 3259015"/>
              <a:gd name="connsiteY8-942" fmla="*/ 633046 h 2463919"/>
              <a:gd name="connsiteX9-943" fmla="*/ 2579076 w 3259015"/>
              <a:gd name="connsiteY9-944" fmla="*/ 586154 h 2463919"/>
              <a:gd name="connsiteX10-945" fmla="*/ 2485292 w 3259015"/>
              <a:gd name="connsiteY10-946" fmla="*/ 515816 h 2463919"/>
              <a:gd name="connsiteX11-947" fmla="*/ 2321169 w 3259015"/>
              <a:gd name="connsiteY11-948" fmla="*/ 468923 h 2463919"/>
              <a:gd name="connsiteX12-949" fmla="*/ 2250830 w 3259015"/>
              <a:gd name="connsiteY12-950" fmla="*/ 422031 h 2463919"/>
              <a:gd name="connsiteX13-951" fmla="*/ 1828800 w 3259015"/>
              <a:gd name="connsiteY13-952" fmla="*/ 398585 h 2463919"/>
              <a:gd name="connsiteX14-953" fmla="*/ 1735015 w 3259015"/>
              <a:gd name="connsiteY14-954" fmla="*/ 375139 h 2463919"/>
              <a:gd name="connsiteX15-955" fmla="*/ 1524000 w 3259015"/>
              <a:gd name="connsiteY15-956" fmla="*/ 422031 h 2463919"/>
              <a:gd name="connsiteX16-957" fmla="*/ 1477107 w 3259015"/>
              <a:gd name="connsiteY16-958" fmla="*/ 468923 h 2463919"/>
              <a:gd name="connsiteX17-959" fmla="*/ 1383323 w 3259015"/>
              <a:gd name="connsiteY17-960" fmla="*/ 515816 h 2463919"/>
              <a:gd name="connsiteX18-961" fmla="*/ 1219200 w 3259015"/>
              <a:gd name="connsiteY18-962" fmla="*/ 586154 h 2463919"/>
              <a:gd name="connsiteX19-963" fmla="*/ 937846 w 3259015"/>
              <a:gd name="connsiteY19-964" fmla="*/ 1008185 h 2463919"/>
              <a:gd name="connsiteX20-965" fmla="*/ 984738 w 3259015"/>
              <a:gd name="connsiteY20-966" fmla="*/ 1570893 h 2463919"/>
              <a:gd name="connsiteX21-967" fmla="*/ 1008184 w 3259015"/>
              <a:gd name="connsiteY21-968" fmla="*/ 1688123 h 2463919"/>
              <a:gd name="connsiteX22-969" fmla="*/ 1148861 w 3259015"/>
              <a:gd name="connsiteY22-970" fmla="*/ 1805354 h 2463919"/>
              <a:gd name="connsiteX23-971" fmla="*/ 1312984 w 3259015"/>
              <a:gd name="connsiteY23-972" fmla="*/ 1992923 h 2463919"/>
              <a:gd name="connsiteX24-973" fmla="*/ 1336430 w 3259015"/>
              <a:gd name="connsiteY24-974" fmla="*/ 2063262 h 2463919"/>
              <a:gd name="connsiteX25-975" fmla="*/ 1406769 w 3259015"/>
              <a:gd name="connsiteY25-976" fmla="*/ 2086708 h 2463919"/>
              <a:gd name="connsiteX26-977" fmla="*/ 1500553 w 3259015"/>
              <a:gd name="connsiteY26-978" fmla="*/ 2133600 h 2463919"/>
              <a:gd name="connsiteX27-979" fmla="*/ 1570892 w 3259015"/>
              <a:gd name="connsiteY27-980" fmla="*/ 2180493 h 2463919"/>
              <a:gd name="connsiteX28-981" fmla="*/ 1664676 w 3259015"/>
              <a:gd name="connsiteY28-982" fmla="*/ 2203939 h 2463919"/>
              <a:gd name="connsiteX29-983" fmla="*/ 1711569 w 3259015"/>
              <a:gd name="connsiteY29-984" fmla="*/ 2250831 h 2463919"/>
              <a:gd name="connsiteX30-985" fmla="*/ 1946030 w 3259015"/>
              <a:gd name="connsiteY30-986" fmla="*/ 2344616 h 2463919"/>
              <a:gd name="connsiteX31-987" fmla="*/ 2602523 w 3259015"/>
              <a:gd name="connsiteY31-988" fmla="*/ 2391508 h 2463919"/>
              <a:gd name="connsiteX32-989" fmla="*/ 2883876 w 3259015"/>
              <a:gd name="connsiteY32-990" fmla="*/ 2414954 h 2463919"/>
              <a:gd name="connsiteX33-991" fmla="*/ 3024553 w 3259015"/>
              <a:gd name="connsiteY33-992" fmla="*/ 2438400 h 2463919"/>
              <a:gd name="connsiteX34-993" fmla="*/ 3118338 w 3259015"/>
              <a:gd name="connsiteY34-994" fmla="*/ 2461846 h 2463919"/>
              <a:gd name="connsiteX35-995" fmla="*/ 3259015 w 3259015"/>
              <a:gd name="connsiteY35-996" fmla="*/ 2461846 h 2463919"/>
              <a:gd name="connsiteX0-997" fmla="*/ 0 w 3259015"/>
              <a:gd name="connsiteY0-998" fmla="*/ 0 h 2463919"/>
              <a:gd name="connsiteX1-999" fmla="*/ 656492 w 3259015"/>
              <a:gd name="connsiteY1-1000" fmla="*/ 1406769 h 2463919"/>
              <a:gd name="connsiteX2-1001" fmla="*/ 984738 w 3259015"/>
              <a:gd name="connsiteY2-1002" fmla="*/ 1453662 h 2463919"/>
              <a:gd name="connsiteX3-1003" fmla="*/ 1641230 w 3259015"/>
              <a:gd name="connsiteY3-1004" fmla="*/ 1453662 h 2463919"/>
              <a:gd name="connsiteX4-1005" fmla="*/ 2274276 w 3259015"/>
              <a:gd name="connsiteY4-1006" fmla="*/ 1430216 h 2463919"/>
              <a:gd name="connsiteX5-1007" fmla="*/ 2485292 w 3259015"/>
              <a:gd name="connsiteY5-1008" fmla="*/ 1359877 h 2463919"/>
              <a:gd name="connsiteX6-1009" fmla="*/ 2555630 w 3259015"/>
              <a:gd name="connsiteY6-1010" fmla="*/ 1336431 h 2463919"/>
              <a:gd name="connsiteX7-1011" fmla="*/ 2649415 w 3259015"/>
              <a:gd name="connsiteY7-1012" fmla="*/ 1148862 h 2463919"/>
              <a:gd name="connsiteX8-1013" fmla="*/ 2649415 w 3259015"/>
              <a:gd name="connsiteY8-1014" fmla="*/ 633046 h 2463919"/>
              <a:gd name="connsiteX9-1015" fmla="*/ 2579076 w 3259015"/>
              <a:gd name="connsiteY9-1016" fmla="*/ 586154 h 2463919"/>
              <a:gd name="connsiteX10-1017" fmla="*/ 2485292 w 3259015"/>
              <a:gd name="connsiteY10-1018" fmla="*/ 515816 h 2463919"/>
              <a:gd name="connsiteX11-1019" fmla="*/ 2321169 w 3259015"/>
              <a:gd name="connsiteY11-1020" fmla="*/ 468923 h 2463919"/>
              <a:gd name="connsiteX12-1021" fmla="*/ 2250830 w 3259015"/>
              <a:gd name="connsiteY12-1022" fmla="*/ 422031 h 2463919"/>
              <a:gd name="connsiteX13-1023" fmla="*/ 1828800 w 3259015"/>
              <a:gd name="connsiteY13-1024" fmla="*/ 398585 h 2463919"/>
              <a:gd name="connsiteX14-1025" fmla="*/ 1735015 w 3259015"/>
              <a:gd name="connsiteY14-1026" fmla="*/ 375139 h 2463919"/>
              <a:gd name="connsiteX15-1027" fmla="*/ 1524000 w 3259015"/>
              <a:gd name="connsiteY15-1028" fmla="*/ 422031 h 2463919"/>
              <a:gd name="connsiteX16-1029" fmla="*/ 1477107 w 3259015"/>
              <a:gd name="connsiteY16-1030" fmla="*/ 468923 h 2463919"/>
              <a:gd name="connsiteX17-1031" fmla="*/ 1219200 w 3259015"/>
              <a:gd name="connsiteY17-1032" fmla="*/ 586154 h 2463919"/>
              <a:gd name="connsiteX18-1033" fmla="*/ 937846 w 3259015"/>
              <a:gd name="connsiteY18-1034" fmla="*/ 1008185 h 2463919"/>
              <a:gd name="connsiteX19-1035" fmla="*/ 984738 w 3259015"/>
              <a:gd name="connsiteY19-1036" fmla="*/ 1570893 h 2463919"/>
              <a:gd name="connsiteX20-1037" fmla="*/ 1008184 w 3259015"/>
              <a:gd name="connsiteY20-1038" fmla="*/ 1688123 h 2463919"/>
              <a:gd name="connsiteX21-1039" fmla="*/ 1148861 w 3259015"/>
              <a:gd name="connsiteY21-1040" fmla="*/ 1805354 h 2463919"/>
              <a:gd name="connsiteX22-1041" fmla="*/ 1312984 w 3259015"/>
              <a:gd name="connsiteY22-1042" fmla="*/ 1992923 h 2463919"/>
              <a:gd name="connsiteX23-1043" fmla="*/ 1336430 w 3259015"/>
              <a:gd name="connsiteY23-1044" fmla="*/ 2063262 h 2463919"/>
              <a:gd name="connsiteX24-1045" fmla="*/ 1406769 w 3259015"/>
              <a:gd name="connsiteY24-1046" fmla="*/ 2086708 h 2463919"/>
              <a:gd name="connsiteX25-1047" fmla="*/ 1500553 w 3259015"/>
              <a:gd name="connsiteY25-1048" fmla="*/ 2133600 h 2463919"/>
              <a:gd name="connsiteX26-1049" fmla="*/ 1570892 w 3259015"/>
              <a:gd name="connsiteY26-1050" fmla="*/ 2180493 h 2463919"/>
              <a:gd name="connsiteX27-1051" fmla="*/ 1664676 w 3259015"/>
              <a:gd name="connsiteY27-1052" fmla="*/ 2203939 h 2463919"/>
              <a:gd name="connsiteX28-1053" fmla="*/ 1711569 w 3259015"/>
              <a:gd name="connsiteY28-1054" fmla="*/ 2250831 h 2463919"/>
              <a:gd name="connsiteX29-1055" fmla="*/ 1946030 w 3259015"/>
              <a:gd name="connsiteY29-1056" fmla="*/ 2344616 h 2463919"/>
              <a:gd name="connsiteX30-1057" fmla="*/ 2602523 w 3259015"/>
              <a:gd name="connsiteY30-1058" fmla="*/ 2391508 h 2463919"/>
              <a:gd name="connsiteX31-1059" fmla="*/ 2883876 w 3259015"/>
              <a:gd name="connsiteY31-1060" fmla="*/ 2414954 h 2463919"/>
              <a:gd name="connsiteX32-1061" fmla="*/ 3024553 w 3259015"/>
              <a:gd name="connsiteY32-1062" fmla="*/ 2438400 h 2463919"/>
              <a:gd name="connsiteX33-1063" fmla="*/ 3118338 w 3259015"/>
              <a:gd name="connsiteY33-1064" fmla="*/ 2461846 h 2463919"/>
              <a:gd name="connsiteX34-1065" fmla="*/ 3259015 w 3259015"/>
              <a:gd name="connsiteY34-1066" fmla="*/ 2461846 h 2463919"/>
              <a:gd name="connsiteX0-1067" fmla="*/ 0 w 3259015"/>
              <a:gd name="connsiteY0-1068" fmla="*/ 0 h 2463919"/>
              <a:gd name="connsiteX1-1069" fmla="*/ 656492 w 3259015"/>
              <a:gd name="connsiteY1-1070" fmla="*/ 1406769 h 2463919"/>
              <a:gd name="connsiteX2-1071" fmla="*/ 984738 w 3259015"/>
              <a:gd name="connsiteY2-1072" fmla="*/ 1453662 h 2463919"/>
              <a:gd name="connsiteX3-1073" fmla="*/ 1641230 w 3259015"/>
              <a:gd name="connsiteY3-1074" fmla="*/ 1453662 h 2463919"/>
              <a:gd name="connsiteX4-1075" fmla="*/ 2274276 w 3259015"/>
              <a:gd name="connsiteY4-1076" fmla="*/ 1430216 h 2463919"/>
              <a:gd name="connsiteX5-1077" fmla="*/ 2485292 w 3259015"/>
              <a:gd name="connsiteY5-1078" fmla="*/ 1359877 h 2463919"/>
              <a:gd name="connsiteX6-1079" fmla="*/ 2555630 w 3259015"/>
              <a:gd name="connsiteY6-1080" fmla="*/ 1336431 h 2463919"/>
              <a:gd name="connsiteX7-1081" fmla="*/ 2649415 w 3259015"/>
              <a:gd name="connsiteY7-1082" fmla="*/ 1148862 h 2463919"/>
              <a:gd name="connsiteX8-1083" fmla="*/ 2649415 w 3259015"/>
              <a:gd name="connsiteY8-1084" fmla="*/ 633046 h 2463919"/>
              <a:gd name="connsiteX9-1085" fmla="*/ 2579076 w 3259015"/>
              <a:gd name="connsiteY9-1086" fmla="*/ 586154 h 2463919"/>
              <a:gd name="connsiteX10-1087" fmla="*/ 2485292 w 3259015"/>
              <a:gd name="connsiteY10-1088" fmla="*/ 515816 h 2463919"/>
              <a:gd name="connsiteX11-1089" fmla="*/ 2321169 w 3259015"/>
              <a:gd name="connsiteY11-1090" fmla="*/ 468923 h 2463919"/>
              <a:gd name="connsiteX12-1091" fmla="*/ 2250830 w 3259015"/>
              <a:gd name="connsiteY12-1092" fmla="*/ 422031 h 2463919"/>
              <a:gd name="connsiteX13-1093" fmla="*/ 1828800 w 3259015"/>
              <a:gd name="connsiteY13-1094" fmla="*/ 398585 h 2463919"/>
              <a:gd name="connsiteX14-1095" fmla="*/ 1735015 w 3259015"/>
              <a:gd name="connsiteY14-1096" fmla="*/ 375139 h 2463919"/>
              <a:gd name="connsiteX15-1097" fmla="*/ 1524000 w 3259015"/>
              <a:gd name="connsiteY15-1098" fmla="*/ 422031 h 2463919"/>
              <a:gd name="connsiteX16-1099" fmla="*/ 1219200 w 3259015"/>
              <a:gd name="connsiteY16-1100" fmla="*/ 586154 h 2463919"/>
              <a:gd name="connsiteX17-1101" fmla="*/ 937846 w 3259015"/>
              <a:gd name="connsiteY17-1102" fmla="*/ 1008185 h 2463919"/>
              <a:gd name="connsiteX18-1103" fmla="*/ 984738 w 3259015"/>
              <a:gd name="connsiteY18-1104" fmla="*/ 1570893 h 2463919"/>
              <a:gd name="connsiteX19-1105" fmla="*/ 1008184 w 3259015"/>
              <a:gd name="connsiteY19-1106" fmla="*/ 1688123 h 2463919"/>
              <a:gd name="connsiteX20-1107" fmla="*/ 1148861 w 3259015"/>
              <a:gd name="connsiteY20-1108" fmla="*/ 1805354 h 2463919"/>
              <a:gd name="connsiteX21-1109" fmla="*/ 1312984 w 3259015"/>
              <a:gd name="connsiteY21-1110" fmla="*/ 1992923 h 2463919"/>
              <a:gd name="connsiteX22-1111" fmla="*/ 1336430 w 3259015"/>
              <a:gd name="connsiteY22-1112" fmla="*/ 2063262 h 2463919"/>
              <a:gd name="connsiteX23-1113" fmla="*/ 1406769 w 3259015"/>
              <a:gd name="connsiteY23-1114" fmla="*/ 2086708 h 2463919"/>
              <a:gd name="connsiteX24-1115" fmla="*/ 1500553 w 3259015"/>
              <a:gd name="connsiteY24-1116" fmla="*/ 2133600 h 2463919"/>
              <a:gd name="connsiteX25-1117" fmla="*/ 1570892 w 3259015"/>
              <a:gd name="connsiteY25-1118" fmla="*/ 2180493 h 2463919"/>
              <a:gd name="connsiteX26-1119" fmla="*/ 1664676 w 3259015"/>
              <a:gd name="connsiteY26-1120" fmla="*/ 2203939 h 2463919"/>
              <a:gd name="connsiteX27-1121" fmla="*/ 1711569 w 3259015"/>
              <a:gd name="connsiteY27-1122" fmla="*/ 2250831 h 2463919"/>
              <a:gd name="connsiteX28-1123" fmla="*/ 1946030 w 3259015"/>
              <a:gd name="connsiteY28-1124" fmla="*/ 2344616 h 2463919"/>
              <a:gd name="connsiteX29-1125" fmla="*/ 2602523 w 3259015"/>
              <a:gd name="connsiteY29-1126" fmla="*/ 2391508 h 2463919"/>
              <a:gd name="connsiteX30-1127" fmla="*/ 2883876 w 3259015"/>
              <a:gd name="connsiteY30-1128" fmla="*/ 2414954 h 2463919"/>
              <a:gd name="connsiteX31-1129" fmla="*/ 3024553 w 3259015"/>
              <a:gd name="connsiteY31-1130" fmla="*/ 2438400 h 2463919"/>
              <a:gd name="connsiteX32-1131" fmla="*/ 3118338 w 3259015"/>
              <a:gd name="connsiteY32-1132" fmla="*/ 2461846 h 2463919"/>
              <a:gd name="connsiteX33-1133" fmla="*/ 3259015 w 3259015"/>
              <a:gd name="connsiteY33-1134" fmla="*/ 2461846 h 2463919"/>
              <a:gd name="connsiteX0-1135" fmla="*/ 0 w 3259015"/>
              <a:gd name="connsiteY0-1136" fmla="*/ 0 h 2463919"/>
              <a:gd name="connsiteX1-1137" fmla="*/ 656492 w 3259015"/>
              <a:gd name="connsiteY1-1138" fmla="*/ 1406769 h 2463919"/>
              <a:gd name="connsiteX2-1139" fmla="*/ 984738 w 3259015"/>
              <a:gd name="connsiteY2-1140" fmla="*/ 1453662 h 2463919"/>
              <a:gd name="connsiteX3-1141" fmla="*/ 1641230 w 3259015"/>
              <a:gd name="connsiteY3-1142" fmla="*/ 1453662 h 2463919"/>
              <a:gd name="connsiteX4-1143" fmla="*/ 2274276 w 3259015"/>
              <a:gd name="connsiteY4-1144" fmla="*/ 1430216 h 2463919"/>
              <a:gd name="connsiteX5-1145" fmla="*/ 2485292 w 3259015"/>
              <a:gd name="connsiteY5-1146" fmla="*/ 1359877 h 2463919"/>
              <a:gd name="connsiteX6-1147" fmla="*/ 2555630 w 3259015"/>
              <a:gd name="connsiteY6-1148" fmla="*/ 1336431 h 2463919"/>
              <a:gd name="connsiteX7-1149" fmla="*/ 2649415 w 3259015"/>
              <a:gd name="connsiteY7-1150" fmla="*/ 1148862 h 2463919"/>
              <a:gd name="connsiteX8-1151" fmla="*/ 2649415 w 3259015"/>
              <a:gd name="connsiteY8-1152" fmla="*/ 633046 h 2463919"/>
              <a:gd name="connsiteX9-1153" fmla="*/ 2579076 w 3259015"/>
              <a:gd name="connsiteY9-1154" fmla="*/ 586154 h 2463919"/>
              <a:gd name="connsiteX10-1155" fmla="*/ 2485292 w 3259015"/>
              <a:gd name="connsiteY10-1156" fmla="*/ 515816 h 2463919"/>
              <a:gd name="connsiteX11-1157" fmla="*/ 2321169 w 3259015"/>
              <a:gd name="connsiteY11-1158" fmla="*/ 468923 h 2463919"/>
              <a:gd name="connsiteX12-1159" fmla="*/ 2250830 w 3259015"/>
              <a:gd name="connsiteY12-1160" fmla="*/ 422031 h 2463919"/>
              <a:gd name="connsiteX13-1161" fmla="*/ 1828800 w 3259015"/>
              <a:gd name="connsiteY13-1162" fmla="*/ 398585 h 2463919"/>
              <a:gd name="connsiteX14-1163" fmla="*/ 1735015 w 3259015"/>
              <a:gd name="connsiteY14-1164" fmla="*/ 375139 h 2463919"/>
              <a:gd name="connsiteX15-1165" fmla="*/ 1219200 w 3259015"/>
              <a:gd name="connsiteY15-1166" fmla="*/ 586154 h 2463919"/>
              <a:gd name="connsiteX16-1167" fmla="*/ 937846 w 3259015"/>
              <a:gd name="connsiteY16-1168" fmla="*/ 1008185 h 2463919"/>
              <a:gd name="connsiteX17-1169" fmla="*/ 984738 w 3259015"/>
              <a:gd name="connsiteY17-1170" fmla="*/ 1570893 h 2463919"/>
              <a:gd name="connsiteX18-1171" fmla="*/ 1008184 w 3259015"/>
              <a:gd name="connsiteY18-1172" fmla="*/ 1688123 h 2463919"/>
              <a:gd name="connsiteX19-1173" fmla="*/ 1148861 w 3259015"/>
              <a:gd name="connsiteY19-1174" fmla="*/ 1805354 h 2463919"/>
              <a:gd name="connsiteX20-1175" fmla="*/ 1312984 w 3259015"/>
              <a:gd name="connsiteY20-1176" fmla="*/ 1992923 h 2463919"/>
              <a:gd name="connsiteX21-1177" fmla="*/ 1336430 w 3259015"/>
              <a:gd name="connsiteY21-1178" fmla="*/ 2063262 h 2463919"/>
              <a:gd name="connsiteX22-1179" fmla="*/ 1406769 w 3259015"/>
              <a:gd name="connsiteY22-1180" fmla="*/ 2086708 h 2463919"/>
              <a:gd name="connsiteX23-1181" fmla="*/ 1500553 w 3259015"/>
              <a:gd name="connsiteY23-1182" fmla="*/ 2133600 h 2463919"/>
              <a:gd name="connsiteX24-1183" fmla="*/ 1570892 w 3259015"/>
              <a:gd name="connsiteY24-1184" fmla="*/ 2180493 h 2463919"/>
              <a:gd name="connsiteX25-1185" fmla="*/ 1664676 w 3259015"/>
              <a:gd name="connsiteY25-1186" fmla="*/ 2203939 h 2463919"/>
              <a:gd name="connsiteX26-1187" fmla="*/ 1711569 w 3259015"/>
              <a:gd name="connsiteY26-1188" fmla="*/ 2250831 h 2463919"/>
              <a:gd name="connsiteX27-1189" fmla="*/ 1946030 w 3259015"/>
              <a:gd name="connsiteY27-1190" fmla="*/ 2344616 h 2463919"/>
              <a:gd name="connsiteX28-1191" fmla="*/ 2602523 w 3259015"/>
              <a:gd name="connsiteY28-1192" fmla="*/ 2391508 h 2463919"/>
              <a:gd name="connsiteX29-1193" fmla="*/ 2883876 w 3259015"/>
              <a:gd name="connsiteY29-1194" fmla="*/ 2414954 h 2463919"/>
              <a:gd name="connsiteX30-1195" fmla="*/ 3024553 w 3259015"/>
              <a:gd name="connsiteY30-1196" fmla="*/ 2438400 h 2463919"/>
              <a:gd name="connsiteX31-1197" fmla="*/ 3118338 w 3259015"/>
              <a:gd name="connsiteY31-1198" fmla="*/ 2461846 h 2463919"/>
              <a:gd name="connsiteX32-1199" fmla="*/ 3259015 w 3259015"/>
              <a:gd name="connsiteY32-1200" fmla="*/ 2461846 h 2463919"/>
              <a:gd name="connsiteX0-1201" fmla="*/ 0 w 3259015"/>
              <a:gd name="connsiteY0-1202" fmla="*/ 0 h 2463919"/>
              <a:gd name="connsiteX1-1203" fmla="*/ 656492 w 3259015"/>
              <a:gd name="connsiteY1-1204" fmla="*/ 1406769 h 2463919"/>
              <a:gd name="connsiteX2-1205" fmla="*/ 984738 w 3259015"/>
              <a:gd name="connsiteY2-1206" fmla="*/ 1453662 h 2463919"/>
              <a:gd name="connsiteX3-1207" fmla="*/ 1641230 w 3259015"/>
              <a:gd name="connsiteY3-1208" fmla="*/ 1453662 h 2463919"/>
              <a:gd name="connsiteX4-1209" fmla="*/ 2274276 w 3259015"/>
              <a:gd name="connsiteY4-1210" fmla="*/ 1430216 h 2463919"/>
              <a:gd name="connsiteX5-1211" fmla="*/ 2485292 w 3259015"/>
              <a:gd name="connsiteY5-1212" fmla="*/ 1359877 h 2463919"/>
              <a:gd name="connsiteX6-1213" fmla="*/ 2555630 w 3259015"/>
              <a:gd name="connsiteY6-1214" fmla="*/ 1336431 h 2463919"/>
              <a:gd name="connsiteX7-1215" fmla="*/ 2649415 w 3259015"/>
              <a:gd name="connsiteY7-1216" fmla="*/ 1148862 h 2463919"/>
              <a:gd name="connsiteX8-1217" fmla="*/ 2649415 w 3259015"/>
              <a:gd name="connsiteY8-1218" fmla="*/ 633046 h 2463919"/>
              <a:gd name="connsiteX9-1219" fmla="*/ 2579076 w 3259015"/>
              <a:gd name="connsiteY9-1220" fmla="*/ 586154 h 2463919"/>
              <a:gd name="connsiteX10-1221" fmla="*/ 2485292 w 3259015"/>
              <a:gd name="connsiteY10-1222" fmla="*/ 515816 h 2463919"/>
              <a:gd name="connsiteX11-1223" fmla="*/ 2321169 w 3259015"/>
              <a:gd name="connsiteY11-1224" fmla="*/ 468923 h 2463919"/>
              <a:gd name="connsiteX12-1225" fmla="*/ 2250830 w 3259015"/>
              <a:gd name="connsiteY12-1226" fmla="*/ 422031 h 2463919"/>
              <a:gd name="connsiteX13-1227" fmla="*/ 1735015 w 3259015"/>
              <a:gd name="connsiteY13-1228" fmla="*/ 375139 h 2463919"/>
              <a:gd name="connsiteX14-1229" fmla="*/ 1219200 w 3259015"/>
              <a:gd name="connsiteY14-1230" fmla="*/ 586154 h 2463919"/>
              <a:gd name="connsiteX15-1231" fmla="*/ 937846 w 3259015"/>
              <a:gd name="connsiteY15-1232" fmla="*/ 1008185 h 2463919"/>
              <a:gd name="connsiteX16-1233" fmla="*/ 984738 w 3259015"/>
              <a:gd name="connsiteY16-1234" fmla="*/ 1570893 h 2463919"/>
              <a:gd name="connsiteX17-1235" fmla="*/ 1008184 w 3259015"/>
              <a:gd name="connsiteY17-1236" fmla="*/ 1688123 h 2463919"/>
              <a:gd name="connsiteX18-1237" fmla="*/ 1148861 w 3259015"/>
              <a:gd name="connsiteY18-1238" fmla="*/ 1805354 h 2463919"/>
              <a:gd name="connsiteX19-1239" fmla="*/ 1312984 w 3259015"/>
              <a:gd name="connsiteY19-1240" fmla="*/ 1992923 h 2463919"/>
              <a:gd name="connsiteX20-1241" fmla="*/ 1336430 w 3259015"/>
              <a:gd name="connsiteY20-1242" fmla="*/ 2063262 h 2463919"/>
              <a:gd name="connsiteX21-1243" fmla="*/ 1406769 w 3259015"/>
              <a:gd name="connsiteY21-1244" fmla="*/ 2086708 h 2463919"/>
              <a:gd name="connsiteX22-1245" fmla="*/ 1500553 w 3259015"/>
              <a:gd name="connsiteY22-1246" fmla="*/ 2133600 h 2463919"/>
              <a:gd name="connsiteX23-1247" fmla="*/ 1570892 w 3259015"/>
              <a:gd name="connsiteY23-1248" fmla="*/ 2180493 h 2463919"/>
              <a:gd name="connsiteX24-1249" fmla="*/ 1664676 w 3259015"/>
              <a:gd name="connsiteY24-1250" fmla="*/ 2203939 h 2463919"/>
              <a:gd name="connsiteX25-1251" fmla="*/ 1711569 w 3259015"/>
              <a:gd name="connsiteY25-1252" fmla="*/ 2250831 h 2463919"/>
              <a:gd name="connsiteX26-1253" fmla="*/ 1946030 w 3259015"/>
              <a:gd name="connsiteY26-1254" fmla="*/ 2344616 h 2463919"/>
              <a:gd name="connsiteX27-1255" fmla="*/ 2602523 w 3259015"/>
              <a:gd name="connsiteY27-1256" fmla="*/ 2391508 h 2463919"/>
              <a:gd name="connsiteX28-1257" fmla="*/ 2883876 w 3259015"/>
              <a:gd name="connsiteY28-1258" fmla="*/ 2414954 h 2463919"/>
              <a:gd name="connsiteX29-1259" fmla="*/ 3024553 w 3259015"/>
              <a:gd name="connsiteY29-1260" fmla="*/ 2438400 h 2463919"/>
              <a:gd name="connsiteX30-1261" fmla="*/ 3118338 w 3259015"/>
              <a:gd name="connsiteY30-1262" fmla="*/ 2461846 h 2463919"/>
              <a:gd name="connsiteX31-1263" fmla="*/ 3259015 w 3259015"/>
              <a:gd name="connsiteY31-1264" fmla="*/ 2461846 h 2463919"/>
              <a:gd name="connsiteX0-1265" fmla="*/ 0 w 3259015"/>
              <a:gd name="connsiteY0-1266" fmla="*/ 0 h 2463919"/>
              <a:gd name="connsiteX1-1267" fmla="*/ 656492 w 3259015"/>
              <a:gd name="connsiteY1-1268" fmla="*/ 1406769 h 2463919"/>
              <a:gd name="connsiteX2-1269" fmla="*/ 984738 w 3259015"/>
              <a:gd name="connsiteY2-1270" fmla="*/ 1453662 h 2463919"/>
              <a:gd name="connsiteX3-1271" fmla="*/ 1641230 w 3259015"/>
              <a:gd name="connsiteY3-1272" fmla="*/ 1453662 h 2463919"/>
              <a:gd name="connsiteX4-1273" fmla="*/ 2274276 w 3259015"/>
              <a:gd name="connsiteY4-1274" fmla="*/ 1430216 h 2463919"/>
              <a:gd name="connsiteX5-1275" fmla="*/ 2485292 w 3259015"/>
              <a:gd name="connsiteY5-1276" fmla="*/ 1359877 h 2463919"/>
              <a:gd name="connsiteX6-1277" fmla="*/ 2555630 w 3259015"/>
              <a:gd name="connsiteY6-1278" fmla="*/ 1336431 h 2463919"/>
              <a:gd name="connsiteX7-1279" fmla="*/ 2649415 w 3259015"/>
              <a:gd name="connsiteY7-1280" fmla="*/ 1148862 h 2463919"/>
              <a:gd name="connsiteX8-1281" fmla="*/ 2649415 w 3259015"/>
              <a:gd name="connsiteY8-1282" fmla="*/ 633046 h 2463919"/>
              <a:gd name="connsiteX9-1283" fmla="*/ 2579076 w 3259015"/>
              <a:gd name="connsiteY9-1284" fmla="*/ 586154 h 2463919"/>
              <a:gd name="connsiteX10-1285" fmla="*/ 2485292 w 3259015"/>
              <a:gd name="connsiteY10-1286" fmla="*/ 515816 h 2463919"/>
              <a:gd name="connsiteX11-1287" fmla="*/ 2321169 w 3259015"/>
              <a:gd name="connsiteY11-1288" fmla="*/ 468923 h 2463919"/>
              <a:gd name="connsiteX12-1289" fmla="*/ 2250830 w 3259015"/>
              <a:gd name="connsiteY12-1290" fmla="*/ 422031 h 2463919"/>
              <a:gd name="connsiteX13-1291" fmla="*/ 1219200 w 3259015"/>
              <a:gd name="connsiteY13-1292" fmla="*/ 586154 h 2463919"/>
              <a:gd name="connsiteX14-1293" fmla="*/ 937846 w 3259015"/>
              <a:gd name="connsiteY14-1294" fmla="*/ 1008185 h 2463919"/>
              <a:gd name="connsiteX15-1295" fmla="*/ 984738 w 3259015"/>
              <a:gd name="connsiteY15-1296" fmla="*/ 1570893 h 2463919"/>
              <a:gd name="connsiteX16-1297" fmla="*/ 1008184 w 3259015"/>
              <a:gd name="connsiteY16-1298" fmla="*/ 1688123 h 2463919"/>
              <a:gd name="connsiteX17-1299" fmla="*/ 1148861 w 3259015"/>
              <a:gd name="connsiteY17-1300" fmla="*/ 1805354 h 2463919"/>
              <a:gd name="connsiteX18-1301" fmla="*/ 1312984 w 3259015"/>
              <a:gd name="connsiteY18-1302" fmla="*/ 1992923 h 2463919"/>
              <a:gd name="connsiteX19-1303" fmla="*/ 1336430 w 3259015"/>
              <a:gd name="connsiteY19-1304" fmla="*/ 2063262 h 2463919"/>
              <a:gd name="connsiteX20-1305" fmla="*/ 1406769 w 3259015"/>
              <a:gd name="connsiteY20-1306" fmla="*/ 2086708 h 2463919"/>
              <a:gd name="connsiteX21-1307" fmla="*/ 1500553 w 3259015"/>
              <a:gd name="connsiteY21-1308" fmla="*/ 2133600 h 2463919"/>
              <a:gd name="connsiteX22-1309" fmla="*/ 1570892 w 3259015"/>
              <a:gd name="connsiteY22-1310" fmla="*/ 2180493 h 2463919"/>
              <a:gd name="connsiteX23-1311" fmla="*/ 1664676 w 3259015"/>
              <a:gd name="connsiteY23-1312" fmla="*/ 2203939 h 2463919"/>
              <a:gd name="connsiteX24-1313" fmla="*/ 1711569 w 3259015"/>
              <a:gd name="connsiteY24-1314" fmla="*/ 2250831 h 2463919"/>
              <a:gd name="connsiteX25-1315" fmla="*/ 1946030 w 3259015"/>
              <a:gd name="connsiteY25-1316" fmla="*/ 2344616 h 2463919"/>
              <a:gd name="connsiteX26-1317" fmla="*/ 2602523 w 3259015"/>
              <a:gd name="connsiteY26-1318" fmla="*/ 2391508 h 2463919"/>
              <a:gd name="connsiteX27-1319" fmla="*/ 2883876 w 3259015"/>
              <a:gd name="connsiteY27-1320" fmla="*/ 2414954 h 2463919"/>
              <a:gd name="connsiteX28-1321" fmla="*/ 3024553 w 3259015"/>
              <a:gd name="connsiteY28-1322" fmla="*/ 2438400 h 2463919"/>
              <a:gd name="connsiteX29-1323" fmla="*/ 3118338 w 3259015"/>
              <a:gd name="connsiteY29-1324" fmla="*/ 2461846 h 2463919"/>
              <a:gd name="connsiteX30-1325" fmla="*/ 3259015 w 3259015"/>
              <a:gd name="connsiteY30-1326" fmla="*/ 2461846 h 2463919"/>
              <a:gd name="connsiteX0-1327" fmla="*/ 0 w 3259015"/>
              <a:gd name="connsiteY0-1328" fmla="*/ 0 h 2463919"/>
              <a:gd name="connsiteX1-1329" fmla="*/ 656492 w 3259015"/>
              <a:gd name="connsiteY1-1330" fmla="*/ 1406769 h 2463919"/>
              <a:gd name="connsiteX2-1331" fmla="*/ 984738 w 3259015"/>
              <a:gd name="connsiteY2-1332" fmla="*/ 1453662 h 2463919"/>
              <a:gd name="connsiteX3-1333" fmla="*/ 1641230 w 3259015"/>
              <a:gd name="connsiteY3-1334" fmla="*/ 1453662 h 2463919"/>
              <a:gd name="connsiteX4-1335" fmla="*/ 2274276 w 3259015"/>
              <a:gd name="connsiteY4-1336" fmla="*/ 1430216 h 2463919"/>
              <a:gd name="connsiteX5-1337" fmla="*/ 2485292 w 3259015"/>
              <a:gd name="connsiteY5-1338" fmla="*/ 1359877 h 2463919"/>
              <a:gd name="connsiteX6-1339" fmla="*/ 2555630 w 3259015"/>
              <a:gd name="connsiteY6-1340" fmla="*/ 1336431 h 2463919"/>
              <a:gd name="connsiteX7-1341" fmla="*/ 2649415 w 3259015"/>
              <a:gd name="connsiteY7-1342" fmla="*/ 1148862 h 2463919"/>
              <a:gd name="connsiteX8-1343" fmla="*/ 2649415 w 3259015"/>
              <a:gd name="connsiteY8-1344" fmla="*/ 633046 h 2463919"/>
              <a:gd name="connsiteX9-1345" fmla="*/ 2579076 w 3259015"/>
              <a:gd name="connsiteY9-1346" fmla="*/ 586154 h 2463919"/>
              <a:gd name="connsiteX10-1347" fmla="*/ 2485292 w 3259015"/>
              <a:gd name="connsiteY10-1348" fmla="*/ 515816 h 2463919"/>
              <a:gd name="connsiteX11-1349" fmla="*/ 2321169 w 3259015"/>
              <a:gd name="connsiteY11-1350" fmla="*/ 468923 h 2463919"/>
              <a:gd name="connsiteX12-1351" fmla="*/ 1219200 w 3259015"/>
              <a:gd name="connsiteY12-1352" fmla="*/ 586154 h 2463919"/>
              <a:gd name="connsiteX13-1353" fmla="*/ 937846 w 3259015"/>
              <a:gd name="connsiteY13-1354" fmla="*/ 1008185 h 2463919"/>
              <a:gd name="connsiteX14-1355" fmla="*/ 984738 w 3259015"/>
              <a:gd name="connsiteY14-1356" fmla="*/ 1570893 h 2463919"/>
              <a:gd name="connsiteX15-1357" fmla="*/ 1008184 w 3259015"/>
              <a:gd name="connsiteY15-1358" fmla="*/ 1688123 h 2463919"/>
              <a:gd name="connsiteX16-1359" fmla="*/ 1148861 w 3259015"/>
              <a:gd name="connsiteY16-1360" fmla="*/ 1805354 h 2463919"/>
              <a:gd name="connsiteX17-1361" fmla="*/ 1312984 w 3259015"/>
              <a:gd name="connsiteY17-1362" fmla="*/ 1992923 h 2463919"/>
              <a:gd name="connsiteX18-1363" fmla="*/ 1336430 w 3259015"/>
              <a:gd name="connsiteY18-1364" fmla="*/ 2063262 h 2463919"/>
              <a:gd name="connsiteX19-1365" fmla="*/ 1406769 w 3259015"/>
              <a:gd name="connsiteY19-1366" fmla="*/ 2086708 h 2463919"/>
              <a:gd name="connsiteX20-1367" fmla="*/ 1500553 w 3259015"/>
              <a:gd name="connsiteY20-1368" fmla="*/ 2133600 h 2463919"/>
              <a:gd name="connsiteX21-1369" fmla="*/ 1570892 w 3259015"/>
              <a:gd name="connsiteY21-1370" fmla="*/ 2180493 h 2463919"/>
              <a:gd name="connsiteX22-1371" fmla="*/ 1664676 w 3259015"/>
              <a:gd name="connsiteY22-1372" fmla="*/ 2203939 h 2463919"/>
              <a:gd name="connsiteX23-1373" fmla="*/ 1711569 w 3259015"/>
              <a:gd name="connsiteY23-1374" fmla="*/ 2250831 h 2463919"/>
              <a:gd name="connsiteX24-1375" fmla="*/ 1946030 w 3259015"/>
              <a:gd name="connsiteY24-1376" fmla="*/ 2344616 h 2463919"/>
              <a:gd name="connsiteX25-1377" fmla="*/ 2602523 w 3259015"/>
              <a:gd name="connsiteY25-1378" fmla="*/ 2391508 h 2463919"/>
              <a:gd name="connsiteX26-1379" fmla="*/ 2883876 w 3259015"/>
              <a:gd name="connsiteY26-1380" fmla="*/ 2414954 h 2463919"/>
              <a:gd name="connsiteX27-1381" fmla="*/ 3024553 w 3259015"/>
              <a:gd name="connsiteY27-1382" fmla="*/ 2438400 h 2463919"/>
              <a:gd name="connsiteX28-1383" fmla="*/ 3118338 w 3259015"/>
              <a:gd name="connsiteY28-1384" fmla="*/ 2461846 h 2463919"/>
              <a:gd name="connsiteX29-1385" fmla="*/ 3259015 w 3259015"/>
              <a:gd name="connsiteY29-1386" fmla="*/ 2461846 h 2463919"/>
              <a:gd name="connsiteX0-1387" fmla="*/ 0 w 3259015"/>
              <a:gd name="connsiteY0-1388" fmla="*/ 0 h 2463919"/>
              <a:gd name="connsiteX1-1389" fmla="*/ 656492 w 3259015"/>
              <a:gd name="connsiteY1-1390" fmla="*/ 1406769 h 2463919"/>
              <a:gd name="connsiteX2-1391" fmla="*/ 984738 w 3259015"/>
              <a:gd name="connsiteY2-1392" fmla="*/ 1453662 h 2463919"/>
              <a:gd name="connsiteX3-1393" fmla="*/ 1641230 w 3259015"/>
              <a:gd name="connsiteY3-1394" fmla="*/ 1453662 h 2463919"/>
              <a:gd name="connsiteX4-1395" fmla="*/ 2274276 w 3259015"/>
              <a:gd name="connsiteY4-1396" fmla="*/ 1430216 h 2463919"/>
              <a:gd name="connsiteX5-1397" fmla="*/ 2485292 w 3259015"/>
              <a:gd name="connsiteY5-1398" fmla="*/ 1359877 h 2463919"/>
              <a:gd name="connsiteX6-1399" fmla="*/ 2555630 w 3259015"/>
              <a:gd name="connsiteY6-1400" fmla="*/ 1336431 h 2463919"/>
              <a:gd name="connsiteX7-1401" fmla="*/ 2649415 w 3259015"/>
              <a:gd name="connsiteY7-1402" fmla="*/ 1148862 h 2463919"/>
              <a:gd name="connsiteX8-1403" fmla="*/ 2649415 w 3259015"/>
              <a:gd name="connsiteY8-1404" fmla="*/ 633046 h 2463919"/>
              <a:gd name="connsiteX9-1405" fmla="*/ 2579076 w 3259015"/>
              <a:gd name="connsiteY9-1406" fmla="*/ 586154 h 2463919"/>
              <a:gd name="connsiteX10-1407" fmla="*/ 2485292 w 3259015"/>
              <a:gd name="connsiteY10-1408" fmla="*/ 515816 h 2463919"/>
              <a:gd name="connsiteX11-1409" fmla="*/ 1219200 w 3259015"/>
              <a:gd name="connsiteY11-1410" fmla="*/ 586154 h 2463919"/>
              <a:gd name="connsiteX12-1411" fmla="*/ 937846 w 3259015"/>
              <a:gd name="connsiteY12-1412" fmla="*/ 1008185 h 2463919"/>
              <a:gd name="connsiteX13-1413" fmla="*/ 984738 w 3259015"/>
              <a:gd name="connsiteY13-1414" fmla="*/ 1570893 h 2463919"/>
              <a:gd name="connsiteX14-1415" fmla="*/ 1008184 w 3259015"/>
              <a:gd name="connsiteY14-1416" fmla="*/ 1688123 h 2463919"/>
              <a:gd name="connsiteX15-1417" fmla="*/ 1148861 w 3259015"/>
              <a:gd name="connsiteY15-1418" fmla="*/ 1805354 h 2463919"/>
              <a:gd name="connsiteX16-1419" fmla="*/ 1312984 w 3259015"/>
              <a:gd name="connsiteY16-1420" fmla="*/ 1992923 h 2463919"/>
              <a:gd name="connsiteX17-1421" fmla="*/ 1336430 w 3259015"/>
              <a:gd name="connsiteY17-1422" fmla="*/ 2063262 h 2463919"/>
              <a:gd name="connsiteX18-1423" fmla="*/ 1406769 w 3259015"/>
              <a:gd name="connsiteY18-1424" fmla="*/ 2086708 h 2463919"/>
              <a:gd name="connsiteX19-1425" fmla="*/ 1500553 w 3259015"/>
              <a:gd name="connsiteY19-1426" fmla="*/ 2133600 h 2463919"/>
              <a:gd name="connsiteX20-1427" fmla="*/ 1570892 w 3259015"/>
              <a:gd name="connsiteY20-1428" fmla="*/ 2180493 h 2463919"/>
              <a:gd name="connsiteX21-1429" fmla="*/ 1664676 w 3259015"/>
              <a:gd name="connsiteY21-1430" fmla="*/ 2203939 h 2463919"/>
              <a:gd name="connsiteX22-1431" fmla="*/ 1711569 w 3259015"/>
              <a:gd name="connsiteY22-1432" fmla="*/ 2250831 h 2463919"/>
              <a:gd name="connsiteX23-1433" fmla="*/ 1946030 w 3259015"/>
              <a:gd name="connsiteY23-1434" fmla="*/ 2344616 h 2463919"/>
              <a:gd name="connsiteX24-1435" fmla="*/ 2602523 w 3259015"/>
              <a:gd name="connsiteY24-1436" fmla="*/ 2391508 h 2463919"/>
              <a:gd name="connsiteX25-1437" fmla="*/ 2883876 w 3259015"/>
              <a:gd name="connsiteY25-1438" fmla="*/ 2414954 h 2463919"/>
              <a:gd name="connsiteX26-1439" fmla="*/ 3024553 w 3259015"/>
              <a:gd name="connsiteY26-1440" fmla="*/ 2438400 h 2463919"/>
              <a:gd name="connsiteX27-1441" fmla="*/ 3118338 w 3259015"/>
              <a:gd name="connsiteY27-1442" fmla="*/ 2461846 h 2463919"/>
              <a:gd name="connsiteX28-1443" fmla="*/ 3259015 w 3259015"/>
              <a:gd name="connsiteY28-1444" fmla="*/ 2461846 h 2463919"/>
              <a:gd name="connsiteX0-1445" fmla="*/ 0 w 3259015"/>
              <a:gd name="connsiteY0-1446" fmla="*/ 0 h 2463919"/>
              <a:gd name="connsiteX1-1447" fmla="*/ 656492 w 3259015"/>
              <a:gd name="connsiteY1-1448" fmla="*/ 1406769 h 2463919"/>
              <a:gd name="connsiteX2-1449" fmla="*/ 984738 w 3259015"/>
              <a:gd name="connsiteY2-1450" fmla="*/ 1453662 h 2463919"/>
              <a:gd name="connsiteX3-1451" fmla="*/ 1641230 w 3259015"/>
              <a:gd name="connsiteY3-1452" fmla="*/ 1453662 h 2463919"/>
              <a:gd name="connsiteX4-1453" fmla="*/ 2274276 w 3259015"/>
              <a:gd name="connsiteY4-1454" fmla="*/ 1430216 h 2463919"/>
              <a:gd name="connsiteX5-1455" fmla="*/ 2485292 w 3259015"/>
              <a:gd name="connsiteY5-1456" fmla="*/ 1359877 h 2463919"/>
              <a:gd name="connsiteX6-1457" fmla="*/ 2555630 w 3259015"/>
              <a:gd name="connsiteY6-1458" fmla="*/ 1336431 h 2463919"/>
              <a:gd name="connsiteX7-1459" fmla="*/ 2649415 w 3259015"/>
              <a:gd name="connsiteY7-1460" fmla="*/ 1148862 h 2463919"/>
              <a:gd name="connsiteX8-1461" fmla="*/ 2649415 w 3259015"/>
              <a:gd name="connsiteY8-1462" fmla="*/ 633046 h 2463919"/>
              <a:gd name="connsiteX9-1463" fmla="*/ 2579076 w 3259015"/>
              <a:gd name="connsiteY9-1464" fmla="*/ 586154 h 2463919"/>
              <a:gd name="connsiteX10-1465" fmla="*/ 1219200 w 3259015"/>
              <a:gd name="connsiteY10-1466" fmla="*/ 586154 h 2463919"/>
              <a:gd name="connsiteX11-1467" fmla="*/ 937846 w 3259015"/>
              <a:gd name="connsiteY11-1468" fmla="*/ 1008185 h 2463919"/>
              <a:gd name="connsiteX12-1469" fmla="*/ 984738 w 3259015"/>
              <a:gd name="connsiteY12-1470" fmla="*/ 1570893 h 2463919"/>
              <a:gd name="connsiteX13-1471" fmla="*/ 1008184 w 3259015"/>
              <a:gd name="connsiteY13-1472" fmla="*/ 1688123 h 2463919"/>
              <a:gd name="connsiteX14-1473" fmla="*/ 1148861 w 3259015"/>
              <a:gd name="connsiteY14-1474" fmla="*/ 1805354 h 2463919"/>
              <a:gd name="connsiteX15-1475" fmla="*/ 1312984 w 3259015"/>
              <a:gd name="connsiteY15-1476" fmla="*/ 1992923 h 2463919"/>
              <a:gd name="connsiteX16-1477" fmla="*/ 1336430 w 3259015"/>
              <a:gd name="connsiteY16-1478" fmla="*/ 2063262 h 2463919"/>
              <a:gd name="connsiteX17-1479" fmla="*/ 1406769 w 3259015"/>
              <a:gd name="connsiteY17-1480" fmla="*/ 2086708 h 2463919"/>
              <a:gd name="connsiteX18-1481" fmla="*/ 1500553 w 3259015"/>
              <a:gd name="connsiteY18-1482" fmla="*/ 2133600 h 2463919"/>
              <a:gd name="connsiteX19-1483" fmla="*/ 1570892 w 3259015"/>
              <a:gd name="connsiteY19-1484" fmla="*/ 2180493 h 2463919"/>
              <a:gd name="connsiteX20-1485" fmla="*/ 1664676 w 3259015"/>
              <a:gd name="connsiteY20-1486" fmla="*/ 2203939 h 2463919"/>
              <a:gd name="connsiteX21-1487" fmla="*/ 1711569 w 3259015"/>
              <a:gd name="connsiteY21-1488" fmla="*/ 2250831 h 2463919"/>
              <a:gd name="connsiteX22-1489" fmla="*/ 1946030 w 3259015"/>
              <a:gd name="connsiteY22-1490" fmla="*/ 2344616 h 2463919"/>
              <a:gd name="connsiteX23-1491" fmla="*/ 2602523 w 3259015"/>
              <a:gd name="connsiteY23-1492" fmla="*/ 2391508 h 2463919"/>
              <a:gd name="connsiteX24-1493" fmla="*/ 2883876 w 3259015"/>
              <a:gd name="connsiteY24-1494" fmla="*/ 2414954 h 2463919"/>
              <a:gd name="connsiteX25-1495" fmla="*/ 3024553 w 3259015"/>
              <a:gd name="connsiteY25-1496" fmla="*/ 2438400 h 2463919"/>
              <a:gd name="connsiteX26-1497" fmla="*/ 3118338 w 3259015"/>
              <a:gd name="connsiteY26-1498" fmla="*/ 2461846 h 2463919"/>
              <a:gd name="connsiteX27-1499" fmla="*/ 3259015 w 3259015"/>
              <a:gd name="connsiteY27-1500" fmla="*/ 2461846 h 2463919"/>
              <a:gd name="connsiteX0-1501" fmla="*/ 0 w 3259015"/>
              <a:gd name="connsiteY0-1502" fmla="*/ 0 h 2463919"/>
              <a:gd name="connsiteX1-1503" fmla="*/ 656492 w 3259015"/>
              <a:gd name="connsiteY1-1504" fmla="*/ 1406769 h 2463919"/>
              <a:gd name="connsiteX2-1505" fmla="*/ 984738 w 3259015"/>
              <a:gd name="connsiteY2-1506" fmla="*/ 1453662 h 2463919"/>
              <a:gd name="connsiteX3-1507" fmla="*/ 1641230 w 3259015"/>
              <a:gd name="connsiteY3-1508" fmla="*/ 1453662 h 2463919"/>
              <a:gd name="connsiteX4-1509" fmla="*/ 2274276 w 3259015"/>
              <a:gd name="connsiteY4-1510" fmla="*/ 1430216 h 2463919"/>
              <a:gd name="connsiteX5-1511" fmla="*/ 2485292 w 3259015"/>
              <a:gd name="connsiteY5-1512" fmla="*/ 1359877 h 2463919"/>
              <a:gd name="connsiteX6-1513" fmla="*/ 2555630 w 3259015"/>
              <a:gd name="connsiteY6-1514" fmla="*/ 1336431 h 2463919"/>
              <a:gd name="connsiteX7-1515" fmla="*/ 2649415 w 3259015"/>
              <a:gd name="connsiteY7-1516" fmla="*/ 1148862 h 2463919"/>
              <a:gd name="connsiteX8-1517" fmla="*/ 2649415 w 3259015"/>
              <a:gd name="connsiteY8-1518" fmla="*/ 633046 h 2463919"/>
              <a:gd name="connsiteX9-1519" fmla="*/ 1219200 w 3259015"/>
              <a:gd name="connsiteY9-1520" fmla="*/ 586154 h 2463919"/>
              <a:gd name="connsiteX10-1521" fmla="*/ 937846 w 3259015"/>
              <a:gd name="connsiteY10-1522" fmla="*/ 1008185 h 2463919"/>
              <a:gd name="connsiteX11-1523" fmla="*/ 984738 w 3259015"/>
              <a:gd name="connsiteY11-1524" fmla="*/ 1570893 h 2463919"/>
              <a:gd name="connsiteX12-1525" fmla="*/ 1008184 w 3259015"/>
              <a:gd name="connsiteY12-1526" fmla="*/ 1688123 h 2463919"/>
              <a:gd name="connsiteX13-1527" fmla="*/ 1148861 w 3259015"/>
              <a:gd name="connsiteY13-1528" fmla="*/ 1805354 h 2463919"/>
              <a:gd name="connsiteX14-1529" fmla="*/ 1312984 w 3259015"/>
              <a:gd name="connsiteY14-1530" fmla="*/ 1992923 h 2463919"/>
              <a:gd name="connsiteX15-1531" fmla="*/ 1336430 w 3259015"/>
              <a:gd name="connsiteY15-1532" fmla="*/ 2063262 h 2463919"/>
              <a:gd name="connsiteX16-1533" fmla="*/ 1406769 w 3259015"/>
              <a:gd name="connsiteY16-1534" fmla="*/ 2086708 h 2463919"/>
              <a:gd name="connsiteX17-1535" fmla="*/ 1500553 w 3259015"/>
              <a:gd name="connsiteY17-1536" fmla="*/ 2133600 h 2463919"/>
              <a:gd name="connsiteX18-1537" fmla="*/ 1570892 w 3259015"/>
              <a:gd name="connsiteY18-1538" fmla="*/ 2180493 h 2463919"/>
              <a:gd name="connsiteX19-1539" fmla="*/ 1664676 w 3259015"/>
              <a:gd name="connsiteY19-1540" fmla="*/ 2203939 h 2463919"/>
              <a:gd name="connsiteX20-1541" fmla="*/ 1711569 w 3259015"/>
              <a:gd name="connsiteY20-1542" fmla="*/ 2250831 h 2463919"/>
              <a:gd name="connsiteX21-1543" fmla="*/ 1946030 w 3259015"/>
              <a:gd name="connsiteY21-1544" fmla="*/ 2344616 h 2463919"/>
              <a:gd name="connsiteX22-1545" fmla="*/ 2602523 w 3259015"/>
              <a:gd name="connsiteY22-1546" fmla="*/ 2391508 h 2463919"/>
              <a:gd name="connsiteX23-1547" fmla="*/ 2883876 w 3259015"/>
              <a:gd name="connsiteY23-1548" fmla="*/ 2414954 h 2463919"/>
              <a:gd name="connsiteX24-1549" fmla="*/ 3024553 w 3259015"/>
              <a:gd name="connsiteY24-1550" fmla="*/ 2438400 h 2463919"/>
              <a:gd name="connsiteX25-1551" fmla="*/ 3118338 w 3259015"/>
              <a:gd name="connsiteY25-1552" fmla="*/ 2461846 h 2463919"/>
              <a:gd name="connsiteX26-1553" fmla="*/ 3259015 w 3259015"/>
              <a:gd name="connsiteY26-1554" fmla="*/ 2461846 h 2463919"/>
              <a:gd name="connsiteX0-1555" fmla="*/ 0 w 3259015"/>
              <a:gd name="connsiteY0-1556" fmla="*/ 0 h 2463919"/>
              <a:gd name="connsiteX1-1557" fmla="*/ 656492 w 3259015"/>
              <a:gd name="connsiteY1-1558" fmla="*/ 1406769 h 2463919"/>
              <a:gd name="connsiteX2-1559" fmla="*/ 984738 w 3259015"/>
              <a:gd name="connsiteY2-1560" fmla="*/ 1453662 h 2463919"/>
              <a:gd name="connsiteX3-1561" fmla="*/ 1641230 w 3259015"/>
              <a:gd name="connsiteY3-1562" fmla="*/ 1453662 h 2463919"/>
              <a:gd name="connsiteX4-1563" fmla="*/ 2274276 w 3259015"/>
              <a:gd name="connsiteY4-1564" fmla="*/ 1430216 h 2463919"/>
              <a:gd name="connsiteX5-1565" fmla="*/ 2485292 w 3259015"/>
              <a:gd name="connsiteY5-1566" fmla="*/ 1359877 h 2463919"/>
              <a:gd name="connsiteX6-1567" fmla="*/ 2555630 w 3259015"/>
              <a:gd name="connsiteY6-1568" fmla="*/ 1336431 h 2463919"/>
              <a:gd name="connsiteX7-1569" fmla="*/ 2649415 w 3259015"/>
              <a:gd name="connsiteY7-1570" fmla="*/ 1148862 h 2463919"/>
              <a:gd name="connsiteX8-1571" fmla="*/ 1219200 w 3259015"/>
              <a:gd name="connsiteY8-1572" fmla="*/ 586154 h 2463919"/>
              <a:gd name="connsiteX9-1573" fmla="*/ 937846 w 3259015"/>
              <a:gd name="connsiteY9-1574" fmla="*/ 1008185 h 2463919"/>
              <a:gd name="connsiteX10-1575" fmla="*/ 984738 w 3259015"/>
              <a:gd name="connsiteY10-1576" fmla="*/ 1570893 h 2463919"/>
              <a:gd name="connsiteX11-1577" fmla="*/ 1008184 w 3259015"/>
              <a:gd name="connsiteY11-1578" fmla="*/ 1688123 h 2463919"/>
              <a:gd name="connsiteX12-1579" fmla="*/ 1148861 w 3259015"/>
              <a:gd name="connsiteY12-1580" fmla="*/ 1805354 h 2463919"/>
              <a:gd name="connsiteX13-1581" fmla="*/ 1312984 w 3259015"/>
              <a:gd name="connsiteY13-1582" fmla="*/ 1992923 h 2463919"/>
              <a:gd name="connsiteX14-1583" fmla="*/ 1336430 w 3259015"/>
              <a:gd name="connsiteY14-1584" fmla="*/ 2063262 h 2463919"/>
              <a:gd name="connsiteX15-1585" fmla="*/ 1406769 w 3259015"/>
              <a:gd name="connsiteY15-1586" fmla="*/ 2086708 h 2463919"/>
              <a:gd name="connsiteX16-1587" fmla="*/ 1500553 w 3259015"/>
              <a:gd name="connsiteY16-1588" fmla="*/ 2133600 h 2463919"/>
              <a:gd name="connsiteX17-1589" fmla="*/ 1570892 w 3259015"/>
              <a:gd name="connsiteY17-1590" fmla="*/ 2180493 h 2463919"/>
              <a:gd name="connsiteX18-1591" fmla="*/ 1664676 w 3259015"/>
              <a:gd name="connsiteY18-1592" fmla="*/ 2203939 h 2463919"/>
              <a:gd name="connsiteX19-1593" fmla="*/ 1711569 w 3259015"/>
              <a:gd name="connsiteY19-1594" fmla="*/ 2250831 h 2463919"/>
              <a:gd name="connsiteX20-1595" fmla="*/ 1946030 w 3259015"/>
              <a:gd name="connsiteY20-1596" fmla="*/ 2344616 h 2463919"/>
              <a:gd name="connsiteX21-1597" fmla="*/ 2602523 w 3259015"/>
              <a:gd name="connsiteY21-1598" fmla="*/ 2391508 h 2463919"/>
              <a:gd name="connsiteX22-1599" fmla="*/ 2883876 w 3259015"/>
              <a:gd name="connsiteY22-1600" fmla="*/ 2414954 h 2463919"/>
              <a:gd name="connsiteX23-1601" fmla="*/ 3024553 w 3259015"/>
              <a:gd name="connsiteY23-1602" fmla="*/ 2438400 h 2463919"/>
              <a:gd name="connsiteX24-1603" fmla="*/ 3118338 w 3259015"/>
              <a:gd name="connsiteY24-1604" fmla="*/ 2461846 h 2463919"/>
              <a:gd name="connsiteX25-1605" fmla="*/ 3259015 w 3259015"/>
              <a:gd name="connsiteY25-1606" fmla="*/ 2461846 h 2463919"/>
              <a:gd name="connsiteX0-1607" fmla="*/ 0 w 3259015"/>
              <a:gd name="connsiteY0-1608" fmla="*/ 0 h 2463919"/>
              <a:gd name="connsiteX1-1609" fmla="*/ 656492 w 3259015"/>
              <a:gd name="connsiteY1-1610" fmla="*/ 1406769 h 2463919"/>
              <a:gd name="connsiteX2-1611" fmla="*/ 984738 w 3259015"/>
              <a:gd name="connsiteY2-1612" fmla="*/ 1453662 h 2463919"/>
              <a:gd name="connsiteX3-1613" fmla="*/ 1641230 w 3259015"/>
              <a:gd name="connsiteY3-1614" fmla="*/ 1453662 h 2463919"/>
              <a:gd name="connsiteX4-1615" fmla="*/ 2274276 w 3259015"/>
              <a:gd name="connsiteY4-1616" fmla="*/ 1430216 h 2463919"/>
              <a:gd name="connsiteX5-1617" fmla="*/ 2485292 w 3259015"/>
              <a:gd name="connsiteY5-1618" fmla="*/ 1359877 h 2463919"/>
              <a:gd name="connsiteX6-1619" fmla="*/ 2555630 w 3259015"/>
              <a:gd name="connsiteY6-1620" fmla="*/ 1336431 h 2463919"/>
              <a:gd name="connsiteX7-1621" fmla="*/ 1219200 w 3259015"/>
              <a:gd name="connsiteY7-1622" fmla="*/ 586154 h 2463919"/>
              <a:gd name="connsiteX8-1623" fmla="*/ 937846 w 3259015"/>
              <a:gd name="connsiteY8-1624" fmla="*/ 1008185 h 2463919"/>
              <a:gd name="connsiteX9-1625" fmla="*/ 984738 w 3259015"/>
              <a:gd name="connsiteY9-1626" fmla="*/ 1570893 h 2463919"/>
              <a:gd name="connsiteX10-1627" fmla="*/ 1008184 w 3259015"/>
              <a:gd name="connsiteY10-1628" fmla="*/ 1688123 h 2463919"/>
              <a:gd name="connsiteX11-1629" fmla="*/ 1148861 w 3259015"/>
              <a:gd name="connsiteY11-1630" fmla="*/ 1805354 h 2463919"/>
              <a:gd name="connsiteX12-1631" fmla="*/ 1312984 w 3259015"/>
              <a:gd name="connsiteY12-1632" fmla="*/ 1992923 h 2463919"/>
              <a:gd name="connsiteX13-1633" fmla="*/ 1336430 w 3259015"/>
              <a:gd name="connsiteY13-1634" fmla="*/ 2063262 h 2463919"/>
              <a:gd name="connsiteX14-1635" fmla="*/ 1406769 w 3259015"/>
              <a:gd name="connsiteY14-1636" fmla="*/ 2086708 h 2463919"/>
              <a:gd name="connsiteX15-1637" fmla="*/ 1500553 w 3259015"/>
              <a:gd name="connsiteY15-1638" fmla="*/ 2133600 h 2463919"/>
              <a:gd name="connsiteX16-1639" fmla="*/ 1570892 w 3259015"/>
              <a:gd name="connsiteY16-1640" fmla="*/ 2180493 h 2463919"/>
              <a:gd name="connsiteX17-1641" fmla="*/ 1664676 w 3259015"/>
              <a:gd name="connsiteY17-1642" fmla="*/ 2203939 h 2463919"/>
              <a:gd name="connsiteX18-1643" fmla="*/ 1711569 w 3259015"/>
              <a:gd name="connsiteY18-1644" fmla="*/ 2250831 h 2463919"/>
              <a:gd name="connsiteX19-1645" fmla="*/ 1946030 w 3259015"/>
              <a:gd name="connsiteY19-1646" fmla="*/ 2344616 h 2463919"/>
              <a:gd name="connsiteX20-1647" fmla="*/ 2602523 w 3259015"/>
              <a:gd name="connsiteY20-1648" fmla="*/ 2391508 h 2463919"/>
              <a:gd name="connsiteX21-1649" fmla="*/ 2883876 w 3259015"/>
              <a:gd name="connsiteY21-1650" fmla="*/ 2414954 h 2463919"/>
              <a:gd name="connsiteX22-1651" fmla="*/ 3024553 w 3259015"/>
              <a:gd name="connsiteY22-1652" fmla="*/ 2438400 h 2463919"/>
              <a:gd name="connsiteX23-1653" fmla="*/ 3118338 w 3259015"/>
              <a:gd name="connsiteY23-1654" fmla="*/ 2461846 h 2463919"/>
              <a:gd name="connsiteX24-1655" fmla="*/ 3259015 w 3259015"/>
              <a:gd name="connsiteY24-1656" fmla="*/ 2461846 h 2463919"/>
              <a:gd name="connsiteX0-1657" fmla="*/ 0 w 3259015"/>
              <a:gd name="connsiteY0-1658" fmla="*/ 0 h 2463919"/>
              <a:gd name="connsiteX1-1659" fmla="*/ 656492 w 3259015"/>
              <a:gd name="connsiteY1-1660" fmla="*/ 1406769 h 2463919"/>
              <a:gd name="connsiteX2-1661" fmla="*/ 984738 w 3259015"/>
              <a:gd name="connsiteY2-1662" fmla="*/ 1453662 h 2463919"/>
              <a:gd name="connsiteX3-1663" fmla="*/ 1641230 w 3259015"/>
              <a:gd name="connsiteY3-1664" fmla="*/ 1453662 h 2463919"/>
              <a:gd name="connsiteX4-1665" fmla="*/ 2485292 w 3259015"/>
              <a:gd name="connsiteY4-1666" fmla="*/ 1359877 h 2463919"/>
              <a:gd name="connsiteX5-1667" fmla="*/ 2555630 w 3259015"/>
              <a:gd name="connsiteY5-1668" fmla="*/ 1336431 h 2463919"/>
              <a:gd name="connsiteX6-1669" fmla="*/ 1219200 w 3259015"/>
              <a:gd name="connsiteY6-1670" fmla="*/ 586154 h 2463919"/>
              <a:gd name="connsiteX7-1671" fmla="*/ 937846 w 3259015"/>
              <a:gd name="connsiteY7-1672" fmla="*/ 1008185 h 2463919"/>
              <a:gd name="connsiteX8-1673" fmla="*/ 984738 w 3259015"/>
              <a:gd name="connsiteY8-1674" fmla="*/ 1570893 h 2463919"/>
              <a:gd name="connsiteX9-1675" fmla="*/ 1008184 w 3259015"/>
              <a:gd name="connsiteY9-1676" fmla="*/ 1688123 h 2463919"/>
              <a:gd name="connsiteX10-1677" fmla="*/ 1148861 w 3259015"/>
              <a:gd name="connsiteY10-1678" fmla="*/ 1805354 h 2463919"/>
              <a:gd name="connsiteX11-1679" fmla="*/ 1312984 w 3259015"/>
              <a:gd name="connsiteY11-1680" fmla="*/ 1992923 h 2463919"/>
              <a:gd name="connsiteX12-1681" fmla="*/ 1336430 w 3259015"/>
              <a:gd name="connsiteY12-1682" fmla="*/ 2063262 h 2463919"/>
              <a:gd name="connsiteX13-1683" fmla="*/ 1406769 w 3259015"/>
              <a:gd name="connsiteY13-1684" fmla="*/ 2086708 h 2463919"/>
              <a:gd name="connsiteX14-1685" fmla="*/ 1500553 w 3259015"/>
              <a:gd name="connsiteY14-1686" fmla="*/ 2133600 h 2463919"/>
              <a:gd name="connsiteX15-1687" fmla="*/ 1570892 w 3259015"/>
              <a:gd name="connsiteY15-1688" fmla="*/ 2180493 h 2463919"/>
              <a:gd name="connsiteX16-1689" fmla="*/ 1664676 w 3259015"/>
              <a:gd name="connsiteY16-1690" fmla="*/ 2203939 h 2463919"/>
              <a:gd name="connsiteX17-1691" fmla="*/ 1711569 w 3259015"/>
              <a:gd name="connsiteY17-1692" fmla="*/ 2250831 h 2463919"/>
              <a:gd name="connsiteX18-1693" fmla="*/ 1946030 w 3259015"/>
              <a:gd name="connsiteY18-1694" fmla="*/ 2344616 h 2463919"/>
              <a:gd name="connsiteX19-1695" fmla="*/ 2602523 w 3259015"/>
              <a:gd name="connsiteY19-1696" fmla="*/ 2391508 h 2463919"/>
              <a:gd name="connsiteX20-1697" fmla="*/ 2883876 w 3259015"/>
              <a:gd name="connsiteY20-1698" fmla="*/ 2414954 h 2463919"/>
              <a:gd name="connsiteX21-1699" fmla="*/ 3024553 w 3259015"/>
              <a:gd name="connsiteY21-1700" fmla="*/ 2438400 h 2463919"/>
              <a:gd name="connsiteX22-1701" fmla="*/ 3118338 w 3259015"/>
              <a:gd name="connsiteY22-1702" fmla="*/ 2461846 h 2463919"/>
              <a:gd name="connsiteX23-1703" fmla="*/ 3259015 w 3259015"/>
              <a:gd name="connsiteY23-1704" fmla="*/ 2461846 h 2463919"/>
              <a:gd name="connsiteX0-1705" fmla="*/ 0 w 3259015"/>
              <a:gd name="connsiteY0-1706" fmla="*/ 0 h 2463919"/>
              <a:gd name="connsiteX1-1707" fmla="*/ 656492 w 3259015"/>
              <a:gd name="connsiteY1-1708" fmla="*/ 1406769 h 2463919"/>
              <a:gd name="connsiteX2-1709" fmla="*/ 984738 w 3259015"/>
              <a:gd name="connsiteY2-1710" fmla="*/ 1453662 h 2463919"/>
              <a:gd name="connsiteX3-1711" fmla="*/ 1641230 w 3259015"/>
              <a:gd name="connsiteY3-1712" fmla="*/ 1453662 h 2463919"/>
              <a:gd name="connsiteX4-1713" fmla="*/ 2555630 w 3259015"/>
              <a:gd name="connsiteY4-1714" fmla="*/ 1336431 h 2463919"/>
              <a:gd name="connsiteX5-1715" fmla="*/ 1219200 w 3259015"/>
              <a:gd name="connsiteY5-1716" fmla="*/ 586154 h 2463919"/>
              <a:gd name="connsiteX6-1717" fmla="*/ 937846 w 3259015"/>
              <a:gd name="connsiteY6-1718" fmla="*/ 1008185 h 2463919"/>
              <a:gd name="connsiteX7-1719" fmla="*/ 984738 w 3259015"/>
              <a:gd name="connsiteY7-1720" fmla="*/ 1570893 h 2463919"/>
              <a:gd name="connsiteX8-1721" fmla="*/ 1008184 w 3259015"/>
              <a:gd name="connsiteY8-1722" fmla="*/ 1688123 h 2463919"/>
              <a:gd name="connsiteX9-1723" fmla="*/ 1148861 w 3259015"/>
              <a:gd name="connsiteY9-1724" fmla="*/ 1805354 h 2463919"/>
              <a:gd name="connsiteX10-1725" fmla="*/ 1312984 w 3259015"/>
              <a:gd name="connsiteY10-1726" fmla="*/ 1992923 h 2463919"/>
              <a:gd name="connsiteX11-1727" fmla="*/ 1336430 w 3259015"/>
              <a:gd name="connsiteY11-1728" fmla="*/ 2063262 h 2463919"/>
              <a:gd name="connsiteX12-1729" fmla="*/ 1406769 w 3259015"/>
              <a:gd name="connsiteY12-1730" fmla="*/ 2086708 h 2463919"/>
              <a:gd name="connsiteX13-1731" fmla="*/ 1500553 w 3259015"/>
              <a:gd name="connsiteY13-1732" fmla="*/ 2133600 h 2463919"/>
              <a:gd name="connsiteX14-1733" fmla="*/ 1570892 w 3259015"/>
              <a:gd name="connsiteY14-1734" fmla="*/ 2180493 h 2463919"/>
              <a:gd name="connsiteX15-1735" fmla="*/ 1664676 w 3259015"/>
              <a:gd name="connsiteY15-1736" fmla="*/ 2203939 h 2463919"/>
              <a:gd name="connsiteX16-1737" fmla="*/ 1711569 w 3259015"/>
              <a:gd name="connsiteY16-1738" fmla="*/ 2250831 h 2463919"/>
              <a:gd name="connsiteX17-1739" fmla="*/ 1946030 w 3259015"/>
              <a:gd name="connsiteY17-1740" fmla="*/ 2344616 h 2463919"/>
              <a:gd name="connsiteX18-1741" fmla="*/ 2602523 w 3259015"/>
              <a:gd name="connsiteY18-1742" fmla="*/ 2391508 h 2463919"/>
              <a:gd name="connsiteX19-1743" fmla="*/ 2883876 w 3259015"/>
              <a:gd name="connsiteY19-1744" fmla="*/ 2414954 h 2463919"/>
              <a:gd name="connsiteX20-1745" fmla="*/ 3024553 w 3259015"/>
              <a:gd name="connsiteY20-1746" fmla="*/ 2438400 h 2463919"/>
              <a:gd name="connsiteX21-1747" fmla="*/ 3118338 w 3259015"/>
              <a:gd name="connsiteY21-1748" fmla="*/ 2461846 h 2463919"/>
              <a:gd name="connsiteX22-1749" fmla="*/ 3259015 w 3259015"/>
              <a:gd name="connsiteY22-1750" fmla="*/ 2461846 h 2463919"/>
              <a:gd name="connsiteX0-1751" fmla="*/ 0 w 3259015"/>
              <a:gd name="connsiteY0-1752" fmla="*/ 0 h 2463919"/>
              <a:gd name="connsiteX1-1753" fmla="*/ 656492 w 3259015"/>
              <a:gd name="connsiteY1-1754" fmla="*/ 1406769 h 2463919"/>
              <a:gd name="connsiteX2-1755" fmla="*/ 984738 w 3259015"/>
              <a:gd name="connsiteY2-1756" fmla="*/ 1453662 h 2463919"/>
              <a:gd name="connsiteX3-1757" fmla="*/ 2555630 w 3259015"/>
              <a:gd name="connsiteY3-1758" fmla="*/ 1336431 h 2463919"/>
              <a:gd name="connsiteX4-1759" fmla="*/ 1219200 w 3259015"/>
              <a:gd name="connsiteY4-1760" fmla="*/ 586154 h 2463919"/>
              <a:gd name="connsiteX5-1761" fmla="*/ 937846 w 3259015"/>
              <a:gd name="connsiteY5-1762" fmla="*/ 1008185 h 2463919"/>
              <a:gd name="connsiteX6-1763" fmla="*/ 984738 w 3259015"/>
              <a:gd name="connsiteY6-1764" fmla="*/ 1570893 h 2463919"/>
              <a:gd name="connsiteX7-1765" fmla="*/ 1008184 w 3259015"/>
              <a:gd name="connsiteY7-1766" fmla="*/ 1688123 h 2463919"/>
              <a:gd name="connsiteX8-1767" fmla="*/ 1148861 w 3259015"/>
              <a:gd name="connsiteY8-1768" fmla="*/ 1805354 h 2463919"/>
              <a:gd name="connsiteX9-1769" fmla="*/ 1312984 w 3259015"/>
              <a:gd name="connsiteY9-1770" fmla="*/ 1992923 h 2463919"/>
              <a:gd name="connsiteX10-1771" fmla="*/ 1336430 w 3259015"/>
              <a:gd name="connsiteY10-1772" fmla="*/ 2063262 h 2463919"/>
              <a:gd name="connsiteX11-1773" fmla="*/ 1406769 w 3259015"/>
              <a:gd name="connsiteY11-1774" fmla="*/ 2086708 h 2463919"/>
              <a:gd name="connsiteX12-1775" fmla="*/ 1500553 w 3259015"/>
              <a:gd name="connsiteY12-1776" fmla="*/ 2133600 h 2463919"/>
              <a:gd name="connsiteX13-1777" fmla="*/ 1570892 w 3259015"/>
              <a:gd name="connsiteY13-1778" fmla="*/ 2180493 h 2463919"/>
              <a:gd name="connsiteX14-1779" fmla="*/ 1664676 w 3259015"/>
              <a:gd name="connsiteY14-1780" fmla="*/ 2203939 h 2463919"/>
              <a:gd name="connsiteX15-1781" fmla="*/ 1711569 w 3259015"/>
              <a:gd name="connsiteY15-1782" fmla="*/ 2250831 h 2463919"/>
              <a:gd name="connsiteX16-1783" fmla="*/ 1946030 w 3259015"/>
              <a:gd name="connsiteY16-1784" fmla="*/ 2344616 h 2463919"/>
              <a:gd name="connsiteX17-1785" fmla="*/ 2602523 w 3259015"/>
              <a:gd name="connsiteY17-1786" fmla="*/ 2391508 h 2463919"/>
              <a:gd name="connsiteX18-1787" fmla="*/ 2883876 w 3259015"/>
              <a:gd name="connsiteY18-1788" fmla="*/ 2414954 h 2463919"/>
              <a:gd name="connsiteX19-1789" fmla="*/ 3024553 w 3259015"/>
              <a:gd name="connsiteY19-1790" fmla="*/ 2438400 h 2463919"/>
              <a:gd name="connsiteX20-1791" fmla="*/ 3118338 w 3259015"/>
              <a:gd name="connsiteY20-1792" fmla="*/ 2461846 h 2463919"/>
              <a:gd name="connsiteX21-1793" fmla="*/ 3259015 w 3259015"/>
              <a:gd name="connsiteY21-1794" fmla="*/ 2461846 h 2463919"/>
              <a:gd name="connsiteX0-1795" fmla="*/ 0 w 3259015"/>
              <a:gd name="connsiteY0-1796" fmla="*/ 0 h 2463919"/>
              <a:gd name="connsiteX1-1797" fmla="*/ 656492 w 3259015"/>
              <a:gd name="connsiteY1-1798" fmla="*/ 1406769 h 2463919"/>
              <a:gd name="connsiteX2-1799" fmla="*/ 984738 w 3259015"/>
              <a:gd name="connsiteY2-1800" fmla="*/ 1453662 h 2463919"/>
              <a:gd name="connsiteX3-1801" fmla="*/ 2555630 w 3259015"/>
              <a:gd name="connsiteY3-1802" fmla="*/ 1336431 h 2463919"/>
              <a:gd name="connsiteX4-1803" fmla="*/ 1219200 w 3259015"/>
              <a:gd name="connsiteY4-1804" fmla="*/ 586154 h 2463919"/>
              <a:gd name="connsiteX5-1805" fmla="*/ 937846 w 3259015"/>
              <a:gd name="connsiteY5-1806" fmla="*/ 1008185 h 2463919"/>
              <a:gd name="connsiteX6-1807" fmla="*/ 1008184 w 3259015"/>
              <a:gd name="connsiteY6-1808" fmla="*/ 1688123 h 2463919"/>
              <a:gd name="connsiteX7-1809" fmla="*/ 1148861 w 3259015"/>
              <a:gd name="connsiteY7-1810" fmla="*/ 1805354 h 2463919"/>
              <a:gd name="connsiteX8-1811" fmla="*/ 1312984 w 3259015"/>
              <a:gd name="connsiteY8-1812" fmla="*/ 1992923 h 2463919"/>
              <a:gd name="connsiteX9-1813" fmla="*/ 1336430 w 3259015"/>
              <a:gd name="connsiteY9-1814" fmla="*/ 2063262 h 2463919"/>
              <a:gd name="connsiteX10-1815" fmla="*/ 1406769 w 3259015"/>
              <a:gd name="connsiteY10-1816" fmla="*/ 2086708 h 2463919"/>
              <a:gd name="connsiteX11-1817" fmla="*/ 1500553 w 3259015"/>
              <a:gd name="connsiteY11-1818" fmla="*/ 2133600 h 2463919"/>
              <a:gd name="connsiteX12-1819" fmla="*/ 1570892 w 3259015"/>
              <a:gd name="connsiteY12-1820" fmla="*/ 2180493 h 2463919"/>
              <a:gd name="connsiteX13-1821" fmla="*/ 1664676 w 3259015"/>
              <a:gd name="connsiteY13-1822" fmla="*/ 2203939 h 2463919"/>
              <a:gd name="connsiteX14-1823" fmla="*/ 1711569 w 3259015"/>
              <a:gd name="connsiteY14-1824" fmla="*/ 2250831 h 2463919"/>
              <a:gd name="connsiteX15-1825" fmla="*/ 1946030 w 3259015"/>
              <a:gd name="connsiteY15-1826" fmla="*/ 2344616 h 2463919"/>
              <a:gd name="connsiteX16-1827" fmla="*/ 2602523 w 3259015"/>
              <a:gd name="connsiteY16-1828" fmla="*/ 2391508 h 2463919"/>
              <a:gd name="connsiteX17-1829" fmla="*/ 2883876 w 3259015"/>
              <a:gd name="connsiteY17-1830" fmla="*/ 2414954 h 2463919"/>
              <a:gd name="connsiteX18-1831" fmla="*/ 3024553 w 3259015"/>
              <a:gd name="connsiteY18-1832" fmla="*/ 2438400 h 2463919"/>
              <a:gd name="connsiteX19-1833" fmla="*/ 3118338 w 3259015"/>
              <a:gd name="connsiteY19-1834" fmla="*/ 2461846 h 2463919"/>
              <a:gd name="connsiteX20-1835" fmla="*/ 3259015 w 3259015"/>
              <a:gd name="connsiteY20-1836" fmla="*/ 2461846 h 2463919"/>
              <a:gd name="connsiteX0-1837" fmla="*/ 0 w 3259015"/>
              <a:gd name="connsiteY0-1838" fmla="*/ 0 h 2463919"/>
              <a:gd name="connsiteX1-1839" fmla="*/ 656492 w 3259015"/>
              <a:gd name="connsiteY1-1840" fmla="*/ 1406769 h 2463919"/>
              <a:gd name="connsiteX2-1841" fmla="*/ 984738 w 3259015"/>
              <a:gd name="connsiteY2-1842" fmla="*/ 1453662 h 2463919"/>
              <a:gd name="connsiteX3-1843" fmla="*/ 2555630 w 3259015"/>
              <a:gd name="connsiteY3-1844" fmla="*/ 1336431 h 2463919"/>
              <a:gd name="connsiteX4-1845" fmla="*/ 1219200 w 3259015"/>
              <a:gd name="connsiteY4-1846" fmla="*/ 586154 h 2463919"/>
              <a:gd name="connsiteX5-1847" fmla="*/ 937846 w 3259015"/>
              <a:gd name="connsiteY5-1848" fmla="*/ 1008185 h 2463919"/>
              <a:gd name="connsiteX6-1849" fmla="*/ 1148861 w 3259015"/>
              <a:gd name="connsiteY6-1850" fmla="*/ 1805354 h 2463919"/>
              <a:gd name="connsiteX7-1851" fmla="*/ 1312984 w 3259015"/>
              <a:gd name="connsiteY7-1852" fmla="*/ 1992923 h 2463919"/>
              <a:gd name="connsiteX8-1853" fmla="*/ 1336430 w 3259015"/>
              <a:gd name="connsiteY8-1854" fmla="*/ 2063262 h 2463919"/>
              <a:gd name="connsiteX9-1855" fmla="*/ 1406769 w 3259015"/>
              <a:gd name="connsiteY9-1856" fmla="*/ 2086708 h 2463919"/>
              <a:gd name="connsiteX10-1857" fmla="*/ 1500553 w 3259015"/>
              <a:gd name="connsiteY10-1858" fmla="*/ 2133600 h 2463919"/>
              <a:gd name="connsiteX11-1859" fmla="*/ 1570892 w 3259015"/>
              <a:gd name="connsiteY11-1860" fmla="*/ 2180493 h 2463919"/>
              <a:gd name="connsiteX12-1861" fmla="*/ 1664676 w 3259015"/>
              <a:gd name="connsiteY12-1862" fmla="*/ 2203939 h 2463919"/>
              <a:gd name="connsiteX13-1863" fmla="*/ 1711569 w 3259015"/>
              <a:gd name="connsiteY13-1864" fmla="*/ 2250831 h 2463919"/>
              <a:gd name="connsiteX14-1865" fmla="*/ 1946030 w 3259015"/>
              <a:gd name="connsiteY14-1866" fmla="*/ 2344616 h 2463919"/>
              <a:gd name="connsiteX15-1867" fmla="*/ 2602523 w 3259015"/>
              <a:gd name="connsiteY15-1868" fmla="*/ 2391508 h 2463919"/>
              <a:gd name="connsiteX16-1869" fmla="*/ 2883876 w 3259015"/>
              <a:gd name="connsiteY16-1870" fmla="*/ 2414954 h 2463919"/>
              <a:gd name="connsiteX17-1871" fmla="*/ 3024553 w 3259015"/>
              <a:gd name="connsiteY17-1872" fmla="*/ 2438400 h 2463919"/>
              <a:gd name="connsiteX18-1873" fmla="*/ 3118338 w 3259015"/>
              <a:gd name="connsiteY18-1874" fmla="*/ 2461846 h 2463919"/>
              <a:gd name="connsiteX19-1875" fmla="*/ 3259015 w 3259015"/>
              <a:gd name="connsiteY19-1876" fmla="*/ 2461846 h 2463919"/>
              <a:gd name="connsiteX0-1877" fmla="*/ 0 w 3259015"/>
              <a:gd name="connsiteY0-1878" fmla="*/ 0 h 2463919"/>
              <a:gd name="connsiteX1-1879" fmla="*/ 656492 w 3259015"/>
              <a:gd name="connsiteY1-1880" fmla="*/ 1406769 h 2463919"/>
              <a:gd name="connsiteX2-1881" fmla="*/ 984738 w 3259015"/>
              <a:gd name="connsiteY2-1882" fmla="*/ 1453662 h 2463919"/>
              <a:gd name="connsiteX3-1883" fmla="*/ 2555630 w 3259015"/>
              <a:gd name="connsiteY3-1884" fmla="*/ 1336431 h 2463919"/>
              <a:gd name="connsiteX4-1885" fmla="*/ 1219200 w 3259015"/>
              <a:gd name="connsiteY4-1886" fmla="*/ 586154 h 2463919"/>
              <a:gd name="connsiteX5-1887" fmla="*/ 937846 w 3259015"/>
              <a:gd name="connsiteY5-1888" fmla="*/ 1008185 h 2463919"/>
              <a:gd name="connsiteX6-1889" fmla="*/ 1312984 w 3259015"/>
              <a:gd name="connsiteY6-1890" fmla="*/ 1992923 h 2463919"/>
              <a:gd name="connsiteX7-1891" fmla="*/ 1336430 w 3259015"/>
              <a:gd name="connsiteY7-1892" fmla="*/ 2063262 h 2463919"/>
              <a:gd name="connsiteX8-1893" fmla="*/ 1406769 w 3259015"/>
              <a:gd name="connsiteY8-1894" fmla="*/ 2086708 h 2463919"/>
              <a:gd name="connsiteX9-1895" fmla="*/ 1500553 w 3259015"/>
              <a:gd name="connsiteY9-1896" fmla="*/ 2133600 h 2463919"/>
              <a:gd name="connsiteX10-1897" fmla="*/ 1570892 w 3259015"/>
              <a:gd name="connsiteY10-1898" fmla="*/ 2180493 h 2463919"/>
              <a:gd name="connsiteX11-1899" fmla="*/ 1664676 w 3259015"/>
              <a:gd name="connsiteY11-1900" fmla="*/ 2203939 h 2463919"/>
              <a:gd name="connsiteX12-1901" fmla="*/ 1711569 w 3259015"/>
              <a:gd name="connsiteY12-1902" fmla="*/ 2250831 h 2463919"/>
              <a:gd name="connsiteX13-1903" fmla="*/ 1946030 w 3259015"/>
              <a:gd name="connsiteY13-1904" fmla="*/ 2344616 h 2463919"/>
              <a:gd name="connsiteX14-1905" fmla="*/ 2602523 w 3259015"/>
              <a:gd name="connsiteY14-1906" fmla="*/ 2391508 h 2463919"/>
              <a:gd name="connsiteX15-1907" fmla="*/ 2883876 w 3259015"/>
              <a:gd name="connsiteY15-1908" fmla="*/ 2414954 h 2463919"/>
              <a:gd name="connsiteX16-1909" fmla="*/ 3024553 w 3259015"/>
              <a:gd name="connsiteY16-1910" fmla="*/ 2438400 h 2463919"/>
              <a:gd name="connsiteX17-1911" fmla="*/ 3118338 w 3259015"/>
              <a:gd name="connsiteY17-1912" fmla="*/ 2461846 h 2463919"/>
              <a:gd name="connsiteX18-1913" fmla="*/ 3259015 w 3259015"/>
              <a:gd name="connsiteY18-1914" fmla="*/ 2461846 h 2463919"/>
              <a:gd name="connsiteX0-1915" fmla="*/ 0 w 3259015"/>
              <a:gd name="connsiteY0-1916" fmla="*/ 0 h 2463919"/>
              <a:gd name="connsiteX1-1917" fmla="*/ 656492 w 3259015"/>
              <a:gd name="connsiteY1-1918" fmla="*/ 1406769 h 2463919"/>
              <a:gd name="connsiteX2-1919" fmla="*/ 984738 w 3259015"/>
              <a:gd name="connsiteY2-1920" fmla="*/ 1453662 h 2463919"/>
              <a:gd name="connsiteX3-1921" fmla="*/ 2555630 w 3259015"/>
              <a:gd name="connsiteY3-1922" fmla="*/ 1336431 h 2463919"/>
              <a:gd name="connsiteX4-1923" fmla="*/ 1219200 w 3259015"/>
              <a:gd name="connsiteY4-1924" fmla="*/ 586154 h 2463919"/>
              <a:gd name="connsiteX5-1925" fmla="*/ 937846 w 3259015"/>
              <a:gd name="connsiteY5-1926" fmla="*/ 1008185 h 2463919"/>
              <a:gd name="connsiteX6-1927" fmla="*/ 1312984 w 3259015"/>
              <a:gd name="connsiteY6-1928" fmla="*/ 1992923 h 2463919"/>
              <a:gd name="connsiteX7-1929" fmla="*/ 1406769 w 3259015"/>
              <a:gd name="connsiteY7-1930" fmla="*/ 2086708 h 2463919"/>
              <a:gd name="connsiteX8-1931" fmla="*/ 1500553 w 3259015"/>
              <a:gd name="connsiteY8-1932" fmla="*/ 2133600 h 2463919"/>
              <a:gd name="connsiteX9-1933" fmla="*/ 1570892 w 3259015"/>
              <a:gd name="connsiteY9-1934" fmla="*/ 2180493 h 2463919"/>
              <a:gd name="connsiteX10-1935" fmla="*/ 1664676 w 3259015"/>
              <a:gd name="connsiteY10-1936" fmla="*/ 2203939 h 2463919"/>
              <a:gd name="connsiteX11-1937" fmla="*/ 1711569 w 3259015"/>
              <a:gd name="connsiteY11-1938" fmla="*/ 2250831 h 2463919"/>
              <a:gd name="connsiteX12-1939" fmla="*/ 1946030 w 3259015"/>
              <a:gd name="connsiteY12-1940" fmla="*/ 2344616 h 2463919"/>
              <a:gd name="connsiteX13-1941" fmla="*/ 2602523 w 3259015"/>
              <a:gd name="connsiteY13-1942" fmla="*/ 2391508 h 2463919"/>
              <a:gd name="connsiteX14-1943" fmla="*/ 2883876 w 3259015"/>
              <a:gd name="connsiteY14-1944" fmla="*/ 2414954 h 2463919"/>
              <a:gd name="connsiteX15-1945" fmla="*/ 3024553 w 3259015"/>
              <a:gd name="connsiteY15-1946" fmla="*/ 2438400 h 2463919"/>
              <a:gd name="connsiteX16-1947" fmla="*/ 3118338 w 3259015"/>
              <a:gd name="connsiteY16-1948" fmla="*/ 2461846 h 2463919"/>
              <a:gd name="connsiteX17-1949" fmla="*/ 3259015 w 3259015"/>
              <a:gd name="connsiteY17-1950" fmla="*/ 2461846 h 2463919"/>
              <a:gd name="connsiteX0-1951" fmla="*/ 0 w 3259015"/>
              <a:gd name="connsiteY0-1952" fmla="*/ 0 h 2463919"/>
              <a:gd name="connsiteX1-1953" fmla="*/ 656492 w 3259015"/>
              <a:gd name="connsiteY1-1954" fmla="*/ 1406769 h 2463919"/>
              <a:gd name="connsiteX2-1955" fmla="*/ 984738 w 3259015"/>
              <a:gd name="connsiteY2-1956" fmla="*/ 1453662 h 2463919"/>
              <a:gd name="connsiteX3-1957" fmla="*/ 2555630 w 3259015"/>
              <a:gd name="connsiteY3-1958" fmla="*/ 1336431 h 2463919"/>
              <a:gd name="connsiteX4-1959" fmla="*/ 1219200 w 3259015"/>
              <a:gd name="connsiteY4-1960" fmla="*/ 586154 h 2463919"/>
              <a:gd name="connsiteX5-1961" fmla="*/ 937846 w 3259015"/>
              <a:gd name="connsiteY5-1962" fmla="*/ 1008185 h 2463919"/>
              <a:gd name="connsiteX6-1963" fmla="*/ 1312984 w 3259015"/>
              <a:gd name="connsiteY6-1964" fmla="*/ 1992923 h 2463919"/>
              <a:gd name="connsiteX7-1965" fmla="*/ 1406769 w 3259015"/>
              <a:gd name="connsiteY7-1966" fmla="*/ 2086708 h 2463919"/>
              <a:gd name="connsiteX8-1967" fmla="*/ 1570892 w 3259015"/>
              <a:gd name="connsiteY8-1968" fmla="*/ 2180493 h 2463919"/>
              <a:gd name="connsiteX9-1969" fmla="*/ 1664676 w 3259015"/>
              <a:gd name="connsiteY9-1970" fmla="*/ 2203939 h 2463919"/>
              <a:gd name="connsiteX10-1971" fmla="*/ 1711569 w 3259015"/>
              <a:gd name="connsiteY10-1972" fmla="*/ 2250831 h 2463919"/>
              <a:gd name="connsiteX11-1973" fmla="*/ 1946030 w 3259015"/>
              <a:gd name="connsiteY11-1974" fmla="*/ 2344616 h 2463919"/>
              <a:gd name="connsiteX12-1975" fmla="*/ 2602523 w 3259015"/>
              <a:gd name="connsiteY12-1976" fmla="*/ 2391508 h 2463919"/>
              <a:gd name="connsiteX13-1977" fmla="*/ 2883876 w 3259015"/>
              <a:gd name="connsiteY13-1978" fmla="*/ 2414954 h 2463919"/>
              <a:gd name="connsiteX14-1979" fmla="*/ 3024553 w 3259015"/>
              <a:gd name="connsiteY14-1980" fmla="*/ 2438400 h 2463919"/>
              <a:gd name="connsiteX15-1981" fmla="*/ 3118338 w 3259015"/>
              <a:gd name="connsiteY15-1982" fmla="*/ 2461846 h 2463919"/>
              <a:gd name="connsiteX16-1983" fmla="*/ 3259015 w 3259015"/>
              <a:gd name="connsiteY16-1984" fmla="*/ 2461846 h 2463919"/>
              <a:gd name="connsiteX0-1985" fmla="*/ 0 w 3259015"/>
              <a:gd name="connsiteY0-1986" fmla="*/ 0 h 2463919"/>
              <a:gd name="connsiteX1-1987" fmla="*/ 656492 w 3259015"/>
              <a:gd name="connsiteY1-1988" fmla="*/ 1406769 h 2463919"/>
              <a:gd name="connsiteX2-1989" fmla="*/ 984738 w 3259015"/>
              <a:gd name="connsiteY2-1990" fmla="*/ 1453662 h 2463919"/>
              <a:gd name="connsiteX3-1991" fmla="*/ 2555630 w 3259015"/>
              <a:gd name="connsiteY3-1992" fmla="*/ 1336431 h 2463919"/>
              <a:gd name="connsiteX4-1993" fmla="*/ 1219200 w 3259015"/>
              <a:gd name="connsiteY4-1994" fmla="*/ 586154 h 2463919"/>
              <a:gd name="connsiteX5-1995" fmla="*/ 937846 w 3259015"/>
              <a:gd name="connsiteY5-1996" fmla="*/ 1008185 h 2463919"/>
              <a:gd name="connsiteX6-1997" fmla="*/ 1312984 w 3259015"/>
              <a:gd name="connsiteY6-1998" fmla="*/ 1992923 h 2463919"/>
              <a:gd name="connsiteX7-1999" fmla="*/ 1406769 w 3259015"/>
              <a:gd name="connsiteY7-2000" fmla="*/ 2086708 h 2463919"/>
              <a:gd name="connsiteX8-2001" fmla="*/ 1664676 w 3259015"/>
              <a:gd name="connsiteY8-2002" fmla="*/ 2203939 h 2463919"/>
              <a:gd name="connsiteX9-2003" fmla="*/ 1711569 w 3259015"/>
              <a:gd name="connsiteY9-2004" fmla="*/ 2250831 h 2463919"/>
              <a:gd name="connsiteX10-2005" fmla="*/ 1946030 w 3259015"/>
              <a:gd name="connsiteY10-2006" fmla="*/ 2344616 h 2463919"/>
              <a:gd name="connsiteX11-2007" fmla="*/ 2602523 w 3259015"/>
              <a:gd name="connsiteY11-2008" fmla="*/ 2391508 h 2463919"/>
              <a:gd name="connsiteX12-2009" fmla="*/ 2883876 w 3259015"/>
              <a:gd name="connsiteY12-2010" fmla="*/ 2414954 h 2463919"/>
              <a:gd name="connsiteX13-2011" fmla="*/ 3024553 w 3259015"/>
              <a:gd name="connsiteY13-2012" fmla="*/ 2438400 h 2463919"/>
              <a:gd name="connsiteX14-2013" fmla="*/ 3118338 w 3259015"/>
              <a:gd name="connsiteY14-2014" fmla="*/ 2461846 h 2463919"/>
              <a:gd name="connsiteX15-2015" fmla="*/ 3259015 w 3259015"/>
              <a:gd name="connsiteY15-2016" fmla="*/ 2461846 h 2463919"/>
              <a:gd name="connsiteX0-2017" fmla="*/ 0 w 3259015"/>
              <a:gd name="connsiteY0-2018" fmla="*/ 0 h 2463919"/>
              <a:gd name="connsiteX1-2019" fmla="*/ 656492 w 3259015"/>
              <a:gd name="connsiteY1-2020" fmla="*/ 1406769 h 2463919"/>
              <a:gd name="connsiteX2-2021" fmla="*/ 984738 w 3259015"/>
              <a:gd name="connsiteY2-2022" fmla="*/ 1453662 h 2463919"/>
              <a:gd name="connsiteX3-2023" fmla="*/ 2555630 w 3259015"/>
              <a:gd name="connsiteY3-2024" fmla="*/ 1336431 h 2463919"/>
              <a:gd name="connsiteX4-2025" fmla="*/ 1219200 w 3259015"/>
              <a:gd name="connsiteY4-2026" fmla="*/ 586154 h 2463919"/>
              <a:gd name="connsiteX5-2027" fmla="*/ 937846 w 3259015"/>
              <a:gd name="connsiteY5-2028" fmla="*/ 1008185 h 2463919"/>
              <a:gd name="connsiteX6-2029" fmla="*/ 1312984 w 3259015"/>
              <a:gd name="connsiteY6-2030" fmla="*/ 1992923 h 2463919"/>
              <a:gd name="connsiteX7-2031" fmla="*/ 1406769 w 3259015"/>
              <a:gd name="connsiteY7-2032" fmla="*/ 2086708 h 2463919"/>
              <a:gd name="connsiteX8-2033" fmla="*/ 1711569 w 3259015"/>
              <a:gd name="connsiteY8-2034" fmla="*/ 2250831 h 2463919"/>
              <a:gd name="connsiteX9-2035" fmla="*/ 1946030 w 3259015"/>
              <a:gd name="connsiteY9-2036" fmla="*/ 2344616 h 2463919"/>
              <a:gd name="connsiteX10-2037" fmla="*/ 2602523 w 3259015"/>
              <a:gd name="connsiteY10-2038" fmla="*/ 2391508 h 2463919"/>
              <a:gd name="connsiteX11-2039" fmla="*/ 2883876 w 3259015"/>
              <a:gd name="connsiteY11-2040" fmla="*/ 2414954 h 2463919"/>
              <a:gd name="connsiteX12-2041" fmla="*/ 3024553 w 3259015"/>
              <a:gd name="connsiteY12-2042" fmla="*/ 2438400 h 2463919"/>
              <a:gd name="connsiteX13-2043" fmla="*/ 3118338 w 3259015"/>
              <a:gd name="connsiteY13-2044" fmla="*/ 2461846 h 2463919"/>
              <a:gd name="connsiteX14-2045" fmla="*/ 3259015 w 3259015"/>
              <a:gd name="connsiteY14-2046" fmla="*/ 2461846 h 2463919"/>
              <a:gd name="connsiteX0-2047" fmla="*/ 0 w 3259015"/>
              <a:gd name="connsiteY0-2048" fmla="*/ 0 h 2463919"/>
              <a:gd name="connsiteX1-2049" fmla="*/ 656492 w 3259015"/>
              <a:gd name="connsiteY1-2050" fmla="*/ 1406769 h 2463919"/>
              <a:gd name="connsiteX2-2051" fmla="*/ 984738 w 3259015"/>
              <a:gd name="connsiteY2-2052" fmla="*/ 1453662 h 2463919"/>
              <a:gd name="connsiteX3-2053" fmla="*/ 2555630 w 3259015"/>
              <a:gd name="connsiteY3-2054" fmla="*/ 1336431 h 2463919"/>
              <a:gd name="connsiteX4-2055" fmla="*/ 1219200 w 3259015"/>
              <a:gd name="connsiteY4-2056" fmla="*/ 586154 h 2463919"/>
              <a:gd name="connsiteX5-2057" fmla="*/ 937846 w 3259015"/>
              <a:gd name="connsiteY5-2058" fmla="*/ 1008185 h 2463919"/>
              <a:gd name="connsiteX6-2059" fmla="*/ 1312984 w 3259015"/>
              <a:gd name="connsiteY6-2060" fmla="*/ 1992923 h 2463919"/>
              <a:gd name="connsiteX7-2061" fmla="*/ 1406769 w 3259015"/>
              <a:gd name="connsiteY7-2062" fmla="*/ 2086708 h 2463919"/>
              <a:gd name="connsiteX8-2063" fmla="*/ 1946030 w 3259015"/>
              <a:gd name="connsiteY8-2064" fmla="*/ 2344616 h 2463919"/>
              <a:gd name="connsiteX9-2065" fmla="*/ 2602523 w 3259015"/>
              <a:gd name="connsiteY9-2066" fmla="*/ 2391508 h 2463919"/>
              <a:gd name="connsiteX10-2067" fmla="*/ 2883876 w 3259015"/>
              <a:gd name="connsiteY10-2068" fmla="*/ 2414954 h 2463919"/>
              <a:gd name="connsiteX11-2069" fmla="*/ 3024553 w 3259015"/>
              <a:gd name="connsiteY11-2070" fmla="*/ 2438400 h 2463919"/>
              <a:gd name="connsiteX12-2071" fmla="*/ 3118338 w 3259015"/>
              <a:gd name="connsiteY12-2072" fmla="*/ 2461846 h 2463919"/>
              <a:gd name="connsiteX13-2073" fmla="*/ 3259015 w 3259015"/>
              <a:gd name="connsiteY13-2074" fmla="*/ 2461846 h 2463919"/>
              <a:gd name="connsiteX0-2075" fmla="*/ 0 w 3259015"/>
              <a:gd name="connsiteY0-2076" fmla="*/ 0 h 2463919"/>
              <a:gd name="connsiteX1-2077" fmla="*/ 656492 w 3259015"/>
              <a:gd name="connsiteY1-2078" fmla="*/ 1406769 h 2463919"/>
              <a:gd name="connsiteX2-2079" fmla="*/ 984738 w 3259015"/>
              <a:gd name="connsiteY2-2080" fmla="*/ 1453662 h 2463919"/>
              <a:gd name="connsiteX3-2081" fmla="*/ 2555630 w 3259015"/>
              <a:gd name="connsiteY3-2082" fmla="*/ 1336431 h 2463919"/>
              <a:gd name="connsiteX4-2083" fmla="*/ 1219200 w 3259015"/>
              <a:gd name="connsiteY4-2084" fmla="*/ 586154 h 2463919"/>
              <a:gd name="connsiteX5-2085" fmla="*/ 937846 w 3259015"/>
              <a:gd name="connsiteY5-2086" fmla="*/ 1008185 h 2463919"/>
              <a:gd name="connsiteX6-2087" fmla="*/ 1312984 w 3259015"/>
              <a:gd name="connsiteY6-2088" fmla="*/ 1992923 h 2463919"/>
              <a:gd name="connsiteX7-2089" fmla="*/ 1946030 w 3259015"/>
              <a:gd name="connsiteY7-2090" fmla="*/ 2344616 h 2463919"/>
              <a:gd name="connsiteX8-2091" fmla="*/ 2602523 w 3259015"/>
              <a:gd name="connsiteY8-2092" fmla="*/ 2391508 h 2463919"/>
              <a:gd name="connsiteX9-2093" fmla="*/ 2883876 w 3259015"/>
              <a:gd name="connsiteY9-2094" fmla="*/ 2414954 h 2463919"/>
              <a:gd name="connsiteX10-2095" fmla="*/ 3024553 w 3259015"/>
              <a:gd name="connsiteY10-2096" fmla="*/ 2438400 h 2463919"/>
              <a:gd name="connsiteX11-2097" fmla="*/ 3118338 w 3259015"/>
              <a:gd name="connsiteY11-2098" fmla="*/ 2461846 h 2463919"/>
              <a:gd name="connsiteX12-2099" fmla="*/ 3259015 w 3259015"/>
              <a:gd name="connsiteY12-2100" fmla="*/ 2461846 h 2463919"/>
              <a:gd name="connsiteX0-2101" fmla="*/ 0 w 3259015"/>
              <a:gd name="connsiteY0-2102" fmla="*/ 0 h 2463919"/>
              <a:gd name="connsiteX1-2103" fmla="*/ 656492 w 3259015"/>
              <a:gd name="connsiteY1-2104" fmla="*/ 1406769 h 2463919"/>
              <a:gd name="connsiteX2-2105" fmla="*/ 984738 w 3259015"/>
              <a:gd name="connsiteY2-2106" fmla="*/ 1453662 h 2463919"/>
              <a:gd name="connsiteX3-2107" fmla="*/ 2555630 w 3259015"/>
              <a:gd name="connsiteY3-2108" fmla="*/ 1336431 h 2463919"/>
              <a:gd name="connsiteX4-2109" fmla="*/ 1219200 w 3259015"/>
              <a:gd name="connsiteY4-2110" fmla="*/ 586154 h 2463919"/>
              <a:gd name="connsiteX5-2111" fmla="*/ 937846 w 3259015"/>
              <a:gd name="connsiteY5-2112" fmla="*/ 1008185 h 2463919"/>
              <a:gd name="connsiteX6-2113" fmla="*/ 1946030 w 3259015"/>
              <a:gd name="connsiteY6-2114" fmla="*/ 2344616 h 2463919"/>
              <a:gd name="connsiteX7-2115" fmla="*/ 2602523 w 3259015"/>
              <a:gd name="connsiteY7-2116" fmla="*/ 2391508 h 2463919"/>
              <a:gd name="connsiteX8-2117" fmla="*/ 2883876 w 3259015"/>
              <a:gd name="connsiteY8-2118" fmla="*/ 2414954 h 2463919"/>
              <a:gd name="connsiteX9-2119" fmla="*/ 3024553 w 3259015"/>
              <a:gd name="connsiteY9-2120" fmla="*/ 2438400 h 2463919"/>
              <a:gd name="connsiteX10-2121" fmla="*/ 3118338 w 3259015"/>
              <a:gd name="connsiteY10-2122" fmla="*/ 2461846 h 2463919"/>
              <a:gd name="connsiteX11-2123" fmla="*/ 3259015 w 3259015"/>
              <a:gd name="connsiteY11-2124" fmla="*/ 2461846 h 2463919"/>
              <a:gd name="connsiteX0-2125" fmla="*/ 0 w 3259015"/>
              <a:gd name="connsiteY0-2126" fmla="*/ 0 h 2466162"/>
              <a:gd name="connsiteX1-2127" fmla="*/ 656492 w 3259015"/>
              <a:gd name="connsiteY1-2128" fmla="*/ 1406769 h 2466162"/>
              <a:gd name="connsiteX2-2129" fmla="*/ 984738 w 3259015"/>
              <a:gd name="connsiteY2-2130" fmla="*/ 1453662 h 2466162"/>
              <a:gd name="connsiteX3-2131" fmla="*/ 2555630 w 3259015"/>
              <a:gd name="connsiteY3-2132" fmla="*/ 1336431 h 2466162"/>
              <a:gd name="connsiteX4-2133" fmla="*/ 1219200 w 3259015"/>
              <a:gd name="connsiteY4-2134" fmla="*/ 586154 h 2466162"/>
              <a:gd name="connsiteX5-2135" fmla="*/ 937846 w 3259015"/>
              <a:gd name="connsiteY5-2136" fmla="*/ 1008185 h 2466162"/>
              <a:gd name="connsiteX6-2137" fmla="*/ 1946030 w 3259015"/>
              <a:gd name="connsiteY6-2138" fmla="*/ 2344616 h 2466162"/>
              <a:gd name="connsiteX7-2139" fmla="*/ 2883876 w 3259015"/>
              <a:gd name="connsiteY7-2140" fmla="*/ 2414954 h 2466162"/>
              <a:gd name="connsiteX8-2141" fmla="*/ 3024553 w 3259015"/>
              <a:gd name="connsiteY8-2142" fmla="*/ 2438400 h 2466162"/>
              <a:gd name="connsiteX9-2143" fmla="*/ 3118338 w 3259015"/>
              <a:gd name="connsiteY9-2144" fmla="*/ 2461846 h 2466162"/>
              <a:gd name="connsiteX10-2145" fmla="*/ 3259015 w 3259015"/>
              <a:gd name="connsiteY10-2146" fmla="*/ 2461846 h 2466162"/>
              <a:gd name="connsiteX0-2147" fmla="*/ 0 w 3259015"/>
              <a:gd name="connsiteY0-2148" fmla="*/ 0 h 2475454"/>
              <a:gd name="connsiteX1-2149" fmla="*/ 656492 w 3259015"/>
              <a:gd name="connsiteY1-2150" fmla="*/ 1406769 h 2475454"/>
              <a:gd name="connsiteX2-2151" fmla="*/ 984738 w 3259015"/>
              <a:gd name="connsiteY2-2152" fmla="*/ 1453662 h 2475454"/>
              <a:gd name="connsiteX3-2153" fmla="*/ 2555630 w 3259015"/>
              <a:gd name="connsiteY3-2154" fmla="*/ 1336431 h 2475454"/>
              <a:gd name="connsiteX4-2155" fmla="*/ 1219200 w 3259015"/>
              <a:gd name="connsiteY4-2156" fmla="*/ 586154 h 2475454"/>
              <a:gd name="connsiteX5-2157" fmla="*/ 937846 w 3259015"/>
              <a:gd name="connsiteY5-2158" fmla="*/ 1008185 h 2475454"/>
              <a:gd name="connsiteX6-2159" fmla="*/ 1946030 w 3259015"/>
              <a:gd name="connsiteY6-2160" fmla="*/ 2344616 h 2475454"/>
              <a:gd name="connsiteX7-2161" fmla="*/ 3024553 w 3259015"/>
              <a:gd name="connsiteY7-2162" fmla="*/ 2438400 h 2475454"/>
              <a:gd name="connsiteX8-2163" fmla="*/ 3118338 w 3259015"/>
              <a:gd name="connsiteY8-2164" fmla="*/ 2461846 h 2475454"/>
              <a:gd name="connsiteX9-2165" fmla="*/ 3259015 w 3259015"/>
              <a:gd name="connsiteY9-2166" fmla="*/ 2461846 h 2475454"/>
              <a:gd name="connsiteX0-2167" fmla="*/ 0 w 3259015"/>
              <a:gd name="connsiteY0-2168" fmla="*/ 0 h 2487058"/>
              <a:gd name="connsiteX1-2169" fmla="*/ 656492 w 3259015"/>
              <a:gd name="connsiteY1-2170" fmla="*/ 1406769 h 2487058"/>
              <a:gd name="connsiteX2-2171" fmla="*/ 984738 w 3259015"/>
              <a:gd name="connsiteY2-2172" fmla="*/ 1453662 h 2487058"/>
              <a:gd name="connsiteX3-2173" fmla="*/ 2555630 w 3259015"/>
              <a:gd name="connsiteY3-2174" fmla="*/ 1336431 h 2487058"/>
              <a:gd name="connsiteX4-2175" fmla="*/ 1219200 w 3259015"/>
              <a:gd name="connsiteY4-2176" fmla="*/ 586154 h 2487058"/>
              <a:gd name="connsiteX5-2177" fmla="*/ 937846 w 3259015"/>
              <a:gd name="connsiteY5-2178" fmla="*/ 1008185 h 2487058"/>
              <a:gd name="connsiteX6-2179" fmla="*/ 1946030 w 3259015"/>
              <a:gd name="connsiteY6-2180" fmla="*/ 2344616 h 2487058"/>
              <a:gd name="connsiteX7-2181" fmla="*/ 3118338 w 3259015"/>
              <a:gd name="connsiteY7-2182" fmla="*/ 2461846 h 2487058"/>
              <a:gd name="connsiteX8-2183" fmla="*/ 3259015 w 3259015"/>
              <a:gd name="connsiteY8-2184" fmla="*/ 2461846 h 2487058"/>
              <a:gd name="connsiteX0-2185" fmla="*/ 0 w 3259015"/>
              <a:gd name="connsiteY0-2186" fmla="*/ 0 h 2485348"/>
              <a:gd name="connsiteX1-2187" fmla="*/ 656492 w 3259015"/>
              <a:gd name="connsiteY1-2188" fmla="*/ 1406769 h 2485348"/>
              <a:gd name="connsiteX2-2189" fmla="*/ 984738 w 3259015"/>
              <a:gd name="connsiteY2-2190" fmla="*/ 1453662 h 2485348"/>
              <a:gd name="connsiteX3-2191" fmla="*/ 2555630 w 3259015"/>
              <a:gd name="connsiteY3-2192" fmla="*/ 1336431 h 2485348"/>
              <a:gd name="connsiteX4-2193" fmla="*/ 1219200 w 3259015"/>
              <a:gd name="connsiteY4-2194" fmla="*/ 586154 h 2485348"/>
              <a:gd name="connsiteX5-2195" fmla="*/ 937846 w 3259015"/>
              <a:gd name="connsiteY5-2196" fmla="*/ 1008185 h 2485348"/>
              <a:gd name="connsiteX6-2197" fmla="*/ 1946030 w 3259015"/>
              <a:gd name="connsiteY6-2198" fmla="*/ 2344616 h 2485348"/>
              <a:gd name="connsiteX7-2199" fmla="*/ 3259015 w 3259015"/>
              <a:gd name="connsiteY7-2200" fmla="*/ 2461846 h 2485348"/>
              <a:gd name="connsiteX0-2201" fmla="*/ 0 w 3259015"/>
              <a:gd name="connsiteY0-2202" fmla="*/ 0 h 2485348"/>
              <a:gd name="connsiteX1-2203" fmla="*/ 382172 w 3259015"/>
              <a:gd name="connsiteY1-2204" fmla="*/ 1000369 h 2485348"/>
              <a:gd name="connsiteX2-2205" fmla="*/ 984738 w 3259015"/>
              <a:gd name="connsiteY2-2206" fmla="*/ 1453662 h 2485348"/>
              <a:gd name="connsiteX3-2207" fmla="*/ 2555630 w 3259015"/>
              <a:gd name="connsiteY3-2208" fmla="*/ 1336431 h 2485348"/>
              <a:gd name="connsiteX4-2209" fmla="*/ 1219200 w 3259015"/>
              <a:gd name="connsiteY4-2210" fmla="*/ 586154 h 2485348"/>
              <a:gd name="connsiteX5-2211" fmla="*/ 937846 w 3259015"/>
              <a:gd name="connsiteY5-2212" fmla="*/ 1008185 h 2485348"/>
              <a:gd name="connsiteX6-2213" fmla="*/ 1946030 w 3259015"/>
              <a:gd name="connsiteY6-2214" fmla="*/ 2344616 h 2485348"/>
              <a:gd name="connsiteX7-2215" fmla="*/ 3259015 w 3259015"/>
              <a:gd name="connsiteY7-2216" fmla="*/ 2461846 h 2485348"/>
              <a:gd name="connsiteX0-2217" fmla="*/ 0 w 3259015"/>
              <a:gd name="connsiteY0-2218" fmla="*/ 0 h 2485348"/>
              <a:gd name="connsiteX1-2219" fmla="*/ 382172 w 3259015"/>
              <a:gd name="connsiteY1-2220" fmla="*/ 1000369 h 2485348"/>
              <a:gd name="connsiteX2-2221" fmla="*/ 984738 w 3259015"/>
              <a:gd name="connsiteY2-2222" fmla="*/ 1453662 h 2485348"/>
              <a:gd name="connsiteX3-2223" fmla="*/ 2555630 w 3259015"/>
              <a:gd name="connsiteY3-2224" fmla="*/ 1336431 h 2485348"/>
              <a:gd name="connsiteX4-2225" fmla="*/ 1219200 w 3259015"/>
              <a:gd name="connsiteY4-2226" fmla="*/ 586154 h 2485348"/>
              <a:gd name="connsiteX5-2227" fmla="*/ 937846 w 3259015"/>
              <a:gd name="connsiteY5-2228" fmla="*/ 1008185 h 2485348"/>
              <a:gd name="connsiteX6-2229" fmla="*/ 1946030 w 3259015"/>
              <a:gd name="connsiteY6-2230" fmla="*/ 2344616 h 2485348"/>
              <a:gd name="connsiteX7-2231" fmla="*/ 3259015 w 3259015"/>
              <a:gd name="connsiteY7-2232" fmla="*/ 2461846 h 2485348"/>
              <a:gd name="connsiteX0-2233" fmla="*/ 0 w 3259015"/>
              <a:gd name="connsiteY0-2234" fmla="*/ 0 h 2485348"/>
              <a:gd name="connsiteX1-2235" fmla="*/ 382172 w 3259015"/>
              <a:gd name="connsiteY1-2236" fmla="*/ 1000369 h 2485348"/>
              <a:gd name="connsiteX2-2237" fmla="*/ 1076178 w 3259015"/>
              <a:gd name="connsiteY2-2238" fmla="*/ 1687342 h 2485348"/>
              <a:gd name="connsiteX3-2239" fmla="*/ 2555630 w 3259015"/>
              <a:gd name="connsiteY3-2240" fmla="*/ 1336431 h 2485348"/>
              <a:gd name="connsiteX4-2241" fmla="*/ 1219200 w 3259015"/>
              <a:gd name="connsiteY4-2242" fmla="*/ 586154 h 2485348"/>
              <a:gd name="connsiteX5-2243" fmla="*/ 937846 w 3259015"/>
              <a:gd name="connsiteY5-2244" fmla="*/ 1008185 h 2485348"/>
              <a:gd name="connsiteX6-2245" fmla="*/ 1946030 w 3259015"/>
              <a:gd name="connsiteY6-2246" fmla="*/ 2344616 h 2485348"/>
              <a:gd name="connsiteX7-2247" fmla="*/ 3259015 w 3259015"/>
              <a:gd name="connsiteY7-2248" fmla="*/ 2461846 h 2485348"/>
              <a:gd name="connsiteX0-2249" fmla="*/ 0 w 3259015"/>
              <a:gd name="connsiteY0-2250" fmla="*/ 0 h 2485348"/>
              <a:gd name="connsiteX1-2251" fmla="*/ 382172 w 3259015"/>
              <a:gd name="connsiteY1-2252" fmla="*/ 1000369 h 2485348"/>
              <a:gd name="connsiteX2-2253" fmla="*/ 1076178 w 3259015"/>
              <a:gd name="connsiteY2-2254" fmla="*/ 1687342 h 2485348"/>
              <a:gd name="connsiteX3-2255" fmla="*/ 2555630 w 3259015"/>
              <a:gd name="connsiteY3-2256" fmla="*/ 1336431 h 2485348"/>
              <a:gd name="connsiteX4-2257" fmla="*/ 1219200 w 3259015"/>
              <a:gd name="connsiteY4-2258" fmla="*/ 586154 h 2485348"/>
              <a:gd name="connsiteX5-2259" fmla="*/ 937846 w 3259015"/>
              <a:gd name="connsiteY5-2260" fmla="*/ 1008185 h 2485348"/>
              <a:gd name="connsiteX6-2261" fmla="*/ 1946030 w 3259015"/>
              <a:gd name="connsiteY6-2262" fmla="*/ 2344616 h 2485348"/>
              <a:gd name="connsiteX7-2263" fmla="*/ 3259015 w 3259015"/>
              <a:gd name="connsiteY7-2264" fmla="*/ 2461846 h 2485348"/>
              <a:gd name="connsiteX0-2265" fmla="*/ 0 w 3259015"/>
              <a:gd name="connsiteY0-2266" fmla="*/ 0 h 2485348"/>
              <a:gd name="connsiteX1-2267" fmla="*/ 382172 w 3259015"/>
              <a:gd name="connsiteY1-2268" fmla="*/ 1000369 h 2485348"/>
              <a:gd name="connsiteX2-2269" fmla="*/ 1076178 w 3259015"/>
              <a:gd name="connsiteY2-2270" fmla="*/ 1687342 h 2485348"/>
              <a:gd name="connsiteX3-2271" fmla="*/ 2555630 w 3259015"/>
              <a:gd name="connsiteY3-2272" fmla="*/ 1336431 h 2485348"/>
              <a:gd name="connsiteX4-2273" fmla="*/ 1757680 w 3259015"/>
              <a:gd name="connsiteY4-2274" fmla="*/ 454074 h 2485348"/>
              <a:gd name="connsiteX5-2275" fmla="*/ 937846 w 3259015"/>
              <a:gd name="connsiteY5-2276" fmla="*/ 1008185 h 2485348"/>
              <a:gd name="connsiteX6-2277" fmla="*/ 1946030 w 3259015"/>
              <a:gd name="connsiteY6-2278" fmla="*/ 2344616 h 2485348"/>
              <a:gd name="connsiteX7-2279" fmla="*/ 3259015 w 3259015"/>
              <a:gd name="connsiteY7-2280" fmla="*/ 2461846 h 2485348"/>
              <a:gd name="connsiteX0-2281" fmla="*/ 0 w 3259015"/>
              <a:gd name="connsiteY0-2282" fmla="*/ 0 h 2485348"/>
              <a:gd name="connsiteX1-2283" fmla="*/ 382172 w 3259015"/>
              <a:gd name="connsiteY1-2284" fmla="*/ 1000369 h 2485348"/>
              <a:gd name="connsiteX2-2285" fmla="*/ 1076178 w 3259015"/>
              <a:gd name="connsiteY2-2286" fmla="*/ 1687342 h 2485348"/>
              <a:gd name="connsiteX3-2287" fmla="*/ 2555630 w 3259015"/>
              <a:gd name="connsiteY3-2288" fmla="*/ 1336431 h 2485348"/>
              <a:gd name="connsiteX4-2289" fmla="*/ 1757680 w 3259015"/>
              <a:gd name="connsiteY4-2290" fmla="*/ 454074 h 2485348"/>
              <a:gd name="connsiteX5-2291" fmla="*/ 937846 w 3259015"/>
              <a:gd name="connsiteY5-2292" fmla="*/ 1008185 h 2485348"/>
              <a:gd name="connsiteX6-2293" fmla="*/ 1946030 w 3259015"/>
              <a:gd name="connsiteY6-2294" fmla="*/ 2344616 h 2485348"/>
              <a:gd name="connsiteX7-2295" fmla="*/ 3259015 w 3259015"/>
              <a:gd name="connsiteY7-2296" fmla="*/ 2461846 h 2485348"/>
              <a:gd name="connsiteX0-2297" fmla="*/ 0 w 3259015"/>
              <a:gd name="connsiteY0-2298" fmla="*/ 0 h 2485348"/>
              <a:gd name="connsiteX1-2299" fmla="*/ 382172 w 3259015"/>
              <a:gd name="connsiteY1-2300" fmla="*/ 1000369 h 2485348"/>
              <a:gd name="connsiteX2-2301" fmla="*/ 1076178 w 3259015"/>
              <a:gd name="connsiteY2-2302" fmla="*/ 1687342 h 2485348"/>
              <a:gd name="connsiteX3-2303" fmla="*/ 2555630 w 3259015"/>
              <a:gd name="connsiteY3-2304" fmla="*/ 1336431 h 2485348"/>
              <a:gd name="connsiteX4-2305" fmla="*/ 1757680 w 3259015"/>
              <a:gd name="connsiteY4-2306" fmla="*/ 454074 h 2485348"/>
              <a:gd name="connsiteX5-2307" fmla="*/ 937846 w 3259015"/>
              <a:gd name="connsiteY5-2308" fmla="*/ 1008185 h 2485348"/>
              <a:gd name="connsiteX6-2309" fmla="*/ 1946030 w 3259015"/>
              <a:gd name="connsiteY6-2310" fmla="*/ 2344616 h 2485348"/>
              <a:gd name="connsiteX7-2311" fmla="*/ 3259015 w 3259015"/>
              <a:gd name="connsiteY7-2312" fmla="*/ 2461846 h 2485348"/>
              <a:gd name="connsiteX0-2313" fmla="*/ 0 w 3259015"/>
              <a:gd name="connsiteY0-2314" fmla="*/ 0 h 2485348"/>
              <a:gd name="connsiteX1-2315" fmla="*/ 260252 w 3259015"/>
              <a:gd name="connsiteY1-2316" fmla="*/ 1030849 h 2485348"/>
              <a:gd name="connsiteX2-2317" fmla="*/ 1076178 w 3259015"/>
              <a:gd name="connsiteY2-2318" fmla="*/ 1687342 h 2485348"/>
              <a:gd name="connsiteX3-2319" fmla="*/ 2555630 w 3259015"/>
              <a:gd name="connsiteY3-2320" fmla="*/ 1336431 h 2485348"/>
              <a:gd name="connsiteX4-2321" fmla="*/ 1757680 w 3259015"/>
              <a:gd name="connsiteY4-2322" fmla="*/ 454074 h 2485348"/>
              <a:gd name="connsiteX5-2323" fmla="*/ 937846 w 3259015"/>
              <a:gd name="connsiteY5-2324" fmla="*/ 1008185 h 2485348"/>
              <a:gd name="connsiteX6-2325" fmla="*/ 1946030 w 3259015"/>
              <a:gd name="connsiteY6-2326" fmla="*/ 2344616 h 2485348"/>
              <a:gd name="connsiteX7-2327" fmla="*/ 3259015 w 3259015"/>
              <a:gd name="connsiteY7-2328" fmla="*/ 2461846 h 2485348"/>
              <a:gd name="connsiteX0-2329" fmla="*/ 6499 w 3265514"/>
              <a:gd name="connsiteY0-2330" fmla="*/ 0 h 2485348"/>
              <a:gd name="connsiteX1-2331" fmla="*/ 266751 w 3265514"/>
              <a:gd name="connsiteY1-2332" fmla="*/ 1030849 h 2485348"/>
              <a:gd name="connsiteX2-2333" fmla="*/ 1082677 w 3265514"/>
              <a:gd name="connsiteY2-2334" fmla="*/ 1687342 h 2485348"/>
              <a:gd name="connsiteX3-2335" fmla="*/ 2562129 w 3265514"/>
              <a:gd name="connsiteY3-2336" fmla="*/ 1336431 h 2485348"/>
              <a:gd name="connsiteX4-2337" fmla="*/ 1764179 w 3265514"/>
              <a:gd name="connsiteY4-2338" fmla="*/ 454074 h 2485348"/>
              <a:gd name="connsiteX5-2339" fmla="*/ 944345 w 3265514"/>
              <a:gd name="connsiteY5-2340" fmla="*/ 1008185 h 2485348"/>
              <a:gd name="connsiteX6-2341" fmla="*/ 1952529 w 3265514"/>
              <a:gd name="connsiteY6-2342" fmla="*/ 2344616 h 2485348"/>
              <a:gd name="connsiteX7-2343" fmla="*/ 3265514 w 3265514"/>
              <a:gd name="connsiteY7-2344" fmla="*/ 2461846 h 2485348"/>
              <a:gd name="connsiteX0-2345" fmla="*/ 6499 w 3265514"/>
              <a:gd name="connsiteY0-2346" fmla="*/ 0 h 2485348"/>
              <a:gd name="connsiteX1-2347" fmla="*/ 266751 w 3265514"/>
              <a:gd name="connsiteY1-2348" fmla="*/ 1030849 h 2485348"/>
              <a:gd name="connsiteX2-2349" fmla="*/ 1082677 w 3265514"/>
              <a:gd name="connsiteY2-2350" fmla="*/ 1687342 h 2485348"/>
              <a:gd name="connsiteX3-2351" fmla="*/ 2562129 w 3265514"/>
              <a:gd name="connsiteY3-2352" fmla="*/ 1336431 h 2485348"/>
              <a:gd name="connsiteX4-2353" fmla="*/ 1764179 w 3265514"/>
              <a:gd name="connsiteY4-2354" fmla="*/ 454074 h 2485348"/>
              <a:gd name="connsiteX5-2355" fmla="*/ 944345 w 3265514"/>
              <a:gd name="connsiteY5-2356" fmla="*/ 1008185 h 2485348"/>
              <a:gd name="connsiteX6-2357" fmla="*/ 1952529 w 3265514"/>
              <a:gd name="connsiteY6-2358" fmla="*/ 2344616 h 2485348"/>
              <a:gd name="connsiteX7-2359" fmla="*/ 3265514 w 3265514"/>
              <a:gd name="connsiteY7-2360" fmla="*/ 2461846 h 2485348"/>
              <a:gd name="connsiteX0-2361" fmla="*/ 6499 w 3265514"/>
              <a:gd name="connsiteY0-2362" fmla="*/ 0 h 2485348"/>
              <a:gd name="connsiteX1-2363" fmla="*/ 266751 w 3265514"/>
              <a:gd name="connsiteY1-2364" fmla="*/ 1030849 h 2485348"/>
              <a:gd name="connsiteX2-2365" fmla="*/ 1082677 w 3265514"/>
              <a:gd name="connsiteY2-2366" fmla="*/ 1687342 h 2485348"/>
              <a:gd name="connsiteX3-2367" fmla="*/ 2562129 w 3265514"/>
              <a:gd name="connsiteY3-2368" fmla="*/ 1336431 h 2485348"/>
              <a:gd name="connsiteX4-2369" fmla="*/ 1764179 w 3265514"/>
              <a:gd name="connsiteY4-2370" fmla="*/ 454074 h 2485348"/>
              <a:gd name="connsiteX5-2371" fmla="*/ 944345 w 3265514"/>
              <a:gd name="connsiteY5-2372" fmla="*/ 1008185 h 2485348"/>
              <a:gd name="connsiteX6-2373" fmla="*/ 1952529 w 3265514"/>
              <a:gd name="connsiteY6-2374" fmla="*/ 2344616 h 2485348"/>
              <a:gd name="connsiteX7-2375" fmla="*/ 3265514 w 3265514"/>
              <a:gd name="connsiteY7-2376" fmla="*/ 2461846 h 2485348"/>
              <a:gd name="connsiteX0-2377" fmla="*/ 6499 w 3265514"/>
              <a:gd name="connsiteY0-2378" fmla="*/ 0 h 2487380"/>
              <a:gd name="connsiteX1-2379" fmla="*/ 266751 w 3265514"/>
              <a:gd name="connsiteY1-2380" fmla="*/ 1030849 h 2487380"/>
              <a:gd name="connsiteX2-2381" fmla="*/ 1082677 w 3265514"/>
              <a:gd name="connsiteY2-2382" fmla="*/ 1687342 h 2487380"/>
              <a:gd name="connsiteX3-2383" fmla="*/ 2562129 w 3265514"/>
              <a:gd name="connsiteY3-2384" fmla="*/ 1336431 h 2487380"/>
              <a:gd name="connsiteX4-2385" fmla="*/ 1764179 w 3265514"/>
              <a:gd name="connsiteY4-2386" fmla="*/ 454074 h 2487380"/>
              <a:gd name="connsiteX5-2387" fmla="*/ 1076425 w 3265514"/>
              <a:gd name="connsiteY5-2388" fmla="*/ 977705 h 2487380"/>
              <a:gd name="connsiteX6-2389" fmla="*/ 1952529 w 3265514"/>
              <a:gd name="connsiteY6-2390" fmla="*/ 2344616 h 2487380"/>
              <a:gd name="connsiteX7-2391" fmla="*/ 3265514 w 3265514"/>
              <a:gd name="connsiteY7-2392" fmla="*/ 2461846 h 2487380"/>
              <a:gd name="connsiteX0-2393" fmla="*/ 6499 w 3265514"/>
              <a:gd name="connsiteY0-2394" fmla="*/ 0 h 2487380"/>
              <a:gd name="connsiteX1-2395" fmla="*/ 266751 w 3265514"/>
              <a:gd name="connsiteY1-2396" fmla="*/ 1030849 h 2487380"/>
              <a:gd name="connsiteX2-2397" fmla="*/ 1082677 w 3265514"/>
              <a:gd name="connsiteY2-2398" fmla="*/ 1687342 h 2487380"/>
              <a:gd name="connsiteX3-2399" fmla="*/ 2562129 w 3265514"/>
              <a:gd name="connsiteY3-2400" fmla="*/ 1336431 h 2487380"/>
              <a:gd name="connsiteX4-2401" fmla="*/ 1764179 w 3265514"/>
              <a:gd name="connsiteY4-2402" fmla="*/ 454074 h 2487380"/>
              <a:gd name="connsiteX5-2403" fmla="*/ 1076425 w 3265514"/>
              <a:gd name="connsiteY5-2404" fmla="*/ 977705 h 2487380"/>
              <a:gd name="connsiteX6-2405" fmla="*/ 1952529 w 3265514"/>
              <a:gd name="connsiteY6-2406" fmla="*/ 2344616 h 2487380"/>
              <a:gd name="connsiteX7-2407" fmla="*/ 3265514 w 3265514"/>
              <a:gd name="connsiteY7-2408" fmla="*/ 2461846 h 2487380"/>
              <a:gd name="connsiteX0-2409" fmla="*/ 6499 w 3265514"/>
              <a:gd name="connsiteY0-2410" fmla="*/ 0 h 2487380"/>
              <a:gd name="connsiteX1-2411" fmla="*/ 266751 w 3265514"/>
              <a:gd name="connsiteY1-2412" fmla="*/ 1030849 h 2487380"/>
              <a:gd name="connsiteX2-2413" fmla="*/ 1082677 w 3265514"/>
              <a:gd name="connsiteY2-2414" fmla="*/ 1687342 h 2487380"/>
              <a:gd name="connsiteX3-2415" fmla="*/ 2562129 w 3265514"/>
              <a:gd name="connsiteY3-2416" fmla="*/ 1336431 h 2487380"/>
              <a:gd name="connsiteX4-2417" fmla="*/ 1987699 w 3265514"/>
              <a:gd name="connsiteY4-2418" fmla="*/ 423594 h 2487380"/>
              <a:gd name="connsiteX5-2419" fmla="*/ 1076425 w 3265514"/>
              <a:gd name="connsiteY5-2420" fmla="*/ 977705 h 2487380"/>
              <a:gd name="connsiteX6-2421" fmla="*/ 1952529 w 3265514"/>
              <a:gd name="connsiteY6-2422" fmla="*/ 2344616 h 2487380"/>
              <a:gd name="connsiteX7-2423" fmla="*/ 3265514 w 3265514"/>
              <a:gd name="connsiteY7-2424" fmla="*/ 2461846 h 2487380"/>
              <a:gd name="connsiteX0-2425" fmla="*/ 6499 w 3265514"/>
              <a:gd name="connsiteY0-2426" fmla="*/ 0 h 2487380"/>
              <a:gd name="connsiteX1-2427" fmla="*/ 266751 w 3265514"/>
              <a:gd name="connsiteY1-2428" fmla="*/ 1030849 h 2487380"/>
              <a:gd name="connsiteX2-2429" fmla="*/ 1082677 w 3265514"/>
              <a:gd name="connsiteY2-2430" fmla="*/ 1687342 h 2487380"/>
              <a:gd name="connsiteX3-2431" fmla="*/ 2562129 w 3265514"/>
              <a:gd name="connsiteY3-2432" fmla="*/ 1336431 h 2487380"/>
              <a:gd name="connsiteX4-2433" fmla="*/ 1987699 w 3265514"/>
              <a:gd name="connsiteY4-2434" fmla="*/ 423594 h 2487380"/>
              <a:gd name="connsiteX5-2435" fmla="*/ 1076425 w 3265514"/>
              <a:gd name="connsiteY5-2436" fmla="*/ 977705 h 2487380"/>
              <a:gd name="connsiteX6-2437" fmla="*/ 1952529 w 3265514"/>
              <a:gd name="connsiteY6-2438" fmla="*/ 2344616 h 2487380"/>
              <a:gd name="connsiteX7-2439" fmla="*/ 3265514 w 3265514"/>
              <a:gd name="connsiteY7-2440" fmla="*/ 2461846 h 2487380"/>
              <a:gd name="connsiteX0-2441" fmla="*/ 6499 w 3265514"/>
              <a:gd name="connsiteY0-2442" fmla="*/ 0 h 2487380"/>
              <a:gd name="connsiteX1-2443" fmla="*/ 266751 w 3265514"/>
              <a:gd name="connsiteY1-2444" fmla="*/ 1030849 h 2487380"/>
              <a:gd name="connsiteX2-2445" fmla="*/ 1082677 w 3265514"/>
              <a:gd name="connsiteY2-2446" fmla="*/ 1687342 h 2487380"/>
              <a:gd name="connsiteX3-2447" fmla="*/ 2562129 w 3265514"/>
              <a:gd name="connsiteY3-2448" fmla="*/ 1336431 h 2487380"/>
              <a:gd name="connsiteX4-2449" fmla="*/ 1987699 w 3265514"/>
              <a:gd name="connsiteY4-2450" fmla="*/ 423594 h 2487380"/>
              <a:gd name="connsiteX5-2451" fmla="*/ 1076425 w 3265514"/>
              <a:gd name="connsiteY5-2452" fmla="*/ 977705 h 2487380"/>
              <a:gd name="connsiteX6-2453" fmla="*/ 1952529 w 3265514"/>
              <a:gd name="connsiteY6-2454" fmla="*/ 2344616 h 2487380"/>
              <a:gd name="connsiteX7-2455" fmla="*/ 3265514 w 3265514"/>
              <a:gd name="connsiteY7-2456" fmla="*/ 2461846 h 2487380"/>
              <a:gd name="connsiteX0-2457" fmla="*/ 6499 w 4179914"/>
              <a:gd name="connsiteY0-2458" fmla="*/ 0 h 2498261"/>
              <a:gd name="connsiteX1-2459" fmla="*/ 266751 w 4179914"/>
              <a:gd name="connsiteY1-2460" fmla="*/ 1030849 h 2498261"/>
              <a:gd name="connsiteX2-2461" fmla="*/ 1082677 w 4179914"/>
              <a:gd name="connsiteY2-2462" fmla="*/ 1687342 h 2498261"/>
              <a:gd name="connsiteX3-2463" fmla="*/ 2562129 w 4179914"/>
              <a:gd name="connsiteY3-2464" fmla="*/ 1336431 h 2498261"/>
              <a:gd name="connsiteX4-2465" fmla="*/ 1987699 w 4179914"/>
              <a:gd name="connsiteY4-2466" fmla="*/ 423594 h 2498261"/>
              <a:gd name="connsiteX5-2467" fmla="*/ 1076425 w 4179914"/>
              <a:gd name="connsiteY5-2468" fmla="*/ 977705 h 2498261"/>
              <a:gd name="connsiteX6-2469" fmla="*/ 1952529 w 4179914"/>
              <a:gd name="connsiteY6-2470" fmla="*/ 2344616 h 2498261"/>
              <a:gd name="connsiteX7-2471" fmla="*/ 4179914 w 4179914"/>
              <a:gd name="connsiteY7-2472" fmla="*/ 2482166 h 2498261"/>
              <a:gd name="connsiteX0-2473" fmla="*/ 6499 w 4179914"/>
              <a:gd name="connsiteY0-2474" fmla="*/ 0 h 2596723"/>
              <a:gd name="connsiteX1-2475" fmla="*/ 266751 w 4179914"/>
              <a:gd name="connsiteY1-2476" fmla="*/ 1030849 h 2596723"/>
              <a:gd name="connsiteX2-2477" fmla="*/ 1082677 w 4179914"/>
              <a:gd name="connsiteY2-2478" fmla="*/ 1687342 h 2596723"/>
              <a:gd name="connsiteX3-2479" fmla="*/ 2562129 w 4179914"/>
              <a:gd name="connsiteY3-2480" fmla="*/ 1336431 h 2596723"/>
              <a:gd name="connsiteX4-2481" fmla="*/ 1987699 w 4179914"/>
              <a:gd name="connsiteY4-2482" fmla="*/ 423594 h 2596723"/>
              <a:gd name="connsiteX5-2483" fmla="*/ 1076425 w 4179914"/>
              <a:gd name="connsiteY5-2484" fmla="*/ 977705 h 2596723"/>
              <a:gd name="connsiteX6-2485" fmla="*/ 1952529 w 4179914"/>
              <a:gd name="connsiteY6-2486" fmla="*/ 2344616 h 2596723"/>
              <a:gd name="connsiteX7-2487" fmla="*/ 4179914 w 4179914"/>
              <a:gd name="connsiteY7-2488" fmla="*/ 2482166 h 2596723"/>
              <a:gd name="connsiteX0-2489" fmla="*/ 6499 w 4179914"/>
              <a:gd name="connsiteY0-2490" fmla="*/ 0 h 2587817"/>
              <a:gd name="connsiteX1-2491" fmla="*/ 266751 w 4179914"/>
              <a:gd name="connsiteY1-2492" fmla="*/ 1030849 h 2587817"/>
              <a:gd name="connsiteX2-2493" fmla="*/ 1082677 w 4179914"/>
              <a:gd name="connsiteY2-2494" fmla="*/ 1687342 h 2587817"/>
              <a:gd name="connsiteX3-2495" fmla="*/ 2562129 w 4179914"/>
              <a:gd name="connsiteY3-2496" fmla="*/ 1336431 h 2587817"/>
              <a:gd name="connsiteX4-2497" fmla="*/ 1987699 w 4179914"/>
              <a:gd name="connsiteY4-2498" fmla="*/ 423594 h 2587817"/>
              <a:gd name="connsiteX5-2499" fmla="*/ 1076425 w 4179914"/>
              <a:gd name="connsiteY5-2500" fmla="*/ 977705 h 2587817"/>
              <a:gd name="connsiteX6-2501" fmla="*/ 1952529 w 4179914"/>
              <a:gd name="connsiteY6-2502" fmla="*/ 2344616 h 2587817"/>
              <a:gd name="connsiteX7-2503" fmla="*/ 4179914 w 4179914"/>
              <a:gd name="connsiteY7-2504" fmla="*/ 2482166 h 2587817"/>
              <a:gd name="connsiteX0-2505" fmla="*/ 6499 w 4179914"/>
              <a:gd name="connsiteY0-2506" fmla="*/ 0 h 2587817"/>
              <a:gd name="connsiteX1-2507" fmla="*/ 266751 w 4179914"/>
              <a:gd name="connsiteY1-2508" fmla="*/ 1030849 h 2587817"/>
              <a:gd name="connsiteX2-2509" fmla="*/ 1082677 w 4179914"/>
              <a:gd name="connsiteY2-2510" fmla="*/ 1687342 h 2587817"/>
              <a:gd name="connsiteX3-2511" fmla="*/ 2562129 w 4179914"/>
              <a:gd name="connsiteY3-2512" fmla="*/ 1336431 h 2587817"/>
              <a:gd name="connsiteX4-2513" fmla="*/ 1987699 w 4179914"/>
              <a:gd name="connsiteY4-2514" fmla="*/ 423594 h 2587817"/>
              <a:gd name="connsiteX5-2515" fmla="*/ 1076425 w 4179914"/>
              <a:gd name="connsiteY5-2516" fmla="*/ 977705 h 2587817"/>
              <a:gd name="connsiteX6-2517" fmla="*/ 1952529 w 4179914"/>
              <a:gd name="connsiteY6-2518" fmla="*/ 2344616 h 2587817"/>
              <a:gd name="connsiteX7-2519" fmla="*/ 4179914 w 4179914"/>
              <a:gd name="connsiteY7-2520" fmla="*/ 2482166 h 2587817"/>
              <a:gd name="connsiteX0-2521" fmla="*/ 6499 w 4179914"/>
              <a:gd name="connsiteY0-2522" fmla="*/ 0 h 2587817"/>
              <a:gd name="connsiteX1-2523" fmla="*/ 266751 w 4179914"/>
              <a:gd name="connsiteY1-2524" fmla="*/ 1030849 h 2587817"/>
              <a:gd name="connsiteX2-2525" fmla="*/ 1082677 w 4179914"/>
              <a:gd name="connsiteY2-2526" fmla="*/ 1687342 h 2587817"/>
              <a:gd name="connsiteX3-2527" fmla="*/ 2562129 w 4179914"/>
              <a:gd name="connsiteY3-2528" fmla="*/ 1336431 h 2587817"/>
              <a:gd name="connsiteX4-2529" fmla="*/ 1987699 w 4179914"/>
              <a:gd name="connsiteY4-2530" fmla="*/ 423594 h 2587817"/>
              <a:gd name="connsiteX5-2531" fmla="*/ 1076425 w 4179914"/>
              <a:gd name="connsiteY5-2532" fmla="*/ 977705 h 2587817"/>
              <a:gd name="connsiteX6-2533" fmla="*/ 1952529 w 4179914"/>
              <a:gd name="connsiteY6-2534" fmla="*/ 2344616 h 2587817"/>
              <a:gd name="connsiteX7-2535" fmla="*/ 4179914 w 4179914"/>
              <a:gd name="connsiteY7-2536" fmla="*/ 2482166 h 2587817"/>
              <a:gd name="connsiteX0-2537" fmla="*/ 6499 w 4179914"/>
              <a:gd name="connsiteY0-2538" fmla="*/ 0 h 2587817"/>
              <a:gd name="connsiteX1-2539" fmla="*/ 266751 w 4179914"/>
              <a:gd name="connsiteY1-2540" fmla="*/ 1030849 h 2587817"/>
              <a:gd name="connsiteX2-2541" fmla="*/ 1082677 w 4179914"/>
              <a:gd name="connsiteY2-2542" fmla="*/ 1687342 h 2587817"/>
              <a:gd name="connsiteX3-2543" fmla="*/ 2430049 w 4179914"/>
              <a:gd name="connsiteY3-2544" fmla="*/ 1397391 h 2587817"/>
              <a:gd name="connsiteX4-2545" fmla="*/ 1987699 w 4179914"/>
              <a:gd name="connsiteY4-2546" fmla="*/ 423594 h 2587817"/>
              <a:gd name="connsiteX5-2547" fmla="*/ 1076425 w 4179914"/>
              <a:gd name="connsiteY5-2548" fmla="*/ 977705 h 2587817"/>
              <a:gd name="connsiteX6-2549" fmla="*/ 1952529 w 4179914"/>
              <a:gd name="connsiteY6-2550" fmla="*/ 2344616 h 2587817"/>
              <a:gd name="connsiteX7-2551" fmla="*/ 4179914 w 4179914"/>
              <a:gd name="connsiteY7-2552" fmla="*/ 2482166 h 2587817"/>
              <a:gd name="connsiteX0-2553" fmla="*/ 6499 w 4179914"/>
              <a:gd name="connsiteY0-2554" fmla="*/ 0 h 2587817"/>
              <a:gd name="connsiteX1-2555" fmla="*/ 266751 w 4179914"/>
              <a:gd name="connsiteY1-2556" fmla="*/ 1030849 h 2587817"/>
              <a:gd name="connsiteX2-2557" fmla="*/ 1082677 w 4179914"/>
              <a:gd name="connsiteY2-2558" fmla="*/ 1687342 h 2587817"/>
              <a:gd name="connsiteX3-2559" fmla="*/ 2430049 w 4179914"/>
              <a:gd name="connsiteY3-2560" fmla="*/ 1397391 h 2587817"/>
              <a:gd name="connsiteX4-2561" fmla="*/ 1987699 w 4179914"/>
              <a:gd name="connsiteY4-2562" fmla="*/ 423594 h 2587817"/>
              <a:gd name="connsiteX5-2563" fmla="*/ 1076425 w 4179914"/>
              <a:gd name="connsiteY5-2564" fmla="*/ 977705 h 2587817"/>
              <a:gd name="connsiteX6-2565" fmla="*/ 1952529 w 4179914"/>
              <a:gd name="connsiteY6-2566" fmla="*/ 2344616 h 2587817"/>
              <a:gd name="connsiteX7-2567" fmla="*/ 4179914 w 4179914"/>
              <a:gd name="connsiteY7-2568" fmla="*/ 2482166 h 25878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179914" h="2587817">
                <a:moveTo>
                  <a:pt x="6499" y="0"/>
                </a:moveTo>
                <a:cubicBezTo>
                  <a:pt x="-29452" y="414997"/>
                  <a:pt x="87388" y="749625"/>
                  <a:pt x="266751" y="1030849"/>
                </a:cubicBezTo>
                <a:cubicBezTo>
                  <a:pt x="446114" y="1312073"/>
                  <a:pt x="722127" y="1626252"/>
                  <a:pt x="1082677" y="1687342"/>
                </a:cubicBezTo>
                <a:cubicBezTo>
                  <a:pt x="1443227" y="1748432"/>
                  <a:pt x="2330254" y="1636463"/>
                  <a:pt x="2430049" y="1397391"/>
                </a:cubicBezTo>
                <a:cubicBezTo>
                  <a:pt x="2662166" y="841326"/>
                  <a:pt x="2213303" y="493542"/>
                  <a:pt x="1987699" y="423594"/>
                </a:cubicBezTo>
                <a:cubicBezTo>
                  <a:pt x="1762095" y="353646"/>
                  <a:pt x="1122927" y="403535"/>
                  <a:pt x="1076425" y="977705"/>
                </a:cubicBezTo>
                <a:cubicBezTo>
                  <a:pt x="1029923" y="1551875"/>
                  <a:pt x="1435281" y="2093873"/>
                  <a:pt x="1952529" y="2344616"/>
                </a:cubicBezTo>
                <a:cubicBezTo>
                  <a:pt x="2469777" y="2595360"/>
                  <a:pt x="3896215" y="2671103"/>
                  <a:pt x="4179914" y="2482166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2" name="组合 81"/>
          <p:cNvGrpSpPr/>
          <p:nvPr/>
        </p:nvGrpSpPr>
        <p:grpSpPr>
          <a:xfrm rot="21130860">
            <a:off x="344495" y="525338"/>
            <a:ext cx="2445604" cy="1451572"/>
            <a:chOff x="-2981436" y="734187"/>
            <a:chExt cx="4327526" cy="2568575"/>
          </a:xfrm>
        </p:grpSpPr>
        <p:sp>
          <p:nvSpPr>
            <p:cNvPr id="21" name="îṥlíďé"/>
            <p:cNvSpPr/>
            <p:nvPr/>
          </p:nvSpPr>
          <p:spPr bwMode="auto">
            <a:xfrm>
              <a:off x="-1651111" y="734187"/>
              <a:ext cx="2997200" cy="2568575"/>
            </a:xfrm>
            <a:custGeom>
              <a:avLst/>
              <a:gdLst>
                <a:gd name="T0" fmla="*/ 0 w 1888"/>
                <a:gd name="T1" fmla="*/ 1618 h 1618"/>
                <a:gd name="T2" fmla="*/ 1888 w 1888"/>
                <a:gd name="T3" fmla="*/ 0 h 1618"/>
                <a:gd name="T4" fmla="*/ 165 w 1888"/>
                <a:gd name="T5" fmla="*/ 1184 h 1618"/>
                <a:gd name="T6" fmla="*/ 0 w 1888"/>
                <a:gd name="T7" fmla="*/ 1618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8" h="1618">
                  <a:moveTo>
                    <a:pt x="0" y="1618"/>
                  </a:moveTo>
                  <a:lnTo>
                    <a:pt x="1888" y="0"/>
                  </a:lnTo>
                  <a:lnTo>
                    <a:pt x="165" y="1184"/>
                  </a:lnTo>
                  <a:lnTo>
                    <a:pt x="0" y="1618"/>
                  </a:lnTo>
                  <a:close/>
                </a:path>
              </a:pathLst>
            </a:custGeom>
            <a:solidFill>
              <a:srgbClr val="241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" name="îSḻïdê"/>
            <p:cNvSpPr/>
            <p:nvPr/>
          </p:nvSpPr>
          <p:spPr bwMode="auto">
            <a:xfrm>
              <a:off x="-2981436" y="734187"/>
              <a:ext cx="4327525" cy="1577975"/>
            </a:xfrm>
            <a:custGeom>
              <a:avLst/>
              <a:gdLst>
                <a:gd name="T0" fmla="*/ 2726 w 2726"/>
                <a:gd name="T1" fmla="*/ 0 h 994"/>
                <a:gd name="T2" fmla="*/ 673 w 2726"/>
                <a:gd name="T3" fmla="*/ 994 h 994"/>
                <a:gd name="T4" fmla="*/ 0 w 2726"/>
                <a:gd name="T5" fmla="*/ 605 h 994"/>
                <a:gd name="T6" fmla="*/ 2726 w 2726"/>
                <a:gd name="T7" fmla="*/ 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6" h="994">
                  <a:moveTo>
                    <a:pt x="2726" y="0"/>
                  </a:moveTo>
                  <a:lnTo>
                    <a:pt x="673" y="994"/>
                  </a:lnTo>
                  <a:lnTo>
                    <a:pt x="0" y="605"/>
                  </a:lnTo>
                  <a:lnTo>
                    <a:pt x="272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" name="ïṥ1îḓe"/>
            <p:cNvSpPr/>
            <p:nvPr/>
          </p:nvSpPr>
          <p:spPr bwMode="auto">
            <a:xfrm>
              <a:off x="-1389173" y="734187"/>
              <a:ext cx="2735263" cy="2497138"/>
            </a:xfrm>
            <a:custGeom>
              <a:avLst/>
              <a:gdLst>
                <a:gd name="T0" fmla="*/ 1723 w 1723"/>
                <a:gd name="T1" fmla="*/ 0 h 1573"/>
                <a:gd name="T2" fmla="*/ 0 w 1723"/>
                <a:gd name="T3" fmla="*/ 1184 h 1573"/>
                <a:gd name="T4" fmla="*/ 673 w 1723"/>
                <a:gd name="T5" fmla="*/ 1573 h 1573"/>
                <a:gd name="T6" fmla="*/ 1723 w 1723"/>
                <a:gd name="T7" fmla="*/ 0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3" h="1573">
                  <a:moveTo>
                    <a:pt x="1723" y="0"/>
                  </a:moveTo>
                  <a:lnTo>
                    <a:pt x="0" y="1184"/>
                  </a:lnTo>
                  <a:lnTo>
                    <a:pt x="673" y="1573"/>
                  </a:lnTo>
                  <a:lnTo>
                    <a:pt x="17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4" name="iş1iḑé"/>
            <p:cNvSpPr/>
            <p:nvPr/>
          </p:nvSpPr>
          <p:spPr bwMode="auto">
            <a:xfrm>
              <a:off x="-1913048" y="734187"/>
              <a:ext cx="3259138" cy="2568575"/>
            </a:xfrm>
            <a:custGeom>
              <a:avLst/>
              <a:gdLst>
                <a:gd name="T0" fmla="*/ 330 w 2053"/>
                <a:gd name="T1" fmla="*/ 1184 h 1618"/>
                <a:gd name="T2" fmla="*/ 2053 w 2053"/>
                <a:gd name="T3" fmla="*/ 0 h 1618"/>
                <a:gd name="T4" fmla="*/ 0 w 2053"/>
                <a:gd name="T5" fmla="*/ 994 h 1618"/>
                <a:gd name="T6" fmla="*/ 165 w 2053"/>
                <a:gd name="T7" fmla="*/ 1618 h 1618"/>
                <a:gd name="T8" fmla="*/ 330 w 2053"/>
                <a:gd name="T9" fmla="*/ 1184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3" h="1618">
                  <a:moveTo>
                    <a:pt x="330" y="1184"/>
                  </a:moveTo>
                  <a:lnTo>
                    <a:pt x="2053" y="0"/>
                  </a:lnTo>
                  <a:lnTo>
                    <a:pt x="0" y="994"/>
                  </a:lnTo>
                  <a:lnTo>
                    <a:pt x="165" y="1618"/>
                  </a:lnTo>
                  <a:lnTo>
                    <a:pt x="330" y="11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5" name="ïSlíḓé"/>
            <p:cNvSpPr/>
            <p:nvPr/>
          </p:nvSpPr>
          <p:spPr bwMode="auto">
            <a:xfrm>
              <a:off x="-1962262" y="734187"/>
              <a:ext cx="3308350" cy="1577975"/>
            </a:xfrm>
            <a:custGeom>
              <a:avLst/>
              <a:gdLst>
                <a:gd name="T0" fmla="*/ 0 w 2084"/>
                <a:gd name="T1" fmla="*/ 977 h 994"/>
                <a:gd name="T2" fmla="*/ 2084 w 2084"/>
                <a:gd name="T3" fmla="*/ 0 h 994"/>
                <a:gd name="T4" fmla="*/ 31 w 2084"/>
                <a:gd name="T5" fmla="*/ 994 h 994"/>
                <a:gd name="T6" fmla="*/ 0 w 2084"/>
                <a:gd name="T7" fmla="*/ 977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4" h="994">
                  <a:moveTo>
                    <a:pt x="0" y="977"/>
                  </a:moveTo>
                  <a:lnTo>
                    <a:pt x="2084" y="0"/>
                  </a:lnTo>
                  <a:lnTo>
                    <a:pt x="31" y="994"/>
                  </a:lnTo>
                  <a:lnTo>
                    <a:pt x="0" y="9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6" name="ïṥḻidê"/>
            <p:cNvSpPr/>
            <p:nvPr/>
          </p:nvSpPr>
          <p:spPr bwMode="auto">
            <a:xfrm>
              <a:off x="-1389173" y="734187"/>
              <a:ext cx="2735263" cy="1903413"/>
            </a:xfrm>
            <a:custGeom>
              <a:avLst/>
              <a:gdLst>
                <a:gd name="T0" fmla="*/ 0 w 1723"/>
                <a:gd name="T1" fmla="*/ 1184 h 1199"/>
                <a:gd name="T2" fmla="*/ 1723 w 1723"/>
                <a:gd name="T3" fmla="*/ 0 h 1199"/>
                <a:gd name="T4" fmla="*/ 26 w 1723"/>
                <a:gd name="T5" fmla="*/ 1199 h 1199"/>
                <a:gd name="T6" fmla="*/ 0 w 1723"/>
                <a:gd name="T7" fmla="*/ 118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3" h="1199">
                  <a:moveTo>
                    <a:pt x="0" y="1184"/>
                  </a:moveTo>
                  <a:lnTo>
                    <a:pt x="1723" y="0"/>
                  </a:lnTo>
                  <a:lnTo>
                    <a:pt x="26" y="1199"/>
                  </a:lnTo>
                  <a:lnTo>
                    <a:pt x="0" y="1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236676" y="750276"/>
            <a:ext cx="2195252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600" b="1" dirty="0">
                <a:solidFill>
                  <a:schemeClr val="bg1"/>
                </a:solidFill>
                <a:effectLst>
                  <a:outerShdw blurRad="38100" dist="63500" dir="13500000" algn="br" rotWithShape="0">
                    <a:srgbClr val="274B65">
                      <a:alpha val="40000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社</a:t>
            </a:r>
            <a:endParaRPr lang="zh-CN" altLang="en-US" sz="16600" b="1" dirty="0">
              <a:solidFill>
                <a:schemeClr val="bg1"/>
              </a:solidFill>
              <a:effectLst>
                <a:outerShdw blurRad="38100" dist="63500" dir="13500000" algn="br" rotWithShape="0">
                  <a:srgbClr val="274B65">
                    <a:alpha val="40000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03437" y="1402496"/>
            <a:ext cx="2195252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effectLst>
                  <a:outerShdw blurRad="38100" dist="63500" dir="13500000" algn="br" rotWithShape="0">
                    <a:srgbClr val="274B65">
                      <a:alpha val="40000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会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63500" dir="13500000" algn="br" rotWithShape="0">
                  <a:srgbClr val="274B65">
                    <a:alpha val="40000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33958" y="2830402"/>
            <a:ext cx="2195252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effectLst>
                  <a:outerShdw blurRad="38100" dist="63500" dir="13500000" algn="br" rotWithShape="0">
                    <a:srgbClr val="274B65">
                      <a:alpha val="40000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实</a:t>
            </a:r>
            <a:endParaRPr lang="zh-CN" altLang="en-US" sz="13800" b="1" dirty="0">
              <a:solidFill>
                <a:schemeClr val="bg1"/>
              </a:solidFill>
              <a:effectLst>
                <a:outerShdw blurRad="38100" dist="63500" dir="13500000" algn="br" rotWithShape="0">
                  <a:srgbClr val="274B65">
                    <a:alpha val="40000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86722" y="3006738"/>
            <a:ext cx="2195252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effectLst>
                  <a:outerShdw blurRad="38100" dist="63500" dir="13500000" algn="br" rotWithShape="0">
                    <a:srgbClr val="274B65">
                      <a:alpha val="40000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践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63500" dir="13500000" algn="br" rotWithShape="0">
                  <a:srgbClr val="274B65">
                    <a:alpha val="40000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空心弧 13"/>
          <p:cNvSpPr/>
          <p:nvPr/>
        </p:nvSpPr>
        <p:spPr>
          <a:xfrm>
            <a:off x="8278209" y="749111"/>
            <a:ext cx="3103765" cy="3103765"/>
          </a:xfrm>
          <a:prstGeom prst="blockArc">
            <a:avLst>
              <a:gd name="adj1" fmla="val 12011807"/>
              <a:gd name="adj2" fmla="val 2522691"/>
              <a:gd name="adj3" fmla="val 7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52645" y="3310255"/>
            <a:ext cx="3778885" cy="13836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/>
            <a:r>
              <a:rPr lang="en-US" altLang="zh-CN" sz="2800" spc="300" dirty="0">
                <a:solidFill>
                  <a:schemeClr val="bg2">
                    <a:lumMod val="1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</a:t>
            </a:r>
            <a:r>
              <a:rPr lang="zh-CN" altLang="en-US" sz="2800" spc="300" dirty="0">
                <a:solidFill>
                  <a:schemeClr val="bg2">
                    <a:lumMod val="1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七（</a:t>
            </a:r>
            <a:r>
              <a:rPr lang="en-US" altLang="zh-CN" sz="2800" spc="300" dirty="0">
                <a:solidFill>
                  <a:schemeClr val="bg2">
                    <a:lumMod val="1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r>
              <a:rPr lang="zh-CN" altLang="en-US" sz="2800" spc="300" dirty="0">
                <a:solidFill>
                  <a:schemeClr val="bg2">
                    <a:lumMod val="1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）班</a:t>
            </a:r>
            <a:endParaRPr lang="zh-CN" altLang="en-US" sz="2800" spc="300" dirty="0">
              <a:solidFill>
                <a:schemeClr val="bg2">
                  <a:lumMod val="1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/>
            <a:r>
              <a:rPr lang="zh-CN" altLang="en-US" sz="2800" spc="300" dirty="0">
                <a:solidFill>
                  <a:schemeClr val="bg2">
                    <a:lumMod val="1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在地文化</a:t>
            </a:r>
            <a:endParaRPr lang="zh-CN" altLang="en-US" sz="2800" spc="300" dirty="0">
              <a:solidFill>
                <a:schemeClr val="bg2">
                  <a:lumMod val="1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/>
            <a:r>
              <a:rPr lang="zh-CN" altLang="en-US" sz="2800" spc="300" dirty="0">
                <a:solidFill>
                  <a:schemeClr val="bg2">
                    <a:lumMod val="1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社会实践汇报</a:t>
            </a:r>
            <a:endParaRPr lang="zh-CN" altLang="en-US" sz="2800" spc="300" dirty="0">
              <a:solidFill>
                <a:schemeClr val="bg2">
                  <a:lumMod val="1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236676" y="3264544"/>
            <a:ext cx="176131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组合 87"/>
          <p:cNvGrpSpPr/>
          <p:nvPr/>
        </p:nvGrpSpPr>
        <p:grpSpPr>
          <a:xfrm>
            <a:off x="9659413" y="1499298"/>
            <a:ext cx="961292" cy="1539746"/>
            <a:chOff x="9518737" y="1499298"/>
            <a:chExt cx="961292" cy="1539746"/>
          </a:xfrm>
        </p:grpSpPr>
        <p:cxnSp>
          <p:nvCxnSpPr>
            <p:cNvPr id="85" name="直接连接符 84"/>
            <p:cNvCxnSpPr/>
            <p:nvPr/>
          </p:nvCxnSpPr>
          <p:spPr>
            <a:xfrm flipH="1">
              <a:off x="9518737" y="1499298"/>
              <a:ext cx="961292" cy="128953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9567277" y="2494870"/>
              <a:ext cx="405657" cy="5441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椭圆 88"/>
          <p:cNvSpPr/>
          <p:nvPr/>
        </p:nvSpPr>
        <p:spPr>
          <a:xfrm>
            <a:off x="10161119" y="1191699"/>
            <a:ext cx="246458" cy="246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/>
          <p:cNvSpPr/>
          <p:nvPr/>
        </p:nvSpPr>
        <p:spPr>
          <a:xfrm>
            <a:off x="11424746" y="1389592"/>
            <a:ext cx="665129" cy="665129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262" y="2557248"/>
            <a:ext cx="4718583" cy="4300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269500" y="1"/>
            <a:ext cx="785927" cy="2672862"/>
          </a:xfrm>
          <a:prstGeom prst="rect">
            <a:avLst/>
          </a:prstGeom>
          <a:solidFill>
            <a:srgbClr val="49A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385464" y="-11104"/>
            <a:ext cx="553998" cy="25346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 fontAlgn="t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FIND MYSELF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978770" y="0"/>
            <a:ext cx="0" cy="2672862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5485" y="0"/>
            <a:ext cx="5101590" cy="2672715"/>
          </a:xfrm>
          <a:prstGeom prst="rect">
            <a:avLst/>
          </a:prstGeom>
        </p:spPr>
      </p:pic>
      <p:pic>
        <p:nvPicPr>
          <p:cNvPr id="18434" name="图片 1" descr="QQ图片201910182159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-10795"/>
            <a:ext cx="5707380" cy="587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990" y="3039745"/>
            <a:ext cx="5886450" cy="3757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269500" y="1"/>
            <a:ext cx="785927" cy="2672862"/>
          </a:xfrm>
          <a:prstGeom prst="rect">
            <a:avLst/>
          </a:prstGeom>
          <a:solidFill>
            <a:srgbClr val="49A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385464" y="-11104"/>
            <a:ext cx="553998" cy="25346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 fontAlgn="t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FIND MYSELF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978770" y="0"/>
            <a:ext cx="0" cy="2672862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6125" y="3100070"/>
            <a:ext cx="6330950" cy="37579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485" y="0"/>
            <a:ext cx="5101590" cy="3039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332105"/>
            <a:ext cx="5389880" cy="5611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5895" y="155575"/>
            <a:ext cx="11669395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 smtClean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南山竹海山里的水是清澈的，风是质朴的。山路蜿蜒，两旁的花草错落有致。远看那片竹海，绿得像翡翠，近看又成了屏风。我们顺着山路往前走，一路上鸟鸣蝉叫，还有几只蜜蜂跟在我们两旁。又是长长的徒 步跋涉，我们来到了寿星广场，一位巨大的老翁站在我们面前，和蔼慈祥，笑盈盈地看着我们。然后乘地轨缆车上了山，来到了熊猫馆，看着国宝大熊猫那胖胖了可爱模样和那不愿动的懒样，觉得它更加可爱。看完了大熊猫我们就踏上了归途。</a:t>
            </a:r>
            <a:endParaRPr lang="en-US" altLang="zh-CN" sz="3600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3600" dirty="0" smtClean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今天的旅途虽然很累，但我们既锻炼了身体，也亲近了大自然，还看到了我们的国宝大熊猫，这难道不是一次好的收获吗？今天的社会实践让我回味无穷！</a:t>
            </a:r>
            <a:endParaRPr lang="zh-CN" altLang="en-US" sz="3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/>
          <p:cNvSpPr/>
          <p:nvPr/>
        </p:nvSpPr>
        <p:spPr>
          <a:xfrm rot="21316943" flipH="1">
            <a:off x="4976844" y="2135091"/>
            <a:ext cx="4984589" cy="2587817"/>
          </a:xfrm>
          <a:custGeom>
            <a:avLst/>
            <a:gdLst>
              <a:gd name="connsiteX0" fmla="*/ 164124 w 3423139"/>
              <a:gd name="connsiteY0" fmla="*/ 0 h 2463919"/>
              <a:gd name="connsiteX1" fmla="*/ 46893 w 3423139"/>
              <a:gd name="connsiteY1" fmla="*/ 117231 h 2463919"/>
              <a:gd name="connsiteX2" fmla="*/ 23447 w 3423139"/>
              <a:gd name="connsiteY2" fmla="*/ 211016 h 2463919"/>
              <a:gd name="connsiteX3" fmla="*/ 0 w 3423139"/>
              <a:gd name="connsiteY3" fmla="*/ 703385 h 2463919"/>
              <a:gd name="connsiteX4" fmla="*/ 70339 w 3423139"/>
              <a:gd name="connsiteY4" fmla="*/ 890954 h 2463919"/>
              <a:gd name="connsiteX5" fmla="*/ 164124 w 3423139"/>
              <a:gd name="connsiteY5" fmla="*/ 937846 h 2463919"/>
              <a:gd name="connsiteX6" fmla="*/ 234462 w 3423139"/>
              <a:gd name="connsiteY6" fmla="*/ 1055077 h 2463919"/>
              <a:gd name="connsiteX7" fmla="*/ 304800 w 3423139"/>
              <a:gd name="connsiteY7" fmla="*/ 1101969 h 2463919"/>
              <a:gd name="connsiteX8" fmla="*/ 492370 w 3423139"/>
              <a:gd name="connsiteY8" fmla="*/ 1219200 h 2463919"/>
              <a:gd name="connsiteX9" fmla="*/ 562708 w 3423139"/>
              <a:gd name="connsiteY9" fmla="*/ 1266093 h 2463919"/>
              <a:gd name="connsiteX10" fmla="*/ 633047 w 3423139"/>
              <a:gd name="connsiteY10" fmla="*/ 1336431 h 2463919"/>
              <a:gd name="connsiteX11" fmla="*/ 726831 w 3423139"/>
              <a:gd name="connsiteY11" fmla="*/ 1359877 h 2463919"/>
              <a:gd name="connsiteX12" fmla="*/ 820616 w 3423139"/>
              <a:gd name="connsiteY12" fmla="*/ 1406769 h 2463919"/>
              <a:gd name="connsiteX13" fmla="*/ 1148862 w 3423139"/>
              <a:gd name="connsiteY13" fmla="*/ 1453662 h 2463919"/>
              <a:gd name="connsiteX14" fmla="*/ 1805354 w 3423139"/>
              <a:gd name="connsiteY14" fmla="*/ 1453662 h 2463919"/>
              <a:gd name="connsiteX15" fmla="*/ 2438400 w 3423139"/>
              <a:gd name="connsiteY15" fmla="*/ 1430216 h 2463919"/>
              <a:gd name="connsiteX16" fmla="*/ 2649416 w 3423139"/>
              <a:gd name="connsiteY16" fmla="*/ 1359877 h 2463919"/>
              <a:gd name="connsiteX17" fmla="*/ 2719754 w 3423139"/>
              <a:gd name="connsiteY17" fmla="*/ 1336431 h 2463919"/>
              <a:gd name="connsiteX18" fmla="*/ 2813539 w 3423139"/>
              <a:gd name="connsiteY18" fmla="*/ 1148862 h 2463919"/>
              <a:gd name="connsiteX19" fmla="*/ 2813539 w 3423139"/>
              <a:gd name="connsiteY19" fmla="*/ 633046 h 2463919"/>
              <a:gd name="connsiteX20" fmla="*/ 2743200 w 3423139"/>
              <a:gd name="connsiteY20" fmla="*/ 586154 h 2463919"/>
              <a:gd name="connsiteX21" fmla="*/ 2649416 w 3423139"/>
              <a:gd name="connsiteY21" fmla="*/ 515816 h 2463919"/>
              <a:gd name="connsiteX22" fmla="*/ 2485293 w 3423139"/>
              <a:gd name="connsiteY22" fmla="*/ 468923 h 2463919"/>
              <a:gd name="connsiteX23" fmla="*/ 2414954 w 3423139"/>
              <a:gd name="connsiteY23" fmla="*/ 422031 h 2463919"/>
              <a:gd name="connsiteX24" fmla="*/ 1992924 w 3423139"/>
              <a:gd name="connsiteY24" fmla="*/ 398585 h 2463919"/>
              <a:gd name="connsiteX25" fmla="*/ 1899139 w 3423139"/>
              <a:gd name="connsiteY25" fmla="*/ 375139 h 2463919"/>
              <a:gd name="connsiteX26" fmla="*/ 1688124 w 3423139"/>
              <a:gd name="connsiteY26" fmla="*/ 422031 h 2463919"/>
              <a:gd name="connsiteX27" fmla="*/ 1641231 w 3423139"/>
              <a:gd name="connsiteY27" fmla="*/ 468923 h 2463919"/>
              <a:gd name="connsiteX28" fmla="*/ 1547447 w 3423139"/>
              <a:gd name="connsiteY28" fmla="*/ 515816 h 2463919"/>
              <a:gd name="connsiteX29" fmla="*/ 1383324 w 3423139"/>
              <a:gd name="connsiteY29" fmla="*/ 586154 h 2463919"/>
              <a:gd name="connsiteX30" fmla="*/ 1219200 w 3423139"/>
              <a:gd name="connsiteY30" fmla="*/ 703385 h 2463919"/>
              <a:gd name="connsiteX31" fmla="*/ 1101970 w 3423139"/>
              <a:gd name="connsiteY31" fmla="*/ 1008185 h 2463919"/>
              <a:gd name="connsiteX32" fmla="*/ 1148862 w 3423139"/>
              <a:gd name="connsiteY32" fmla="*/ 1570893 h 2463919"/>
              <a:gd name="connsiteX33" fmla="*/ 1172308 w 3423139"/>
              <a:gd name="connsiteY33" fmla="*/ 1688123 h 2463919"/>
              <a:gd name="connsiteX34" fmla="*/ 1312985 w 3423139"/>
              <a:gd name="connsiteY34" fmla="*/ 1805354 h 2463919"/>
              <a:gd name="connsiteX35" fmla="*/ 1477108 w 3423139"/>
              <a:gd name="connsiteY35" fmla="*/ 1992923 h 2463919"/>
              <a:gd name="connsiteX36" fmla="*/ 1500554 w 3423139"/>
              <a:gd name="connsiteY36" fmla="*/ 2063262 h 2463919"/>
              <a:gd name="connsiteX37" fmla="*/ 1570893 w 3423139"/>
              <a:gd name="connsiteY37" fmla="*/ 2086708 h 2463919"/>
              <a:gd name="connsiteX38" fmla="*/ 1664677 w 3423139"/>
              <a:gd name="connsiteY38" fmla="*/ 2133600 h 2463919"/>
              <a:gd name="connsiteX39" fmla="*/ 1735016 w 3423139"/>
              <a:gd name="connsiteY39" fmla="*/ 2180493 h 2463919"/>
              <a:gd name="connsiteX40" fmla="*/ 1828800 w 3423139"/>
              <a:gd name="connsiteY40" fmla="*/ 2203939 h 2463919"/>
              <a:gd name="connsiteX41" fmla="*/ 1875693 w 3423139"/>
              <a:gd name="connsiteY41" fmla="*/ 2250831 h 2463919"/>
              <a:gd name="connsiteX42" fmla="*/ 2110154 w 3423139"/>
              <a:gd name="connsiteY42" fmla="*/ 2344616 h 2463919"/>
              <a:gd name="connsiteX43" fmla="*/ 2766647 w 3423139"/>
              <a:gd name="connsiteY43" fmla="*/ 2391508 h 2463919"/>
              <a:gd name="connsiteX44" fmla="*/ 3048000 w 3423139"/>
              <a:gd name="connsiteY44" fmla="*/ 2414954 h 2463919"/>
              <a:gd name="connsiteX45" fmla="*/ 3188677 w 3423139"/>
              <a:gd name="connsiteY45" fmla="*/ 2438400 h 2463919"/>
              <a:gd name="connsiteX46" fmla="*/ 3282462 w 3423139"/>
              <a:gd name="connsiteY46" fmla="*/ 2461846 h 2463919"/>
              <a:gd name="connsiteX47" fmla="*/ 3423139 w 3423139"/>
              <a:gd name="connsiteY47" fmla="*/ 2461846 h 2463919"/>
              <a:gd name="connsiteX0-1" fmla="*/ 141549 w 3400564"/>
              <a:gd name="connsiteY0-2" fmla="*/ 0 h 2463919"/>
              <a:gd name="connsiteX1-3" fmla="*/ 24318 w 3400564"/>
              <a:gd name="connsiteY1-4" fmla="*/ 117231 h 2463919"/>
              <a:gd name="connsiteX2-5" fmla="*/ 872 w 3400564"/>
              <a:gd name="connsiteY2-6" fmla="*/ 211016 h 2463919"/>
              <a:gd name="connsiteX3-7" fmla="*/ 47764 w 3400564"/>
              <a:gd name="connsiteY3-8" fmla="*/ 890954 h 2463919"/>
              <a:gd name="connsiteX4-9" fmla="*/ 141549 w 3400564"/>
              <a:gd name="connsiteY4-10" fmla="*/ 937846 h 2463919"/>
              <a:gd name="connsiteX5-11" fmla="*/ 211887 w 3400564"/>
              <a:gd name="connsiteY5-12" fmla="*/ 1055077 h 2463919"/>
              <a:gd name="connsiteX6-13" fmla="*/ 282225 w 3400564"/>
              <a:gd name="connsiteY6-14" fmla="*/ 1101969 h 2463919"/>
              <a:gd name="connsiteX7-15" fmla="*/ 469795 w 3400564"/>
              <a:gd name="connsiteY7-16" fmla="*/ 1219200 h 2463919"/>
              <a:gd name="connsiteX8-17" fmla="*/ 540133 w 3400564"/>
              <a:gd name="connsiteY8-18" fmla="*/ 1266093 h 2463919"/>
              <a:gd name="connsiteX9-19" fmla="*/ 610472 w 3400564"/>
              <a:gd name="connsiteY9-20" fmla="*/ 1336431 h 2463919"/>
              <a:gd name="connsiteX10-21" fmla="*/ 704256 w 3400564"/>
              <a:gd name="connsiteY10-22" fmla="*/ 1359877 h 2463919"/>
              <a:gd name="connsiteX11-23" fmla="*/ 798041 w 3400564"/>
              <a:gd name="connsiteY11-24" fmla="*/ 1406769 h 2463919"/>
              <a:gd name="connsiteX12-25" fmla="*/ 1126287 w 3400564"/>
              <a:gd name="connsiteY12-26" fmla="*/ 1453662 h 2463919"/>
              <a:gd name="connsiteX13-27" fmla="*/ 1782779 w 3400564"/>
              <a:gd name="connsiteY13-28" fmla="*/ 1453662 h 2463919"/>
              <a:gd name="connsiteX14-29" fmla="*/ 2415825 w 3400564"/>
              <a:gd name="connsiteY14-30" fmla="*/ 1430216 h 2463919"/>
              <a:gd name="connsiteX15-31" fmla="*/ 2626841 w 3400564"/>
              <a:gd name="connsiteY15-32" fmla="*/ 1359877 h 2463919"/>
              <a:gd name="connsiteX16-33" fmla="*/ 2697179 w 3400564"/>
              <a:gd name="connsiteY16-34" fmla="*/ 1336431 h 2463919"/>
              <a:gd name="connsiteX17-35" fmla="*/ 2790964 w 3400564"/>
              <a:gd name="connsiteY17-36" fmla="*/ 1148862 h 2463919"/>
              <a:gd name="connsiteX18-37" fmla="*/ 2790964 w 3400564"/>
              <a:gd name="connsiteY18-38" fmla="*/ 633046 h 2463919"/>
              <a:gd name="connsiteX19-39" fmla="*/ 2720625 w 3400564"/>
              <a:gd name="connsiteY19-40" fmla="*/ 586154 h 2463919"/>
              <a:gd name="connsiteX20-41" fmla="*/ 2626841 w 3400564"/>
              <a:gd name="connsiteY20-42" fmla="*/ 515816 h 2463919"/>
              <a:gd name="connsiteX21-43" fmla="*/ 2462718 w 3400564"/>
              <a:gd name="connsiteY21-44" fmla="*/ 468923 h 2463919"/>
              <a:gd name="connsiteX22-45" fmla="*/ 2392379 w 3400564"/>
              <a:gd name="connsiteY22-46" fmla="*/ 422031 h 2463919"/>
              <a:gd name="connsiteX23-47" fmla="*/ 1970349 w 3400564"/>
              <a:gd name="connsiteY23-48" fmla="*/ 398585 h 2463919"/>
              <a:gd name="connsiteX24-49" fmla="*/ 1876564 w 3400564"/>
              <a:gd name="connsiteY24-50" fmla="*/ 375139 h 2463919"/>
              <a:gd name="connsiteX25-51" fmla="*/ 1665549 w 3400564"/>
              <a:gd name="connsiteY25-52" fmla="*/ 422031 h 2463919"/>
              <a:gd name="connsiteX26-53" fmla="*/ 1618656 w 3400564"/>
              <a:gd name="connsiteY26-54" fmla="*/ 468923 h 2463919"/>
              <a:gd name="connsiteX27-55" fmla="*/ 1524872 w 3400564"/>
              <a:gd name="connsiteY27-56" fmla="*/ 515816 h 2463919"/>
              <a:gd name="connsiteX28-57" fmla="*/ 1360749 w 3400564"/>
              <a:gd name="connsiteY28-58" fmla="*/ 586154 h 2463919"/>
              <a:gd name="connsiteX29-59" fmla="*/ 1196625 w 3400564"/>
              <a:gd name="connsiteY29-60" fmla="*/ 703385 h 2463919"/>
              <a:gd name="connsiteX30-61" fmla="*/ 1079395 w 3400564"/>
              <a:gd name="connsiteY30-62" fmla="*/ 1008185 h 2463919"/>
              <a:gd name="connsiteX31-63" fmla="*/ 1126287 w 3400564"/>
              <a:gd name="connsiteY31-64" fmla="*/ 1570893 h 2463919"/>
              <a:gd name="connsiteX32-65" fmla="*/ 1149733 w 3400564"/>
              <a:gd name="connsiteY32-66" fmla="*/ 1688123 h 2463919"/>
              <a:gd name="connsiteX33-67" fmla="*/ 1290410 w 3400564"/>
              <a:gd name="connsiteY33-68" fmla="*/ 1805354 h 2463919"/>
              <a:gd name="connsiteX34-69" fmla="*/ 1454533 w 3400564"/>
              <a:gd name="connsiteY34-70" fmla="*/ 1992923 h 2463919"/>
              <a:gd name="connsiteX35-71" fmla="*/ 1477979 w 3400564"/>
              <a:gd name="connsiteY35-72" fmla="*/ 2063262 h 2463919"/>
              <a:gd name="connsiteX36-73" fmla="*/ 1548318 w 3400564"/>
              <a:gd name="connsiteY36-74" fmla="*/ 2086708 h 2463919"/>
              <a:gd name="connsiteX37-75" fmla="*/ 1642102 w 3400564"/>
              <a:gd name="connsiteY37-76" fmla="*/ 2133600 h 2463919"/>
              <a:gd name="connsiteX38-77" fmla="*/ 1712441 w 3400564"/>
              <a:gd name="connsiteY38-78" fmla="*/ 2180493 h 2463919"/>
              <a:gd name="connsiteX39-79" fmla="*/ 1806225 w 3400564"/>
              <a:gd name="connsiteY39-80" fmla="*/ 2203939 h 2463919"/>
              <a:gd name="connsiteX40-81" fmla="*/ 1853118 w 3400564"/>
              <a:gd name="connsiteY40-82" fmla="*/ 2250831 h 2463919"/>
              <a:gd name="connsiteX41-83" fmla="*/ 2087579 w 3400564"/>
              <a:gd name="connsiteY41-84" fmla="*/ 2344616 h 2463919"/>
              <a:gd name="connsiteX42-85" fmla="*/ 2744072 w 3400564"/>
              <a:gd name="connsiteY42-86" fmla="*/ 2391508 h 2463919"/>
              <a:gd name="connsiteX43-87" fmla="*/ 3025425 w 3400564"/>
              <a:gd name="connsiteY43-88" fmla="*/ 2414954 h 2463919"/>
              <a:gd name="connsiteX44-89" fmla="*/ 3166102 w 3400564"/>
              <a:gd name="connsiteY44-90" fmla="*/ 2438400 h 2463919"/>
              <a:gd name="connsiteX45-91" fmla="*/ 3259887 w 3400564"/>
              <a:gd name="connsiteY45-92" fmla="*/ 2461846 h 2463919"/>
              <a:gd name="connsiteX46-93" fmla="*/ 3400564 w 3400564"/>
              <a:gd name="connsiteY46-94" fmla="*/ 2461846 h 2463919"/>
              <a:gd name="connsiteX0-95" fmla="*/ 147775 w 3406790"/>
              <a:gd name="connsiteY0-96" fmla="*/ 0 h 2463919"/>
              <a:gd name="connsiteX1-97" fmla="*/ 30544 w 3406790"/>
              <a:gd name="connsiteY1-98" fmla="*/ 117231 h 2463919"/>
              <a:gd name="connsiteX2-99" fmla="*/ 7098 w 3406790"/>
              <a:gd name="connsiteY2-100" fmla="*/ 211016 h 2463919"/>
              <a:gd name="connsiteX3-101" fmla="*/ 147775 w 3406790"/>
              <a:gd name="connsiteY3-102" fmla="*/ 937846 h 2463919"/>
              <a:gd name="connsiteX4-103" fmla="*/ 218113 w 3406790"/>
              <a:gd name="connsiteY4-104" fmla="*/ 1055077 h 2463919"/>
              <a:gd name="connsiteX5-105" fmla="*/ 288451 w 3406790"/>
              <a:gd name="connsiteY5-106" fmla="*/ 1101969 h 2463919"/>
              <a:gd name="connsiteX6-107" fmla="*/ 476021 w 3406790"/>
              <a:gd name="connsiteY6-108" fmla="*/ 1219200 h 2463919"/>
              <a:gd name="connsiteX7-109" fmla="*/ 546359 w 3406790"/>
              <a:gd name="connsiteY7-110" fmla="*/ 1266093 h 2463919"/>
              <a:gd name="connsiteX8-111" fmla="*/ 616698 w 3406790"/>
              <a:gd name="connsiteY8-112" fmla="*/ 1336431 h 2463919"/>
              <a:gd name="connsiteX9-113" fmla="*/ 710482 w 3406790"/>
              <a:gd name="connsiteY9-114" fmla="*/ 1359877 h 2463919"/>
              <a:gd name="connsiteX10-115" fmla="*/ 804267 w 3406790"/>
              <a:gd name="connsiteY10-116" fmla="*/ 1406769 h 2463919"/>
              <a:gd name="connsiteX11-117" fmla="*/ 1132513 w 3406790"/>
              <a:gd name="connsiteY11-118" fmla="*/ 1453662 h 2463919"/>
              <a:gd name="connsiteX12-119" fmla="*/ 1789005 w 3406790"/>
              <a:gd name="connsiteY12-120" fmla="*/ 1453662 h 2463919"/>
              <a:gd name="connsiteX13-121" fmla="*/ 2422051 w 3406790"/>
              <a:gd name="connsiteY13-122" fmla="*/ 1430216 h 2463919"/>
              <a:gd name="connsiteX14-123" fmla="*/ 2633067 w 3406790"/>
              <a:gd name="connsiteY14-124" fmla="*/ 1359877 h 2463919"/>
              <a:gd name="connsiteX15-125" fmla="*/ 2703405 w 3406790"/>
              <a:gd name="connsiteY15-126" fmla="*/ 1336431 h 2463919"/>
              <a:gd name="connsiteX16-127" fmla="*/ 2797190 w 3406790"/>
              <a:gd name="connsiteY16-128" fmla="*/ 1148862 h 2463919"/>
              <a:gd name="connsiteX17-129" fmla="*/ 2797190 w 3406790"/>
              <a:gd name="connsiteY17-130" fmla="*/ 633046 h 2463919"/>
              <a:gd name="connsiteX18-131" fmla="*/ 2726851 w 3406790"/>
              <a:gd name="connsiteY18-132" fmla="*/ 586154 h 2463919"/>
              <a:gd name="connsiteX19-133" fmla="*/ 2633067 w 3406790"/>
              <a:gd name="connsiteY19-134" fmla="*/ 515816 h 2463919"/>
              <a:gd name="connsiteX20-135" fmla="*/ 2468944 w 3406790"/>
              <a:gd name="connsiteY20-136" fmla="*/ 468923 h 2463919"/>
              <a:gd name="connsiteX21-137" fmla="*/ 2398605 w 3406790"/>
              <a:gd name="connsiteY21-138" fmla="*/ 422031 h 2463919"/>
              <a:gd name="connsiteX22-139" fmla="*/ 1976575 w 3406790"/>
              <a:gd name="connsiteY22-140" fmla="*/ 398585 h 2463919"/>
              <a:gd name="connsiteX23-141" fmla="*/ 1882790 w 3406790"/>
              <a:gd name="connsiteY23-142" fmla="*/ 375139 h 2463919"/>
              <a:gd name="connsiteX24-143" fmla="*/ 1671775 w 3406790"/>
              <a:gd name="connsiteY24-144" fmla="*/ 422031 h 2463919"/>
              <a:gd name="connsiteX25-145" fmla="*/ 1624882 w 3406790"/>
              <a:gd name="connsiteY25-146" fmla="*/ 468923 h 2463919"/>
              <a:gd name="connsiteX26-147" fmla="*/ 1531098 w 3406790"/>
              <a:gd name="connsiteY26-148" fmla="*/ 515816 h 2463919"/>
              <a:gd name="connsiteX27-149" fmla="*/ 1366975 w 3406790"/>
              <a:gd name="connsiteY27-150" fmla="*/ 586154 h 2463919"/>
              <a:gd name="connsiteX28-151" fmla="*/ 1202851 w 3406790"/>
              <a:gd name="connsiteY28-152" fmla="*/ 703385 h 2463919"/>
              <a:gd name="connsiteX29-153" fmla="*/ 1085621 w 3406790"/>
              <a:gd name="connsiteY29-154" fmla="*/ 1008185 h 2463919"/>
              <a:gd name="connsiteX30-155" fmla="*/ 1132513 w 3406790"/>
              <a:gd name="connsiteY30-156" fmla="*/ 1570893 h 2463919"/>
              <a:gd name="connsiteX31-157" fmla="*/ 1155959 w 3406790"/>
              <a:gd name="connsiteY31-158" fmla="*/ 1688123 h 2463919"/>
              <a:gd name="connsiteX32-159" fmla="*/ 1296636 w 3406790"/>
              <a:gd name="connsiteY32-160" fmla="*/ 1805354 h 2463919"/>
              <a:gd name="connsiteX33-161" fmla="*/ 1460759 w 3406790"/>
              <a:gd name="connsiteY33-162" fmla="*/ 1992923 h 2463919"/>
              <a:gd name="connsiteX34-163" fmla="*/ 1484205 w 3406790"/>
              <a:gd name="connsiteY34-164" fmla="*/ 2063262 h 2463919"/>
              <a:gd name="connsiteX35-165" fmla="*/ 1554544 w 3406790"/>
              <a:gd name="connsiteY35-166" fmla="*/ 2086708 h 2463919"/>
              <a:gd name="connsiteX36-167" fmla="*/ 1648328 w 3406790"/>
              <a:gd name="connsiteY36-168" fmla="*/ 2133600 h 2463919"/>
              <a:gd name="connsiteX37-169" fmla="*/ 1718667 w 3406790"/>
              <a:gd name="connsiteY37-170" fmla="*/ 2180493 h 2463919"/>
              <a:gd name="connsiteX38-171" fmla="*/ 1812451 w 3406790"/>
              <a:gd name="connsiteY38-172" fmla="*/ 2203939 h 2463919"/>
              <a:gd name="connsiteX39-173" fmla="*/ 1859344 w 3406790"/>
              <a:gd name="connsiteY39-174" fmla="*/ 2250831 h 2463919"/>
              <a:gd name="connsiteX40-175" fmla="*/ 2093805 w 3406790"/>
              <a:gd name="connsiteY40-176" fmla="*/ 2344616 h 2463919"/>
              <a:gd name="connsiteX41-177" fmla="*/ 2750298 w 3406790"/>
              <a:gd name="connsiteY41-178" fmla="*/ 2391508 h 2463919"/>
              <a:gd name="connsiteX42-179" fmla="*/ 3031651 w 3406790"/>
              <a:gd name="connsiteY42-180" fmla="*/ 2414954 h 2463919"/>
              <a:gd name="connsiteX43-181" fmla="*/ 3172328 w 3406790"/>
              <a:gd name="connsiteY43-182" fmla="*/ 2438400 h 2463919"/>
              <a:gd name="connsiteX44-183" fmla="*/ 3266113 w 3406790"/>
              <a:gd name="connsiteY44-184" fmla="*/ 2461846 h 2463919"/>
              <a:gd name="connsiteX45-185" fmla="*/ 3406790 w 3406790"/>
              <a:gd name="connsiteY45-186" fmla="*/ 2461846 h 2463919"/>
              <a:gd name="connsiteX0-187" fmla="*/ 152831 w 3411846"/>
              <a:gd name="connsiteY0-188" fmla="*/ 0 h 2463919"/>
              <a:gd name="connsiteX1-189" fmla="*/ 35600 w 3411846"/>
              <a:gd name="connsiteY1-190" fmla="*/ 117231 h 2463919"/>
              <a:gd name="connsiteX2-191" fmla="*/ 12154 w 3411846"/>
              <a:gd name="connsiteY2-192" fmla="*/ 211016 h 2463919"/>
              <a:gd name="connsiteX3-193" fmla="*/ 223169 w 3411846"/>
              <a:gd name="connsiteY3-194" fmla="*/ 1055077 h 2463919"/>
              <a:gd name="connsiteX4-195" fmla="*/ 293507 w 3411846"/>
              <a:gd name="connsiteY4-196" fmla="*/ 1101969 h 2463919"/>
              <a:gd name="connsiteX5-197" fmla="*/ 481077 w 3411846"/>
              <a:gd name="connsiteY5-198" fmla="*/ 1219200 h 2463919"/>
              <a:gd name="connsiteX6-199" fmla="*/ 551415 w 3411846"/>
              <a:gd name="connsiteY6-200" fmla="*/ 1266093 h 2463919"/>
              <a:gd name="connsiteX7-201" fmla="*/ 621754 w 3411846"/>
              <a:gd name="connsiteY7-202" fmla="*/ 1336431 h 2463919"/>
              <a:gd name="connsiteX8-203" fmla="*/ 715538 w 3411846"/>
              <a:gd name="connsiteY8-204" fmla="*/ 1359877 h 2463919"/>
              <a:gd name="connsiteX9-205" fmla="*/ 809323 w 3411846"/>
              <a:gd name="connsiteY9-206" fmla="*/ 1406769 h 2463919"/>
              <a:gd name="connsiteX10-207" fmla="*/ 1137569 w 3411846"/>
              <a:gd name="connsiteY10-208" fmla="*/ 1453662 h 2463919"/>
              <a:gd name="connsiteX11-209" fmla="*/ 1794061 w 3411846"/>
              <a:gd name="connsiteY11-210" fmla="*/ 1453662 h 2463919"/>
              <a:gd name="connsiteX12-211" fmla="*/ 2427107 w 3411846"/>
              <a:gd name="connsiteY12-212" fmla="*/ 1430216 h 2463919"/>
              <a:gd name="connsiteX13-213" fmla="*/ 2638123 w 3411846"/>
              <a:gd name="connsiteY13-214" fmla="*/ 1359877 h 2463919"/>
              <a:gd name="connsiteX14-215" fmla="*/ 2708461 w 3411846"/>
              <a:gd name="connsiteY14-216" fmla="*/ 1336431 h 2463919"/>
              <a:gd name="connsiteX15-217" fmla="*/ 2802246 w 3411846"/>
              <a:gd name="connsiteY15-218" fmla="*/ 1148862 h 2463919"/>
              <a:gd name="connsiteX16-219" fmla="*/ 2802246 w 3411846"/>
              <a:gd name="connsiteY16-220" fmla="*/ 633046 h 2463919"/>
              <a:gd name="connsiteX17-221" fmla="*/ 2731907 w 3411846"/>
              <a:gd name="connsiteY17-222" fmla="*/ 586154 h 2463919"/>
              <a:gd name="connsiteX18-223" fmla="*/ 2638123 w 3411846"/>
              <a:gd name="connsiteY18-224" fmla="*/ 515816 h 2463919"/>
              <a:gd name="connsiteX19-225" fmla="*/ 2474000 w 3411846"/>
              <a:gd name="connsiteY19-226" fmla="*/ 468923 h 2463919"/>
              <a:gd name="connsiteX20-227" fmla="*/ 2403661 w 3411846"/>
              <a:gd name="connsiteY20-228" fmla="*/ 422031 h 2463919"/>
              <a:gd name="connsiteX21-229" fmla="*/ 1981631 w 3411846"/>
              <a:gd name="connsiteY21-230" fmla="*/ 398585 h 2463919"/>
              <a:gd name="connsiteX22-231" fmla="*/ 1887846 w 3411846"/>
              <a:gd name="connsiteY22-232" fmla="*/ 375139 h 2463919"/>
              <a:gd name="connsiteX23-233" fmla="*/ 1676831 w 3411846"/>
              <a:gd name="connsiteY23-234" fmla="*/ 422031 h 2463919"/>
              <a:gd name="connsiteX24-235" fmla="*/ 1629938 w 3411846"/>
              <a:gd name="connsiteY24-236" fmla="*/ 468923 h 2463919"/>
              <a:gd name="connsiteX25-237" fmla="*/ 1536154 w 3411846"/>
              <a:gd name="connsiteY25-238" fmla="*/ 515816 h 2463919"/>
              <a:gd name="connsiteX26-239" fmla="*/ 1372031 w 3411846"/>
              <a:gd name="connsiteY26-240" fmla="*/ 586154 h 2463919"/>
              <a:gd name="connsiteX27-241" fmla="*/ 1207907 w 3411846"/>
              <a:gd name="connsiteY27-242" fmla="*/ 703385 h 2463919"/>
              <a:gd name="connsiteX28-243" fmla="*/ 1090677 w 3411846"/>
              <a:gd name="connsiteY28-244" fmla="*/ 1008185 h 2463919"/>
              <a:gd name="connsiteX29-245" fmla="*/ 1137569 w 3411846"/>
              <a:gd name="connsiteY29-246" fmla="*/ 1570893 h 2463919"/>
              <a:gd name="connsiteX30-247" fmla="*/ 1161015 w 3411846"/>
              <a:gd name="connsiteY30-248" fmla="*/ 1688123 h 2463919"/>
              <a:gd name="connsiteX31-249" fmla="*/ 1301692 w 3411846"/>
              <a:gd name="connsiteY31-250" fmla="*/ 1805354 h 2463919"/>
              <a:gd name="connsiteX32-251" fmla="*/ 1465815 w 3411846"/>
              <a:gd name="connsiteY32-252" fmla="*/ 1992923 h 2463919"/>
              <a:gd name="connsiteX33-253" fmla="*/ 1489261 w 3411846"/>
              <a:gd name="connsiteY33-254" fmla="*/ 2063262 h 2463919"/>
              <a:gd name="connsiteX34-255" fmla="*/ 1559600 w 3411846"/>
              <a:gd name="connsiteY34-256" fmla="*/ 2086708 h 2463919"/>
              <a:gd name="connsiteX35-257" fmla="*/ 1653384 w 3411846"/>
              <a:gd name="connsiteY35-258" fmla="*/ 2133600 h 2463919"/>
              <a:gd name="connsiteX36-259" fmla="*/ 1723723 w 3411846"/>
              <a:gd name="connsiteY36-260" fmla="*/ 2180493 h 2463919"/>
              <a:gd name="connsiteX37-261" fmla="*/ 1817507 w 3411846"/>
              <a:gd name="connsiteY37-262" fmla="*/ 2203939 h 2463919"/>
              <a:gd name="connsiteX38-263" fmla="*/ 1864400 w 3411846"/>
              <a:gd name="connsiteY38-264" fmla="*/ 2250831 h 2463919"/>
              <a:gd name="connsiteX39-265" fmla="*/ 2098861 w 3411846"/>
              <a:gd name="connsiteY39-266" fmla="*/ 2344616 h 2463919"/>
              <a:gd name="connsiteX40-267" fmla="*/ 2755354 w 3411846"/>
              <a:gd name="connsiteY40-268" fmla="*/ 2391508 h 2463919"/>
              <a:gd name="connsiteX41-269" fmla="*/ 3036707 w 3411846"/>
              <a:gd name="connsiteY41-270" fmla="*/ 2414954 h 2463919"/>
              <a:gd name="connsiteX42-271" fmla="*/ 3177384 w 3411846"/>
              <a:gd name="connsiteY42-272" fmla="*/ 2438400 h 2463919"/>
              <a:gd name="connsiteX43-273" fmla="*/ 3271169 w 3411846"/>
              <a:gd name="connsiteY43-274" fmla="*/ 2461846 h 2463919"/>
              <a:gd name="connsiteX44-275" fmla="*/ 3411846 w 3411846"/>
              <a:gd name="connsiteY44-276" fmla="*/ 2461846 h 2463919"/>
              <a:gd name="connsiteX0-277" fmla="*/ 152831 w 3411846"/>
              <a:gd name="connsiteY0-278" fmla="*/ 0 h 2463919"/>
              <a:gd name="connsiteX1-279" fmla="*/ 35600 w 3411846"/>
              <a:gd name="connsiteY1-280" fmla="*/ 117231 h 2463919"/>
              <a:gd name="connsiteX2-281" fmla="*/ 12154 w 3411846"/>
              <a:gd name="connsiteY2-282" fmla="*/ 211016 h 2463919"/>
              <a:gd name="connsiteX3-283" fmla="*/ 223169 w 3411846"/>
              <a:gd name="connsiteY3-284" fmla="*/ 1055077 h 2463919"/>
              <a:gd name="connsiteX4-285" fmla="*/ 481077 w 3411846"/>
              <a:gd name="connsiteY4-286" fmla="*/ 1219200 h 2463919"/>
              <a:gd name="connsiteX5-287" fmla="*/ 551415 w 3411846"/>
              <a:gd name="connsiteY5-288" fmla="*/ 1266093 h 2463919"/>
              <a:gd name="connsiteX6-289" fmla="*/ 621754 w 3411846"/>
              <a:gd name="connsiteY6-290" fmla="*/ 1336431 h 2463919"/>
              <a:gd name="connsiteX7-291" fmla="*/ 715538 w 3411846"/>
              <a:gd name="connsiteY7-292" fmla="*/ 1359877 h 2463919"/>
              <a:gd name="connsiteX8-293" fmla="*/ 809323 w 3411846"/>
              <a:gd name="connsiteY8-294" fmla="*/ 1406769 h 2463919"/>
              <a:gd name="connsiteX9-295" fmla="*/ 1137569 w 3411846"/>
              <a:gd name="connsiteY9-296" fmla="*/ 1453662 h 2463919"/>
              <a:gd name="connsiteX10-297" fmla="*/ 1794061 w 3411846"/>
              <a:gd name="connsiteY10-298" fmla="*/ 1453662 h 2463919"/>
              <a:gd name="connsiteX11-299" fmla="*/ 2427107 w 3411846"/>
              <a:gd name="connsiteY11-300" fmla="*/ 1430216 h 2463919"/>
              <a:gd name="connsiteX12-301" fmla="*/ 2638123 w 3411846"/>
              <a:gd name="connsiteY12-302" fmla="*/ 1359877 h 2463919"/>
              <a:gd name="connsiteX13-303" fmla="*/ 2708461 w 3411846"/>
              <a:gd name="connsiteY13-304" fmla="*/ 1336431 h 2463919"/>
              <a:gd name="connsiteX14-305" fmla="*/ 2802246 w 3411846"/>
              <a:gd name="connsiteY14-306" fmla="*/ 1148862 h 2463919"/>
              <a:gd name="connsiteX15-307" fmla="*/ 2802246 w 3411846"/>
              <a:gd name="connsiteY15-308" fmla="*/ 633046 h 2463919"/>
              <a:gd name="connsiteX16-309" fmla="*/ 2731907 w 3411846"/>
              <a:gd name="connsiteY16-310" fmla="*/ 586154 h 2463919"/>
              <a:gd name="connsiteX17-311" fmla="*/ 2638123 w 3411846"/>
              <a:gd name="connsiteY17-312" fmla="*/ 515816 h 2463919"/>
              <a:gd name="connsiteX18-313" fmla="*/ 2474000 w 3411846"/>
              <a:gd name="connsiteY18-314" fmla="*/ 468923 h 2463919"/>
              <a:gd name="connsiteX19-315" fmla="*/ 2403661 w 3411846"/>
              <a:gd name="connsiteY19-316" fmla="*/ 422031 h 2463919"/>
              <a:gd name="connsiteX20-317" fmla="*/ 1981631 w 3411846"/>
              <a:gd name="connsiteY20-318" fmla="*/ 398585 h 2463919"/>
              <a:gd name="connsiteX21-319" fmla="*/ 1887846 w 3411846"/>
              <a:gd name="connsiteY21-320" fmla="*/ 375139 h 2463919"/>
              <a:gd name="connsiteX22-321" fmla="*/ 1676831 w 3411846"/>
              <a:gd name="connsiteY22-322" fmla="*/ 422031 h 2463919"/>
              <a:gd name="connsiteX23-323" fmla="*/ 1629938 w 3411846"/>
              <a:gd name="connsiteY23-324" fmla="*/ 468923 h 2463919"/>
              <a:gd name="connsiteX24-325" fmla="*/ 1536154 w 3411846"/>
              <a:gd name="connsiteY24-326" fmla="*/ 515816 h 2463919"/>
              <a:gd name="connsiteX25-327" fmla="*/ 1372031 w 3411846"/>
              <a:gd name="connsiteY25-328" fmla="*/ 586154 h 2463919"/>
              <a:gd name="connsiteX26-329" fmla="*/ 1207907 w 3411846"/>
              <a:gd name="connsiteY26-330" fmla="*/ 703385 h 2463919"/>
              <a:gd name="connsiteX27-331" fmla="*/ 1090677 w 3411846"/>
              <a:gd name="connsiteY27-332" fmla="*/ 1008185 h 2463919"/>
              <a:gd name="connsiteX28-333" fmla="*/ 1137569 w 3411846"/>
              <a:gd name="connsiteY28-334" fmla="*/ 1570893 h 2463919"/>
              <a:gd name="connsiteX29-335" fmla="*/ 1161015 w 3411846"/>
              <a:gd name="connsiteY29-336" fmla="*/ 1688123 h 2463919"/>
              <a:gd name="connsiteX30-337" fmla="*/ 1301692 w 3411846"/>
              <a:gd name="connsiteY30-338" fmla="*/ 1805354 h 2463919"/>
              <a:gd name="connsiteX31-339" fmla="*/ 1465815 w 3411846"/>
              <a:gd name="connsiteY31-340" fmla="*/ 1992923 h 2463919"/>
              <a:gd name="connsiteX32-341" fmla="*/ 1489261 w 3411846"/>
              <a:gd name="connsiteY32-342" fmla="*/ 2063262 h 2463919"/>
              <a:gd name="connsiteX33-343" fmla="*/ 1559600 w 3411846"/>
              <a:gd name="connsiteY33-344" fmla="*/ 2086708 h 2463919"/>
              <a:gd name="connsiteX34-345" fmla="*/ 1653384 w 3411846"/>
              <a:gd name="connsiteY34-346" fmla="*/ 2133600 h 2463919"/>
              <a:gd name="connsiteX35-347" fmla="*/ 1723723 w 3411846"/>
              <a:gd name="connsiteY35-348" fmla="*/ 2180493 h 2463919"/>
              <a:gd name="connsiteX36-349" fmla="*/ 1817507 w 3411846"/>
              <a:gd name="connsiteY36-350" fmla="*/ 2203939 h 2463919"/>
              <a:gd name="connsiteX37-351" fmla="*/ 1864400 w 3411846"/>
              <a:gd name="connsiteY37-352" fmla="*/ 2250831 h 2463919"/>
              <a:gd name="connsiteX38-353" fmla="*/ 2098861 w 3411846"/>
              <a:gd name="connsiteY38-354" fmla="*/ 2344616 h 2463919"/>
              <a:gd name="connsiteX39-355" fmla="*/ 2755354 w 3411846"/>
              <a:gd name="connsiteY39-356" fmla="*/ 2391508 h 2463919"/>
              <a:gd name="connsiteX40-357" fmla="*/ 3036707 w 3411846"/>
              <a:gd name="connsiteY40-358" fmla="*/ 2414954 h 2463919"/>
              <a:gd name="connsiteX41-359" fmla="*/ 3177384 w 3411846"/>
              <a:gd name="connsiteY41-360" fmla="*/ 2438400 h 2463919"/>
              <a:gd name="connsiteX42-361" fmla="*/ 3271169 w 3411846"/>
              <a:gd name="connsiteY42-362" fmla="*/ 2461846 h 2463919"/>
              <a:gd name="connsiteX43-363" fmla="*/ 3411846 w 3411846"/>
              <a:gd name="connsiteY43-364" fmla="*/ 2461846 h 2463919"/>
              <a:gd name="connsiteX0-365" fmla="*/ 152831 w 3411846"/>
              <a:gd name="connsiteY0-366" fmla="*/ 0 h 2463919"/>
              <a:gd name="connsiteX1-367" fmla="*/ 35600 w 3411846"/>
              <a:gd name="connsiteY1-368" fmla="*/ 117231 h 2463919"/>
              <a:gd name="connsiteX2-369" fmla="*/ 12154 w 3411846"/>
              <a:gd name="connsiteY2-370" fmla="*/ 211016 h 2463919"/>
              <a:gd name="connsiteX3-371" fmla="*/ 223169 w 3411846"/>
              <a:gd name="connsiteY3-372" fmla="*/ 1055077 h 2463919"/>
              <a:gd name="connsiteX4-373" fmla="*/ 481077 w 3411846"/>
              <a:gd name="connsiteY4-374" fmla="*/ 1219200 h 2463919"/>
              <a:gd name="connsiteX5-375" fmla="*/ 621754 w 3411846"/>
              <a:gd name="connsiteY5-376" fmla="*/ 1336431 h 2463919"/>
              <a:gd name="connsiteX6-377" fmla="*/ 715538 w 3411846"/>
              <a:gd name="connsiteY6-378" fmla="*/ 1359877 h 2463919"/>
              <a:gd name="connsiteX7-379" fmla="*/ 809323 w 3411846"/>
              <a:gd name="connsiteY7-380" fmla="*/ 1406769 h 2463919"/>
              <a:gd name="connsiteX8-381" fmla="*/ 1137569 w 3411846"/>
              <a:gd name="connsiteY8-382" fmla="*/ 1453662 h 2463919"/>
              <a:gd name="connsiteX9-383" fmla="*/ 1794061 w 3411846"/>
              <a:gd name="connsiteY9-384" fmla="*/ 1453662 h 2463919"/>
              <a:gd name="connsiteX10-385" fmla="*/ 2427107 w 3411846"/>
              <a:gd name="connsiteY10-386" fmla="*/ 1430216 h 2463919"/>
              <a:gd name="connsiteX11-387" fmla="*/ 2638123 w 3411846"/>
              <a:gd name="connsiteY11-388" fmla="*/ 1359877 h 2463919"/>
              <a:gd name="connsiteX12-389" fmla="*/ 2708461 w 3411846"/>
              <a:gd name="connsiteY12-390" fmla="*/ 1336431 h 2463919"/>
              <a:gd name="connsiteX13-391" fmla="*/ 2802246 w 3411846"/>
              <a:gd name="connsiteY13-392" fmla="*/ 1148862 h 2463919"/>
              <a:gd name="connsiteX14-393" fmla="*/ 2802246 w 3411846"/>
              <a:gd name="connsiteY14-394" fmla="*/ 633046 h 2463919"/>
              <a:gd name="connsiteX15-395" fmla="*/ 2731907 w 3411846"/>
              <a:gd name="connsiteY15-396" fmla="*/ 586154 h 2463919"/>
              <a:gd name="connsiteX16-397" fmla="*/ 2638123 w 3411846"/>
              <a:gd name="connsiteY16-398" fmla="*/ 515816 h 2463919"/>
              <a:gd name="connsiteX17-399" fmla="*/ 2474000 w 3411846"/>
              <a:gd name="connsiteY17-400" fmla="*/ 468923 h 2463919"/>
              <a:gd name="connsiteX18-401" fmla="*/ 2403661 w 3411846"/>
              <a:gd name="connsiteY18-402" fmla="*/ 422031 h 2463919"/>
              <a:gd name="connsiteX19-403" fmla="*/ 1981631 w 3411846"/>
              <a:gd name="connsiteY19-404" fmla="*/ 398585 h 2463919"/>
              <a:gd name="connsiteX20-405" fmla="*/ 1887846 w 3411846"/>
              <a:gd name="connsiteY20-406" fmla="*/ 375139 h 2463919"/>
              <a:gd name="connsiteX21-407" fmla="*/ 1676831 w 3411846"/>
              <a:gd name="connsiteY21-408" fmla="*/ 422031 h 2463919"/>
              <a:gd name="connsiteX22-409" fmla="*/ 1629938 w 3411846"/>
              <a:gd name="connsiteY22-410" fmla="*/ 468923 h 2463919"/>
              <a:gd name="connsiteX23-411" fmla="*/ 1536154 w 3411846"/>
              <a:gd name="connsiteY23-412" fmla="*/ 515816 h 2463919"/>
              <a:gd name="connsiteX24-413" fmla="*/ 1372031 w 3411846"/>
              <a:gd name="connsiteY24-414" fmla="*/ 586154 h 2463919"/>
              <a:gd name="connsiteX25-415" fmla="*/ 1207907 w 3411846"/>
              <a:gd name="connsiteY25-416" fmla="*/ 703385 h 2463919"/>
              <a:gd name="connsiteX26-417" fmla="*/ 1090677 w 3411846"/>
              <a:gd name="connsiteY26-418" fmla="*/ 1008185 h 2463919"/>
              <a:gd name="connsiteX27-419" fmla="*/ 1137569 w 3411846"/>
              <a:gd name="connsiteY27-420" fmla="*/ 1570893 h 2463919"/>
              <a:gd name="connsiteX28-421" fmla="*/ 1161015 w 3411846"/>
              <a:gd name="connsiteY28-422" fmla="*/ 1688123 h 2463919"/>
              <a:gd name="connsiteX29-423" fmla="*/ 1301692 w 3411846"/>
              <a:gd name="connsiteY29-424" fmla="*/ 1805354 h 2463919"/>
              <a:gd name="connsiteX30-425" fmla="*/ 1465815 w 3411846"/>
              <a:gd name="connsiteY30-426" fmla="*/ 1992923 h 2463919"/>
              <a:gd name="connsiteX31-427" fmla="*/ 1489261 w 3411846"/>
              <a:gd name="connsiteY31-428" fmla="*/ 2063262 h 2463919"/>
              <a:gd name="connsiteX32-429" fmla="*/ 1559600 w 3411846"/>
              <a:gd name="connsiteY32-430" fmla="*/ 2086708 h 2463919"/>
              <a:gd name="connsiteX33-431" fmla="*/ 1653384 w 3411846"/>
              <a:gd name="connsiteY33-432" fmla="*/ 2133600 h 2463919"/>
              <a:gd name="connsiteX34-433" fmla="*/ 1723723 w 3411846"/>
              <a:gd name="connsiteY34-434" fmla="*/ 2180493 h 2463919"/>
              <a:gd name="connsiteX35-435" fmla="*/ 1817507 w 3411846"/>
              <a:gd name="connsiteY35-436" fmla="*/ 2203939 h 2463919"/>
              <a:gd name="connsiteX36-437" fmla="*/ 1864400 w 3411846"/>
              <a:gd name="connsiteY36-438" fmla="*/ 2250831 h 2463919"/>
              <a:gd name="connsiteX37-439" fmla="*/ 2098861 w 3411846"/>
              <a:gd name="connsiteY37-440" fmla="*/ 2344616 h 2463919"/>
              <a:gd name="connsiteX38-441" fmla="*/ 2755354 w 3411846"/>
              <a:gd name="connsiteY38-442" fmla="*/ 2391508 h 2463919"/>
              <a:gd name="connsiteX39-443" fmla="*/ 3036707 w 3411846"/>
              <a:gd name="connsiteY39-444" fmla="*/ 2414954 h 2463919"/>
              <a:gd name="connsiteX40-445" fmla="*/ 3177384 w 3411846"/>
              <a:gd name="connsiteY40-446" fmla="*/ 2438400 h 2463919"/>
              <a:gd name="connsiteX41-447" fmla="*/ 3271169 w 3411846"/>
              <a:gd name="connsiteY41-448" fmla="*/ 2461846 h 2463919"/>
              <a:gd name="connsiteX42-449" fmla="*/ 3411846 w 3411846"/>
              <a:gd name="connsiteY42-450" fmla="*/ 2461846 h 2463919"/>
              <a:gd name="connsiteX0-451" fmla="*/ 171746 w 3430761"/>
              <a:gd name="connsiteY0-452" fmla="*/ 0 h 2463919"/>
              <a:gd name="connsiteX1-453" fmla="*/ 54515 w 3430761"/>
              <a:gd name="connsiteY1-454" fmla="*/ 117231 h 2463919"/>
              <a:gd name="connsiteX2-455" fmla="*/ 31069 w 3430761"/>
              <a:gd name="connsiteY2-456" fmla="*/ 211016 h 2463919"/>
              <a:gd name="connsiteX3-457" fmla="*/ 499992 w 3430761"/>
              <a:gd name="connsiteY3-458" fmla="*/ 1219200 h 2463919"/>
              <a:gd name="connsiteX4-459" fmla="*/ 640669 w 3430761"/>
              <a:gd name="connsiteY4-460" fmla="*/ 1336431 h 2463919"/>
              <a:gd name="connsiteX5-461" fmla="*/ 734453 w 3430761"/>
              <a:gd name="connsiteY5-462" fmla="*/ 1359877 h 2463919"/>
              <a:gd name="connsiteX6-463" fmla="*/ 828238 w 3430761"/>
              <a:gd name="connsiteY6-464" fmla="*/ 1406769 h 2463919"/>
              <a:gd name="connsiteX7-465" fmla="*/ 1156484 w 3430761"/>
              <a:gd name="connsiteY7-466" fmla="*/ 1453662 h 2463919"/>
              <a:gd name="connsiteX8-467" fmla="*/ 1812976 w 3430761"/>
              <a:gd name="connsiteY8-468" fmla="*/ 1453662 h 2463919"/>
              <a:gd name="connsiteX9-469" fmla="*/ 2446022 w 3430761"/>
              <a:gd name="connsiteY9-470" fmla="*/ 1430216 h 2463919"/>
              <a:gd name="connsiteX10-471" fmla="*/ 2657038 w 3430761"/>
              <a:gd name="connsiteY10-472" fmla="*/ 1359877 h 2463919"/>
              <a:gd name="connsiteX11-473" fmla="*/ 2727376 w 3430761"/>
              <a:gd name="connsiteY11-474" fmla="*/ 1336431 h 2463919"/>
              <a:gd name="connsiteX12-475" fmla="*/ 2821161 w 3430761"/>
              <a:gd name="connsiteY12-476" fmla="*/ 1148862 h 2463919"/>
              <a:gd name="connsiteX13-477" fmla="*/ 2821161 w 3430761"/>
              <a:gd name="connsiteY13-478" fmla="*/ 633046 h 2463919"/>
              <a:gd name="connsiteX14-479" fmla="*/ 2750822 w 3430761"/>
              <a:gd name="connsiteY14-480" fmla="*/ 586154 h 2463919"/>
              <a:gd name="connsiteX15-481" fmla="*/ 2657038 w 3430761"/>
              <a:gd name="connsiteY15-482" fmla="*/ 515816 h 2463919"/>
              <a:gd name="connsiteX16-483" fmla="*/ 2492915 w 3430761"/>
              <a:gd name="connsiteY16-484" fmla="*/ 468923 h 2463919"/>
              <a:gd name="connsiteX17-485" fmla="*/ 2422576 w 3430761"/>
              <a:gd name="connsiteY17-486" fmla="*/ 422031 h 2463919"/>
              <a:gd name="connsiteX18-487" fmla="*/ 2000546 w 3430761"/>
              <a:gd name="connsiteY18-488" fmla="*/ 398585 h 2463919"/>
              <a:gd name="connsiteX19-489" fmla="*/ 1906761 w 3430761"/>
              <a:gd name="connsiteY19-490" fmla="*/ 375139 h 2463919"/>
              <a:gd name="connsiteX20-491" fmla="*/ 1695746 w 3430761"/>
              <a:gd name="connsiteY20-492" fmla="*/ 422031 h 2463919"/>
              <a:gd name="connsiteX21-493" fmla="*/ 1648853 w 3430761"/>
              <a:gd name="connsiteY21-494" fmla="*/ 468923 h 2463919"/>
              <a:gd name="connsiteX22-495" fmla="*/ 1555069 w 3430761"/>
              <a:gd name="connsiteY22-496" fmla="*/ 515816 h 2463919"/>
              <a:gd name="connsiteX23-497" fmla="*/ 1390946 w 3430761"/>
              <a:gd name="connsiteY23-498" fmla="*/ 586154 h 2463919"/>
              <a:gd name="connsiteX24-499" fmla="*/ 1226822 w 3430761"/>
              <a:gd name="connsiteY24-500" fmla="*/ 703385 h 2463919"/>
              <a:gd name="connsiteX25-501" fmla="*/ 1109592 w 3430761"/>
              <a:gd name="connsiteY25-502" fmla="*/ 1008185 h 2463919"/>
              <a:gd name="connsiteX26-503" fmla="*/ 1156484 w 3430761"/>
              <a:gd name="connsiteY26-504" fmla="*/ 1570893 h 2463919"/>
              <a:gd name="connsiteX27-505" fmla="*/ 1179930 w 3430761"/>
              <a:gd name="connsiteY27-506" fmla="*/ 1688123 h 2463919"/>
              <a:gd name="connsiteX28-507" fmla="*/ 1320607 w 3430761"/>
              <a:gd name="connsiteY28-508" fmla="*/ 1805354 h 2463919"/>
              <a:gd name="connsiteX29-509" fmla="*/ 1484730 w 3430761"/>
              <a:gd name="connsiteY29-510" fmla="*/ 1992923 h 2463919"/>
              <a:gd name="connsiteX30-511" fmla="*/ 1508176 w 3430761"/>
              <a:gd name="connsiteY30-512" fmla="*/ 2063262 h 2463919"/>
              <a:gd name="connsiteX31-513" fmla="*/ 1578515 w 3430761"/>
              <a:gd name="connsiteY31-514" fmla="*/ 2086708 h 2463919"/>
              <a:gd name="connsiteX32-515" fmla="*/ 1672299 w 3430761"/>
              <a:gd name="connsiteY32-516" fmla="*/ 2133600 h 2463919"/>
              <a:gd name="connsiteX33-517" fmla="*/ 1742638 w 3430761"/>
              <a:gd name="connsiteY33-518" fmla="*/ 2180493 h 2463919"/>
              <a:gd name="connsiteX34-519" fmla="*/ 1836422 w 3430761"/>
              <a:gd name="connsiteY34-520" fmla="*/ 2203939 h 2463919"/>
              <a:gd name="connsiteX35-521" fmla="*/ 1883315 w 3430761"/>
              <a:gd name="connsiteY35-522" fmla="*/ 2250831 h 2463919"/>
              <a:gd name="connsiteX36-523" fmla="*/ 2117776 w 3430761"/>
              <a:gd name="connsiteY36-524" fmla="*/ 2344616 h 2463919"/>
              <a:gd name="connsiteX37-525" fmla="*/ 2774269 w 3430761"/>
              <a:gd name="connsiteY37-526" fmla="*/ 2391508 h 2463919"/>
              <a:gd name="connsiteX38-527" fmla="*/ 3055622 w 3430761"/>
              <a:gd name="connsiteY38-528" fmla="*/ 2414954 h 2463919"/>
              <a:gd name="connsiteX39-529" fmla="*/ 3196299 w 3430761"/>
              <a:gd name="connsiteY39-530" fmla="*/ 2438400 h 2463919"/>
              <a:gd name="connsiteX40-531" fmla="*/ 3290084 w 3430761"/>
              <a:gd name="connsiteY40-532" fmla="*/ 2461846 h 2463919"/>
              <a:gd name="connsiteX41-533" fmla="*/ 3430761 w 3430761"/>
              <a:gd name="connsiteY41-534" fmla="*/ 2461846 h 2463919"/>
              <a:gd name="connsiteX0-535" fmla="*/ 182128 w 3441143"/>
              <a:gd name="connsiteY0-536" fmla="*/ 0 h 2463919"/>
              <a:gd name="connsiteX1-537" fmla="*/ 64897 w 3441143"/>
              <a:gd name="connsiteY1-538" fmla="*/ 117231 h 2463919"/>
              <a:gd name="connsiteX2-539" fmla="*/ 41451 w 3441143"/>
              <a:gd name="connsiteY2-540" fmla="*/ 211016 h 2463919"/>
              <a:gd name="connsiteX3-541" fmla="*/ 651051 w 3441143"/>
              <a:gd name="connsiteY3-542" fmla="*/ 1336431 h 2463919"/>
              <a:gd name="connsiteX4-543" fmla="*/ 744835 w 3441143"/>
              <a:gd name="connsiteY4-544" fmla="*/ 1359877 h 2463919"/>
              <a:gd name="connsiteX5-545" fmla="*/ 838620 w 3441143"/>
              <a:gd name="connsiteY5-546" fmla="*/ 1406769 h 2463919"/>
              <a:gd name="connsiteX6-547" fmla="*/ 1166866 w 3441143"/>
              <a:gd name="connsiteY6-548" fmla="*/ 1453662 h 2463919"/>
              <a:gd name="connsiteX7-549" fmla="*/ 1823358 w 3441143"/>
              <a:gd name="connsiteY7-550" fmla="*/ 1453662 h 2463919"/>
              <a:gd name="connsiteX8-551" fmla="*/ 2456404 w 3441143"/>
              <a:gd name="connsiteY8-552" fmla="*/ 1430216 h 2463919"/>
              <a:gd name="connsiteX9-553" fmla="*/ 2667420 w 3441143"/>
              <a:gd name="connsiteY9-554" fmla="*/ 1359877 h 2463919"/>
              <a:gd name="connsiteX10-555" fmla="*/ 2737758 w 3441143"/>
              <a:gd name="connsiteY10-556" fmla="*/ 1336431 h 2463919"/>
              <a:gd name="connsiteX11-557" fmla="*/ 2831543 w 3441143"/>
              <a:gd name="connsiteY11-558" fmla="*/ 1148862 h 2463919"/>
              <a:gd name="connsiteX12-559" fmla="*/ 2831543 w 3441143"/>
              <a:gd name="connsiteY12-560" fmla="*/ 633046 h 2463919"/>
              <a:gd name="connsiteX13-561" fmla="*/ 2761204 w 3441143"/>
              <a:gd name="connsiteY13-562" fmla="*/ 586154 h 2463919"/>
              <a:gd name="connsiteX14-563" fmla="*/ 2667420 w 3441143"/>
              <a:gd name="connsiteY14-564" fmla="*/ 515816 h 2463919"/>
              <a:gd name="connsiteX15-565" fmla="*/ 2503297 w 3441143"/>
              <a:gd name="connsiteY15-566" fmla="*/ 468923 h 2463919"/>
              <a:gd name="connsiteX16-567" fmla="*/ 2432958 w 3441143"/>
              <a:gd name="connsiteY16-568" fmla="*/ 422031 h 2463919"/>
              <a:gd name="connsiteX17-569" fmla="*/ 2010928 w 3441143"/>
              <a:gd name="connsiteY17-570" fmla="*/ 398585 h 2463919"/>
              <a:gd name="connsiteX18-571" fmla="*/ 1917143 w 3441143"/>
              <a:gd name="connsiteY18-572" fmla="*/ 375139 h 2463919"/>
              <a:gd name="connsiteX19-573" fmla="*/ 1706128 w 3441143"/>
              <a:gd name="connsiteY19-574" fmla="*/ 422031 h 2463919"/>
              <a:gd name="connsiteX20-575" fmla="*/ 1659235 w 3441143"/>
              <a:gd name="connsiteY20-576" fmla="*/ 468923 h 2463919"/>
              <a:gd name="connsiteX21-577" fmla="*/ 1565451 w 3441143"/>
              <a:gd name="connsiteY21-578" fmla="*/ 515816 h 2463919"/>
              <a:gd name="connsiteX22-579" fmla="*/ 1401328 w 3441143"/>
              <a:gd name="connsiteY22-580" fmla="*/ 586154 h 2463919"/>
              <a:gd name="connsiteX23-581" fmla="*/ 1237204 w 3441143"/>
              <a:gd name="connsiteY23-582" fmla="*/ 703385 h 2463919"/>
              <a:gd name="connsiteX24-583" fmla="*/ 1119974 w 3441143"/>
              <a:gd name="connsiteY24-584" fmla="*/ 1008185 h 2463919"/>
              <a:gd name="connsiteX25-585" fmla="*/ 1166866 w 3441143"/>
              <a:gd name="connsiteY25-586" fmla="*/ 1570893 h 2463919"/>
              <a:gd name="connsiteX26-587" fmla="*/ 1190312 w 3441143"/>
              <a:gd name="connsiteY26-588" fmla="*/ 1688123 h 2463919"/>
              <a:gd name="connsiteX27-589" fmla="*/ 1330989 w 3441143"/>
              <a:gd name="connsiteY27-590" fmla="*/ 1805354 h 2463919"/>
              <a:gd name="connsiteX28-591" fmla="*/ 1495112 w 3441143"/>
              <a:gd name="connsiteY28-592" fmla="*/ 1992923 h 2463919"/>
              <a:gd name="connsiteX29-593" fmla="*/ 1518558 w 3441143"/>
              <a:gd name="connsiteY29-594" fmla="*/ 2063262 h 2463919"/>
              <a:gd name="connsiteX30-595" fmla="*/ 1588897 w 3441143"/>
              <a:gd name="connsiteY30-596" fmla="*/ 2086708 h 2463919"/>
              <a:gd name="connsiteX31-597" fmla="*/ 1682681 w 3441143"/>
              <a:gd name="connsiteY31-598" fmla="*/ 2133600 h 2463919"/>
              <a:gd name="connsiteX32-599" fmla="*/ 1753020 w 3441143"/>
              <a:gd name="connsiteY32-600" fmla="*/ 2180493 h 2463919"/>
              <a:gd name="connsiteX33-601" fmla="*/ 1846804 w 3441143"/>
              <a:gd name="connsiteY33-602" fmla="*/ 2203939 h 2463919"/>
              <a:gd name="connsiteX34-603" fmla="*/ 1893697 w 3441143"/>
              <a:gd name="connsiteY34-604" fmla="*/ 2250831 h 2463919"/>
              <a:gd name="connsiteX35-605" fmla="*/ 2128158 w 3441143"/>
              <a:gd name="connsiteY35-606" fmla="*/ 2344616 h 2463919"/>
              <a:gd name="connsiteX36-607" fmla="*/ 2784651 w 3441143"/>
              <a:gd name="connsiteY36-608" fmla="*/ 2391508 h 2463919"/>
              <a:gd name="connsiteX37-609" fmla="*/ 3066004 w 3441143"/>
              <a:gd name="connsiteY37-610" fmla="*/ 2414954 h 2463919"/>
              <a:gd name="connsiteX38-611" fmla="*/ 3206681 w 3441143"/>
              <a:gd name="connsiteY38-612" fmla="*/ 2438400 h 2463919"/>
              <a:gd name="connsiteX39-613" fmla="*/ 3300466 w 3441143"/>
              <a:gd name="connsiteY39-614" fmla="*/ 2461846 h 2463919"/>
              <a:gd name="connsiteX40-615" fmla="*/ 3441143 w 3441143"/>
              <a:gd name="connsiteY40-616" fmla="*/ 2461846 h 2463919"/>
              <a:gd name="connsiteX0-617" fmla="*/ 189057 w 3448072"/>
              <a:gd name="connsiteY0-618" fmla="*/ 0 h 2463919"/>
              <a:gd name="connsiteX1-619" fmla="*/ 71826 w 3448072"/>
              <a:gd name="connsiteY1-620" fmla="*/ 117231 h 2463919"/>
              <a:gd name="connsiteX2-621" fmla="*/ 48380 w 3448072"/>
              <a:gd name="connsiteY2-622" fmla="*/ 211016 h 2463919"/>
              <a:gd name="connsiteX3-623" fmla="*/ 751764 w 3448072"/>
              <a:gd name="connsiteY3-624" fmla="*/ 1359877 h 2463919"/>
              <a:gd name="connsiteX4-625" fmla="*/ 845549 w 3448072"/>
              <a:gd name="connsiteY4-626" fmla="*/ 1406769 h 2463919"/>
              <a:gd name="connsiteX5-627" fmla="*/ 1173795 w 3448072"/>
              <a:gd name="connsiteY5-628" fmla="*/ 1453662 h 2463919"/>
              <a:gd name="connsiteX6-629" fmla="*/ 1830287 w 3448072"/>
              <a:gd name="connsiteY6-630" fmla="*/ 1453662 h 2463919"/>
              <a:gd name="connsiteX7-631" fmla="*/ 2463333 w 3448072"/>
              <a:gd name="connsiteY7-632" fmla="*/ 1430216 h 2463919"/>
              <a:gd name="connsiteX8-633" fmla="*/ 2674349 w 3448072"/>
              <a:gd name="connsiteY8-634" fmla="*/ 1359877 h 2463919"/>
              <a:gd name="connsiteX9-635" fmla="*/ 2744687 w 3448072"/>
              <a:gd name="connsiteY9-636" fmla="*/ 1336431 h 2463919"/>
              <a:gd name="connsiteX10-637" fmla="*/ 2838472 w 3448072"/>
              <a:gd name="connsiteY10-638" fmla="*/ 1148862 h 2463919"/>
              <a:gd name="connsiteX11-639" fmla="*/ 2838472 w 3448072"/>
              <a:gd name="connsiteY11-640" fmla="*/ 633046 h 2463919"/>
              <a:gd name="connsiteX12-641" fmla="*/ 2768133 w 3448072"/>
              <a:gd name="connsiteY12-642" fmla="*/ 586154 h 2463919"/>
              <a:gd name="connsiteX13-643" fmla="*/ 2674349 w 3448072"/>
              <a:gd name="connsiteY13-644" fmla="*/ 515816 h 2463919"/>
              <a:gd name="connsiteX14-645" fmla="*/ 2510226 w 3448072"/>
              <a:gd name="connsiteY14-646" fmla="*/ 468923 h 2463919"/>
              <a:gd name="connsiteX15-647" fmla="*/ 2439887 w 3448072"/>
              <a:gd name="connsiteY15-648" fmla="*/ 422031 h 2463919"/>
              <a:gd name="connsiteX16-649" fmla="*/ 2017857 w 3448072"/>
              <a:gd name="connsiteY16-650" fmla="*/ 398585 h 2463919"/>
              <a:gd name="connsiteX17-651" fmla="*/ 1924072 w 3448072"/>
              <a:gd name="connsiteY17-652" fmla="*/ 375139 h 2463919"/>
              <a:gd name="connsiteX18-653" fmla="*/ 1713057 w 3448072"/>
              <a:gd name="connsiteY18-654" fmla="*/ 422031 h 2463919"/>
              <a:gd name="connsiteX19-655" fmla="*/ 1666164 w 3448072"/>
              <a:gd name="connsiteY19-656" fmla="*/ 468923 h 2463919"/>
              <a:gd name="connsiteX20-657" fmla="*/ 1572380 w 3448072"/>
              <a:gd name="connsiteY20-658" fmla="*/ 515816 h 2463919"/>
              <a:gd name="connsiteX21-659" fmla="*/ 1408257 w 3448072"/>
              <a:gd name="connsiteY21-660" fmla="*/ 586154 h 2463919"/>
              <a:gd name="connsiteX22-661" fmla="*/ 1244133 w 3448072"/>
              <a:gd name="connsiteY22-662" fmla="*/ 703385 h 2463919"/>
              <a:gd name="connsiteX23-663" fmla="*/ 1126903 w 3448072"/>
              <a:gd name="connsiteY23-664" fmla="*/ 1008185 h 2463919"/>
              <a:gd name="connsiteX24-665" fmla="*/ 1173795 w 3448072"/>
              <a:gd name="connsiteY24-666" fmla="*/ 1570893 h 2463919"/>
              <a:gd name="connsiteX25-667" fmla="*/ 1197241 w 3448072"/>
              <a:gd name="connsiteY25-668" fmla="*/ 1688123 h 2463919"/>
              <a:gd name="connsiteX26-669" fmla="*/ 1337918 w 3448072"/>
              <a:gd name="connsiteY26-670" fmla="*/ 1805354 h 2463919"/>
              <a:gd name="connsiteX27-671" fmla="*/ 1502041 w 3448072"/>
              <a:gd name="connsiteY27-672" fmla="*/ 1992923 h 2463919"/>
              <a:gd name="connsiteX28-673" fmla="*/ 1525487 w 3448072"/>
              <a:gd name="connsiteY28-674" fmla="*/ 2063262 h 2463919"/>
              <a:gd name="connsiteX29-675" fmla="*/ 1595826 w 3448072"/>
              <a:gd name="connsiteY29-676" fmla="*/ 2086708 h 2463919"/>
              <a:gd name="connsiteX30-677" fmla="*/ 1689610 w 3448072"/>
              <a:gd name="connsiteY30-678" fmla="*/ 2133600 h 2463919"/>
              <a:gd name="connsiteX31-679" fmla="*/ 1759949 w 3448072"/>
              <a:gd name="connsiteY31-680" fmla="*/ 2180493 h 2463919"/>
              <a:gd name="connsiteX32-681" fmla="*/ 1853733 w 3448072"/>
              <a:gd name="connsiteY32-682" fmla="*/ 2203939 h 2463919"/>
              <a:gd name="connsiteX33-683" fmla="*/ 1900626 w 3448072"/>
              <a:gd name="connsiteY33-684" fmla="*/ 2250831 h 2463919"/>
              <a:gd name="connsiteX34-685" fmla="*/ 2135087 w 3448072"/>
              <a:gd name="connsiteY34-686" fmla="*/ 2344616 h 2463919"/>
              <a:gd name="connsiteX35-687" fmla="*/ 2791580 w 3448072"/>
              <a:gd name="connsiteY35-688" fmla="*/ 2391508 h 2463919"/>
              <a:gd name="connsiteX36-689" fmla="*/ 3072933 w 3448072"/>
              <a:gd name="connsiteY36-690" fmla="*/ 2414954 h 2463919"/>
              <a:gd name="connsiteX37-691" fmla="*/ 3213610 w 3448072"/>
              <a:gd name="connsiteY37-692" fmla="*/ 2438400 h 2463919"/>
              <a:gd name="connsiteX38-693" fmla="*/ 3307395 w 3448072"/>
              <a:gd name="connsiteY38-694" fmla="*/ 2461846 h 2463919"/>
              <a:gd name="connsiteX39-695" fmla="*/ 3448072 w 3448072"/>
              <a:gd name="connsiteY39-696" fmla="*/ 2461846 h 2463919"/>
              <a:gd name="connsiteX0-697" fmla="*/ 195991 w 3455006"/>
              <a:gd name="connsiteY0-698" fmla="*/ 0 h 2463919"/>
              <a:gd name="connsiteX1-699" fmla="*/ 78760 w 3455006"/>
              <a:gd name="connsiteY1-700" fmla="*/ 117231 h 2463919"/>
              <a:gd name="connsiteX2-701" fmla="*/ 55314 w 3455006"/>
              <a:gd name="connsiteY2-702" fmla="*/ 211016 h 2463919"/>
              <a:gd name="connsiteX3-703" fmla="*/ 852483 w 3455006"/>
              <a:gd name="connsiteY3-704" fmla="*/ 1406769 h 2463919"/>
              <a:gd name="connsiteX4-705" fmla="*/ 1180729 w 3455006"/>
              <a:gd name="connsiteY4-706" fmla="*/ 1453662 h 2463919"/>
              <a:gd name="connsiteX5-707" fmla="*/ 1837221 w 3455006"/>
              <a:gd name="connsiteY5-708" fmla="*/ 1453662 h 2463919"/>
              <a:gd name="connsiteX6-709" fmla="*/ 2470267 w 3455006"/>
              <a:gd name="connsiteY6-710" fmla="*/ 1430216 h 2463919"/>
              <a:gd name="connsiteX7-711" fmla="*/ 2681283 w 3455006"/>
              <a:gd name="connsiteY7-712" fmla="*/ 1359877 h 2463919"/>
              <a:gd name="connsiteX8-713" fmla="*/ 2751621 w 3455006"/>
              <a:gd name="connsiteY8-714" fmla="*/ 1336431 h 2463919"/>
              <a:gd name="connsiteX9-715" fmla="*/ 2845406 w 3455006"/>
              <a:gd name="connsiteY9-716" fmla="*/ 1148862 h 2463919"/>
              <a:gd name="connsiteX10-717" fmla="*/ 2845406 w 3455006"/>
              <a:gd name="connsiteY10-718" fmla="*/ 633046 h 2463919"/>
              <a:gd name="connsiteX11-719" fmla="*/ 2775067 w 3455006"/>
              <a:gd name="connsiteY11-720" fmla="*/ 586154 h 2463919"/>
              <a:gd name="connsiteX12-721" fmla="*/ 2681283 w 3455006"/>
              <a:gd name="connsiteY12-722" fmla="*/ 515816 h 2463919"/>
              <a:gd name="connsiteX13-723" fmla="*/ 2517160 w 3455006"/>
              <a:gd name="connsiteY13-724" fmla="*/ 468923 h 2463919"/>
              <a:gd name="connsiteX14-725" fmla="*/ 2446821 w 3455006"/>
              <a:gd name="connsiteY14-726" fmla="*/ 422031 h 2463919"/>
              <a:gd name="connsiteX15-727" fmla="*/ 2024791 w 3455006"/>
              <a:gd name="connsiteY15-728" fmla="*/ 398585 h 2463919"/>
              <a:gd name="connsiteX16-729" fmla="*/ 1931006 w 3455006"/>
              <a:gd name="connsiteY16-730" fmla="*/ 375139 h 2463919"/>
              <a:gd name="connsiteX17-731" fmla="*/ 1719991 w 3455006"/>
              <a:gd name="connsiteY17-732" fmla="*/ 422031 h 2463919"/>
              <a:gd name="connsiteX18-733" fmla="*/ 1673098 w 3455006"/>
              <a:gd name="connsiteY18-734" fmla="*/ 468923 h 2463919"/>
              <a:gd name="connsiteX19-735" fmla="*/ 1579314 w 3455006"/>
              <a:gd name="connsiteY19-736" fmla="*/ 515816 h 2463919"/>
              <a:gd name="connsiteX20-737" fmla="*/ 1415191 w 3455006"/>
              <a:gd name="connsiteY20-738" fmla="*/ 586154 h 2463919"/>
              <a:gd name="connsiteX21-739" fmla="*/ 1251067 w 3455006"/>
              <a:gd name="connsiteY21-740" fmla="*/ 703385 h 2463919"/>
              <a:gd name="connsiteX22-741" fmla="*/ 1133837 w 3455006"/>
              <a:gd name="connsiteY22-742" fmla="*/ 1008185 h 2463919"/>
              <a:gd name="connsiteX23-743" fmla="*/ 1180729 w 3455006"/>
              <a:gd name="connsiteY23-744" fmla="*/ 1570893 h 2463919"/>
              <a:gd name="connsiteX24-745" fmla="*/ 1204175 w 3455006"/>
              <a:gd name="connsiteY24-746" fmla="*/ 1688123 h 2463919"/>
              <a:gd name="connsiteX25-747" fmla="*/ 1344852 w 3455006"/>
              <a:gd name="connsiteY25-748" fmla="*/ 1805354 h 2463919"/>
              <a:gd name="connsiteX26-749" fmla="*/ 1508975 w 3455006"/>
              <a:gd name="connsiteY26-750" fmla="*/ 1992923 h 2463919"/>
              <a:gd name="connsiteX27-751" fmla="*/ 1532421 w 3455006"/>
              <a:gd name="connsiteY27-752" fmla="*/ 2063262 h 2463919"/>
              <a:gd name="connsiteX28-753" fmla="*/ 1602760 w 3455006"/>
              <a:gd name="connsiteY28-754" fmla="*/ 2086708 h 2463919"/>
              <a:gd name="connsiteX29-755" fmla="*/ 1696544 w 3455006"/>
              <a:gd name="connsiteY29-756" fmla="*/ 2133600 h 2463919"/>
              <a:gd name="connsiteX30-757" fmla="*/ 1766883 w 3455006"/>
              <a:gd name="connsiteY30-758" fmla="*/ 2180493 h 2463919"/>
              <a:gd name="connsiteX31-759" fmla="*/ 1860667 w 3455006"/>
              <a:gd name="connsiteY31-760" fmla="*/ 2203939 h 2463919"/>
              <a:gd name="connsiteX32-761" fmla="*/ 1907560 w 3455006"/>
              <a:gd name="connsiteY32-762" fmla="*/ 2250831 h 2463919"/>
              <a:gd name="connsiteX33-763" fmla="*/ 2142021 w 3455006"/>
              <a:gd name="connsiteY33-764" fmla="*/ 2344616 h 2463919"/>
              <a:gd name="connsiteX34-765" fmla="*/ 2798514 w 3455006"/>
              <a:gd name="connsiteY34-766" fmla="*/ 2391508 h 2463919"/>
              <a:gd name="connsiteX35-767" fmla="*/ 3079867 w 3455006"/>
              <a:gd name="connsiteY35-768" fmla="*/ 2414954 h 2463919"/>
              <a:gd name="connsiteX36-769" fmla="*/ 3220544 w 3455006"/>
              <a:gd name="connsiteY36-770" fmla="*/ 2438400 h 2463919"/>
              <a:gd name="connsiteX37-771" fmla="*/ 3314329 w 3455006"/>
              <a:gd name="connsiteY37-772" fmla="*/ 2461846 h 2463919"/>
              <a:gd name="connsiteX38-773" fmla="*/ 3455006 w 3455006"/>
              <a:gd name="connsiteY38-774" fmla="*/ 2461846 h 2463919"/>
              <a:gd name="connsiteX0-775" fmla="*/ 151067 w 3410082"/>
              <a:gd name="connsiteY0-776" fmla="*/ 15325 h 2479244"/>
              <a:gd name="connsiteX1-777" fmla="*/ 33836 w 3410082"/>
              <a:gd name="connsiteY1-778" fmla="*/ 132556 h 2479244"/>
              <a:gd name="connsiteX2-779" fmla="*/ 807559 w 3410082"/>
              <a:gd name="connsiteY2-780" fmla="*/ 1422094 h 2479244"/>
              <a:gd name="connsiteX3-781" fmla="*/ 1135805 w 3410082"/>
              <a:gd name="connsiteY3-782" fmla="*/ 1468987 h 2479244"/>
              <a:gd name="connsiteX4-783" fmla="*/ 1792297 w 3410082"/>
              <a:gd name="connsiteY4-784" fmla="*/ 1468987 h 2479244"/>
              <a:gd name="connsiteX5-785" fmla="*/ 2425343 w 3410082"/>
              <a:gd name="connsiteY5-786" fmla="*/ 1445541 h 2479244"/>
              <a:gd name="connsiteX6-787" fmla="*/ 2636359 w 3410082"/>
              <a:gd name="connsiteY6-788" fmla="*/ 1375202 h 2479244"/>
              <a:gd name="connsiteX7-789" fmla="*/ 2706697 w 3410082"/>
              <a:gd name="connsiteY7-790" fmla="*/ 1351756 h 2479244"/>
              <a:gd name="connsiteX8-791" fmla="*/ 2800482 w 3410082"/>
              <a:gd name="connsiteY8-792" fmla="*/ 1164187 h 2479244"/>
              <a:gd name="connsiteX9-793" fmla="*/ 2800482 w 3410082"/>
              <a:gd name="connsiteY9-794" fmla="*/ 648371 h 2479244"/>
              <a:gd name="connsiteX10-795" fmla="*/ 2730143 w 3410082"/>
              <a:gd name="connsiteY10-796" fmla="*/ 601479 h 2479244"/>
              <a:gd name="connsiteX11-797" fmla="*/ 2636359 w 3410082"/>
              <a:gd name="connsiteY11-798" fmla="*/ 531141 h 2479244"/>
              <a:gd name="connsiteX12-799" fmla="*/ 2472236 w 3410082"/>
              <a:gd name="connsiteY12-800" fmla="*/ 484248 h 2479244"/>
              <a:gd name="connsiteX13-801" fmla="*/ 2401897 w 3410082"/>
              <a:gd name="connsiteY13-802" fmla="*/ 437356 h 2479244"/>
              <a:gd name="connsiteX14-803" fmla="*/ 1979867 w 3410082"/>
              <a:gd name="connsiteY14-804" fmla="*/ 413910 h 2479244"/>
              <a:gd name="connsiteX15-805" fmla="*/ 1886082 w 3410082"/>
              <a:gd name="connsiteY15-806" fmla="*/ 390464 h 2479244"/>
              <a:gd name="connsiteX16-807" fmla="*/ 1675067 w 3410082"/>
              <a:gd name="connsiteY16-808" fmla="*/ 437356 h 2479244"/>
              <a:gd name="connsiteX17-809" fmla="*/ 1628174 w 3410082"/>
              <a:gd name="connsiteY17-810" fmla="*/ 484248 h 2479244"/>
              <a:gd name="connsiteX18-811" fmla="*/ 1534390 w 3410082"/>
              <a:gd name="connsiteY18-812" fmla="*/ 531141 h 2479244"/>
              <a:gd name="connsiteX19-813" fmla="*/ 1370267 w 3410082"/>
              <a:gd name="connsiteY19-814" fmla="*/ 601479 h 2479244"/>
              <a:gd name="connsiteX20-815" fmla="*/ 1206143 w 3410082"/>
              <a:gd name="connsiteY20-816" fmla="*/ 718710 h 2479244"/>
              <a:gd name="connsiteX21-817" fmla="*/ 1088913 w 3410082"/>
              <a:gd name="connsiteY21-818" fmla="*/ 1023510 h 2479244"/>
              <a:gd name="connsiteX22-819" fmla="*/ 1135805 w 3410082"/>
              <a:gd name="connsiteY22-820" fmla="*/ 1586218 h 2479244"/>
              <a:gd name="connsiteX23-821" fmla="*/ 1159251 w 3410082"/>
              <a:gd name="connsiteY23-822" fmla="*/ 1703448 h 2479244"/>
              <a:gd name="connsiteX24-823" fmla="*/ 1299928 w 3410082"/>
              <a:gd name="connsiteY24-824" fmla="*/ 1820679 h 2479244"/>
              <a:gd name="connsiteX25-825" fmla="*/ 1464051 w 3410082"/>
              <a:gd name="connsiteY25-826" fmla="*/ 2008248 h 2479244"/>
              <a:gd name="connsiteX26-827" fmla="*/ 1487497 w 3410082"/>
              <a:gd name="connsiteY26-828" fmla="*/ 2078587 h 2479244"/>
              <a:gd name="connsiteX27-829" fmla="*/ 1557836 w 3410082"/>
              <a:gd name="connsiteY27-830" fmla="*/ 2102033 h 2479244"/>
              <a:gd name="connsiteX28-831" fmla="*/ 1651620 w 3410082"/>
              <a:gd name="connsiteY28-832" fmla="*/ 2148925 h 2479244"/>
              <a:gd name="connsiteX29-833" fmla="*/ 1721959 w 3410082"/>
              <a:gd name="connsiteY29-834" fmla="*/ 2195818 h 2479244"/>
              <a:gd name="connsiteX30-835" fmla="*/ 1815743 w 3410082"/>
              <a:gd name="connsiteY30-836" fmla="*/ 2219264 h 2479244"/>
              <a:gd name="connsiteX31-837" fmla="*/ 1862636 w 3410082"/>
              <a:gd name="connsiteY31-838" fmla="*/ 2266156 h 2479244"/>
              <a:gd name="connsiteX32-839" fmla="*/ 2097097 w 3410082"/>
              <a:gd name="connsiteY32-840" fmla="*/ 2359941 h 2479244"/>
              <a:gd name="connsiteX33-841" fmla="*/ 2753590 w 3410082"/>
              <a:gd name="connsiteY33-842" fmla="*/ 2406833 h 2479244"/>
              <a:gd name="connsiteX34-843" fmla="*/ 3034943 w 3410082"/>
              <a:gd name="connsiteY34-844" fmla="*/ 2430279 h 2479244"/>
              <a:gd name="connsiteX35-845" fmla="*/ 3175620 w 3410082"/>
              <a:gd name="connsiteY35-846" fmla="*/ 2453725 h 2479244"/>
              <a:gd name="connsiteX36-847" fmla="*/ 3269405 w 3410082"/>
              <a:gd name="connsiteY36-848" fmla="*/ 2477171 h 2479244"/>
              <a:gd name="connsiteX37-849" fmla="*/ 3410082 w 3410082"/>
              <a:gd name="connsiteY37-850" fmla="*/ 2477171 h 2479244"/>
              <a:gd name="connsiteX0-851" fmla="*/ 0 w 3259015"/>
              <a:gd name="connsiteY0-852" fmla="*/ 0 h 2463919"/>
              <a:gd name="connsiteX1-853" fmla="*/ 656492 w 3259015"/>
              <a:gd name="connsiteY1-854" fmla="*/ 1406769 h 2463919"/>
              <a:gd name="connsiteX2-855" fmla="*/ 984738 w 3259015"/>
              <a:gd name="connsiteY2-856" fmla="*/ 1453662 h 2463919"/>
              <a:gd name="connsiteX3-857" fmla="*/ 1641230 w 3259015"/>
              <a:gd name="connsiteY3-858" fmla="*/ 1453662 h 2463919"/>
              <a:gd name="connsiteX4-859" fmla="*/ 2274276 w 3259015"/>
              <a:gd name="connsiteY4-860" fmla="*/ 1430216 h 2463919"/>
              <a:gd name="connsiteX5-861" fmla="*/ 2485292 w 3259015"/>
              <a:gd name="connsiteY5-862" fmla="*/ 1359877 h 2463919"/>
              <a:gd name="connsiteX6-863" fmla="*/ 2555630 w 3259015"/>
              <a:gd name="connsiteY6-864" fmla="*/ 1336431 h 2463919"/>
              <a:gd name="connsiteX7-865" fmla="*/ 2649415 w 3259015"/>
              <a:gd name="connsiteY7-866" fmla="*/ 1148862 h 2463919"/>
              <a:gd name="connsiteX8-867" fmla="*/ 2649415 w 3259015"/>
              <a:gd name="connsiteY8-868" fmla="*/ 633046 h 2463919"/>
              <a:gd name="connsiteX9-869" fmla="*/ 2579076 w 3259015"/>
              <a:gd name="connsiteY9-870" fmla="*/ 586154 h 2463919"/>
              <a:gd name="connsiteX10-871" fmla="*/ 2485292 w 3259015"/>
              <a:gd name="connsiteY10-872" fmla="*/ 515816 h 2463919"/>
              <a:gd name="connsiteX11-873" fmla="*/ 2321169 w 3259015"/>
              <a:gd name="connsiteY11-874" fmla="*/ 468923 h 2463919"/>
              <a:gd name="connsiteX12-875" fmla="*/ 2250830 w 3259015"/>
              <a:gd name="connsiteY12-876" fmla="*/ 422031 h 2463919"/>
              <a:gd name="connsiteX13-877" fmla="*/ 1828800 w 3259015"/>
              <a:gd name="connsiteY13-878" fmla="*/ 398585 h 2463919"/>
              <a:gd name="connsiteX14-879" fmla="*/ 1735015 w 3259015"/>
              <a:gd name="connsiteY14-880" fmla="*/ 375139 h 2463919"/>
              <a:gd name="connsiteX15-881" fmla="*/ 1524000 w 3259015"/>
              <a:gd name="connsiteY15-882" fmla="*/ 422031 h 2463919"/>
              <a:gd name="connsiteX16-883" fmla="*/ 1477107 w 3259015"/>
              <a:gd name="connsiteY16-884" fmla="*/ 468923 h 2463919"/>
              <a:gd name="connsiteX17-885" fmla="*/ 1383323 w 3259015"/>
              <a:gd name="connsiteY17-886" fmla="*/ 515816 h 2463919"/>
              <a:gd name="connsiteX18-887" fmla="*/ 1219200 w 3259015"/>
              <a:gd name="connsiteY18-888" fmla="*/ 586154 h 2463919"/>
              <a:gd name="connsiteX19-889" fmla="*/ 1055076 w 3259015"/>
              <a:gd name="connsiteY19-890" fmla="*/ 703385 h 2463919"/>
              <a:gd name="connsiteX20-891" fmla="*/ 937846 w 3259015"/>
              <a:gd name="connsiteY20-892" fmla="*/ 1008185 h 2463919"/>
              <a:gd name="connsiteX21-893" fmla="*/ 984738 w 3259015"/>
              <a:gd name="connsiteY21-894" fmla="*/ 1570893 h 2463919"/>
              <a:gd name="connsiteX22-895" fmla="*/ 1008184 w 3259015"/>
              <a:gd name="connsiteY22-896" fmla="*/ 1688123 h 2463919"/>
              <a:gd name="connsiteX23-897" fmla="*/ 1148861 w 3259015"/>
              <a:gd name="connsiteY23-898" fmla="*/ 1805354 h 2463919"/>
              <a:gd name="connsiteX24-899" fmla="*/ 1312984 w 3259015"/>
              <a:gd name="connsiteY24-900" fmla="*/ 1992923 h 2463919"/>
              <a:gd name="connsiteX25-901" fmla="*/ 1336430 w 3259015"/>
              <a:gd name="connsiteY25-902" fmla="*/ 2063262 h 2463919"/>
              <a:gd name="connsiteX26-903" fmla="*/ 1406769 w 3259015"/>
              <a:gd name="connsiteY26-904" fmla="*/ 2086708 h 2463919"/>
              <a:gd name="connsiteX27-905" fmla="*/ 1500553 w 3259015"/>
              <a:gd name="connsiteY27-906" fmla="*/ 2133600 h 2463919"/>
              <a:gd name="connsiteX28-907" fmla="*/ 1570892 w 3259015"/>
              <a:gd name="connsiteY28-908" fmla="*/ 2180493 h 2463919"/>
              <a:gd name="connsiteX29-909" fmla="*/ 1664676 w 3259015"/>
              <a:gd name="connsiteY29-910" fmla="*/ 2203939 h 2463919"/>
              <a:gd name="connsiteX30-911" fmla="*/ 1711569 w 3259015"/>
              <a:gd name="connsiteY30-912" fmla="*/ 2250831 h 2463919"/>
              <a:gd name="connsiteX31-913" fmla="*/ 1946030 w 3259015"/>
              <a:gd name="connsiteY31-914" fmla="*/ 2344616 h 2463919"/>
              <a:gd name="connsiteX32-915" fmla="*/ 2602523 w 3259015"/>
              <a:gd name="connsiteY32-916" fmla="*/ 2391508 h 2463919"/>
              <a:gd name="connsiteX33-917" fmla="*/ 2883876 w 3259015"/>
              <a:gd name="connsiteY33-918" fmla="*/ 2414954 h 2463919"/>
              <a:gd name="connsiteX34-919" fmla="*/ 3024553 w 3259015"/>
              <a:gd name="connsiteY34-920" fmla="*/ 2438400 h 2463919"/>
              <a:gd name="connsiteX35-921" fmla="*/ 3118338 w 3259015"/>
              <a:gd name="connsiteY35-922" fmla="*/ 2461846 h 2463919"/>
              <a:gd name="connsiteX36-923" fmla="*/ 3259015 w 3259015"/>
              <a:gd name="connsiteY36-924" fmla="*/ 2461846 h 2463919"/>
              <a:gd name="connsiteX0-925" fmla="*/ 0 w 3259015"/>
              <a:gd name="connsiteY0-926" fmla="*/ 0 h 2463919"/>
              <a:gd name="connsiteX1-927" fmla="*/ 656492 w 3259015"/>
              <a:gd name="connsiteY1-928" fmla="*/ 1406769 h 2463919"/>
              <a:gd name="connsiteX2-929" fmla="*/ 984738 w 3259015"/>
              <a:gd name="connsiteY2-930" fmla="*/ 1453662 h 2463919"/>
              <a:gd name="connsiteX3-931" fmla="*/ 1641230 w 3259015"/>
              <a:gd name="connsiteY3-932" fmla="*/ 1453662 h 2463919"/>
              <a:gd name="connsiteX4-933" fmla="*/ 2274276 w 3259015"/>
              <a:gd name="connsiteY4-934" fmla="*/ 1430216 h 2463919"/>
              <a:gd name="connsiteX5-935" fmla="*/ 2485292 w 3259015"/>
              <a:gd name="connsiteY5-936" fmla="*/ 1359877 h 2463919"/>
              <a:gd name="connsiteX6-937" fmla="*/ 2555630 w 3259015"/>
              <a:gd name="connsiteY6-938" fmla="*/ 1336431 h 2463919"/>
              <a:gd name="connsiteX7-939" fmla="*/ 2649415 w 3259015"/>
              <a:gd name="connsiteY7-940" fmla="*/ 1148862 h 2463919"/>
              <a:gd name="connsiteX8-941" fmla="*/ 2649415 w 3259015"/>
              <a:gd name="connsiteY8-942" fmla="*/ 633046 h 2463919"/>
              <a:gd name="connsiteX9-943" fmla="*/ 2579076 w 3259015"/>
              <a:gd name="connsiteY9-944" fmla="*/ 586154 h 2463919"/>
              <a:gd name="connsiteX10-945" fmla="*/ 2485292 w 3259015"/>
              <a:gd name="connsiteY10-946" fmla="*/ 515816 h 2463919"/>
              <a:gd name="connsiteX11-947" fmla="*/ 2321169 w 3259015"/>
              <a:gd name="connsiteY11-948" fmla="*/ 468923 h 2463919"/>
              <a:gd name="connsiteX12-949" fmla="*/ 2250830 w 3259015"/>
              <a:gd name="connsiteY12-950" fmla="*/ 422031 h 2463919"/>
              <a:gd name="connsiteX13-951" fmla="*/ 1828800 w 3259015"/>
              <a:gd name="connsiteY13-952" fmla="*/ 398585 h 2463919"/>
              <a:gd name="connsiteX14-953" fmla="*/ 1735015 w 3259015"/>
              <a:gd name="connsiteY14-954" fmla="*/ 375139 h 2463919"/>
              <a:gd name="connsiteX15-955" fmla="*/ 1524000 w 3259015"/>
              <a:gd name="connsiteY15-956" fmla="*/ 422031 h 2463919"/>
              <a:gd name="connsiteX16-957" fmla="*/ 1477107 w 3259015"/>
              <a:gd name="connsiteY16-958" fmla="*/ 468923 h 2463919"/>
              <a:gd name="connsiteX17-959" fmla="*/ 1383323 w 3259015"/>
              <a:gd name="connsiteY17-960" fmla="*/ 515816 h 2463919"/>
              <a:gd name="connsiteX18-961" fmla="*/ 1219200 w 3259015"/>
              <a:gd name="connsiteY18-962" fmla="*/ 586154 h 2463919"/>
              <a:gd name="connsiteX19-963" fmla="*/ 937846 w 3259015"/>
              <a:gd name="connsiteY19-964" fmla="*/ 1008185 h 2463919"/>
              <a:gd name="connsiteX20-965" fmla="*/ 984738 w 3259015"/>
              <a:gd name="connsiteY20-966" fmla="*/ 1570893 h 2463919"/>
              <a:gd name="connsiteX21-967" fmla="*/ 1008184 w 3259015"/>
              <a:gd name="connsiteY21-968" fmla="*/ 1688123 h 2463919"/>
              <a:gd name="connsiteX22-969" fmla="*/ 1148861 w 3259015"/>
              <a:gd name="connsiteY22-970" fmla="*/ 1805354 h 2463919"/>
              <a:gd name="connsiteX23-971" fmla="*/ 1312984 w 3259015"/>
              <a:gd name="connsiteY23-972" fmla="*/ 1992923 h 2463919"/>
              <a:gd name="connsiteX24-973" fmla="*/ 1336430 w 3259015"/>
              <a:gd name="connsiteY24-974" fmla="*/ 2063262 h 2463919"/>
              <a:gd name="connsiteX25-975" fmla="*/ 1406769 w 3259015"/>
              <a:gd name="connsiteY25-976" fmla="*/ 2086708 h 2463919"/>
              <a:gd name="connsiteX26-977" fmla="*/ 1500553 w 3259015"/>
              <a:gd name="connsiteY26-978" fmla="*/ 2133600 h 2463919"/>
              <a:gd name="connsiteX27-979" fmla="*/ 1570892 w 3259015"/>
              <a:gd name="connsiteY27-980" fmla="*/ 2180493 h 2463919"/>
              <a:gd name="connsiteX28-981" fmla="*/ 1664676 w 3259015"/>
              <a:gd name="connsiteY28-982" fmla="*/ 2203939 h 2463919"/>
              <a:gd name="connsiteX29-983" fmla="*/ 1711569 w 3259015"/>
              <a:gd name="connsiteY29-984" fmla="*/ 2250831 h 2463919"/>
              <a:gd name="connsiteX30-985" fmla="*/ 1946030 w 3259015"/>
              <a:gd name="connsiteY30-986" fmla="*/ 2344616 h 2463919"/>
              <a:gd name="connsiteX31-987" fmla="*/ 2602523 w 3259015"/>
              <a:gd name="connsiteY31-988" fmla="*/ 2391508 h 2463919"/>
              <a:gd name="connsiteX32-989" fmla="*/ 2883876 w 3259015"/>
              <a:gd name="connsiteY32-990" fmla="*/ 2414954 h 2463919"/>
              <a:gd name="connsiteX33-991" fmla="*/ 3024553 w 3259015"/>
              <a:gd name="connsiteY33-992" fmla="*/ 2438400 h 2463919"/>
              <a:gd name="connsiteX34-993" fmla="*/ 3118338 w 3259015"/>
              <a:gd name="connsiteY34-994" fmla="*/ 2461846 h 2463919"/>
              <a:gd name="connsiteX35-995" fmla="*/ 3259015 w 3259015"/>
              <a:gd name="connsiteY35-996" fmla="*/ 2461846 h 2463919"/>
              <a:gd name="connsiteX0-997" fmla="*/ 0 w 3259015"/>
              <a:gd name="connsiteY0-998" fmla="*/ 0 h 2463919"/>
              <a:gd name="connsiteX1-999" fmla="*/ 656492 w 3259015"/>
              <a:gd name="connsiteY1-1000" fmla="*/ 1406769 h 2463919"/>
              <a:gd name="connsiteX2-1001" fmla="*/ 984738 w 3259015"/>
              <a:gd name="connsiteY2-1002" fmla="*/ 1453662 h 2463919"/>
              <a:gd name="connsiteX3-1003" fmla="*/ 1641230 w 3259015"/>
              <a:gd name="connsiteY3-1004" fmla="*/ 1453662 h 2463919"/>
              <a:gd name="connsiteX4-1005" fmla="*/ 2274276 w 3259015"/>
              <a:gd name="connsiteY4-1006" fmla="*/ 1430216 h 2463919"/>
              <a:gd name="connsiteX5-1007" fmla="*/ 2485292 w 3259015"/>
              <a:gd name="connsiteY5-1008" fmla="*/ 1359877 h 2463919"/>
              <a:gd name="connsiteX6-1009" fmla="*/ 2555630 w 3259015"/>
              <a:gd name="connsiteY6-1010" fmla="*/ 1336431 h 2463919"/>
              <a:gd name="connsiteX7-1011" fmla="*/ 2649415 w 3259015"/>
              <a:gd name="connsiteY7-1012" fmla="*/ 1148862 h 2463919"/>
              <a:gd name="connsiteX8-1013" fmla="*/ 2649415 w 3259015"/>
              <a:gd name="connsiteY8-1014" fmla="*/ 633046 h 2463919"/>
              <a:gd name="connsiteX9-1015" fmla="*/ 2579076 w 3259015"/>
              <a:gd name="connsiteY9-1016" fmla="*/ 586154 h 2463919"/>
              <a:gd name="connsiteX10-1017" fmla="*/ 2485292 w 3259015"/>
              <a:gd name="connsiteY10-1018" fmla="*/ 515816 h 2463919"/>
              <a:gd name="connsiteX11-1019" fmla="*/ 2321169 w 3259015"/>
              <a:gd name="connsiteY11-1020" fmla="*/ 468923 h 2463919"/>
              <a:gd name="connsiteX12-1021" fmla="*/ 2250830 w 3259015"/>
              <a:gd name="connsiteY12-1022" fmla="*/ 422031 h 2463919"/>
              <a:gd name="connsiteX13-1023" fmla="*/ 1828800 w 3259015"/>
              <a:gd name="connsiteY13-1024" fmla="*/ 398585 h 2463919"/>
              <a:gd name="connsiteX14-1025" fmla="*/ 1735015 w 3259015"/>
              <a:gd name="connsiteY14-1026" fmla="*/ 375139 h 2463919"/>
              <a:gd name="connsiteX15-1027" fmla="*/ 1524000 w 3259015"/>
              <a:gd name="connsiteY15-1028" fmla="*/ 422031 h 2463919"/>
              <a:gd name="connsiteX16-1029" fmla="*/ 1477107 w 3259015"/>
              <a:gd name="connsiteY16-1030" fmla="*/ 468923 h 2463919"/>
              <a:gd name="connsiteX17-1031" fmla="*/ 1219200 w 3259015"/>
              <a:gd name="connsiteY17-1032" fmla="*/ 586154 h 2463919"/>
              <a:gd name="connsiteX18-1033" fmla="*/ 937846 w 3259015"/>
              <a:gd name="connsiteY18-1034" fmla="*/ 1008185 h 2463919"/>
              <a:gd name="connsiteX19-1035" fmla="*/ 984738 w 3259015"/>
              <a:gd name="connsiteY19-1036" fmla="*/ 1570893 h 2463919"/>
              <a:gd name="connsiteX20-1037" fmla="*/ 1008184 w 3259015"/>
              <a:gd name="connsiteY20-1038" fmla="*/ 1688123 h 2463919"/>
              <a:gd name="connsiteX21-1039" fmla="*/ 1148861 w 3259015"/>
              <a:gd name="connsiteY21-1040" fmla="*/ 1805354 h 2463919"/>
              <a:gd name="connsiteX22-1041" fmla="*/ 1312984 w 3259015"/>
              <a:gd name="connsiteY22-1042" fmla="*/ 1992923 h 2463919"/>
              <a:gd name="connsiteX23-1043" fmla="*/ 1336430 w 3259015"/>
              <a:gd name="connsiteY23-1044" fmla="*/ 2063262 h 2463919"/>
              <a:gd name="connsiteX24-1045" fmla="*/ 1406769 w 3259015"/>
              <a:gd name="connsiteY24-1046" fmla="*/ 2086708 h 2463919"/>
              <a:gd name="connsiteX25-1047" fmla="*/ 1500553 w 3259015"/>
              <a:gd name="connsiteY25-1048" fmla="*/ 2133600 h 2463919"/>
              <a:gd name="connsiteX26-1049" fmla="*/ 1570892 w 3259015"/>
              <a:gd name="connsiteY26-1050" fmla="*/ 2180493 h 2463919"/>
              <a:gd name="connsiteX27-1051" fmla="*/ 1664676 w 3259015"/>
              <a:gd name="connsiteY27-1052" fmla="*/ 2203939 h 2463919"/>
              <a:gd name="connsiteX28-1053" fmla="*/ 1711569 w 3259015"/>
              <a:gd name="connsiteY28-1054" fmla="*/ 2250831 h 2463919"/>
              <a:gd name="connsiteX29-1055" fmla="*/ 1946030 w 3259015"/>
              <a:gd name="connsiteY29-1056" fmla="*/ 2344616 h 2463919"/>
              <a:gd name="connsiteX30-1057" fmla="*/ 2602523 w 3259015"/>
              <a:gd name="connsiteY30-1058" fmla="*/ 2391508 h 2463919"/>
              <a:gd name="connsiteX31-1059" fmla="*/ 2883876 w 3259015"/>
              <a:gd name="connsiteY31-1060" fmla="*/ 2414954 h 2463919"/>
              <a:gd name="connsiteX32-1061" fmla="*/ 3024553 w 3259015"/>
              <a:gd name="connsiteY32-1062" fmla="*/ 2438400 h 2463919"/>
              <a:gd name="connsiteX33-1063" fmla="*/ 3118338 w 3259015"/>
              <a:gd name="connsiteY33-1064" fmla="*/ 2461846 h 2463919"/>
              <a:gd name="connsiteX34-1065" fmla="*/ 3259015 w 3259015"/>
              <a:gd name="connsiteY34-1066" fmla="*/ 2461846 h 2463919"/>
              <a:gd name="connsiteX0-1067" fmla="*/ 0 w 3259015"/>
              <a:gd name="connsiteY0-1068" fmla="*/ 0 h 2463919"/>
              <a:gd name="connsiteX1-1069" fmla="*/ 656492 w 3259015"/>
              <a:gd name="connsiteY1-1070" fmla="*/ 1406769 h 2463919"/>
              <a:gd name="connsiteX2-1071" fmla="*/ 984738 w 3259015"/>
              <a:gd name="connsiteY2-1072" fmla="*/ 1453662 h 2463919"/>
              <a:gd name="connsiteX3-1073" fmla="*/ 1641230 w 3259015"/>
              <a:gd name="connsiteY3-1074" fmla="*/ 1453662 h 2463919"/>
              <a:gd name="connsiteX4-1075" fmla="*/ 2274276 w 3259015"/>
              <a:gd name="connsiteY4-1076" fmla="*/ 1430216 h 2463919"/>
              <a:gd name="connsiteX5-1077" fmla="*/ 2485292 w 3259015"/>
              <a:gd name="connsiteY5-1078" fmla="*/ 1359877 h 2463919"/>
              <a:gd name="connsiteX6-1079" fmla="*/ 2555630 w 3259015"/>
              <a:gd name="connsiteY6-1080" fmla="*/ 1336431 h 2463919"/>
              <a:gd name="connsiteX7-1081" fmla="*/ 2649415 w 3259015"/>
              <a:gd name="connsiteY7-1082" fmla="*/ 1148862 h 2463919"/>
              <a:gd name="connsiteX8-1083" fmla="*/ 2649415 w 3259015"/>
              <a:gd name="connsiteY8-1084" fmla="*/ 633046 h 2463919"/>
              <a:gd name="connsiteX9-1085" fmla="*/ 2579076 w 3259015"/>
              <a:gd name="connsiteY9-1086" fmla="*/ 586154 h 2463919"/>
              <a:gd name="connsiteX10-1087" fmla="*/ 2485292 w 3259015"/>
              <a:gd name="connsiteY10-1088" fmla="*/ 515816 h 2463919"/>
              <a:gd name="connsiteX11-1089" fmla="*/ 2321169 w 3259015"/>
              <a:gd name="connsiteY11-1090" fmla="*/ 468923 h 2463919"/>
              <a:gd name="connsiteX12-1091" fmla="*/ 2250830 w 3259015"/>
              <a:gd name="connsiteY12-1092" fmla="*/ 422031 h 2463919"/>
              <a:gd name="connsiteX13-1093" fmla="*/ 1828800 w 3259015"/>
              <a:gd name="connsiteY13-1094" fmla="*/ 398585 h 2463919"/>
              <a:gd name="connsiteX14-1095" fmla="*/ 1735015 w 3259015"/>
              <a:gd name="connsiteY14-1096" fmla="*/ 375139 h 2463919"/>
              <a:gd name="connsiteX15-1097" fmla="*/ 1524000 w 3259015"/>
              <a:gd name="connsiteY15-1098" fmla="*/ 422031 h 2463919"/>
              <a:gd name="connsiteX16-1099" fmla="*/ 1219200 w 3259015"/>
              <a:gd name="connsiteY16-1100" fmla="*/ 586154 h 2463919"/>
              <a:gd name="connsiteX17-1101" fmla="*/ 937846 w 3259015"/>
              <a:gd name="connsiteY17-1102" fmla="*/ 1008185 h 2463919"/>
              <a:gd name="connsiteX18-1103" fmla="*/ 984738 w 3259015"/>
              <a:gd name="connsiteY18-1104" fmla="*/ 1570893 h 2463919"/>
              <a:gd name="connsiteX19-1105" fmla="*/ 1008184 w 3259015"/>
              <a:gd name="connsiteY19-1106" fmla="*/ 1688123 h 2463919"/>
              <a:gd name="connsiteX20-1107" fmla="*/ 1148861 w 3259015"/>
              <a:gd name="connsiteY20-1108" fmla="*/ 1805354 h 2463919"/>
              <a:gd name="connsiteX21-1109" fmla="*/ 1312984 w 3259015"/>
              <a:gd name="connsiteY21-1110" fmla="*/ 1992923 h 2463919"/>
              <a:gd name="connsiteX22-1111" fmla="*/ 1336430 w 3259015"/>
              <a:gd name="connsiteY22-1112" fmla="*/ 2063262 h 2463919"/>
              <a:gd name="connsiteX23-1113" fmla="*/ 1406769 w 3259015"/>
              <a:gd name="connsiteY23-1114" fmla="*/ 2086708 h 2463919"/>
              <a:gd name="connsiteX24-1115" fmla="*/ 1500553 w 3259015"/>
              <a:gd name="connsiteY24-1116" fmla="*/ 2133600 h 2463919"/>
              <a:gd name="connsiteX25-1117" fmla="*/ 1570892 w 3259015"/>
              <a:gd name="connsiteY25-1118" fmla="*/ 2180493 h 2463919"/>
              <a:gd name="connsiteX26-1119" fmla="*/ 1664676 w 3259015"/>
              <a:gd name="connsiteY26-1120" fmla="*/ 2203939 h 2463919"/>
              <a:gd name="connsiteX27-1121" fmla="*/ 1711569 w 3259015"/>
              <a:gd name="connsiteY27-1122" fmla="*/ 2250831 h 2463919"/>
              <a:gd name="connsiteX28-1123" fmla="*/ 1946030 w 3259015"/>
              <a:gd name="connsiteY28-1124" fmla="*/ 2344616 h 2463919"/>
              <a:gd name="connsiteX29-1125" fmla="*/ 2602523 w 3259015"/>
              <a:gd name="connsiteY29-1126" fmla="*/ 2391508 h 2463919"/>
              <a:gd name="connsiteX30-1127" fmla="*/ 2883876 w 3259015"/>
              <a:gd name="connsiteY30-1128" fmla="*/ 2414954 h 2463919"/>
              <a:gd name="connsiteX31-1129" fmla="*/ 3024553 w 3259015"/>
              <a:gd name="connsiteY31-1130" fmla="*/ 2438400 h 2463919"/>
              <a:gd name="connsiteX32-1131" fmla="*/ 3118338 w 3259015"/>
              <a:gd name="connsiteY32-1132" fmla="*/ 2461846 h 2463919"/>
              <a:gd name="connsiteX33-1133" fmla="*/ 3259015 w 3259015"/>
              <a:gd name="connsiteY33-1134" fmla="*/ 2461846 h 2463919"/>
              <a:gd name="connsiteX0-1135" fmla="*/ 0 w 3259015"/>
              <a:gd name="connsiteY0-1136" fmla="*/ 0 h 2463919"/>
              <a:gd name="connsiteX1-1137" fmla="*/ 656492 w 3259015"/>
              <a:gd name="connsiteY1-1138" fmla="*/ 1406769 h 2463919"/>
              <a:gd name="connsiteX2-1139" fmla="*/ 984738 w 3259015"/>
              <a:gd name="connsiteY2-1140" fmla="*/ 1453662 h 2463919"/>
              <a:gd name="connsiteX3-1141" fmla="*/ 1641230 w 3259015"/>
              <a:gd name="connsiteY3-1142" fmla="*/ 1453662 h 2463919"/>
              <a:gd name="connsiteX4-1143" fmla="*/ 2274276 w 3259015"/>
              <a:gd name="connsiteY4-1144" fmla="*/ 1430216 h 2463919"/>
              <a:gd name="connsiteX5-1145" fmla="*/ 2485292 w 3259015"/>
              <a:gd name="connsiteY5-1146" fmla="*/ 1359877 h 2463919"/>
              <a:gd name="connsiteX6-1147" fmla="*/ 2555630 w 3259015"/>
              <a:gd name="connsiteY6-1148" fmla="*/ 1336431 h 2463919"/>
              <a:gd name="connsiteX7-1149" fmla="*/ 2649415 w 3259015"/>
              <a:gd name="connsiteY7-1150" fmla="*/ 1148862 h 2463919"/>
              <a:gd name="connsiteX8-1151" fmla="*/ 2649415 w 3259015"/>
              <a:gd name="connsiteY8-1152" fmla="*/ 633046 h 2463919"/>
              <a:gd name="connsiteX9-1153" fmla="*/ 2579076 w 3259015"/>
              <a:gd name="connsiteY9-1154" fmla="*/ 586154 h 2463919"/>
              <a:gd name="connsiteX10-1155" fmla="*/ 2485292 w 3259015"/>
              <a:gd name="connsiteY10-1156" fmla="*/ 515816 h 2463919"/>
              <a:gd name="connsiteX11-1157" fmla="*/ 2321169 w 3259015"/>
              <a:gd name="connsiteY11-1158" fmla="*/ 468923 h 2463919"/>
              <a:gd name="connsiteX12-1159" fmla="*/ 2250830 w 3259015"/>
              <a:gd name="connsiteY12-1160" fmla="*/ 422031 h 2463919"/>
              <a:gd name="connsiteX13-1161" fmla="*/ 1828800 w 3259015"/>
              <a:gd name="connsiteY13-1162" fmla="*/ 398585 h 2463919"/>
              <a:gd name="connsiteX14-1163" fmla="*/ 1735015 w 3259015"/>
              <a:gd name="connsiteY14-1164" fmla="*/ 375139 h 2463919"/>
              <a:gd name="connsiteX15-1165" fmla="*/ 1219200 w 3259015"/>
              <a:gd name="connsiteY15-1166" fmla="*/ 586154 h 2463919"/>
              <a:gd name="connsiteX16-1167" fmla="*/ 937846 w 3259015"/>
              <a:gd name="connsiteY16-1168" fmla="*/ 1008185 h 2463919"/>
              <a:gd name="connsiteX17-1169" fmla="*/ 984738 w 3259015"/>
              <a:gd name="connsiteY17-1170" fmla="*/ 1570893 h 2463919"/>
              <a:gd name="connsiteX18-1171" fmla="*/ 1008184 w 3259015"/>
              <a:gd name="connsiteY18-1172" fmla="*/ 1688123 h 2463919"/>
              <a:gd name="connsiteX19-1173" fmla="*/ 1148861 w 3259015"/>
              <a:gd name="connsiteY19-1174" fmla="*/ 1805354 h 2463919"/>
              <a:gd name="connsiteX20-1175" fmla="*/ 1312984 w 3259015"/>
              <a:gd name="connsiteY20-1176" fmla="*/ 1992923 h 2463919"/>
              <a:gd name="connsiteX21-1177" fmla="*/ 1336430 w 3259015"/>
              <a:gd name="connsiteY21-1178" fmla="*/ 2063262 h 2463919"/>
              <a:gd name="connsiteX22-1179" fmla="*/ 1406769 w 3259015"/>
              <a:gd name="connsiteY22-1180" fmla="*/ 2086708 h 2463919"/>
              <a:gd name="connsiteX23-1181" fmla="*/ 1500553 w 3259015"/>
              <a:gd name="connsiteY23-1182" fmla="*/ 2133600 h 2463919"/>
              <a:gd name="connsiteX24-1183" fmla="*/ 1570892 w 3259015"/>
              <a:gd name="connsiteY24-1184" fmla="*/ 2180493 h 2463919"/>
              <a:gd name="connsiteX25-1185" fmla="*/ 1664676 w 3259015"/>
              <a:gd name="connsiteY25-1186" fmla="*/ 2203939 h 2463919"/>
              <a:gd name="connsiteX26-1187" fmla="*/ 1711569 w 3259015"/>
              <a:gd name="connsiteY26-1188" fmla="*/ 2250831 h 2463919"/>
              <a:gd name="connsiteX27-1189" fmla="*/ 1946030 w 3259015"/>
              <a:gd name="connsiteY27-1190" fmla="*/ 2344616 h 2463919"/>
              <a:gd name="connsiteX28-1191" fmla="*/ 2602523 w 3259015"/>
              <a:gd name="connsiteY28-1192" fmla="*/ 2391508 h 2463919"/>
              <a:gd name="connsiteX29-1193" fmla="*/ 2883876 w 3259015"/>
              <a:gd name="connsiteY29-1194" fmla="*/ 2414954 h 2463919"/>
              <a:gd name="connsiteX30-1195" fmla="*/ 3024553 w 3259015"/>
              <a:gd name="connsiteY30-1196" fmla="*/ 2438400 h 2463919"/>
              <a:gd name="connsiteX31-1197" fmla="*/ 3118338 w 3259015"/>
              <a:gd name="connsiteY31-1198" fmla="*/ 2461846 h 2463919"/>
              <a:gd name="connsiteX32-1199" fmla="*/ 3259015 w 3259015"/>
              <a:gd name="connsiteY32-1200" fmla="*/ 2461846 h 2463919"/>
              <a:gd name="connsiteX0-1201" fmla="*/ 0 w 3259015"/>
              <a:gd name="connsiteY0-1202" fmla="*/ 0 h 2463919"/>
              <a:gd name="connsiteX1-1203" fmla="*/ 656492 w 3259015"/>
              <a:gd name="connsiteY1-1204" fmla="*/ 1406769 h 2463919"/>
              <a:gd name="connsiteX2-1205" fmla="*/ 984738 w 3259015"/>
              <a:gd name="connsiteY2-1206" fmla="*/ 1453662 h 2463919"/>
              <a:gd name="connsiteX3-1207" fmla="*/ 1641230 w 3259015"/>
              <a:gd name="connsiteY3-1208" fmla="*/ 1453662 h 2463919"/>
              <a:gd name="connsiteX4-1209" fmla="*/ 2274276 w 3259015"/>
              <a:gd name="connsiteY4-1210" fmla="*/ 1430216 h 2463919"/>
              <a:gd name="connsiteX5-1211" fmla="*/ 2485292 w 3259015"/>
              <a:gd name="connsiteY5-1212" fmla="*/ 1359877 h 2463919"/>
              <a:gd name="connsiteX6-1213" fmla="*/ 2555630 w 3259015"/>
              <a:gd name="connsiteY6-1214" fmla="*/ 1336431 h 2463919"/>
              <a:gd name="connsiteX7-1215" fmla="*/ 2649415 w 3259015"/>
              <a:gd name="connsiteY7-1216" fmla="*/ 1148862 h 2463919"/>
              <a:gd name="connsiteX8-1217" fmla="*/ 2649415 w 3259015"/>
              <a:gd name="connsiteY8-1218" fmla="*/ 633046 h 2463919"/>
              <a:gd name="connsiteX9-1219" fmla="*/ 2579076 w 3259015"/>
              <a:gd name="connsiteY9-1220" fmla="*/ 586154 h 2463919"/>
              <a:gd name="connsiteX10-1221" fmla="*/ 2485292 w 3259015"/>
              <a:gd name="connsiteY10-1222" fmla="*/ 515816 h 2463919"/>
              <a:gd name="connsiteX11-1223" fmla="*/ 2321169 w 3259015"/>
              <a:gd name="connsiteY11-1224" fmla="*/ 468923 h 2463919"/>
              <a:gd name="connsiteX12-1225" fmla="*/ 2250830 w 3259015"/>
              <a:gd name="connsiteY12-1226" fmla="*/ 422031 h 2463919"/>
              <a:gd name="connsiteX13-1227" fmla="*/ 1735015 w 3259015"/>
              <a:gd name="connsiteY13-1228" fmla="*/ 375139 h 2463919"/>
              <a:gd name="connsiteX14-1229" fmla="*/ 1219200 w 3259015"/>
              <a:gd name="connsiteY14-1230" fmla="*/ 586154 h 2463919"/>
              <a:gd name="connsiteX15-1231" fmla="*/ 937846 w 3259015"/>
              <a:gd name="connsiteY15-1232" fmla="*/ 1008185 h 2463919"/>
              <a:gd name="connsiteX16-1233" fmla="*/ 984738 w 3259015"/>
              <a:gd name="connsiteY16-1234" fmla="*/ 1570893 h 2463919"/>
              <a:gd name="connsiteX17-1235" fmla="*/ 1008184 w 3259015"/>
              <a:gd name="connsiteY17-1236" fmla="*/ 1688123 h 2463919"/>
              <a:gd name="connsiteX18-1237" fmla="*/ 1148861 w 3259015"/>
              <a:gd name="connsiteY18-1238" fmla="*/ 1805354 h 2463919"/>
              <a:gd name="connsiteX19-1239" fmla="*/ 1312984 w 3259015"/>
              <a:gd name="connsiteY19-1240" fmla="*/ 1992923 h 2463919"/>
              <a:gd name="connsiteX20-1241" fmla="*/ 1336430 w 3259015"/>
              <a:gd name="connsiteY20-1242" fmla="*/ 2063262 h 2463919"/>
              <a:gd name="connsiteX21-1243" fmla="*/ 1406769 w 3259015"/>
              <a:gd name="connsiteY21-1244" fmla="*/ 2086708 h 2463919"/>
              <a:gd name="connsiteX22-1245" fmla="*/ 1500553 w 3259015"/>
              <a:gd name="connsiteY22-1246" fmla="*/ 2133600 h 2463919"/>
              <a:gd name="connsiteX23-1247" fmla="*/ 1570892 w 3259015"/>
              <a:gd name="connsiteY23-1248" fmla="*/ 2180493 h 2463919"/>
              <a:gd name="connsiteX24-1249" fmla="*/ 1664676 w 3259015"/>
              <a:gd name="connsiteY24-1250" fmla="*/ 2203939 h 2463919"/>
              <a:gd name="connsiteX25-1251" fmla="*/ 1711569 w 3259015"/>
              <a:gd name="connsiteY25-1252" fmla="*/ 2250831 h 2463919"/>
              <a:gd name="connsiteX26-1253" fmla="*/ 1946030 w 3259015"/>
              <a:gd name="connsiteY26-1254" fmla="*/ 2344616 h 2463919"/>
              <a:gd name="connsiteX27-1255" fmla="*/ 2602523 w 3259015"/>
              <a:gd name="connsiteY27-1256" fmla="*/ 2391508 h 2463919"/>
              <a:gd name="connsiteX28-1257" fmla="*/ 2883876 w 3259015"/>
              <a:gd name="connsiteY28-1258" fmla="*/ 2414954 h 2463919"/>
              <a:gd name="connsiteX29-1259" fmla="*/ 3024553 w 3259015"/>
              <a:gd name="connsiteY29-1260" fmla="*/ 2438400 h 2463919"/>
              <a:gd name="connsiteX30-1261" fmla="*/ 3118338 w 3259015"/>
              <a:gd name="connsiteY30-1262" fmla="*/ 2461846 h 2463919"/>
              <a:gd name="connsiteX31-1263" fmla="*/ 3259015 w 3259015"/>
              <a:gd name="connsiteY31-1264" fmla="*/ 2461846 h 2463919"/>
              <a:gd name="connsiteX0-1265" fmla="*/ 0 w 3259015"/>
              <a:gd name="connsiteY0-1266" fmla="*/ 0 h 2463919"/>
              <a:gd name="connsiteX1-1267" fmla="*/ 656492 w 3259015"/>
              <a:gd name="connsiteY1-1268" fmla="*/ 1406769 h 2463919"/>
              <a:gd name="connsiteX2-1269" fmla="*/ 984738 w 3259015"/>
              <a:gd name="connsiteY2-1270" fmla="*/ 1453662 h 2463919"/>
              <a:gd name="connsiteX3-1271" fmla="*/ 1641230 w 3259015"/>
              <a:gd name="connsiteY3-1272" fmla="*/ 1453662 h 2463919"/>
              <a:gd name="connsiteX4-1273" fmla="*/ 2274276 w 3259015"/>
              <a:gd name="connsiteY4-1274" fmla="*/ 1430216 h 2463919"/>
              <a:gd name="connsiteX5-1275" fmla="*/ 2485292 w 3259015"/>
              <a:gd name="connsiteY5-1276" fmla="*/ 1359877 h 2463919"/>
              <a:gd name="connsiteX6-1277" fmla="*/ 2555630 w 3259015"/>
              <a:gd name="connsiteY6-1278" fmla="*/ 1336431 h 2463919"/>
              <a:gd name="connsiteX7-1279" fmla="*/ 2649415 w 3259015"/>
              <a:gd name="connsiteY7-1280" fmla="*/ 1148862 h 2463919"/>
              <a:gd name="connsiteX8-1281" fmla="*/ 2649415 w 3259015"/>
              <a:gd name="connsiteY8-1282" fmla="*/ 633046 h 2463919"/>
              <a:gd name="connsiteX9-1283" fmla="*/ 2579076 w 3259015"/>
              <a:gd name="connsiteY9-1284" fmla="*/ 586154 h 2463919"/>
              <a:gd name="connsiteX10-1285" fmla="*/ 2485292 w 3259015"/>
              <a:gd name="connsiteY10-1286" fmla="*/ 515816 h 2463919"/>
              <a:gd name="connsiteX11-1287" fmla="*/ 2321169 w 3259015"/>
              <a:gd name="connsiteY11-1288" fmla="*/ 468923 h 2463919"/>
              <a:gd name="connsiteX12-1289" fmla="*/ 2250830 w 3259015"/>
              <a:gd name="connsiteY12-1290" fmla="*/ 422031 h 2463919"/>
              <a:gd name="connsiteX13-1291" fmla="*/ 1219200 w 3259015"/>
              <a:gd name="connsiteY13-1292" fmla="*/ 586154 h 2463919"/>
              <a:gd name="connsiteX14-1293" fmla="*/ 937846 w 3259015"/>
              <a:gd name="connsiteY14-1294" fmla="*/ 1008185 h 2463919"/>
              <a:gd name="connsiteX15-1295" fmla="*/ 984738 w 3259015"/>
              <a:gd name="connsiteY15-1296" fmla="*/ 1570893 h 2463919"/>
              <a:gd name="connsiteX16-1297" fmla="*/ 1008184 w 3259015"/>
              <a:gd name="connsiteY16-1298" fmla="*/ 1688123 h 2463919"/>
              <a:gd name="connsiteX17-1299" fmla="*/ 1148861 w 3259015"/>
              <a:gd name="connsiteY17-1300" fmla="*/ 1805354 h 2463919"/>
              <a:gd name="connsiteX18-1301" fmla="*/ 1312984 w 3259015"/>
              <a:gd name="connsiteY18-1302" fmla="*/ 1992923 h 2463919"/>
              <a:gd name="connsiteX19-1303" fmla="*/ 1336430 w 3259015"/>
              <a:gd name="connsiteY19-1304" fmla="*/ 2063262 h 2463919"/>
              <a:gd name="connsiteX20-1305" fmla="*/ 1406769 w 3259015"/>
              <a:gd name="connsiteY20-1306" fmla="*/ 2086708 h 2463919"/>
              <a:gd name="connsiteX21-1307" fmla="*/ 1500553 w 3259015"/>
              <a:gd name="connsiteY21-1308" fmla="*/ 2133600 h 2463919"/>
              <a:gd name="connsiteX22-1309" fmla="*/ 1570892 w 3259015"/>
              <a:gd name="connsiteY22-1310" fmla="*/ 2180493 h 2463919"/>
              <a:gd name="connsiteX23-1311" fmla="*/ 1664676 w 3259015"/>
              <a:gd name="connsiteY23-1312" fmla="*/ 2203939 h 2463919"/>
              <a:gd name="connsiteX24-1313" fmla="*/ 1711569 w 3259015"/>
              <a:gd name="connsiteY24-1314" fmla="*/ 2250831 h 2463919"/>
              <a:gd name="connsiteX25-1315" fmla="*/ 1946030 w 3259015"/>
              <a:gd name="connsiteY25-1316" fmla="*/ 2344616 h 2463919"/>
              <a:gd name="connsiteX26-1317" fmla="*/ 2602523 w 3259015"/>
              <a:gd name="connsiteY26-1318" fmla="*/ 2391508 h 2463919"/>
              <a:gd name="connsiteX27-1319" fmla="*/ 2883876 w 3259015"/>
              <a:gd name="connsiteY27-1320" fmla="*/ 2414954 h 2463919"/>
              <a:gd name="connsiteX28-1321" fmla="*/ 3024553 w 3259015"/>
              <a:gd name="connsiteY28-1322" fmla="*/ 2438400 h 2463919"/>
              <a:gd name="connsiteX29-1323" fmla="*/ 3118338 w 3259015"/>
              <a:gd name="connsiteY29-1324" fmla="*/ 2461846 h 2463919"/>
              <a:gd name="connsiteX30-1325" fmla="*/ 3259015 w 3259015"/>
              <a:gd name="connsiteY30-1326" fmla="*/ 2461846 h 2463919"/>
              <a:gd name="connsiteX0-1327" fmla="*/ 0 w 3259015"/>
              <a:gd name="connsiteY0-1328" fmla="*/ 0 h 2463919"/>
              <a:gd name="connsiteX1-1329" fmla="*/ 656492 w 3259015"/>
              <a:gd name="connsiteY1-1330" fmla="*/ 1406769 h 2463919"/>
              <a:gd name="connsiteX2-1331" fmla="*/ 984738 w 3259015"/>
              <a:gd name="connsiteY2-1332" fmla="*/ 1453662 h 2463919"/>
              <a:gd name="connsiteX3-1333" fmla="*/ 1641230 w 3259015"/>
              <a:gd name="connsiteY3-1334" fmla="*/ 1453662 h 2463919"/>
              <a:gd name="connsiteX4-1335" fmla="*/ 2274276 w 3259015"/>
              <a:gd name="connsiteY4-1336" fmla="*/ 1430216 h 2463919"/>
              <a:gd name="connsiteX5-1337" fmla="*/ 2485292 w 3259015"/>
              <a:gd name="connsiteY5-1338" fmla="*/ 1359877 h 2463919"/>
              <a:gd name="connsiteX6-1339" fmla="*/ 2555630 w 3259015"/>
              <a:gd name="connsiteY6-1340" fmla="*/ 1336431 h 2463919"/>
              <a:gd name="connsiteX7-1341" fmla="*/ 2649415 w 3259015"/>
              <a:gd name="connsiteY7-1342" fmla="*/ 1148862 h 2463919"/>
              <a:gd name="connsiteX8-1343" fmla="*/ 2649415 w 3259015"/>
              <a:gd name="connsiteY8-1344" fmla="*/ 633046 h 2463919"/>
              <a:gd name="connsiteX9-1345" fmla="*/ 2579076 w 3259015"/>
              <a:gd name="connsiteY9-1346" fmla="*/ 586154 h 2463919"/>
              <a:gd name="connsiteX10-1347" fmla="*/ 2485292 w 3259015"/>
              <a:gd name="connsiteY10-1348" fmla="*/ 515816 h 2463919"/>
              <a:gd name="connsiteX11-1349" fmla="*/ 2321169 w 3259015"/>
              <a:gd name="connsiteY11-1350" fmla="*/ 468923 h 2463919"/>
              <a:gd name="connsiteX12-1351" fmla="*/ 1219200 w 3259015"/>
              <a:gd name="connsiteY12-1352" fmla="*/ 586154 h 2463919"/>
              <a:gd name="connsiteX13-1353" fmla="*/ 937846 w 3259015"/>
              <a:gd name="connsiteY13-1354" fmla="*/ 1008185 h 2463919"/>
              <a:gd name="connsiteX14-1355" fmla="*/ 984738 w 3259015"/>
              <a:gd name="connsiteY14-1356" fmla="*/ 1570893 h 2463919"/>
              <a:gd name="connsiteX15-1357" fmla="*/ 1008184 w 3259015"/>
              <a:gd name="connsiteY15-1358" fmla="*/ 1688123 h 2463919"/>
              <a:gd name="connsiteX16-1359" fmla="*/ 1148861 w 3259015"/>
              <a:gd name="connsiteY16-1360" fmla="*/ 1805354 h 2463919"/>
              <a:gd name="connsiteX17-1361" fmla="*/ 1312984 w 3259015"/>
              <a:gd name="connsiteY17-1362" fmla="*/ 1992923 h 2463919"/>
              <a:gd name="connsiteX18-1363" fmla="*/ 1336430 w 3259015"/>
              <a:gd name="connsiteY18-1364" fmla="*/ 2063262 h 2463919"/>
              <a:gd name="connsiteX19-1365" fmla="*/ 1406769 w 3259015"/>
              <a:gd name="connsiteY19-1366" fmla="*/ 2086708 h 2463919"/>
              <a:gd name="connsiteX20-1367" fmla="*/ 1500553 w 3259015"/>
              <a:gd name="connsiteY20-1368" fmla="*/ 2133600 h 2463919"/>
              <a:gd name="connsiteX21-1369" fmla="*/ 1570892 w 3259015"/>
              <a:gd name="connsiteY21-1370" fmla="*/ 2180493 h 2463919"/>
              <a:gd name="connsiteX22-1371" fmla="*/ 1664676 w 3259015"/>
              <a:gd name="connsiteY22-1372" fmla="*/ 2203939 h 2463919"/>
              <a:gd name="connsiteX23-1373" fmla="*/ 1711569 w 3259015"/>
              <a:gd name="connsiteY23-1374" fmla="*/ 2250831 h 2463919"/>
              <a:gd name="connsiteX24-1375" fmla="*/ 1946030 w 3259015"/>
              <a:gd name="connsiteY24-1376" fmla="*/ 2344616 h 2463919"/>
              <a:gd name="connsiteX25-1377" fmla="*/ 2602523 w 3259015"/>
              <a:gd name="connsiteY25-1378" fmla="*/ 2391508 h 2463919"/>
              <a:gd name="connsiteX26-1379" fmla="*/ 2883876 w 3259015"/>
              <a:gd name="connsiteY26-1380" fmla="*/ 2414954 h 2463919"/>
              <a:gd name="connsiteX27-1381" fmla="*/ 3024553 w 3259015"/>
              <a:gd name="connsiteY27-1382" fmla="*/ 2438400 h 2463919"/>
              <a:gd name="connsiteX28-1383" fmla="*/ 3118338 w 3259015"/>
              <a:gd name="connsiteY28-1384" fmla="*/ 2461846 h 2463919"/>
              <a:gd name="connsiteX29-1385" fmla="*/ 3259015 w 3259015"/>
              <a:gd name="connsiteY29-1386" fmla="*/ 2461846 h 2463919"/>
              <a:gd name="connsiteX0-1387" fmla="*/ 0 w 3259015"/>
              <a:gd name="connsiteY0-1388" fmla="*/ 0 h 2463919"/>
              <a:gd name="connsiteX1-1389" fmla="*/ 656492 w 3259015"/>
              <a:gd name="connsiteY1-1390" fmla="*/ 1406769 h 2463919"/>
              <a:gd name="connsiteX2-1391" fmla="*/ 984738 w 3259015"/>
              <a:gd name="connsiteY2-1392" fmla="*/ 1453662 h 2463919"/>
              <a:gd name="connsiteX3-1393" fmla="*/ 1641230 w 3259015"/>
              <a:gd name="connsiteY3-1394" fmla="*/ 1453662 h 2463919"/>
              <a:gd name="connsiteX4-1395" fmla="*/ 2274276 w 3259015"/>
              <a:gd name="connsiteY4-1396" fmla="*/ 1430216 h 2463919"/>
              <a:gd name="connsiteX5-1397" fmla="*/ 2485292 w 3259015"/>
              <a:gd name="connsiteY5-1398" fmla="*/ 1359877 h 2463919"/>
              <a:gd name="connsiteX6-1399" fmla="*/ 2555630 w 3259015"/>
              <a:gd name="connsiteY6-1400" fmla="*/ 1336431 h 2463919"/>
              <a:gd name="connsiteX7-1401" fmla="*/ 2649415 w 3259015"/>
              <a:gd name="connsiteY7-1402" fmla="*/ 1148862 h 2463919"/>
              <a:gd name="connsiteX8-1403" fmla="*/ 2649415 w 3259015"/>
              <a:gd name="connsiteY8-1404" fmla="*/ 633046 h 2463919"/>
              <a:gd name="connsiteX9-1405" fmla="*/ 2579076 w 3259015"/>
              <a:gd name="connsiteY9-1406" fmla="*/ 586154 h 2463919"/>
              <a:gd name="connsiteX10-1407" fmla="*/ 2485292 w 3259015"/>
              <a:gd name="connsiteY10-1408" fmla="*/ 515816 h 2463919"/>
              <a:gd name="connsiteX11-1409" fmla="*/ 1219200 w 3259015"/>
              <a:gd name="connsiteY11-1410" fmla="*/ 586154 h 2463919"/>
              <a:gd name="connsiteX12-1411" fmla="*/ 937846 w 3259015"/>
              <a:gd name="connsiteY12-1412" fmla="*/ 1008185 h 2463919"/>
              <a:gd name="connsiteX13-1413" fmla="*/ 984738 w 3259015"/>
              <a:gd name="connsiteY13-1414" fmla="*/ 1570893 h 2463919"/>
              <a:gd name="connsiteX14-1415" fmla="*/ 1008184 w 3259015"/>
              <a:gd name="connsiteY14-1416" fmla="*/ 1688123 h 2463919"/>
              <a:gd name="connsiteX15-1417" fmla="*/ 1148861 w 3259015"/>
              <a:gd name="connsiteY15-1418" fmla="*/ 1805354 h 2463919"/>
              <a:gd name="connsiteX16-1419" fmla="*/ 1312984 w 3259015"/>
              <a:gd name="connsiteY16-1420" fmla="*/ 1992923 h 2463919"/>
              <a:gd name="connsiteX17-1421" fmla="*/ 1336430 w 3259015"/>
              <a:gd name="connsiteY17-1422" fmla="*/ 2063262 h 2463919"/>
              <a:gd name="connsiteX18-1423" fmla="*/ 1406769 w 3259015"/>
              <a:gd name="connsiteY18-1424" fmla="*/ 2086708 h 2463919"/>
              <a:gd name="connsiteX19-1425" fmla="*/ 1500553 w 3259015"/>
              <a:gd name="connsiteY19-1426" fmla="*/ 2133600 h 2463919"/>
              <a:gd name="connsiteX20-1427" fmla="*/ 1570892 w 3259015"/>
              <a:gd name="connsiteY20-1428" fmla="*/ 2180493 h 2463919"/>
              <a:gd name="connsiteX21-1429" fmla="*/ 1664676 w 3259015"/>
              <a:gd name="connsiteY21-1430" fmla="*/ 2203939 h 2463919"/>
              <a:gd name="connsiteX22-1431" fmla="*/ 1711569 w 3259015"/>
              <a:gd name="connsiteY22-1432" fmla="*/ 2250831 h 2463919"/>
              <a:gd name="connsiteX23-1433" fmla="*/ 1946030 w 3259015"/>
              <a:gd name="connsiteY23-1434" fmla="*/ 2344616 h 2463919"/>
              <a:gd name="connsiteX24-1435" fmla="*/ 2602523 w 3259015"/>
              <a:gd name="connsiteY24-1436" fmla="*/ 2391508 h 2463919"/>
              <a:gd name="connsiteX25-1437" fmla="*/ 2883876 w 3259015"/>
              <a:gd name="connsiteY25-1438" fmla="*/ 2414954 h 2463919"/>
              <a:gd name="connsiteX26-1439" fmla="*/ 3024553 w 3259015"/>
              <a:gd name="connsiteY26-1440" fmla="*/ 2438400 h 2463919"/>
              <a:gd name="connsiteX27-1441" fmla="*/ 3118338 w 3259015"/>
              <a:gd name="connsiteY27-1442" fmla="*/ 2461846 h 2463919"/>
              <a:gd name="connsiteX28-1443" fmla="*/ 3259015 w 3259015"/>
              <a:gd name="connsiteY28-1444" fmla="*/ 2461846 h 2463919"/>
              <a:gd name="connsiteX0-1445" fmla="*/ 0 w 3259015"/>
              <a:gd name="connsiteY0-1446" fmla="*/ 0 h 2463919"/>
              <a:gd name="connsiteX1-1447" fmla="*/ 656492 w 3259015"/>
              <a:gd name="connsiteY1-1448" fmla="*/ 1406769 h 2463919"/>
              <a:gd name="connsiteX2-1449" fmla="*/ 984738 w 3259015"/>
              <a:gd name="connsiteY2-1450" fmla="*/ 1453662 h 2463919"/>
              <a:gd name="connsiteX3-1451" fmla="*/ 1641230 w 3259015"/>
              <a:gd name="connsiteY3-1452" fmla="*/ 1453662 h 2463919"/>
              <a:gd name="connsiteX4-1453" fmla="*/ 2274276 w 3259015"/>
              <a:gd name="connsiteY4-1454" fmla="*/ 1430216 h 2463919"/>
              <a:gd name="connsiteX5-1455" fmla="*/ 2485292 w 3259015"/>
              <a:gd name="connsiteY5-1456" fmla="*/ 1359877 h 2463919"/>
              <a:gd name="connsiteX6-1457" fmla="*/ 2555630 w 3259015"/>
              <a:gd name="connsiteY6-1458" fmla="*/ 1336431 h 2463919"/>
              <a:gd name="connsiteX7-1459" fmla="*/ 2649415 w 3259015"/>
              <a:gd name="connsiteY7-1460" fmla="*/ 1148862 h 2463919"/>
              <a:gd name="connsiteX8-1461" fmla="*/ 2649415 w 3259015"/>
              <a:gd name="connsiteY8-1462" fmla="*/ 633046 h 2463919"/>
              <a:gd name="connsiteX9-1463" fmla="*/ 2579076 w 3259015"/>
              <a:gd name="connsiteY9-1464" fmla="*/ 586154 h 2463919"/>
              <a:gd name="connsiteX10-1465" fmla="*/ 1219200 w 3259015"/>
              <a:gd name="connsiteY10-1466" fmla="*/ 586154 h 2463919"/>
              <a:gd name="connsiteX11-1467" fmla="*/ 937846 w 3259015"/>
              <a:gd name="connsiteY11-1468" fmla="*/ 1008185 h 2463919"/>
              <a:gd name="connsiteX12-1469" fmla="*/ 984738 w 3259015"/>
              <a:gd name="connsiteY12-1470" fmla="*/ 1570893 h 2463919"/>
              <a:gd name="connsiteX13-1471" fmla="*/ 1008184 w 3259015"/>
              <a:gd name="connsiteY13-1472" fmla="*/ 1688123 h 2463919"/>
              <a:gd name="connsiteX14-1473" fmla="*/ 1148861 w 3259015"/>
              <a:gd name="connsiteY14-1474" fmla="*/ 1805354 h 2463919"/>
              <a:gd name="connsiteX15-1475" fmla="*/ 1312984 w 3259015"/>
              <a:gd name="connsiteY15-1476" fmla="*/ 1992923 h 2463919"/>
              <a:gd name="connsiteX16-1477" fmla="*/ 1336430 w 3259015"/>
              <a:gd name="connsiteY16-1478" fmla="*/ 2063262 h 2463919"/>
              <a:gd name="connsiteX17-1479" fmla="*/ 1406769 w 3259015"/>
              <a:gd name="connsiteY17-1480" fmla="*/ 2086708 h 2463919"/>
              <a:gd name="connsiteX18-1481" fmla="*/ 1500553 w 3259015"/>
              <a:gd name="connsiteY18-1482" fmla="*/ 2133600 h 2463919"/>
              <a:gd name="connsiteX19-1483" fmla="*/ 1570892 w 3259015"/>
              <a:gd name="connsiteY19-1484" fmla="*/ 2180493 h 2463919"/>
              <a:gd name="connsiteX20-1485" fmla="*/ 1664676 w 3259015"/>
              <a:gd name="connsiteY20-1486" fmla="*/ 2203939 h 2463919"/>
              <a:gd name="connsiteX21-1487" fmla="*/ 1711569 w 3259015"/>
              <a:gd name="connsiteY21-1488" fmla="*/ 2250831 h 2463919"/>
              <a:gd name="connsiteX22-1489" fmla="*/ 1946030 w 3259015"/>
              <a:gd name="connsiteY22-1490" fmla="*/ 2344616 h 2463919"/>
              <a:gd name="connsiteX23-1491" fmla="*/ 2602523 w 3259015"/>
              <a:gd name="connsiteY23-1492" fmla="*/ 2391508 h 2463919"/>
              <a:gd name="connsiteX24-1493" fmla="*/ 2883876 w 3259015"/>
              <a:gd name="connsiteY24-1494" fmla="*/ 2414954 h 2463919"/>
              <a:gd name="connsiteX25-1495" fmla="*/ 3024553 w 3259015"/>
              <a:gd name="connsiteY25-1496" fmla="*/ 2438400 h 2463919"/>
              <a:gd name="connsiteX26-1497" fmla="*/ 3118338 w 3259015"/>
              <a:gd name="connsiteY26-1498" fmla="*/ 2461846 h 2463919"/>
              <a:gd name="connsiteX27-1499" fmla="*/ 3259015 w 3259015"/>
              <a:gd name="connsiteY27-1500" fmla="*/ 2461846 h 2463919"/>
              <a:gd name="connsiteX0-1501" fmla="*/ 0 w 3259015"/>
              <a:gd name="connsiteY0-1502" fmla="*/ 0 h 2463919"/>
              <a:gd name="connsiteX1-1503" fmla="*/ 656492 w 3259015"/>
              <a:gd name="connsiteY1-1504" fmla="*/ 1406769 h 2463919"/>
              <a:gd name="connsiteX2-1505" fmla="*/ 984738 w 3259015"/>
              <a:gd name="connsiteY2-1506" fmla="*/ 1453662 h 2463919"/>
              <a:gd name="connsiteX3-1507" fmla="*/ 1641230 w 3259015"/>
              <a:gd name="connsiteY3-1508" fmla="*/ 1453662 h 2463919"/>
              <a:gd name="connsiteX4-1509" fmla="*/ 2274276 w 3259015"/>
              <a:gd name="connsiteY4-1510" fmla="*/ 1430216 h 2463919"/>
              <a:gd name="connsiteX5-1511" fmla="*/ 2485292 w 3259015"/>
              <a:gd name="connsiteY5-1512" fmla="*/ 1359877 h 2463919"/>
              <a:gd name="connsiteX6-1513" fmla="*/ 2555630 w 3259015"/>
              <a:gd name="connsiteY6-1514" fmla="*/ 1336431 h 2463919"/>
              <a:gd name="connsiteX7-1515" fmla="*/ 2649415 w 3259015"/>
              <a:gd name="connsiteY7-1516" fmla="*/ 1148862 h 2463919"/>
              <a:gd name="connsiteX8-1517" fmla="*/ 2649415 w 3259015"/>
              <a:gd name="connsiteY8-1518" fmla="*/ 633046 h 2463919"/>
              <a:gd name="connsiteX9-1519" fmla="*/ 1219200 w 3259015"/>
              <a:gd name="connsiteY9-1520" fmla="*/ 586154 h 2463919"/>
              <a:gd name="connsiteX10-1521" fmla="*/ 937846 w 3259015"/>
              <a:gd name="connsiteY10-1522" fmla="*/ 1008185 h 2463919"/>
              <a:gd name="connsiteX11-1523" fmla="*/ 984738 w 3259015"/>
              <a:gd name="connsiteY11-1524" fmla="*/ 1570893 h 2463919"/>
              <a:gd name="connsiteX12-1525" fmla="*/ 1008184 w 3259015"/>
              <a:gd name="connsiteY12-1526" fmla="*/ 1688123 h 2463919"/>
              <a:gd name="connsiteX13-1527" fmla="*/ 1148861 w 3259015"/>
              <a:gd name="connsiteY13-1528" fmla="*/ 1805354 h 2463919"/>
              <a:gd name="connsiteX14-1529" fmla="*/ 1312984 w 3259015"/>
              <a:gd name="connsiteY14-1530" fmla="*/ 1992923 h 2463919"/>
              <a:gd name="connsiteX15-1531" fmla="*/ 1336430 w 3259015"/>
              <a:gd name="connsiteY15-1532" fmla="*/ 2063262 h 2463919"/>
              <a:gd name="connsiteX16-1533" fmla="*/ 1406769 w 3259015"/>
              <a:gd name="connsiteY16-1534" fmla="*/ 2086708 h 2463919"/>
              <a:gd name="connsiteX17-1535" fmla="*/ 1500553 w 3259015"/>
              <a:gd name="connsiteY17-1536" fmla="*/ 2133600 h 2463919"/>
              <a:gd name="connsiteX18-1537" fmla="*/ 1570892 w 3259015"/>
              <a:gd name="connsiteY18-1538" fmla="*/ 2180493 h 2463919"/>
              <a:gd name="connsiteX19-1539" fmla="*/ 1664676 w 3259015"/>
              <a:gd name="connsiteY19-1540" fmla="*/ 2203939 h 2463919"/>
              <a:gd name="connsiteX20-1541" fmla="*/ 1711569 w 3259015"/>
              <a:gd name="connsiteY20-1542" fmla="*/ 2250831 h 2463919"/>
              <a:gd name="connsiteX21-1543" fmla="*/ 1946030 w 3259015"/>
              <a:gd name="connsiteY21-1544" fmla="*/ 2344616 h 2463919"/>
              <a:gd name="connsiteX22-1545" fmla="*/ 2602523 w 3259015"/>
              <a:gd name="connsiteY22-1546" fmla="*/ 2391508 h 2463919"/>
              <a:gd name="connsiteX23-1547" fmla="*/ 2883876 w 3259015"/>
              <a:gd name="connsiteY23-1548" fmla="*/ 2414954 h 2463919"/>
              <a:gd name="connsiteX24-1549" fmla="*/ 3024553 w 3259015"/>
              <a:gd name="connsiteY24-1550" fmla="*/ 2438400 h 2463919"/>
              <a:gd name="connsiteX25-1551" fmla="*/ 3118338 w 3259015"/>
              <a:gd name="connsiteY25-1552" fmla="*/ 2461846 h 2463919"/>
              <a:gd name="connsiteX26-1553" fmla="*/ 3259015 w 3259015"/>
              <a:gd name="connsiteY26-1554" fmla="*/ 2461846 h 2463919"/>
              <a:gd name="connsiteX0-1555" fmla="*/ 0 w 3259015"/>
              <a:gd name="connsiteY0-1556" fmla="*/ 0 h 2463919"/>
              <a:gd name="connsiteX1-1557" fmla="*/ 656492 w 3259015"/>
              <a:gd name="connsiteY1-1558" fmla="*/ 1406769 h 2463919"/>
              <a:gd name="connsiteX2-1559" fmla="*/ 984738 w 3259015"/>
              <a:gd name="connsiteY2-1560" fmla="*/ 1453662 h 2463919"/>
              <a:gd name="connsiteX3-1561" fmla="*/ 1641230 w 3259015"/>
              <a:gd name="connsiteY3-1562" fmla="*/ 1453662 h 2463919"/>
              <a:gd name="connsiteX4-1563" fmla="*/ 2274276 w 3259015"/>
              <a:gd name="connsiteY4-1564" fmla="*/ 1430216 h 2463919"/>
              <a:gd name="connsiteX5-1565" fmla="*/ 2485292 w 3259015"/>
              <a:gd name="connsiteY5-1566" fmla="*/ 1359877 h 2463919"/>
              <a:gd name="connsiteX6-1567" fmla="*/ 2555630 w 3259015"/>
              <a:gd name="connsiteY6-1568" fmla="*/ 1336431 h 2463919"/>
              <a:gd name="connsiteX7-1569" fmla="*/ 2649415 w 3259015"/>
              <a:gd name="connsiteY7-1570" fmla="*/ 1148862 h 2463919"/>
              <a:gd name="connsiteX8-1571" fmla="*/ 1219200 w 3259015"/>
              <a:gd name="connsiteY8-1572" fmla="*/ 586154 h 2463919"/>
              <a:gd name="connsiteX9-1573" fmla="*/ 937846 w 3259015"/>
              <a:gd name="connsiteY9-1574" fmla="*/ 1008185 h 2463919"/>
              <a:gd name="connsiteX10-1575" fmla="*/ 984738 w 3259015"/>
              <a:gd name="connsiteY10-1576" fmla="*/ 1570893 h 2463919"/>
              <a:gd name="connsiteX11-1577" fmla="*/ 1008184 w 3259015"/>
              <a:gd name="connsiteY11-1578" fmla="*/ 1688123 h 2463919"/>
              <a:gd name="connsiteX12-1579" fmla="*/ 1148861 w 3259015"/>
              <a:gd name="connsiteY12-1580" fmla="*/ 1805354 h 2463919"/>
              <a:gd name="connsiteX13-1581" fmla="*/ 1312984 w 3259015"/>
              <a:gd name="connsiteY13-1582" fmla="*/ 1992923 h 2463919"/>
              <a:gd name="connsiteX14-1583" fmla="*/ 1336430 w 3259015"/>
              <a:gd name="connsiteY14-1584" fmla="*/ 2063262 h 2463919"/>
              <a:gd name="connsiteX15-1585" fmla="*/ 1406769 w 3259015"/>
              <a:gd name="connsiteY15-1586" fmla="*/ 2086708 h 2463919"/>
              <a:gd name="connsiteX16-1587" fmla="*/ 1500553 w 3259015"/>
              <a:gd name="connsiteY16-1588" fmla="*/ 2133600 h 2463919"/>
              <a:gd name="connsiteX17-1589" fmla="*/ 1570892 w 3259015"/>
              <a:gd name="connsiteY17-1590" fmla="*/ 2180493 h 2463919"/>
              <a:gd name="connsiteX18-1591" fmla="*/ 1664676 w 3259015"/>
              <a:gd name="connsiteY18-1592" fmla="*/ 2203939 h 2463919"/>
              <a:gd name="connsiteX19-1593" fmla="*/ 1711569 w 3259015"/>
              <a:gd name="connsiteY19-1594" fmla="*/ 2250831 h 2463919"/>
              <a:gd name="connsiteX20-1595" fmla="*/ 1946030 w 3259015"/>
              <a:gd name="connsiteY20-1596" fmla="*/ 2344616 h 2463919"/>
              <a:gd name="connsiteX21-1597" fmla="*/ 2602523 w 3259015"/>
              <a:gd name="connsiteY21-1598" fmla="*/ 2391508 h 2463919"/>
              <a:gd name="connsiteX22-1599" fmla="*/ 2883876 w 3259015"/>
              <a:gd name="connsiteY22-1600" fmla="*/ 2414954 h 2463919"/>
              <a:gd name="connsiteX23-1601" fmla="*/ 3024553 w 3259015"/>
              <a:gd name="connsiteY23-1602" fmla="*/ 2438400 h 2463919"/>
              <a:gd name="connsiteX24-1603" fmla="*/ 3118338 w 3259015"/>
              <a:gd name="connsiteY24-1604" fmla="*/ 2461846 h 2463919"/>
              <a:gd name="connsiteX25-1605" fmla="*/ 3259015 w 3259015"/>
              <a:gd name="connsiteY25-1606" fmla="*/ 2461846 h 2463919"/>
              <a:gd name="connsiteX0-1607" fmla="*/ 0 w 3259015"/>
              <a:gd name="connsiteY0-1608" fmla="*/ 0 h 2463919"/>
              <a:gd name="connsiteX1-1609" fmla="*/ 656492 w 3259015"/>
              <a:gd name="connsiteY1-1610" fmla="*/ 1406769 h 2463919"/>
              <a:gd name="connsiteX2-1611" fmla="*/ 984738 w 3259015"/>
              <a:gd name="connsiteY2-1612" fmla="*/ 1453662 h 2463919"/>
              <a:gd name="connsiteX3-1613" fmla="*/ 1641230 w 3259015"/>
              <a:gd name="connsiteY3-1614" fmla="*/ 1453662 h 2463919"/>
              <a:gd name="connsiteX4-1615" fmla="*/ 2274276 w 3259015"/>
              <a:gd name="connsiteY4-1616" fmla="*/ 1430216 h 2463919"/>
              <a:gd name="connsiteX5-1617" fmla="*/ 2485292 w 3259015"/>
              <a:gd name="connsiteY5-1618" fmla="*/ 1359877 h 2463919"/>
              <a:gd name="connsiteX6-1619" fmla="*/ 2555630 w 3259015"/>
              <a:gd name="connsiteY6-1620" fmla="*/ 1336431 h 2463919"/>
              <a:gd name="connsiteX7-1621" fmla="*/ 1219200 w 3259015"/>
              <a:gd name="connsiteY7-1622" fmla="*/ 586154 h 2463919"/>
              <a:gd name="connsiteX8-1623" fmla="*/ 937846 w 3259015"/>
              <a:gd name="connsiteY8-1624" fmla="*/ 1008185 h 2463919"/>
              <a:gd name="connsiteX9-1625" fmla="*/ 984738 w 3259015"/>
              <a:gd name="connsiteY9-1626" fmla="*/ 1570893 h 2463919"/>
              <a:gd name="connsiteX10-1627" fmla="*/ 1008184 w 3259015"/>
              <a:gd name="connsiteY10-1628" fmla="*/ 1688123 h 2463919"/>
              <a:gd name="connsiteX11-1629" fmla="*/ 1148861 w 3259015"/>
              <a:gd name="connsiteY11-1630" fmla="*/ 1805354 h 2463919"/>
              <a:gd name="connsiteX12-1631" fmla="*/ 1312984 w 3259015"/>
              <a:gd name="connsiteY12-1632" fmla="*/ 1992923 h 2463919"/>
              <a:gd name="connsiteX13-1633" fmla="*/ 1336430 w 3259015"/>
              <a:gd name="connsiteY13-1634" fmla="*/ 2063262 h 2463919"/>
              <a:gd name="connsiteX14-1635" fmla="*/ 1406769 w 3259015"/>
              <a:gd name="connsiteY14-1636" fmla="*/ 2086708 h 2463919"/>
              <a:gd name="connsiteX15-1637" fmla="*/ 1500553 w 3259015"/>
              <a:gd name="connsiteY15-1638" fmla="*/ 2133600 h 2463919"/>
              <a:gd name="connsiteX16-1639" fmla="*/ 1570892 w 3259015"/>
              <a:gd name="connsiteY16-1640" fmla="*/ 2180493 h 2463919"/>
              <a:gd name="connsiteX17-1641" fmla="*/ 1664676 w 3259015"/>
              <a:gd name="connsiteY17-1642" fmla="*/ 2203939 h 2463919"/>
              <a:gd name="connsiteX18-1643" fmla="*/ 1711569 w 3259015"/>
              <a:gd name="connsiteY18-1644" fmla="*/ 2250831 h 2463919"/>
              <a:gd name="connsiteX19-1645" fmla="*/ 1946030 w 3259015"/>
              <a:gd name="connsiteY19-1646" fmla="*/ 2344616 h 2463919"/>
              <a:gd name="connsiteX20-1647" fmla="*/ 2602523 w 3259015"/>
              <a:gd name="connsiteY20-1648" fmla="*/ 2391508 h 2463919"/>
              <a:gd name="connsiteX21-1649" fmla="*/ 2883876 w 3259015"/>
              <a:gd name="connsiteY21-1650" fmla="*/ 2414954 h 2463919"/>
              <a:gd name="connsiteX22-1651" fmla="*/ 3024553 w 3259015"/>
              <a:gd name="connsiteY22-1652" fmla="*/ 2438400 h 2463919"/>
              <a:gd name="connsiteX23-1653" fmla="*/ 3118338 w 3259015"/>
              <a:gd name="connsiteY23-1654" fmla="*/ 2461846 h 2463919"/>
              <a:gd name="connsiteX24-1655" fmla="*/ 3259015 w 3259015"/>
              <a:gd name="connsiteY24-1656" fmla="*/ 2461846 h 2463919"/>
              <a:gd name="connsiteX0-1657" fmla="*/ 0 w 3259015"/>
              <a:gd name="connsiteY0-1658" fmla="*/ 0 h 2463919"/>
              <a:gd name="connsiteX1-1659" fmla="*/ 656492 w 3259015"/>
              <a:gd name="connsiteY1-1660" fmla="*/ 1406769 h 2463919"/>
              <a:gd name="connsiteX2-1661" fmla="*/ 984738 w 3259015"/>
              <a:gd name="connsiteY2-1662" fmla="*/ 1453662 h 2463919"/>
              <a:gd name="connsiteX3-1663" fmla="*/ 1641230 w 3259015"/>
              <a:gd name="connsiteY3-1664" fmla="*/ 1453662 h 2463919"/>
              <a:gd name="connsiteX4-1665" fmla="*/ 2485292 w 3259015"/>
              <a:gd name="connsiteY4-1666" fmla="*/ 1359877 h 2463919"/>
              <a:gd name="connsiteX5-1667" fmla="*/ 2555630 w 3259015"/>
              <a:gd name="connsiteY5-1668" fmla="*/ 1336431 h 2463919"/>
              <a:gd name="connsiteX6-1669" fmla="*/ 1219200 w 3259015"/>
              <a:gd name="connsiteY6-1670" fmla="*/ 586154 h 2463919"/>
              <a:gd name="connsiteX7-1671" fmla="*/ 937846 w 3259015"/>
              <a:gd name="connsiteY7-1672" fmla="*/ 1008185 h 2463919"/>
              <a:gd name="connsiteX8-1673" fmla="*/ 984738 w 3259015"/>
              <a:gd name="connsiteY8-1674" fmla="*/ 1570893 h 2463919"/>
              <a:gd name="connsiteX9-1675" fmla="*/ 1008184 w 3259015"/>
              <a:gd name="connsiteY9-1676" fmla="*/ 1688123 h 2463919"/>
              <a:gd name="connsiteX10-1677" fmla="*/ 1148861 w 3259015"/>
              <a:gd name="connsiteY10-1678" fmla="*/ 1805354 h 2463919"/>
              <a:gd name="connsiteX11-1679" fmla="*/ 1312984 w 3259015"/>
              <a:gd name="connsiteY11-1680" fmla="*/ 1992923 h 2463919"/>
              <a:gd name="connsiteX12-1681" fmla="*/ 1336430 w 3259015"/>
              <a:gd name="connsiteY12-1682" fmla="*/ 2063262 h 2463919"/>
              <a:gd name="connsiteX13-1683" fmla="*/ 1406769 w 3259015"/>
              <a:gd name="connsiteY13-1684" fmla="*/ 2086708 h 2463919"/>
              <a:gd name="connsiteX14-1685" fmla="*/ 1500553 w 3259015"/>
              <a:gd name="connsiteY14-1686" fmla="*/ 2133600 h 2463919"/>
              <a:gd name="connsiteX15-1687" fmla="*/ 1570892 w 3259015"/>
              <a:gd name="connsiteY15-1688" fmla="*/ 2180493 h 2463919"/>
              <a:gd name="connsiteX16-1689" fmla="*/ 1664676 w 3259015"/>
              <a:gd name="connsiteY16-1690" fmla="*/ 2203939 h 2463919"/>
              <a:gd name="connsiteX17-1691" fmla="*/ 1711569 w 3259015"/>
              <a:gd name="connsiteY17-1692" fmla="*/ 2250831 h 2463919"/>
              <a:gd name="connsiteX18-1693" fmla="*/ 1946030 w 3259015"/>
              <a:gd name="connsiteY18-1694" fmla="*/ 2344616 h 2463919"/>
              <a:gd name="connsiteX19-1695" fmla="*/ 2602523 w 3259015"/>
              <a:gd name="connsiteY19-1696" fmla="*/ 2391508 h 2463919"/>
              <a:gd name="connsiteX20-1697" fmla="*/ 2883876 w 3259015"/>
              <a:gd name="connsiteY20-1698" fmla="*/ 2414954 h 2463919"/>
              <a:gd name="connsiteX21-1699" fmla="*/ 3024553 w 3259015"/>
              <a:gd name="connsiteY21-1700" fmla="*/ 2438400 h 2463919"/>
              <a:gd name="connsiteX22-1701" fmla="*/ 3118338 w 3259015"/>
              <a:gd name="connsiteY22-1702" fmla="*/ 2461846 h 2463919"/>
              <a:gd name="connsiteX23-1703" fmla="*/ 3259015 w 3259015"/>
              <a:gd name="connsiteY23-1704" fmla="*/ 2461846 h 2463919"/>
              <a:gd name="connsiteX0-1705" fmla="*/ 0 w 3259015"/>
              <a:gd name="connsiteY0-1706" fmla="*/ 0 h 2463919"/>
              <a:gd name="connsiteX1-1707" fmla="*/ 656492 w 3259015"/>
              <a:gd name="connsiteY1-1708" fmla="*/ 1406769 h 2463919"/>
              <a:gd name="connsiteX2-1709" fmla="*/ 984738 w 3259015"/>
              <a:gd name="connsiteY2-1710" fmla="*/ 1453662 h 2463919"/>
              <a:gd name="connsiteX3-1711" fmla="*/ 1641230 w 3259015"/>
              <a:gd name="connsiteY3-1712" fmla="*/ 1453662 h 2463919"/>
              <a:gd name="connsiteX4-1713" fmla="*/ 2555630 w 3259015"/>
              <a:gd name="connsiteY4-1714" fmla="*/ 1336431 h 2463919"/>
              <a:gd name="connsiteX5-1715" fmla="*/ 1219200 w 3259015"/>
              <a:gd name="connsiteY5-1716" fmla="*/ 586154 h 2463919"/>
              <a:gd name="connsiteX6-1717" fmla="*/ 937846 w 3259015"/>
              <a:gd name="connsiteY6-1718" fmla="*/ 1008185 h 2463919"/>
              <a:gd name="connsiteX7-1719" fmla="*/ 984738 w 3259015"/>
              <a:gd name="connsiteY7-1720" fmla="*/ 1570893 h 2463919"/>
              <a:gd name="connsiteX8-1721" fmla="*/ 1008184 w 3259015"/>
              <a:gd name="connsiteY8-1722" fmla="*/ 1688123 h 2463919"/>
              <a:gd name="connsiteX9-1723" fmla="*/ 1148861 w 3259015"/>
              <a:gd name="connsiteY9-1724" fmla="*/ 1805354 h 2463919"/>
              <a:gd name="connsiteX10-1725" fmla="*/ 1312984 w 3259015"/>
              <a:gd name="connsiteY10-1726" fmla="*/ 1992923 h 2463919"/>
              <a:gd name="connsiteX11-1727" fmla="*/ 1336430 w 3259015"/>
              <a:gd name="connsiteY11-1728" fmla="*/ 2063262 h 2463919"/>
              <a:gd name="connsiteX12-1729" fmla="*/ 1406769 w 3259015"/>
              <a:gd name="connsiteY12-1730" fmla="*/ 2086708 h 2463919"/>
              <a:gd name="connsiteX13-1731" fmla="*/ 1500553 w 3259015"/>
              <a:gd name="connsiteY13-1732" fmla="*/ 2133600 h 2463919"/>
              <a:gd name="connsiteX14-1733" fmla="*/ 1570892 w 3259015"/>
              <a:gd name="connsiteY14-1734" fmla="*/ 2180493 h 2463919"/>
              <a:gd name="connsiteX15-1735" fmla="*/ 1664676 w 3259015"/>
              <a:gd name="connsiteY15-1736" fmla="*/ 2203939 h 2463919"/>
              <a:gd name="connsiteX16-1737" fmla="*/ 1711569 w 3259015"/>
              <a:gd name="connsiteY16-1738" fmla="*/ 2250831 h 2463919"/>
              <a:gd name="connsiteX17-1739" fmla="*/ 1946030 w 3259015"/>
              <a:gd name="connsiteY17-1740" fmla="*/ 2344616 h 2463919"/>
              <a:gd name="connsiteX18-1741" fmla="*/ 2602523 w 3259015"/>
              <a:gd name="connsiteY18-1742" fmla="*/ 2391508 h 2463919"/>
              <a:gd name="connsiteX19-1743" fmla="*/ 2883876 w 3259015"/>
              <a:gd name="connsiteY19-1744" fmla="*/ 2414954 h 2463919"/>
              <a:gd name="connsiteX20-1745" fmla="*/ 3024553 w 3259015"/>
              <a:gd name="connsiteY20-1746" fmla="*/ 2438400 h 2463919"/>
              <a:gd name="connsiteX21-1747" fmla="*/ 3118338 w 3259015"/>
              <a:gd name="connsiteY21-1748" fmla="*/ 2461846 h 2463919"/>
              <a:gd name="connsiteX22-1749" fmla="*/ 3259015 w 3259015"/>
              <a:gd name="connsiteY22-1750" fmla="*/ 2461846 h 2463919"/>
              <a:gd name="connsiteX0-1751" fmla="*/ 0 w 3259015"/>
              <a:gd name="connsiteY0-1752" fmla="*/ 0 h 2463919"/>
              <a:gd name="connsiteX1-1753" fmla="*/ 656492 w 3259015"/>
              <a:gd name="connsiteY1-1754" fmla="*/ 1406769 h 2463919"/>
              <a:gd name="connsiteX2-1755" fmla="*/ 984738 w 3259015"/>
              <a:gd name="connsiteY2-1756" fmla="*/ 1453662 h 2463919"/>
              <a:gd name="connsiteX3-1757" fmla="*/ 2555630 w 3259015"/>
              <a:gd name="connsiteY3-1758" fmla="*/ 1336431 h 2463919"/>
              <a:gd name="connsiteX4-1759" fmla="*/ 1219200 w 3259015"/>
              <a:gd name="connsiteY4-1760" fmla="*/ 586154 h 2463919"/>
              <a:gd name="connsiteX5-1761" fmla="*/ 937846 w 3259015"/>
              <a:gd name="connsiteY5-1762" fmla="*/ 1008185 h 2463919"/>
              <a:gd name="connsiteX6-1763" fmla="*/ 984738 w 3259015"/>
              <a:gd name="connsiteY6-1764" fmla="*/ 1570893 h 2463919"/>
              <a:gd name="connsiteX7-1765" fmla="*/ 1008184 w 3259015"/>
              <a:gd name="connsiteY7-1766" fmla="*/ 1688123 h 2463919"/>
              <a:gd name="connsiteX8-1767" fmla="*/ 1148861 w 3259015"/>
              <a:gd name="connsiteY8-1768" fmla="*/ 1805354 h 2463919"/>
              <a:gd name="connsiteX9-1769" fmla="*/ 1312984 w 3259015"/>
              <a:gd name="connsiteY9-1770" fmla="*/ 1992923 h 2463919"/>
              <a:gd name="connsiteX10-1771" fmla="*/ 1336430 w 3259015"/>
              <a:gd name="connsiteY10-1772" fmla="*/ 2063262 h 2463919"/>
              <a:gd name="connsiteX11-1773" fmla="*/ 1406769 w 3259015"/>
              <a:gd name="connsiteY11-1774" fmla="*/ 2086708 h 2463919"/>
              <a:gd name="connsiteX12-1775" fmla="*/ 1500553 w 3259015"/>
              <a:gd name="connsiteY12-1776" fmla="*/ 2133600 h 2463919"/>
              <a:gd name="connsiteX13-1777" fmla="*/ 1570892 w 3259015"/>
              <a:gd name="connsiteY13-1778" fmla="*/ 2180493 h 2463919"/>
              <a:gd name="connsiteX14-1779" fmla="*/ 1664676 w 3259015"/>
              <a:gd name="connsiteY14-1780" fmla="*/ 2203939 h 2463919"/>
              <a:gd name="connsiteX15-1781" fmla="*/ 1711569 w 3259015"/>
              <a:gd name="connsiteY15-1782" fmla="*/ 2250831 h 2463919"/>
              <a:gd name="connsiteX16-1783" fmla="*/ 1946030 w 3259015"/>
              <a:gd name="connsiteY16-1784" fmla="*/ 2344616 h 2463919"/>
              <a:gd name="connsiteX17-1785" fmla="*/ 2602523 w 3259015"/>
              <a:gd name="connsiteY17-1786" fmla="*/ 2391508 h 2463919"/>
              <a:gd name="connsiteX18-1787" fmla="*/ 2883876 w 3259015"/>
              <a:gd name="connsiteY18-1788" fmla="*/ 2414954 h 2463919"/>
              <a:gd name="connsiteX19-1789" fmla="*/ 3024553 w 3259015"/>
              <a:gd name="connsiteY19-1790" fmla="*/ 2438400 h 2463919"/>
              <a:gd name="connsiteX20-1791" fmla="*/ 3118338 w 3259015"/>
              <a:gd name="connsiteY20-1792" fmla="*/ 2461846 h 2463919"/>
              <a:gd name="connsiteX21-1793" fmla="*/ 3259015 w 3259015"/>
              <a:gd name="connsiteY21-1794" fmla="*/ 2461846 h 2463919"/>
              <a:gd name="connsiteX0-1795" fmla="*/ 0 w 3259015"/>
              <a:gd name="connsiteY0-1796" fmla="*/ 0 h 2463919"/>
              <a:gd name="connsiteX1-1797" fmla="*/ 656492 w 3259015"/>
              <a:gd name="connsiteY1-1798" fmla="*/ 1406769 h 2463919"/>
              <a:gd name="connsiteX2-1799" fmla="*/ 984738 w 3259015"/>
              <a:gd name="connsiteY2-1800" fmla="*/ 1453662 h 2463919"/>
              <a:gd name="connsiteX3-1801" fmla="*/ 2555630 w 3259015"/>
              <a:gd name="connsiteY3-1802" fmla="*/ 1336431 h 2463919"/>
              <a:gd name="connsiteX4-1803" fmla="*/ 1219200 w 3259015"/>
              <a:gd name="connsiteY4-1804" fmla="*/ 586154 h 2463919"/>
              <a:gd name="connsiteX5-1805" fmla="*/ 937846 w 3259015"/>
              <a:gd name="connsiteY5-1806" fmla="*/ 1008185 h 2463919"/>
              <a:gd name="connsiteX6-1807" fmla="*/ 1008184 w 3259015"/>
              <a:gd name="connsiteY6-1808" fmla="*/ 1688123 h 2463919"/>
              <a:gd name="connsiteX7-1809" fmla="*/ 1148861 w 3259015"/>
              <a:gd name="connsiteY7-1810" fmla="*/ 1805354 h 2463919"/>
              <a:gd name="connsiteX8-1811" fmla="*/ 1312984 w 3259015"/>
              <a:gd name="connsiteY8-1812" fmla="*/ 1992923 h 2463919"/>
              <a:gd name="connsiteX9-1813" fmla="*/ 1336430 w 3259015"/>
              <a:gd name="connsiteY9-1814" fmla="*/ 2063262 h 2463919"/>
              <a:gd name="connsiteX10-1815" fmla="*/ 1406769 w 3259015"/>
              <a:gd name="connsiteY10-1816" fmla="*/ 2086708 h 2463919"/>
              <a:gd name="connsiteX11-1817" fmla="*/ 1500553 w 3259015"/>
              <a:gd name="connsiteY11-1818" fmla="*/ 2133600 h 2463919"/>
              <a:gd name="connsiteX12-1819" fmla="*/ 1570892 w 3259015"/>
              <a:gd name="connsiteY12-1820" fmla="*/ 2180493 h 2463919"/>
              <a:gd name="connsiteX13-1821" fmla="*/ 1664676 w 3259015"/>
              <a:gd name="connsiteY13-1822" fmla="*/ 2203939 h 2463919"/>
              <a:gd name="connsiteX14-1823" fmla="*/ 1711569 w 3259015"/>
              <a:gd name="connsiteY14-1824" fmla="*/ 2250831 h 2463919"/>
              <a:gd name="connsiteX15-1825" fmla="*/ 1946030 w 3259015"/>
              <a:gd name="connsiteY15-1826" fmla="*/ 2344616 h 2463919"/>
              <a:gd name="connsiteX16-1827" fmla="*/ 2602523 w 3259015"/>
              <a:gd name="connsiteY16-1828" fmla="*/ 2391508 h 2463919"/>
              <a:gd name="connsiteX17-1829" fmla="*/ 2883876 w 3259015"/>
              <a:gd name="connsiteY17-1830" fmla="*/ 2414954 h 2463919"/>
              <a:gd name="connsiteX18-1831" fmla="*/ 3024553 w 3259015"/>
              <a:gd name="connsiteY18-1832" fmla="*/ 2438400 h 2463919"/>
              <a:gd name="connsiteX19-1833" fmla="*/ 3118338 w 3259015"/>
              <a:gd name="connsiteY19-1834" fmla="*/ 2461846 h 2463919"/>
              <a:gd name="connsiteX20-1835" fmla="*/ 3259015 w 3259015"/>
              <a:gd name="connsiteY20-1836" fmla="*/ 2461846 h 2463919"/>
              <a:gd name="connsiteX0-1837" fmla="*/ 0 w 3259015"/>
              <a:gd name="connsiteY0-1838" fmla="*/ 0 h 2463919"/>
              <a:gd name="connsiteX1-1839" fmla="*/ 656492 w 3259015"/>
              <a:gd name="connsiteY1-1840" fmla="*/ 1406769 h 2463919"/>
              <a:gd name="connsiteX2-1841" fmla="*/ 984738 w 3259015"/>
              <a:gd name="connsiteY2-1842" fmla="*/ 1453662 h 2463919"/>
              <a:gd name="connsiteX3-1843" fmla="*/ 2555630 w 3259015"/>
              <a:gd name="connsiteY3-1844" fmla="*/ 1336431 h 2463919"/>
              <a:gd name="connsiteX4-1845" fmla="*/ 1219200 w 3259015"/>
              <a:gd name="connsiteY4-1846" fmla="*/ 586154 h 2463919"/>
              <a:gd name="connsiteX5-1847" fmla="*/ 937846 w 3259015"/>
              <a:gd name="connsiteY5-1848" fmla="*/ 1008185 h 2463919"/>
              <a:gd name="connsiteX6-1849" fmla="*/ 1148861 w 3259015"/>
              <a:gd name="connsiteY6-1850" fmla="*/ 1805354 h 2463919"/>
              <a:gd name="connsiteX7-1851" fmla="*/ 1312984 w 3259015"/>
              <a:gd name="connsiteY7-1852" fmla="*/ 1992923 h 2463919"/>
              <a:gd name="connsiteX8-1853" fmla="*/ 1336430 w 3259015"/>
              <a:gd name="connsiteY8-1854" fmla="*/ 2063262 h 2463919"/>
              <a:gd name="connsiteX9-1855" fmla="*/ 1406769 w 3259015"/>
              <a:gd name="connsiteY9-1856" fmla="*/ 2086708 h 2463919"/>
              <a:gd name="connsiteX10-1857" fmla="*/ 1500553 w 3259015"/>
              <a:gd name="connsiteY10-1858" fmla="*/ 2133600 h 2463919"/>
              <a:gd name="connsiteX11-1859" fmla="*/ 1570892 w 3259015"/>
              <a:gd name="connsiteY11-1860" fmla="*/ 2180493 h 2463919"/>
              <a:gd name="connsiteX12-1861" fmla="*/ 1664676 w 3259015"/>
              <a:gd name="connsiteY12-1862" fmla="*/ 2203939 h 2463919"/>
              <a:gd name="connsiteX13-1863" fmla="*/ 1711569 w 3259015"/>
              <a:gd name="connsiteY13-1864" fmla="*/ 2250831 h 2463919"/>
              <a:gd name="connsiteX14-1865" fmla="*/ 1946030 w 3259015"/>
              <a:gd name="connsiteY14-1866" fmla="*/ 2344616 h 2463919"/>
              <a:gd name="connsiteX15-1867" fmla="*/ 2602523 w 3259015"/>
              <a:gd name="connsiteY15-1868" fmla="*/ 2391508 h 2463919"/>
              <a:gd name="connsiteX16-1869" fmla="*/ 2883876 w 3259015"/>
              <a:gd name="connsiteY16-1870" fmla="*/ 2414954 h 2463919"/>
              <a:gd name="connsiteX17-1871" fmla="*/ 3024553 w 3259015"/>
              <a:gd name="connsiteY17-1872" fmla="*/ 2438400 h 2463919"/>
              <a:gd name="connsiteX18-1873" fmla="*/ 3118338 w 3259015"/>
              <a:gd name="connsiteY18-1874" fmla="*/ 2461846 h 2463919"/>
              <a:gd name="connsiteX19-1875" fmla="*/ 3259015 w 3259015"/>
              <a:gd name="connsiteY19-1876" fmla="*/ 2461846 h 2463919"/>
              <a:gd name="connsiteX0-1877" fmla="*/ 0 w 3259015"/>
              <a:gd name="connsiteY0-1878" fmla="*/ 0 h 2463919"/>
              <a:gd name="connsiteX1-1879" fmla="*/ 656492 w 3259015"/>
              <a:gd name="connsiteY1-1880" fmla="*/ 1406769 h 2463919"/>
              <a:gd name="connsiteX2-1881" fmla="*/ 984738 w 3259015"/>
              <a:gd name="connsiteY2-1882" fmla="*/ 1453662 h 2463919"/>
              <a:gd name="connsiteX3-1883" fmla="*/ 2555630 w 3259015"/>
              <a:gd name="connsiteY3-1884" fmla="*/ 1336431 h 2463919"/>
              <a:gd name="connsiteX4-1885" fmla="*/ 1219200 w 3259015"/>
              <a:gd name="connsiteY4-1886" fmla="*/ 586154 h 2463919"/>
              <a:gd name="connsiteX5-1887" fmla="*/ 937846 w 3259015"/>
              <a:gd name="connsiteY5-1888" fmla="*/ 1008185 h 2463919"/>
              <a:gd name="connsiteX6-1889" fmla="*/ 1312984 w 3259015"/>
              <a:gd name="connsiteY6-1890" fmla="*/ 1992923 h 2463919"/>
              <a:gd name="connsiteX7-1891" fmla="*/ 1336430 w 3259015"/>
              <a:gd name="connsiteY7-1892" fmla="*/ 2063262 h 2463919"/>
              <a:gd name="connsiteX8-1893" fmla="*/ 1406769 w 3259015"/>
              <a:gd name="connsiteY8-1894" fmla="*/ 2086708 h 2463919"/>
              <a:gd name="connsiteX9-1895" fmla="*/ 1500553 w 3259015"/>
              <a:gd name="connsiteY9-1896" fmla="*/ 2133600 h 2463919"/>
              <a:gd name="connsiteX10-1897" fmla="*/ 1570892 w 3259015"/>
              <a:gd name="connsiteY10-1898" fmla="*/ 2180493 h 2463919"/>
              <a:gd name="connsiteX11-1899" fmla="*/ 1664676 w 3259015"/>
              <a:gd name="connsiteY11-1900" fmla="*/ 2203939 h 2463919"/>
              <a:gd name="connsiteX12-1901" fmla="*/ 1711569 w 3259015"/>
              <a:gd name="connsiteY12-1902" fmla="*/ 2250831 h 2463919"/>
              <a:gd name="connsiteX13-1903" fmla="*/ 1946030 w 3259015"/>
              <a:gd name="connsiteY13-1904" fmla="*/ 2344616 h 2463919"/>
              <a:gd name="connsiteX14-1905" fmla="*/ 2602523 w 3259015"/>
              <a:gd name="connsiteY14-1906" fmla="*/ 2391508 h 2463919"/>
              <a:gd name="connsiteX15-1907" fmla="*/ 2883876 w 3259015"/>
              <a:gd name="connsiteY15-1908" fmla="*/ 2414954 h 2463919"/>
              <a:gd name="connsiteX16-1909" fmla="*/ 3024553 w 3259015"/>
              <a:gd name="connsiteY16-1910" fmla="*/ 2438400 h 2463919"/>
              <a:gd name="connsiteX17-1911" fmla="*/ 3118338 w 3259015"/>
              <a:gd name="connsiteY17-1912" fmla="*/ 2461846 h 2463919"/>
              <a:gd name="connsiteX18-1913" fmla="*/ 3259015 w 3259015"/>
              <a:gd name="connsiteY18-1914" fmla="*/ 2461846 h 2463919"/>
              <a:gd name="connsiteX0-1915" fmla="*/ 0 w 3259015"/>
              <a:gd name="connsiteY0-1916" fmla="*/ 0 h 2463919"/>
              <a:gd name="connsiteX1-1917" fmla="*/ 656492 w 3259015"/>
              <a:gd name="connsiteY1-1918" fmla="*/ 1406769 h 2463919"/>
              <a:gd name="connsiteX2-1919" fmla="*/ 984738 w 3259015"/>
              <a:gd name="connsiteY2-1920" fmla="*/ 1453662 h 2463919"/>
              <a:gd name="connsiteX3-1921" fmla="*/ 2555630 w 3259015"/>
              <a:gd name="connsiteY3-1922" fmla="*/ 1336431 h 2463919"/>
              <a:gd name="connsiteX4-1923" fmla="*/ 1219200 w 3259015"/>
              <a:gd name="connsiteY4-1924" fmla="*/ 586154 h 2463919"/>
              <a:gd name="connsiteX5-1925" fmla="*/ 937846 w 3259015"/>
              <a:gd name="connsiteY5-1926" fmla="*/ 1008185 h 2463919"/>
              <a:gd name="connsiteX6-1927" fmla="*/ 1312984 w 3259015"/>
              <a:gd name="connsiteY6-1928" fmla="*/ 1992923 h 2463919"/>
              <a:gd name="connsiteX7-1929" fmla="*/ 1406769 w 3259015"/>
              <a:gd name="connsiteY7-1930" fmla="*/ 2086708 h 2463919"/>
              <a:gd name="connsiteX8-1931" fmla="*/ 1500553 w 3259015"/>
              <a:gd name="connsiteY8-1932" fmla="*/ 2133600 h 2463919"/>
              <a:gd name="connsiteX9-1933" fmla="*/ 1570892 w 3259015"/>
              <a:gd name="connsiteY9-1934" fmla="*/ 2180493 h 2463919"/>
              <a:gd name="connsiteX10-1935" fmla="*/ 1664676 w 3259015"/>
              <a:gd name="connsiteY10-1936" fmla="*/ 2203939 h 2463919"/>
              <a:gd name="connsiteX11-1937" fmla="*/ 1711569 w 3259015"/>
              <a:gd name="connsiteY11-1938" fmla="*/ 2250831 h 2463919"/>
              <a:gd name="connsiteX12-1939" fmla="*/ 1946030 w 3259015"/>
              <a:gd name="connsiteY12-1940" fmla="*/ 2344616 h 2463919"/>
              <a:gd name="connsiteX13-1941" fmla="*/ 2602523 w 3259015"/>
              <a:gd name="connsiteY13-1942" fmla="*/ 2391508 h 2463919"/>
              <a:gd name="connsiteX14-1943" fmla="*/ 2883876 w 3259015"/>
              <a:gd name="connsiteY14-1944" fmla="*/ 2414954 h 2463919"/>
              <a:gd name="connsiteX15-1945" fmla="*/ 3024553 w 3259015"/>
              <a:gd name="connsiteY15-1946" fmla="*/ 2438400 h 2463919"/>
              <a:gd name="connsiteX16-1947" fmla="*/ 3118338 w 3259015"/>
              <a:gd name="connsiteY16-1948" fmla="*/ 2461846 h 2463919"/>
              <a:gd name="connsiteX17-1949" fmla="*/ 3259015 w 3259015"/>
              <a:gd name="connsiteY17-1950" fmla="*/ 2461846 h 2463919"/>
              <a:gd name="connsiteX0-1951" fmla="*/ 0 w 3259015"/>
              <a:gd name="connsiteY0-1952" fmla="*/ 0 h 2463919"/>
              <a:gd name="connsiteX1-1953" fmla="*/ 656492 w 3259015"/>
              <a:gd name="connsiteY1-1954" fmla="*/ 1406769 h 2463919"/>
              <a:gd name="connsiteX2-1955" fmla="*/ 984738 w 3259015"/>
              <a:gd name="connsiteY2-1956" fmla="*/ 1453662 h 2463919"/>
              <a:gd name="connsiteX3-1957" fmla="*/ 2555630 w 3259015"/>
              <a:gd name="connsiteY3-1958" fmla="*/ 1336431 h 2463919"/>
              <a:gd name="connsiteX4-1959" fmla="*/ 1219200 w 3259015"/>
              <a:gd name="connsiteY4-1960" fmla="*/ 586154 h 2463919"/>
              <a:gd name="connsiteX5-1961" fmla="*/ 937846 w 3259015"/>
              <a:gd name="connsiteY5-1962" fmla="*/ 1008185 h 2463919"/>
              <a:gd name="connsiteX6-1963" fmla="*/ 1312984 w 3259015"/>
              <a:gd name="connsiteY6-1964" fmla="*/ 1992923 h 2463919"/>
              <a:gd name="connsiteX7-1965" fmla="*/ 1406769 w 3259015"/>
              <a:gd name="connsiteY7-1966" fmla="*/ 2086708 h 2463919"/>
              <a:gd name="connsiteX8-1967" fmla="*/ 1570892 w 3259015"/>
              <a:gd name="connsiteY8-1968" fmla="*/ 2180493 h 2463919"/>
              <a:gd name="connsiteX9-1969" fmla="*/ 1664676 w 3259015"/>
              <a:gd name="connsiteY9-1970" fmla="*/ 2203939 h 2463919"/>
              <a:gd name="connsiteX10-1971" fmla="*/ 1711569 w 3259015"/>
              <a:gd name="connsiteY10-1972" fmla="*/ 2250831 h 2463919"/>
              <a:gd name="connsiteX11-1973" fmla="*/ 1946030 w 3259015"/>
              <a:gd name="connsiteY11-1974" fmla="*/ 2344616 h 2463919"/>
              <a:gd name="connsiteX12-1975" fmla="*/ 2602523 w 3259015"/>
              <a:gd name="connsiteY12-1976" fmla="*/ 2391508 h 2463919"/>
              <a:gd name="connsiteX13-1977" fmla="*/ 2883876 w 3259015"/>
              <a:gd name="connsiteY13-1978" fmla="*/ 2414954 h 2463919"/>
              <a:gd name="connsiteX14-1979" fmla="*/ 3024553 w 3259015"/>
              <a:gd name="connsiteY14-1980" fmla="*/ 2438400 h 2463919"/>
              <a:gd name="connsiteX15-1981" fmla="*/ 3118338 w 3259015"/>
              <a:gd name="connsiteY15-1982" fmla="*/ 2461846 h 2463919"/>
              <a:gd name="connsiteX16-1983" fmla="*/ 3259015 w 3259015"/>
              <a:gd name="connsiteY16-1984" fmla="*/ 2461846 h 2463919"/>
              <a:gd name="connsiteX0-1985" fmla="*/ 0 w 3259015"/>
              <a:gd name="connsiteY0-1986" fmla="*/ 0 h 2463919"/>
              <a:gd name="connsiteX1-1987" fmla="*/ 656492 w 3259015"/>
              <a:gd name="connsiteY1-1988" fmla="*/ 1406769 h 2463919"/>
              <a:gd name="connsiteX2-1989" fmla="*/ 984738 w 3259015"/>
              <a:gd name="connsiteY2-1990" fmla="*/ 1453662 h 2463919"/>
              <a:gd name="connsiteX3-1991" fmla="*/ 2555630 w 3259015"/>
              <a:gd name="connsiteY3-1992" fmla="*/ 1336431 h 2463919"/>
              <a:gd name="connsiteX4-1993" fmla="*/ 1219200 w 3259015"/>
              <a:gd name="connsiteY4-1994" fmla="*/ 586154 h 2463919"/>
              <a:gd name="connsiteX5-1995" fmla="*/ 937846 w 3259015"/>
              <a:gd name="connsiteY5-1996" fmla="*/ 1008185 h 2463919"/>
              <a:gd name="connsiteX6-1997" fmla="*/ 1312984 w 3259015"/>
              <a:gd name="connsiteY6-1998" fmla="*/ 1992923 h 2463919"/>
              <a:gd name="connsiteX7-1999" fmla="*/ 1406769 w 3259015"/>
              <a:gd name="connsiteY7-2000" fmla="*/ 2086708 h 2463919"/>
              <a:gd name="connsiteX8-2001" fmla="*/ 1664676 w 3259015"/>
              <a:gd name="connsiteY8-2002" fmla="*/ 2203939 h 2463919"/>
              <a:gd name="connsiteX9-2003" fmla="*/ 1711569 w 3259015"/>
              <a:gd name="connsiteY9-2004" fmla="*/ 2250831 h 2463919"/>
              <a:gd name="connsiteX10-2005" fmla="*/ 1946030 w 3259015"/>
              <a:gd name="connsiteY10-2006" fmla="*/ 2344616 h 2463919"/>
              <a:gd name="connsiteX11-2007" fmla="*/ 2602523 w 3259015"/>
              <a:gd name="connsiteY11-2008" fmla="*/ 2391508 h 2463919"/>
              <a:gd name="connsiteX12-2009" fmla="*/ 2883876 w 3259015"/>
              <a:gd name="connsiteY12-2010" fmla="*/ 2414954 h 2463919"/>
              <a:gd name="connsiteX13-2011" fmla="*/ 3024553 w 3259015"/>
              <a:gd name="connsiteY13-2012" fmla="*/ 2438400 h 2463919"/>
              <a:gd name="connsiteX14-2013" fmla="*/ 3118338 w 3259015"/>
              <a:gd name="connsiteY14-2014" fmla="*/ 2461846 h 2463919"/>
              <a:gd name="connsiteX15-2015" fmla="*/ 3259015 w 3259015"/>
              <a:gd name="connsiteY15-2016" fmla="*/ 2461846 h 2463919"/>
              <a:gd name="connsiteX0-2017" fmla="*/ 0 w 3259015"/>
              <a:gd name="connsiteY0-2018" fmla="*/ 0 h 2463919"/>
              <a:gd name="connsiteX1-2019" fmla="*/ 656492 w 3259015"/>
              <a:gd name="connsiteY1-2020" fmla="*/ 1406769 h 2463919"/>
              <a:gd name="connsiteX2-2021" fmla="*/ 984738 w 3259015"/>
              <a:gd name="connsiteY2-2022" fmla="*/ 1453662 h 2463919"/>
              <a:gd name="connsiteX3-2023" fmla="*/ 2555630 w 3259015"/>
              <a:gd name="connsiteY3-2024" fmla="*/ 1336431 h 2463919"/>
              <a:gd name="connsiteX4-2025" fmla="*/ 1219200 w 3259015"/>
              <a:gd name="connsiteY4-2026" fmla="*/ 586154 h 2463919"/>
              <a:gd name="connsiteX5-2027" fmla="*/ 937846 w 3259015"/>
              <a:gd name="connsiteY5-2028" fmla="*/ 1008185 h 2463919"/>
              <a:gd name="connsiteX6-2029" fmla="*/ 1312984 w 3259015"/>
              <a:gd name="connsiteY6-2030" fmla="*/ 1992923 h 2463919"/>
              <a:gd name="connsiteX7-2031" fmla="*/ 1406769 w 3259015"/>
              <a:gd name="connsiteY7-2032" fmla="*/ 2086708 h 2463919"/>
              <a:gd name="connsiteX8-2033" fmla="*/ 1711569 w 3259015"/>
              <a:gd name="connsiteY8-2034" fmla="*/ 2250831 h 2463919"/>
              <a:gd name="connsiteX9-2035" fmla="*/ 1946030 w 3259015"/>
              <a:gd name="connsiteY9-2036" fmla="*/ 2344616 h 2463919"/>
              <a:gd name="connsiteX10-2037" fmla="*/ 2602523 w 3259015"/>
              <a:gd name="connsiteY10-2038" fmla="*/ 2391508 h 2463919"/>
              <a:gd name="connsiteX11-2039" fmla="*/ 2883876 w 3259015"/>
              <a:gd name="connsiteY11-2040" fmla="*/ 2414954 h 2463919"/>
              <a:gd name="connsiteX12-2041" fmla="*/ 3024553 w 3259015"/>
              <a:gd name="connsiteY12-2042" fmla="*/ 2438400 h 2463919"/>
              <a:gd name="connsiteX13-2043" fmla="*/ 3118338 w 3259015"/>
              <a:gd name="connsiteY13-2044" fmla="*/ 2461846 h 2463919"/>
              <a:gd name="connsiteX14-2045" fmla="*/ 3259015 w 3259015"/>
              <a:gd name="connsiteY14-2046" fmla="*/ 2461846 h 2463919"/>
              <a:gd name="connsiteX0-2047" fmla="*/ 0 w 3259015"/>
              <a:gd name="connsiteY0-2048" fmla="*/ 0 h 2463919"/>
              <a:gd name="connsiteX1-2049" fmla="*/ 656492 w 3259015"/>
              <a:gd name="connsiteY1-2050" fmla="*/ 1406769 h 2463919"/>
              <a:gd name="connsiteX2-2051" fmla="*/ 984738 w 3259015"/>
              <a:gd name="connsiteY2-2052" fmla="*/ 1453662 h 2463919"/>
              <a:gd name="connsiteX3-2053" fmla="*/ 2555630 w 3259015"/>
              <a:gd name="connsiteY3-2054" fmla="*/ 1336431 h 2463919"/>
              <a:gd name="connsiteX4-2055" fmla="*/ 1219200 w 3259015"/>
              <a:gd name="connsiteY4-2056" fmla="*/ 586154 h 2463919"/>
              <a:gd name="connsiteX5-2057" fmla="*/ 937846 w 3259015"/>
              <a:gd name="connsiteY5-2058" fmla="*/ 1008185 h 2463919"/>
              <a:gd name="connsiteX6-2059" fmla="*/ 1312984 w 3259015"/>
              <a:gd name="connsiteY6-2060" fmla="*/ 1992923 h 2463919"/>
              <a:gd name="connsiteX7-2061" fmla="*/ 1406769 w 3259015"/>
              <a:gd name="connsiteY7-2062" fmla="*/ 2086708 h 2463919"/>
              <a:gd name="connsiteX8-2063" fmla="*/ 1946030 w 3259015"/>
              <a:gd name="connsiteY8-2064" fmla="*/ 2344616 h 2463919"/>
              <a:gd name="connsiteX9-2065" fmla="*/ 2602523 w 3259015"/>
              <a:gd name="connsiteY9-2066" fmla="*/ 2391508 h 2463919"/>
              <a:gd name="connsiteX10-2067" fmla="*/ 2883876 w 3259015"/>
              <a:gd name="connsiteY10-2068" fmla="*/ 2414954 h 2463919"/>
              <a:gd name="connsiteX11-2069" fmla="*/ 3024553 w 3259015"/>
              <a:gd name="connsiteY11-2070" fmla="*/ 2438400 h 2463919"/>
              <a:gd name="connsiteX12-2071" fmla="*/ 3118338 w 3259015"/>
              <a:gd name="connsiteY12-2072" fmla="*/ 2461846 h 2463919"/>
              <a:gd name="connsiteX13-2073" fmla="*/ 3259015 w 3259015"/>
              <a:gd name="connsiteY13-2074" fmla="*/ 2461846 h 2463919"/>
              <a:gd name="connsiteX0-2075" fmla="*/ 0 w 3259015"/>
              <a:gd name="connsiteY0-2076" fmla="*/ 0 h 2463919"/>
              <a:gd name="connsiteX1-2077" fmla="*/ 656492 w 3259015"/>
              <a:gd name="connsiteY1-2078" fmla="*/ 1406769 h 2463919"/>
              <a:gd name="connsiteX2-2079" fmla="*/ 984738 w 3259015"/>
              <a:gd name="connsiteY2-2080" fmla="*/ 1453662 h 2463919"/>
              <a:gd name="connsiteX3-2081" fmla="*/ 2555630 w 3259015"/>
              <a:gd name="connsiteY3-2082" fmla="*/ 1336431 h 2463919"/>
              <a:gd name="connsiteX4-2083" fmla="*/ 1219200 w 3259015"/>
              <a:gd name="connsiteY4-2084" fmla="*/ 586154 h 2463919"/>
              <a:gd name="connsiteX5-2085" fmla="*/ 937846 w 3259015"/>
              <a:gd name="connsiteY5-2086" fmla="*/ 1008185 h 2463919"/>
              <a:gd name="connsiteX6-2087" fmla="*/ 1312984 w 3259015"/>
              <a:gd name="connsiteY6-2088" fmla="*/ 1992923 h 2463919"/>
              <a:gd name="connsiteX7-2089" fmla="*/ 1946030 w 3259015"/>
              <a:gd name="connsiteY7-2090" fmla="*/ 2344616 h 2463919"/>
              <a:gd name="connsiteX8-2091" fmla="*/ 2602523 w 3259015"/>
              <a:gd name="connsiteY8-2092" fmla="*/ 2391508 h 2463919"/>
              <a:gd name="connsiteX9-2093" fmla="*/ 2883876 w 3259015"/>
              <a:gd name="connsiteY9-2094" fmla="*/ 2414954 h 2463919"/>
              <a:gd name="connsiteX10-2095" fmla="*/ 3024553 w 3259015"/>
              <a:gd name="connsiteY10-2096" fmla="*/ 2438400 h 2463919"/>
              <a:gd name="connsiteX11-2097" fmla="*/ 3118338 w 3259015"/>
              <a:gd name="connsiteY11-2098" fmla="*/ 2461846 h 2463919"/>
              <a:gd name="connsiteX12-2099" fmla="*/ 3259015 w 3259015"/>
              <a:gd name="connsiteY12-2100" fmla="*/ 2461846 h 2463919"/>
              <a:gd name="connsiteX0-2101" fmla="*/ 0 w 3259015"/>
              <a:gd name="connsiteY0-2102" fmla="*/ 0 h 2463919"/>
              <a:gd name="connsiteX1-2103" fmla="*/ 656492 w 3259015"/>
              <a:gd name="connsiteY1-2104" fmla="*/ 1406769 h 2463919"/>
              <a:gd name="connsiteX2-2105" fmla="*/ 984738 w 3259015"/>
              <a:gd name="connsiteY2-2106" fmla="*/ 1453662 h 2463919"/>
              <a:gd name="connsiteX3-2107" fmla="*/ 2555630 w 3259015"/>
              <a:gd name="connsiteY3-2108" fmla="*/ 1336431 h 2463919"/>
              <a:gd name="connsiteX4-2109" fmla="*/ 1219200 w 3259015"/>
              <a:gd name="connsiteY4-2110" fmla="*/ 586154 h 2463919"/>
              <a:gd name="connsiteX5-2111" fmla="*/ 937846 w 3259015"/>
              <a:gd name="connsiteY5-2112" fmla="*/ 1008185 h 2463919"/>
              <a:gd name="connsiteX6-2113" fmla="*/ 1946030 w 3259015"/>
              <a:gd name="connsiteY6-2114" fmla="*/ 2344616 h 2463919"/>
              <a:gd name="connsiteX7-2115" fmla="*/ 2602523 w 3259015"/>
              <a:gd name="connsiteY7-2116" fmla="*/ 2391508 h 2463919"/>
              <a:gd name="connsiteX8-2117" fmla="*/ 2883876 w 3259015"/>
              <a:gd name="connsiteY8-2118" fmla="*/ 2414954 h 2463919"/>
              <a:gd name="connsiteX9-2119" fmla="*/ 3024553 w 3259015"/>
              <a:gd name="connsiteY9-2120" fmla="*/ 2438400 h 2463919"/>
              <a:gd name="connsiteX10-2121" fmla="*/ 3118338 w 3259015"/>
              <a:gd name="connsiteY10-2122" fmla="*/ 2461846 h 2463919"/>
              <a:gd name="connsiteX11-2123" fmla="*/ 3259015 w 3259015"/>
              <a:gd name="connsiteY11-2124" fmla="*/ 2461846 h 2463919"/>
              <a:gd name="connsiteX0-2125" fmla="*/ 0 w 3259015"/>
              <a:gd name="connsiteY0-2126" fmla="*/ 0 h 2466162"/>
              <a:gd name="connsiteX1-2127" fmla="*/ 656492 w 3259015"/>
              <a:gd name="connsiteY1-2128" fmla="*/ 1406769 h 2466162"/>
              <a:gd name="connsiteX2-2129" fmla="*/ 984738 w 3259015"/>
              <a:gd name="connsiteY2-2130" fmla="*/ 1453662 h 2466162"/>
              <a:gd name="connsiteX3-2131" fmla="*/ 2555630 w 3259015"/>
              <a:gd name="connsiteY3-2132" fmla="*/ 1336431 h 2466162"/>
              <a:gd name="connsiteX4-2133" fmla="*/ 1219200 w 3259015"/>
              <a:gd name="connsiteY4-2134" fmla="*/ 586154 h 2466162"/>
              <a:gd name="connsiteX5-2135" fmla="*/ 937846 w 3259015"/>
              <a:gd name="connsiteY5-2136" fmla="*/ 1008185 h 2466162"/>
              <a:gd name="connsiteX6-2137" fmla="*/ 1946030 w 3259015"/>
              <a:gd name="connsiteY6-2138" fmla="*/ 2344616 h 2466162"/>
              <a:gd name="connsiteX7-2139" fmla="*/ 2883876 w 3259015"/>
              <a:gd name="connsiteY7-2140" fmla="*/ 2414954 h 2466162"/>
              <a:gd name="connsiteX8-2141" fmla="*/ 3024553 w 3259015"/>
              <a:gd name="connsiteY8-2142" fmla="*/ 2438400 h 2466162"/>
              <a:gd name="connsiteX9-2143" fmla="*/ 3118338 w 3259015"/>
              <a:gd name="connsiteY9-2144" fmla="*/ 2461846 h 2466162"/>
              <a:gd name="connsiteX10-2145" fmla="*/ 3259015 w 3259015"/>
              <a:gd name="connsiteY10-2146" fmla="*/ 2461846 h 2466162"/>
              <a:gd name="connsiteX0-2147" fmla="*/ 0 w 3259015"/>
              <a:gd name="connsiteY0-2148" fmla="*/ 0 h 2475454"/>
              <a:gd name="connsiteX1-2149" fmla="*/ 656492 w 3259015"/>
              <a:gd name="connsiteY1-2150" fmla="*/ 1406769 h 2475454"/>
              <a:gd name="connsiteX2-2151" fmla="*/ 984738 w 3259015"/>
              <a:gd name="connsiteY2-2152" fmla="*/ 1453662 h 2475454"/>
              <a:gd name="connsiteX3-2153" fmla="*/ 2555630 w 3259015"/>
              <a:gd name="connsiteY3-2154" fmla="*/ 1336431 h 2475454"/>
              <a:gd name="connsiteX4-2155" fmla="*/ 1219200 w 3259015"/>
              <a:gd name="connsiteY4-2156" fmla="*/ 586154 h 2475454"/>
              <a:gd name="connsiteX5-2157" fmla="*/ 937846 w 3259015"/>
              <a:gd name="connsiteY5-2158" fmla="*/ 1008185 h 2475454"/>
              <a:gd name="connsiteX6-2159" fmla="*/ 1946030 w 3259015"/>
              <a:gd name="connsiteY6-2160" fmla="*/ 2344616 h 2475454"/>
              <a:gd name="connsiteX7-2161" fmla="*/ 3024553 w 3259015"/>
              <a:gd name="connsiteY7-2162" fmla="*/ 2438400 h 2475454"/>
              <a:gd name="connsiteX8-2163" fmla="*/ 3118338 w 3259015"/>
              <a:gd name="connsiteY8-2164" fmla="*/ 2461846 h 2475454"/>
              <a:gd name="connsiteX9-2165" fmla="*/ 3259015 w 3259015"/>
              <a:gd name="connsiteY9-2166" fmla="*/ 2461846 h 2475454"/>
              <a:gd name="connsiteX0-2167" fmla="*/ 0 w 3259015"/>
              <a:gd name="connsiteY0-2168" fmla="*/ 0 h 2487058"/>
              <a:gd name="connsiteX1-2169" fmla="*/ 656492 w 3259015"/>
              <a:gd name="connsiteY1-2170" fmla="*/ 1406769 h 2487058"/>
              <a:gd name="connsiteX2-2171" fmla="*/ 984738 w 3259015"/>
              <a:gd name="connsiteY2-2172" fmla="*/ 1453662 h 2487058"/>
              <a:gd name="connsiteX3-2173" fmla="*/ 2555630 w 3259015"/>
              <a:gd name="connsiteY3-2174" fmla="*/ 1336431 h 2487058"/>
              <a:gd name="connsiteX4-2175" fmla="*/ 1219200 w 3259015"/>
              <a:gd name="connsiteY4-2176" fmla="*/ 586154 h 2487058"/>
              <a:gd name="connsiteX5-2177" fmla="*/ 937846 w 3259015"/>
              <a:gd name="connsiteY5-2178" fmla="*/ 1008185 h 2487058"/>
              <a:gd name="connsiteX6-2179" fmla="*/ 1946030 w 3259015"/>
              <a:gd name="connsiteY6-2180" fmla="*/ 2344616 h 2487058"/>
              <a:gd name="connsiteX7-2181" fmla="*/ 3118338 w 3259015"/>
              <a:gd name="connsiteY7-2182" fmla="*/ 2461846 h 2487058"/>
              <a:gd name="connsiteX8-2183" fmla="*/ 3259015 w 3259015"/>
              <a:gd name="connsiteY8-2184" fmla="*/ 2461846 h 2487058"/>
              <a:gd name="connsiteX0-2185" fmla="*/ 0 w 3259015"/>
              <a:gd name="connsiteY0-2186" fmla="*/ 0 h 2485348"/>
              <a:gd name="connsiteX1-2187" fmla="*/ 656492 w 3259015"/>
              <a:gd name="connsiteY1-2188" fmla="*/ 1406769 h 2485348"/>
              <a:gd name="connsiteX2-2189" fmla="*/ 984738 w 3259015"/>
              <a:gd name="connsiteY2-2190" fmla="*/ 1453662 h 2485348"/>
              <a:gd name="connsiteX3-2191" fmla="*/ 2555630 w 3259015"/>
              <a:gd name="connsiteY3-2192" fmla="*/ 1336431 h 2485348"/>
              <a:gd name="connsiteX4-2193" fmla="*/ 1219200 w 3259015"/>
              <a:gd name="connsiteY4-2194" fmla="*/ 586154 h 2485348"/>
              <a:gd name="connsiteX5-2195" fmla="*/ 937846 w 3259015"/>
              <a:gd name="connsiteY5-2196" fmla="*/ 1008185 h 2485348"/>
              <a:gd name="connsiteX6-2197" fmla="*/ 1946030 w 3259015"/>
              <a:gd name="connsiteY6-2198" fmla="*/ 2344616 h 2485348"/>
              <a:gd name="connsiteX7-2199" fmla="*/ 3259015 w 3259015"/>
              <a:gd name="connsiteY7-2200" fmla="*/ 2461846 h 2485348"/>
              <a:gd name="connsiteX0-2201" fmla="*/ 0 w 3259015"/>
              <a:gd name="connsiteY0-2202" fmla="*/ 0 h 2485348"/>
              <a:gd name="connsiteX1-2203" fmla="*/ 382172 w 3259015"/>
              <a:gd name="connsiteY1-2204" fmla="*/ 1000369 h 2485348"/>
              <a:gd name="connsiteX2-2205" fmla="*/ 984738 w 3259015"/>
              <a:gd name="connsiteY2-2206" fmla="*/ 1453662 h 2485348"/>
              <a:gd name="connsiteX3-2207" fmla="*/ 2555630 w 3259015"/>
              <a:gd name="connsiteY3-2208" fmla="*/ 1336431 h 2485348"/>
              <a:gd name="connsiteX4-2209" fmla="*/ 1219200 w 3259015"/>
              <a:gd name="connsiteY4-2210" fmla="*/ 586154 h 2485348"/>
              <a:gd name="connsiteX5-2211" fmla="*/ 937846 w 3259015"/>
              <a:gd name="connsiteY5-2212" fmla="*/ 1008185 h 2485348"/>
              <a:gd name="connsiteX6-2213" fmla="*/ 1946030 w 3259015"/>
              <a:gd name="connsiteY6-2214" fmla="*/ 2344616 h 2485348"/>
              <a:gd name="connsiteX7-2215" fmla="*/ 3259015 w 3259015"/>
              <a:gd name="connsiteY7-2216" fmla="*/ 2461846 h 2485348"/>
              <a:gd name="connsiteX0-2217" fmla="*/ 0 w 3259015"/>
              <a:gd name="connsiteY0-2218" fmla="*/ 0 h 2485348"/>
              <a:gd name="connsiteX1-2219" fmla="*/ 382172 w 3259015"/>
              <a:gd name="connsiteY1-2220" fmla="*/ 1000369 h 2485348"/>
              <a:gd name="connsiteX2-2221" fmla="*/ 984738 w 3259015"/>
              <a:gd name="connsiteY2-2222" fmla="*/ 1453662 h 2485348"/>
              <a:gd name="connsiteX3-2223" fmla="*/ 2555630 w 3259015"/>
              <a:gd name="connsiteY3-2224" fmla="*/ 1336431 h 2485348"/>
              <a:gd name="connsiteX4-2225" fmla="*/ 1219200 w 3259015"/>
              <a:gd name="connsiteY4-2226" fmla="*/ 586154 h 2485348"/>
              <a:gd name="connsiteX5-2227" fmla="*/ 937846 w 3259015"/>
              <a:gd name="connsiteY5-2228" fmla="*/ 1008185 h 2485348"/>
              <a:gd name="connsiteX6-2229" fmla="*/ 1946030 w 3259015"/>
              <a:gd name="connsiteY6-2230" fmla="*/ 2344616 h 2485348"/>
              <a:gd name="connsiteX7-2231" fmla="*/ 3259015 w 3259015"/>
              <a:gd name="connsiteY7-2232" fmla="*/ 2461846 h 2485348"/>
              <a:gd name="connsiteX0-2233" fmla="*/ 0 w 3259015"/>
              <a:gd name="connsiteY0-2234" fmla="*/ 0 h 2485348"/>
              <a:gd name="connsiteX1-2235" fmla="*/ 382172 w 3259015"/>
              <a:gd name="connsiteY1-2236" fmla="*/ 1000369 h 2485348"/>
              <a:gd name="connsiteX2-2237" fmla="*/ 1076178 w 3259015"/>
              <a:gd name="connsiteY2-2238" fmla="*/ 1687342 h 2485348"/>
              <a:gd name="connsiteX3-2239" fmla="*/ 2555630 w 3259015"/>
              <a:gd name="connsiteY3-2240" fmla="*/ 1336431 h 2485348"/>
              <a:gd name="connsiteX4-2241" fmla="*/ 1219200 w 3259015"/>
              <a:gd name="connsiteY4-2242" fmla="*/ 586154 h 2485348"/>
              <a:gd name="connsiteX5-2243" fmla="*/ 937846 w 3259015"/>
              <a:gd name="connsiteY5-2244" fmla="*/ 1008185 h 2485348"/>
              <a:gd name="connsiteX6-2245" fmla="*/ 1946030 w 3259015"/>
              <a:gd name="connsiteY6-2246" fmla="*/ 2344616 h 2485348"/>
              <a:gd name="connsiteX7-2247" fmla="*/ 3259015 w 3259015"/>
              <a:gd name="connsiteY7-2248" fmla="*/ 2461846 h 2485348"/>
              <a:gd name="connsiteX0-2249" fmla="*/ 0 w 3259015"/>
              <a:gd name="connsiteY0-2250" fmla="*/ 0 h 2485348"/>
              <a:gd name="connsiteX1-2251" fmla="*/ 382172 w 3259015"/>
              <a:gd name="connsiteY1-2252" fmla="*/ 1000369 h 2485348"/>
              <a:gd name="connsiteX2-2253" fmla="*/ 1076178 w 3259015"/>
              <a:gd name="connsiteY2-2254" fmla="*/ 1687342 h 2485348"/>
              <a:gd name="connsiteX3-2255" fmla="*/ 2555630 w 3259015"/>
              <a:gd name="connsiteY3-2256" fmla="*/ 1336431 h 2485348"/>
              <a:gd name="connsiteX4-2257" fmla="*/ 1219200 w 3259015"/>
              <a:gd name="connsiteY4-2258" fmla="*/ 586154 h 2485348"/>
              <a:gd name="connsiteX5-2259" fmla="*/ 937846 w 3259015"/>
              <a:gd name="connsiteY5-2260" fmla="*/ 1008185 h 2485348"/>
              <a:gd name="connsiteX6-2261" fmla="*/ 1946030 w 3259015"/>
              <a:gd name="connsiteY6-2262" fmla="*/ 2344616 h 2485348"/>
              <a:gd name="connsiteX7-2263" fmla="*/ 3259015 w 3259015"/>
              <a:gd name="connsiteY7-2264" fmla="*/ 2461846 h 2485348"/>
              <a:gd name="connsiteX0-2265" fmla="*/ 0 w 3259015"/>
              <a:gd name="connsiteY0-2266" fmla="*/ 0 h 2485348"/>
              <a:gd name="connsiteX1-2267" fmla="*/ 382172 w 3259015"/>
              <a:gd name="connsiteY1-2268" fmla="*/ 1000369 h 2485348"/>
              <a:gd name="connsiteX2-2269" fmla="*/ 1076178 w 3259015"/>
              <a:gd name="connsiteY2-2270" fmla="*/ 1687342 h 2485348"/>
              <a:gd name="connsiteX3-2271" fmla="*/ 2555630 w 3259015"/>
              <a:gd name="connsiteY3-2272" fmla="*/ 1336431 h 2485348"/>
              <a:gd name="connsiteX4-2273" fmla="*/ 1757680 w 3259015"/>
              <a:gd name="connsiteY4-2274" fmla="*/ 454074 h 2485348"/>
              <a:gd name="connsiteX5-2275" fmla="*/ 937846 w 3259015"/>
              <a:gd name="connsiteY5-2276" fmla="*/ 1008185 h 2485348"/>
              <a:gd name="connsiteX6-2277" fmla="*/ 1946030 w 3259015"/>
              <a:gd name="connsiteY6-2278" fmla="*/ 2344616 h 2485348"/>
              <a:gd name="connsiteX7-2279" fmla="*/ 3259015 w 3259015"/>
              <a:gd name="connsiteY7-2280" fmla="*/ 2461846 h 2485348"/>
              <a:gd name="connsiteX0-2281" fmla="*/ 0 w 3259015"/>
              <a:gd name="connsiteY0-2282" fmla="*/ 0 h 2485348"/>
              <a:gd name="connsiteX1-2283" fmla="*/ 382172 w 3259015"/>
              <a:gd name="connsiteY1-2284" fmla="*/ 1000369 h 2485348"/>
              <a:gd name="connsiteX2-2285" fmla="*/ 1076178 w 3259015"/>
              <a:gd name="connsiteY2-2286" fmla="*/ 1687342 h 2485348"/>
              <a:gd name="connsiteX3-2287" fmla="*/ 2555630 w 3259015"/>
              <a:gd name="connsiteY3-2288" fmla="*/ 1336431 h 2485348"/>
              <a:gd name="connsiteX4-2289" fmla="*/ 1757680 w 3259015"/>
              <a:gd name="connsiteY4-2290" fmla="*/ 454074 h 2485348"/>
              <a:gd name="connsiteX5-2291" fmla="*/ 937846 w 3259015"/>
              <a:gd name="connsiteY5-2292" fmla="*/ 1008185 h 2485348"/>
              <a:gd name="connsiteX6-2293" fmla="*/ 1946030 w 3259015"/>
              <a:gd name="connsiteY6-2294" fmla="*/ 2344616 h 2485348"/>
              <a:gd name="connsiteX7-2295" fmla="*/ 3259015 w 3259015"/>
              <a:gd name="connsiteY7-2296" fmla="*/ 2461846 h 2485348"/>
              <a:gd name="connsiteX0-2297" fmla="*/ 0 w 3259015"/>
              <a:gd name="connsiteY0-2298" fmla="*/ 0 h 2485348"/>
              <a:gd name="connsiteX1-2299" fmla="*/ 382172 w 3259015"/>
              <a:gd name="connsiteY1-2300" fmla="*/ 1000369 h 2485348"/>
              <a:gd name="connsiteX2-2301" fmla="*/ 1076178 w 3259015"/>
              <a:gd name="connsiteY2-2302" fmla="*/ 1687342 h 2485348"/>
              <a:gd name="connsiteX3-2303" fmla="*/ 2555630 w 3259015"/>
              <a:gd name="connsiteY3-2304" fmla="*/ 1336431 h 2485348"/>
              <a:gd name="connsiteX4-2305" fmla="*/ 1757680 w 3259015"/>
              <a:gd name="connsiteY4-2306" fmla="*/ 454074 h 2485348"/>
              <a:gd name="connsiteX5-2307" fmla="*/ 937846 w 3259015"/>
              <a:gd name="connsiteY5-2308" fmla="*/ 1008185 h 2485348"/>
              <a:gd name="connsiteX6-2309" fmla="*/ 1946030 w 3259015"/>
              <a:gd name="connsiteY6-2310" fmla="*/ 2344616 h 2485348"/>
              <a:gd name="connsiteX7-2311" fmla="*/ 3259015 w 3259015"/>
              <a:gd name="connsiteY7-2312" fmla="*/ 2461846 h 2485348"/>
              <a:gd name="connsiteX0-2313" fmla="*/ 0 w 3259015"/>
              <a:gd name="connsiteY0-2314" fmla="*/ 0 h 2485348"/>
              <a:gd name="connsiteX1-2315" fmla="*/ 260252 w 3259015"/>
              <a:gd name="connsiteY1-2316" fmla="*/ 1030849 h 2485348"/>
              <a:gd name="connsiteX2-2317" fmla="*/ 1076178 w 3259015"/>
              <a:gd name="connsiteY2-2318" fmla="*/ 1687342 h 2485348"/>
              <a:gd name="connsiteX3-2319" fmla="*/ 2555630 w 3259015"/>
              <a:gd name="connsiteY3-2320" fmla="*/ 1336431 h 2485348"/>
              <a:gd name="connsiteX4-2321" fmla="*/ 1757680 w 3259015"/>
              <a:gd name="connsiteY4-2322" fmla="*/ 454074 h 2485348"/>
              <a:gd name="connsiteX5-2323" fmla="*/ 937846 w 3259015"/>
              <a:gd name="connsiteY5-2324" fmla="*/ 1008185 h 2485348"/>
              <a:gd name="connsiteX6-2325" fmla="*/ 1946030 w 3259015"/>
              <a:gd name="connsiteY6-2326" fmla="*/ 2344616 h 2485348"/>
              <a:gd name="connsiteX7-2327" fmla="*/ 3259015 w 3259015"/>
              <a:gd name="connsiteY7-2328" fmla="*/ 2461846 h 2485348"/>
              <a:gd name="connsiteX0-2329" fmla="*/ 6499 w 3265514"/>
              <a:gd name="connsiteY0-2330" fmla="*/ 0 h 2485348"/>
              <a:gd name="connsiteX1-2331" fmla="*/ 266751 w 3265514"/>
              <a:gd name="connsiteY1-2332" fmla="*/ 1030849 h 2485348"/>
              <a:gd name="connsiteX2-2333" fmla="*/ 1082677 w 3265514"/>
              <a:gd name="connsiteY2-2334" fmla="*/ 1687342 h 2485348"/>
              <a:gd name="connsiteX3-2335" fmla="*/ 2562129 w 3265514"/>
              <a:gd name="connsiteY3-2336" fmla="*/ 1336431 h 2485348"/>
              <a:gd name="connsiteX4-2337" fmla="*/ 1764179 w 3265514"/>
              <a:gd name="connsiteY4-2338" fmla="*/ 454074 h 2485348"/>
              <a:gd name="connsiteX5-2339" fmla="*/ 944345 w 3265514"/>
              <a:gd name="connsiteY5-2340" fmla="*/ 1008185 h 2485348"/>
              <a:gd name="connsiteX6-2341" fmla="*/ 1952529 w 3265514"/>
              <a:gd name="connsiteY6-2342" fmla="*/ 2344616 h 2485348"/>
              <a:gd name="connsiteX7-2343" fmla="*/ 3265514 w 3265514"/>
              <a:gd name="connsiteY7-2344" fmla="*/ 2461846 h 2485348"/>
              <a:gd name="connsiteX0-2345" fmla="*/ 6499 w 3265514"/>
              <a:gd name="connsiteY0-2346" fmla="*/ 0 h 2485348"/>
              <a:gd name="connsiteX1-2347" fmla="*/ 266751 w 3265514"/>
              <a:gd name="connsiteY1-2348" fmla="*/ 1030849 h 2485348"/>
              <a:gd name="connsiteX2-2349" fmla="*/ 1082677 w 3265514"/>
              <a:gd name="connsiteY2-2350" fmla="*/ 1687342 h 2485348"/>
              <a:gd name="connsiteX3-2351" fmla="*/ 2562129 w 3265514"/>
              <a:gd name="connsiteY3-2352" fmla="*/ 1336431 h 2485348"/>
              <a:gd name="connsiteX4-2353" fmla="*/ 1764179 w 3265514"/>
              <a:gd name="connsiteY4-2354" fmla="*/ 454074 h 2485348"/>
              <a:gd name="connsiteX5-2355" fmla="*/ 944345 w 3265514"/>
              <a:gd name="connsiteY5-2356" fmla="*/ 1008185 h 2485348"/>
              <a:gd name="connsiteX6-2357" fmla="*/ 1952529 w 3265514"/>
              <a:gd name="connsiteY6-2358" fmla="*/ 2344616 h 2485348"/>
              <a:gd name="connsiteX7-2359" fmla="*/ 3265514 w 3265514"/>
              <a:gd name="connsiteY7-2360" fmla="*/ 2461846 h 2485348"/>
              <a:gd name="connsiteX0-2361" fmla="*/ 6499 w 3265514"/>
              <a:gd name="connsiteY0-2362" fmla="*/ 0 h 2485348"/>
              <a:gd name="connsiteX1-2363" fmla="*/ 266751 w 3265514"/>
              <a:gd name="connsiteY1-2364" fmla="*/ 1030849 h 2485348"/>
              <a:gd name="connsiteX2-2365" fmla="*/ 1082677 w 3265514"/>
              <a:gd name="connsiteY2-2366" fmla="*/ 1687342 h 2485348"/>
              <a:gd name="connsiteX3-2367" fmla="*/ 2562129 w 3265514"/>
              <a:gd name="connsiteY3-2368" fmla="*/ 1336431 h 2485348"/>
              <a:gd name="connsiteX4-2369" fmla="*/ 1764179 w 3265514"/>
              <a:gd name="connsiteY4-2370" fmla="*/ 454074 h 2485348"/>
              <a:gd name="connsiteX5-2371" fmla="*/ 944345 w 3265514"/>
              <a:gd name="connsiteY5-2372" fmla="*/ 1008185 h 2485348"/>
              <a:gd name="connsiteX6-2373" fmla="*/ 1952529 w 3265514"/>
              <a:gd name="connsiteY6-2374" fmla="*/ 2344616 h 2485348"/>
              <a:gd name="connsiteX7-2375" fmla="*/ 3265514 w 3265514"/>
              <a:gd name="connsiteY7-2376" fmla="*/ 2461846 h 2485348"/>
              <a:gd name="connsiteX0-2377" fmla="*/ 6499 w 3265514"/>
              <a:gd name="connsiteY0-2378" fmla="*/ 0 h 2487380"/>
              <a:gd name="connsiteX1-2379" fmla="*/ 266751 w 3265514"/>
              <a:gd name="connsiteY1-2380" fmla="*/ 1030849 h 2487380"/>
              <a:gd name="connsiteX2-2381" fmla="*/ 1082677 w 3265514"/>
              <a:gd name="connsiteY2-2382" fmla="*/ 1687342 h 2487380"/>
              <a:gd name="connsiteX3-2383" fmla="*/ 2562129 w 3265514"/>
              <a:gd name="connsiteY3-2384" fmla="*/ 1336431 h 2487380"/>
              <a:gd name="connsiteX4-2385" fmla="*/ 1764179 w 3265514"/>
              <a:gd name="connsiteY4-2386" fmla="*/ 454074 h 2487380"/>
              <a:gd name="connsiteX5-2387" fmla="*/ 1076425 w 3265514"/>
              <a:gd name="connsiteY5-2388" fmla="*/ 977705 h 2487380"/>
              <a:gd name="connsiteX6-2389" fmla="*/ 1952529 w 3265514"/>
              <a:gd name="connsiteY6-2390" fmla="*/ 2344616 h 2487380"/>
              <a:gd name="connsiteX7-2391" fmla="*/ 3265514 w 3265514"/>
              <a:gd name="connsiteY7-2392" fmla="*/ 2461846 h 2487380"/>
              <a:gd name="connsiteX0-2393" fmla="*/ 6499 w 3265514"/>
              <a:gd name="connsiteY0-2394" fmla="*/ 0 h 2487380"/>
              <a:gd name="connsiteX1-2395" fmla="*/ 266751 w 3265514"/>
              <a:gd name="connsiteY1-2396" fmla="*/ 1030849 h 2487380"/>
              <a:gd name="connsiteX2-2397" fmla="*/ 1082677 w 3265514"/>
              <a:gd name="connsiteY2-2398" fmla="*/ 1687342 h 2487380"/>
              <a:gd name="connsiteX3-2399" fmla="*/ 2562129 w 3265514"/>
              <a:gd name="connsiteY3-2400" fmla="*/ 1336431 h 2487380"/>
              <a:gd name="connsiteX4-2401" fmla="*/ 1764179 w 3265514"/>
              <a:gd name="connsiteY4-2402" fmla="*/ 454074 h 2487380"/>
              <a:gd name="connsiteX5-2403" fmla="*/ 1076425 w 3265514"/>
              <a:gd name="connsiteY5-2404" fmla="*/ 977705 h 2487380"/>
              <a:gd name="connsiteX6-2405" fmla="*/ 1952529 w 3265514"/>
              <a:gd name="connsiteY6-2406" fmla="*/ 2344616 h 2487380"/>
              <a:gd name="connsiteX7-2407" fmla="*/ 3265514 w 3265514"/>
              <a:gd name="connsiteY7-2408" fmla="*/ 2461846 h 2487380"/>
              <a:gd name="connsiteX0-2409" fmla="*/ 6499 w 3265514"/>
              <a:gd name="connsiteY0-2410" fmla="*/ 0 h 2487380"/>
              <a:gd name="connsiteX1-2411" fmla="*/ 266751 w 3265514"/>
              <a:gd name="connsiteY1-2412" fmla="*/ 1030849 h 2487380"/>
              <a:gd name="connsiteX2-2413" fmla="*/ 1082677 w 3265514"/>
              <a:gd name="connsiteY2-2414" fmla="*/ 1687342 h 2487380"/>
              <a:gd name="connsiteX3-2415" fmla="*/ 2562129 w 3265514"/>
              <a:gd name="connsiteY3-2416" fmla="*/ 1336431 h 2487380"/>
              <a:gd name="connsiteX4-2417" fmla="*/ 1987699 w 3265514"/>
              <a:gd name="connsiteY4-2418" fmla="*/ 423594 h 2487380"/>
              <a:gd name="connsiteX5-2419" fmla="*/ 1076425 w 3265514"/>
              <a:gd name="connsiteY5-2420" fmla="*/ 977705 h 2487380"/>
              <a:gd name="connsiteX6-2421" fmla="*/ 1952529 w 3265514"/>
              <a:gd name="connsiteY6-2422" fmla="*/ 2344616 h 2487380"/>
              <a:gd name="connsiteX7-2423" fmla="*/ 3265514 w 3265514"/>
              <a:gd name="connsiteY7-2424" fmla="*/ 2461846 h 2487380"/>
              <a:gd name="connsiteX0-2425" fmla="*/ 6499 w 3265514"/>
              <a:gd name="connsiteY0-2426" fmla="*/ 0 h 2487380"/>
              <a:gd name="connsiteX1-2427" fmla="*/ 266751 w 3265514"/>
              <a:gd name="connsiteY1-2428" fmla="*/ 1030849 h 2487380"/>
              <a:gd name="connsiteX2-2429" fmla="*/ 1082677 w 3265514"/>
              <a:gd name="connsiteY2-2430" fmla="*/ 1687342 h 2487380"/>
              <a:gd name="connsiteX3-2431" fmla="*/ 2562129 w 3265514"/>
              <a:gd name="connsiteY3-2432" fmla="*/ 1336431 h 2487380"/>
              <a:gd name="connsiteX4-2433" fmla="*/ 1987699 w 3265514"/>
              <a:gd name="connsiteY4-2434" fmla="*/ 423594 h 2487380"/>
              <a:gd name="connsiteX5-2435" fmla="*/ 1076425 w 3265514"/>
              <a:gd name="connsiteY5-2436" fmla="*/ 977705 h 2487380"/>
              <a:gd name="connsiteX6-2437" fmla="*/ 1952529 w 3265514"/>
              <a:gd name="connsiteY6-2438" fmla="*/ 2344616 h 2487380"/>
              <a:gd name="connsiteX7-2439" fmla="*/ 3265514 w 3265514"/>
              <a:gd name="connsiteY7-2440" fmla="*/ 2461846 h 2487380"/>
              <a:gd name="connsiteX0-2441" fmla="*/ 6499 w 3265514"/>
              <a:gd name="connsiteY0-2442" fmla="*/ 0 h 2487380"/>
              <a:gd name="connsiteX1-2443" fmla="*/ 266751 w 3265514"/>
              <a:gd name="connsiteY1-2444" fmla="*/ 1030849 h 2487380"/>
              <a:gd name="connsiteX2-2445" fmla="*/ 1082677 w 3265514"/>
              <a:gd name="connsiteY2-2446" fmla="*/ 1687342 h 2487380"/>
              <a:gd name="connsiteX3-2447" fmla="*/ 2562129 w 3265514"/>
              <a:gd name="connsiteY3-2448" fmla="*/ 1336431 h 2487380"/>
              <a:gd name="connsiteX4-2449" fmla="*/ 1987699 w 3265514"/>
              <a:gd name="connsiteY4-2450" fmla="*/ 423594 h 2487380"/>
              <a:gd name="connsiteX5-2451" fmla="*/ 1076425 w 3265514"/>
              <a:gd name="connsiteY5-2452" fmla="*/ 977705 h 2487380"/>
              <a:gd name="connsiteX6-2453" fmla="*/ 1952529 w 3265514"/>
              <a:gd name="connsiteY6-2454" fmla="*/ 2344616 h 2487380"/>
              <a:gd name="connsiteX7-2455" fmla="*/ 3265514 w 3265514"/>
              <a:gd name="connsiteY7-2456" fmla="*/ 2461846 h 2487380"/>
              <a:gd name="connsiteX0-2457" fmla="*/ 6499 w 4179914"/>
              <a:gd name="connsiteY0-2458" fmla="*/ 0 h 2498261"/>
              <a:gd name="connsiteX1-2459" fmla="*/ 266751 w 4179914"/>
              <a:gd name="connsiteY1-2460" fmla="*/ 1030849 h 2498261"/>
              <a:gd name="connsiteX2-2461" fmla="*/ 1082677 w 4179914"/>
              <a:gd name="connsiteY2-2462" fmla="*/ 1687342 h 2498261"/>
              <a:gd name="connsiteX3-2463" fmla="*/ 2562129 w 4179914"/>
              <a:gd name="connsiteY3-2464" fmla="*/ 1336431 h 2498261"/>
              <a:gd name="connsiteX4-2465" fmla="*/ 1987699 w 4179914"/>
              <a:gd name="connsiteY4-2466" fmla="*/ 423594 h 2498261"/>
              <a:gd name="connsiteX5-2467" fmla="*/ 1076425 w 4179914"/>
              <a:gd name="connsiteY5-2468" fmla="*/ 977705 h 2498261"/>
              <a:gd name="connsiteX6-2469" fmla="*/ 1952529 w 4179914"/>
              <a:gd name="connsiteY6-2470" fmla="*/ 2344616 h 2498261"/>
              <a:gd name="connsiteX7-2471" fmla="*/ 4179914 w 4179914"/>
              <a:gd name="connsiteY7-2472" fmla="*/ 2482166 h 2498261"/>
              <a:gd name="connsiteX0-2473" fmla="*/ 6499 w 4179914"/>
              <a:gd name="connsiteY0-2474" fmla="*/ 0 h 2596723"/>
              <a:gd name="connsiteX1-2475" fmla="*/ 266751 w 4179914"/>
              <a:gd name="connsiteY1-2476" fmla="*/ 1030849 h 2596723"/>
              <a:gd name="connsiteX2-2477" fmla="*/ 1082677 w 4179914"/>
              <a:gd name="connsiteY2-2478" fmla="*/ 1687342 h 2596723"/>
              <a:gd name="connsiteX3-2479" fmla="*/ 2562129 w 4179914"/>
              <a:gd name="connsiteY3-2480" fmla="*/ 1336431 h 2596723"/>
              <a:gd name="connsiteX4-2481" fmla="*/ 1987699 w 4179914"/>
              <a:gd name="connsiteY4-2482" fmla="*/ 423594 h 2596723"/>
              <a:gd name="connsiteX5-2483" fmla="*/ 1076425 w 4179914"/>
              <a:gd name="connsiteY5-2484" fmla="*/ 977705 h 2596723"/>
              <a:gd name="connsiteX6-2485" fmla="*/ 1952529 w 4179914"/>
              <a:gd name="connsiteY6-2486" fmla="*/ 2344616 h 2596723"/>
              <a:gd name="connsiteX7-2487" fmla="*/ 4179914 w 4179914"/>
              <a:gd name="connsiteY7-2488" fmla="*/ 2482166 h 2596723"/>
              <a:gd name="connsiteX0-2489" fmla="*/ 6499 w 4179914"/>
              <a:gd name="connsiteY0-2490" fmla="*/ 0 h 2587817"/>
              <a:gd name="connsiteX1-2491" fmla="*/ 266751 w 4179914"/>
              <a:gd name="connsiteY1-2492" fmla="*/ 1030849 h 2587817"/>
              <a:gd name="connsiteX2-2493" fmla="*/ 1082677 w 4179914"/>
              <a:gd name="connsiteY2-2494" fmla="*/ 1687342 h 2587817"/>
              <a:gd name="connsiteX3-2495" fmla="*/ 2562129 w 4179914"/>
              <a:gd name="connsiteY3-2496" fmla="*/ 1336431 h 2587817"/>
              <a:gd name="connsiteX4-2497" fmla="*/ 1987699 w 4179914"/>
              <a:gd name="connsiteY4-2498" fmla="*/ 423594 h 2587817"/>
              <a:gd name="connsiteX5-2499" fmla="*/ 1076425 w 4179914"/>
              <a:gd name="connsiteY5-2500" fmla="*/ 977705 h 2587817"/>
              <a:gd name="connsiteX6-2501" fmla="*/ 1952529 w 4179914"/>
              <a:gd name="connsiteY6-2502" fmla="*/ 2344616 h 2587817"/>
              <a:gd name="connsiteX7-2503" fmla="*/ 4179914 w 4179914"/>
              <a:gd name="connsiteY7-2504" fmla="*/ 2482166 h 2587817"/>
              <a:gd name="connsiteX0-2505" fmla="*/ 6499 w 4179914"/>
              <a:gd name="connsiteY0-2506" fmla="*/ 0 h 2587817"/>
              <a:gd name="connsiteX1-2507" fmla="*/ 266751 w 4179914"/>
              <a:gd name="connsiteY1-2508" fmla="*/ 1030849 h 2587817"/>
              <a:gd name="connsiteX2-2509" fmla="*/ 1082677 w 4179914"/>
              <a:gd name="connsiteY2-2510" fmla="*/ 1687342 h 2587817"/>
              <a:gd name="connsiteX3-2511" fmla="*/ 2562129 w 4179914"/>
              <a:gd name="connsiteY3-2512" fmla="*/ 1336431 h 2587817"/>
              <a:gd name="connsiteX4-2513" fmla="*/ 1987699 w 4179914"/>
              <a:gd name="connsiteY4-2514" fmla="*/ 423594 h 2587817"/>
              <a:gd name="connsiteX5-2515" fmla="*/ 1076425 w 4179914"/>
              <a:gd name="connsiteY5-2516" fmla="*/ 977705 h 2587817"/>
              <a:gd name="connsiteX6-2517" fmla="*/ 1952529 w 4179914"/>
              <a:gd name="connsiteY6-2518" fmla="*/ 2344616 h 2587817"/>
              <a:gd name="connsiteX7-2519" fmla="*/ 4179914 w 4179914"/>
              <a:gd name="connsiteY7-2520" fmla="*/ 2482166 h 2587817"/>
              <a:gd name="connsiteX0-2521" fmla="*/ 6499 w 4179914"/>
              <a:gd name="connsiteY0-2522" fmla="*/ 0 h 2587817"/>
              <a:gd name="connsiteX1-2523" fmla="*/ 266751 w 4179914"/>
              <a:gd name="connsiteY1-2524" fmla="*/ 1030849 h 2587817"/>
              <a:gd name="connsiteX2-2525" fmla="*/ 1082677 w 4179914"/>
              <a:gd name="connsiteY2-2526" fmla="*/ 1687342 h 2587817"/>
              <a:gd name="connsiteX3-2527" fmla="*/ 2562129 w 4179914"/>
              <a:gd name="connsiteY3-2528" fmla="*/ 1336431 h 2587817"/>
              <a:gd name="connsiteX4-2529" fmla="*/ 1987699 w 4179914"/>
              <a:gd name="connsiteY4-2530" fmla="*/ 423594 h 2587817"/>
              <a:gd name="connsiteX5-2531" fmla="*/ 1076425 w 4179914"/>
              <a:gd name="connsiteY5-2532" fmla="*/ 977705 h 2587817"/>
              <a:gd name="connsiteX6-2533" fmla="*/ 1952529 w 4179914"/>
              <a:gd name="connsiteY6-2534" fmla="*/ 2344616 h 2587817"/>
              <a:gd name="connsiteX7-2535" fmla="*/ 4179914 w 4179914"/>
              <a:gd name="connsiteY7-2536" fmla="*/ 2482166 h 2587817"/>
              <a:gd name="connsiteX0-2537" fmla="*/ 6499 w 4179914"/>
              <a:gd name="connsiteY0-2538" fmla="*/ 0 h 2587817"/>
              <a:gd name="connsiteX1-2539" fmla="*/ 266751 w 4179914"/>
              <a:gd name="connsiteY1-2540" fmla="*/ 1030849 h 2587817"/>
              <a:gd name="connsiteX2-2541" fmla="*/ 1082677 w 4179914"/>
              <a:gd name="connsiteY2-2542" fmla="*/ 1687342 h 2587817"/>
              <a:gd name="connsiteX3-2543" fmla="*/ 2430049 w 4179914"/>
              <a:gd name="connsiteY3-2544" fmla="*/ 1397391 h 2587817"/>
              <a:gd name="connsiteX4-2545" fmla="*/ 1987699 w 4179914"/>
              <a:gd name="connsiteY4-2546" fmla="*/ 423594 h 2587817"/>
              <a:gd name="connsiteX5-2547" fmla="*/ 1076425 w 4179914"/>
              <a:gd name="connsiteY5-2548" fmla="*/ 977705 h 2587817"/>
              <a:gd name="connsiteX6-2549" fmla="*/ 1952529 w 4179914"/>
              <a:gd name="connsiteY6-2550" fmla="*/ 2344616 h 2587817"/>
              <a:gd name="connsiteX7-2551" fmla="*/ 4179914 w 4179914"/>
              <a:gd name="connsiteY7-2552" fmla="*/ 2482166 h 2587817"/>
              <a:gd name="connsiteX0-2553" fmla="*/ 6499 w 4179914"/>
              <a:gd name="connsiteY0-2554" fmla="*/ 0 h 2587817"/>
              <a:gd name="connsiteX1-2555" fmla="*/ 266751 w 4179914"/>
              <a:gd name="connsiteY1-2556" fmla="*/ 1030849 h 2587817"/>
              <a:gd name="connsiteX2-2557" fmla="*/ 1082677 w 4179914"/>
              <a:gd name="connsiteY2-2558" fmla="*/ 1687342 h 2587817"/>
              <a:gd name="connsiteX3-2559" fmla="*/ 2430049 w 4179914"/>
              <a:gd name="connsiteY3-2560" fmla="*/ 1397391 h 2587817"/>
              <a:gd name="connsiteX4-2561" fmla="*/ 1987699 w 4179914"/>
              <a:gd name="connsiteY4-2562" fmla="*/ 423594 h 2587817"/>
              <a:gd name="connsiteX5-2563" fmla="*/ 1076425 w 4179914"/>
              <a:gd name="connsiteY5-2564" fmla="*/ 977705 h 2587817"/>
              <a:gd name="connsiteX6-2565" fmla="*/ 1952529 w 4179914"/>
              <a:gd name="connsiteY6-2566" fmla="*/ 2344616 h 2587817"/>
              <a:gd name="connsiteX7-2567" fmla="*/ 4179914 w 4179914"/>
              <a:gd name="connsiteY7-2568" fmla="*/ 2482166 h 25878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179914" h="2587817">
                <a:moveTo>
                  <a:pt x="6499" y="0"/>
                </a:moveTo>
                <a:cubicBezTo>
                  <a:pt x="-29452" y="414997"/>
                  <a:pt x="87388" y="749625"/>
                  <a:pt x="266751" y="1030849"/>
                </a:cubicBezTo>
                <a:cubicBezTo>
                  <a:pt x="446114" y="1312073"/>
                  <a:pt x="722127" y="1626252"/>
                  <a:pt x="1082677" y="1687342"/>
                </a:cubicBezTo>
                <a:cubicBezTo>
                  <a:pt x="1443227" y="1748432"/>
                  <a:pt x="2330254" y="1636463"/>
                  <a:pt x="2430049" y="1397391"/>
                </a:cubicBezTo>
                <a:cubicBezTo>
                  <a:pt x="2662166" y="841326"/>
                  <a:pt x="2213303" y="493542"/>
                  <a:pt x="1987699" y="423594"/>
                </a:cubicBezTo>
                <a:cubicBezTo>
                  <a:pt x="1762095" y="353646"/>
                  <a:pt x="1122927" y="403535"/>
                  <a:pt x="1076425" y="977705"/>
                </a:cubicBezTo>
                <a:cubicBezTo>
                  <a:pt x="1029923" y="1551875"/>
                  <a:pt x="1435281" y="2093873"/>
                  <a:pt x="1952529" y="2344616"/>
                </a:cubicBezTo>
                <a:cubicBezTo>
                  <a:pt x="2469777" y="2595360"/>
                  <a:pt x="3896215" y="2671103"/>
                  <a:pt x="4179914" y="2482166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 rot="21130860">
            <a:off x="8986866" y="776011"/>
            <a:ext cx="2445604" cy="1451572"/>
            <a:chOff x="-2981436" y="734187"/>
            <a:chExt cx="4327526" cy="2568575"/>
          </a:xfrm>
        </p:grpSpPr>
        <p:sp>
          <p:nvSpPr>
            <p:cNvPr id="24" name="îṥlíďé"/>
            <p:cNvSpPr/>
            <p:nvPr/>
          </p:nvSpPr>
          <p:spPr bwMode="auto">
            <a:xfrm>
              <a:off x="-1651111" y="734187"/>
              <a:ext cx="2997200" cy="2568575"/>
            </a:xfrm>
            <a:custGeom>
              <a:avLst/>
              <a:gdLst>
                <a:gd name="T0" fmla="*/ 0 w 1888"/>
                <a:gd name="T1" fmla="*/ 1618 h 1618"/>
                <a:gd name="T2" fmla="*/ 1888 w 1888"/>
                <a:gd name="T3" fmla="*/ 0 h 1618"/>
                <a:gd name="T4" fmla="*/ 165 w 1888"/>
                <a:gd name="T5" fmla="*/ 1184 h 1618"/>
                <a:gd name="T6" fmla="*/ 0 w 1888"/>
                <a:gd name="T7" fmla="*/ 1618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8" h="1618">
                  <a:moveTo>
                    <a:pt x="0" y="1618"/>
                  </a:moveTo>
                  <a:lnTo>
                    <a:pt x="1888" y="0"/>
                  </a:lnTo>
                  <a:lnTo>
                    <a:pt x="165" y="1184"/>
                  </a:lnTo>
                  <a:lnTo>
                    <a:pt x="0" y="1618"/>
                  </a:lnTo>
                  <a:close/>
                </a:path>
              </a:pathLst>
            </a:custGeom>
            <a:solidFill>
              <a:srgbClr val="241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5" name="îSḻïdê"/>
            <p:cNvSpPr/>
            <p:nvPr/>
          </p:nvSpPr>
          <p:spPr bwMode="auto">
            <a:xfrm>
              <a:off x="-2981436" y="734187"/>
              <a:ext cx="4327525" cy="1577975"/>
            </a:xfrm>
            <a:custGeom>
              <a:avLst/>
              <a:gdLst>
                <a:gd name="T0" fmla="*/ 2726 w 2726"/>
                <a:gd name="T1" fmla="*/ 0 h 994"/>
                <a:gd name="T2" fmla="*/ 673 w 2726"/>
                <a:gd name="T3" fmla="*/ 994 h 994"/>
                <a:gd name="T4" fmla="*/ 0 w 2726"/>
                <a:gd name="T5" fmla="*/ 605 h 994"/>
                <a:gd name="T6" fmla="*/ 2726 w 2726"/>
                <a:gd name="T7" fmla="*/ 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6" h="994">
                  <a:moveTo>
                    <a:pt x="2726" y="0"/>
                  </a:moveTo>
                  <a:lnTo>
                    <a:pt x="673" y="994"/>
                  </a:lnTo>
                  <a:lnTo>
                    <a:pt x="0" y="605"/>
                  </a:lnTo>
                  <a:lnTo>
                    <a:pt x="272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8" name="ïṥ1îḓe"/>
            <p:cNvSpPr/>
            <p:nvPr/>
          </p:nvSpPr>
          <p:spPr bwMode="auto">
            <a:xfrm>
              <a:off x="-1389173" y="734187"/>
              <a:ext cx="2735263" cy="2497138"/>
            </a:xfrm>
            <a:custGeom>
              <a:avLst/>
              <a:gdLst>
                <a:gd name="T0" fmla="*/ 1723 w 1723"/>
                <a:gd name="T1" fmla="*/ 0 h 1573"/>
                <a:gd name="T2" fmla="*/ 0 w 1723"/>
                <a:gd name="T3" fmla="*/ 1184 h 1573"/>
                <a:gd name="T4" fmla="*/ 673 w 1723"/>
                <a:gd name="T5" fmla="*/ 1573 h 1573"/>
                <a:gd name="T6" fmla="*/ 1723 w 1723"/>
                <a:gd name="T7" fmla="*/ 0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3" h="1573">
                  <a:moveTo>
                    <a:pt x="1723" y="0"/>
                  </a:moveTo>
                  <a:lnTo>
                    <a:pt x="0" y="1184"/>
                  </a:lnTo>
                  <a:lnTo>
                    <a:pt x="673" y="1573"/>
                  </a:lnTo>
                  <a:lnTo>
                    <a:pt x="17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9" name="iş1iḑé"/>
            <p:cNvSpPr/>
            <p:nvPr/>
          </p:nvSpPr>
          <p:spPr bwMode="auto">
            <a:xfrm>
              <a:off x="-1913048" y="734187"/>
              <a:ext cx="3259138" cy="2568575"/>
            </a:xfrm>
            <a:custGeom>
              <a:avLst/>
              <a:gdLst>
                <a:gd name="T0" fmla="*/ 330 w 2053"/>
                <a:gd name="T1" fmla="*/ 1184 h 1618"/>
                <a:gd name="T2" fmla="*/ 2053 w 2053"/>
                <a:gd name="T3" fmla="*/ 0 h 1618"/>
                <a:gd name="T4" fmla="*/ 0 w 2053"/>
                <a:gd name="T5" fmla="*/ 994 h 1618"/>
                <a:gd name="T6" fmla="*/ 165 w 2053"/>
                <a:gd name="T7" fmla="*/ 1618 h 1618"/>
                <a:gd name="T8" fmla="*/ 330 w 2053"/>
                <a:gd name="T9" fmla="*/ 1184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3" h="1618">
                  <a:moveTo>
                    <a:pt x="330" y="1184"/>
                  </a:moveTo>
                  <a:lnTo>
                    <a:pt x="2053" y="0"/>
                  </a:lnTo>
                  <a:lnTo>
                    <a:pt x="0" y="994"/>
                  </a:lnTo>
                  <a:lnTo>
                    <a:pt x="165" y="1618"/>
                  </a:lnTo>
                  <a:lnTo>
                    <a:pt x="330" y="11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0" name="ïSlíḓé"/>
            <p:cNvSpPr/>
            <p:nvPr/>
          </p:nvSpPr>
          <p:spPr bwMode="auto">
            <a:xfrm>
              <a:off x="-1962262" y="734187"/>
              <a:ext cx="3308350" cy="1577975"/>
            </a:xfrm>
            <a:custGeom>
              <a:avLst/>
              <a:gdLst>
                <a:gd name="T0" fmla="*/ 0 w 2084"/>
                <a:gd name="T1" fmla="*/ 977 h 994"/>
                <a:gd name="T2" fmla="*/ 2084 w 2084"/>
                <a:gd name="T3" fmla="*/ 0 h 994"/>
                <a:gd name="T4" fmla="*/ 31 w 2084"/>
                <a:gd name="T5" fmla="*/ 994 h 994"/>
                <a:gd name="T6" fmla="*/ 0 w 2084"/>
                <a:gd name="T7" fmla="*/ 977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4" h="994">
                  <a:moveTo>
                    <a:pt x="0" y="977"/>
                  </a:moveTo>
                  <a:lnTo>
                    <a:pt x="2084" y="0"/>
                  </a:lnTo>
                  <a:lnTo>
                    <a:pt x="31" y="994"/>
                  </a:lnTo>
                  <a:lnTo>
                    <a:pt x="0" y="9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" name="ïṥḻidê"/>
            <p:cNvSpPr/>
            <p:nvPr/>
          </p:nvSpPr>
          <p:spPr bwMode="auto">
            <a:xfrm>
              <a:off x="-1389173" y="734187"/>
              <a:ext cx="2735263" cy="1903413"/>
            </a:xfrm>
            <a:custGeom>
              <a:avLst/>
              <a:gdLst>
                <a:gd name="T0" fmla="*/ 0 w 1723"/>
                <a:gd name="T1" fmla="*/ 1184 h 1199"/>
                <a:gd name="T2" fmla="*/ 1723 w 1723"/>
                <a:gd name="T3" fmla="*/ 0 h 1199"/>
                <a:gd name="T4" fmla="*/ 26 w 1723"/>
                <a:gd name="T5" fmla="*/ 1199 h 1199"/>
                <a:gd name="T6" fmla="*/ 0 w 1723"/>
                <a:gd name="T7" fmla="*/ 118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3" h="1199">
                  <a:moveTo>
                    <a:pt x="0" y="1184"/>
                  </a:moveTo>
                  <a:lnTo>
                    <a:pt x="1723" y="0"/>
                  </a:lnTo>
                  <a:lnTo>
                    <a:pt x="26" y="1199"/>
                  </a:lnTo>
                  <a:lnTo>
                    <a:pt x="0" y="1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00591" y="635546"/>
            <a:ext cx="21952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600" b="1" dirty="0">
                <a:solidFill>
                  <a:schemeClr val="bg1"/>
                </a:solidFill>
                <a:effectLst>
                  <a:outerShdw blurRad="38100" dist="63500" dir="13500000" algn="br" rotWithShape="0">
                    <a:srgbClr val="274B65">
                      <a:alpha val="40000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旅</a:t>
            </a:r>
            <a:endParaRPr lang="zh-CN" altLang="en-US" sz="16600" b="1" dirty="0">
              <a:solidFill>
                <a:schemeClr val="bg1"/>
              </a:solidFill>
              <a:effectLst>
                <a:outerShdw blurRad="38100" dist="63500" dir="13500000" algn="br" rotWithShape="0">
                  <a:srgbClr val="274B65">
                    <a:alpha val="40000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167352" y="1287766"/>
            <a:ext cx="21952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effectLst>
                  <a:outerShdw blurRad="38100" dist="63500" dir="13500000" algn="br" rotWithShape="0">
                    <a:srgbClr val="274B65">
                      <a:alpha val="40000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行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63500" dir="13500000" algn="br" rotWithShape="0">
                  <a:srgbClr val="274B65">
                    <a:alpha val="40000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981693" y="2523267"/>
            <a:ext cx="21952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effectLst>
                  <a:outerShdw blurRad="38100" dist="63500" dir="13500000" algn="br" rotWithShape="0">
                    <a:srgbClr val="274B65">
                      <a:alpha val="40000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相</a:t>
            </a:r>
            <a:endParaRPr lang="zh-CN" altLang="en-US" sz="13800" b="1" dirty="0">
              <a:solidFill>
                <a:schemeClr val="bg1"/>
              </a:solidFill>
              <a:effectLst>
                <a:outerShdw blurRad="38100" dist="63500" dir="13500000" algn="br" rotWithShape="0">
                  <a:srgbClr val="274B65">
                    <a:alpha val="40000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450637" y="2892008"/>
            <a:ext cx="21952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effectLst>
                  <a:outerShdw blurRad="38100" dist="63500" dir="13500000" algn="br" rotWithShape="0">
                    <a:srgbClr val="274B65">
                      <a:alpha val="40000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册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63500" dir="13500000" algn="br" rotWithShape="0">
                  <a:srgbClr val="274B65">
                    <a:alpha val="40000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6" name="空心弧 35"/>
          <p:cNvSpPr/>
          <p:nvPr/>
        </p:nvSpPr>
        <p:spPr>
          <a:xfrm>
            <a:off x="2542124" y="634381"/>
            <a:ext cx="3103765" cy="3103765"/>
          </a:xfrm>
          <a:prstGeom prst="blockArc">
            <a:avLst>
              <a:gd name="adj1" fmla="val 12011807"/>
              <a:gd name="adj2" fmla="val 2522691"/>
              <a:gd name="adj3" fmla="val 7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 rot="5400000">
            <a:off x="-357019" y="4445426"/>
            <a:ext cx="3547464" cy="95410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THANK YOU FOR WATCHING</a:t>
            </a:r>
            <a:endParaRPr lang="zh-CN" altLang="en-US" sz="28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500591" y="3149814"/>
            <a:ext cx="176131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3923328" y="1384568"/>
            <a:ext cx="961292" cy="1539746"/>
            <a:chOff x="9518737" y="1499298"/>
            <a:chExt cx="961292" cy="1539746"/>
          </a:xfrm>
        </p:grpSpPr>
        <p:cxnSp>
          <p:nvCxnSpPr>
            <p:cNvPr id="40" name="直接连接符 39"/>
            <p:cNvCxnSpPr/>
            <p:nvPr/>
          </p:nvCxnSpPr>
          <p:spPr>
            <a:xfrm flipH="1">
              <a:off x="9518737" y="1499298"/>
              <a:ext cx="961292" cy="128953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9567277" y="2494870"/>
              <a:ext cx="405657" cy="5441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椭圆 41"/>
          <p:cNvSpPr/>
          <p:nvPr/>
        </p:nvSpPr>
        <p:spPr>
          <a:xfrm>
            <a:off x="4425034" y="1076969"/>
            <a:ext cx="246458" cy="246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5688661" y="1274862"/>
            <a:ext cx="665129" cy="665129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/>
          <p:nvPr>
            <p:custDataLst>
              <p:tags r:id="rId1"/>
            </p:custDataLst>
          </p:nvPr>
        </p:nvSpPr>
        <p:spPr>
          <a:xfrm>
            <a:off x="608400" y="756000"/>
            <a:ext cx="10976673" cy="626701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  <a:buNone/>
              <a:defRPr/>
            </a:pPr>
            <a:r>
              <a:rPr kumimoji="0" lang="en-US" altLang="zh-CN" sz="3600" b="1" i="0" kern="1200" cap="none" spc="300" normalizeH="0" noProof="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TRAVEL</a:t>
            </a:r>
            <a:endParaRPr kumimoji="0" lang="en-US" altLang="zh-CN" sz="3600" b="1" i="0" kern="1200" cap="none" spc="300" normalizeH="0" noProof="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2"/>
            </p:custDataLst>
          </p:nvPr>
        </p:nvSpPr>
        <p:spPr>
          <a:xfrm>
            <a:off x="608400" y="1533901"/>
            <a:ext cx="10976673" cy="70484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" panose="020B0503020204020204" pitchFamily="34" charset="-122"/>
              </a:rPr>
              <a:t>南山竹海景区地处江苏、安徽两省交界之处的江苏溧阳，是国家5A级景区。景区以竹文化和寿文化为主题，坐拥3.5万亩翠竹。</a:t>
            </a:r>
            <a:endParaRPr lang="zh-CN" altLang="en-US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 descr="placingpictureplaceholder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172049" y="2548345"/>
            <a:ext cx="7738557" cy="3688915"/>
          </a:xfrm>
          <a:prstGeom prst="rect">
            <a:avLst/>
          </a:prstGeom>
        </p:spPr>
      </p:pic>
      <p:pic>
        <p:nvPicPr>
          <p:cNvPr id="6" name="图片 5" descr="placingpictureplaceholder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9005856" y="2548345"/>
            <a:ext cx="2015105" cy="2075796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rgbClr val="F1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aseline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034928" y="5693150"/>
            <a:ext cx="1247698" cy="1313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4996177" flipH="1">
            <a:off x="-86304" y="-184665"/>
            <a:ext cx="1247698" cy="1313366"/>
          </a:xfrm>
          <a:prstGeom prst="rect">
            <a:avLst/>
          </a:prstGeom>
        </p:spPr>
      </p:pic>
      <p:pic>
        <p:nvPicPr>
          <p:cNvPr id="3" name="图片 2" descr="C:\Users\kingsoft\Pictures\风景\cold-glacier-high-845853.jpgcold-glacier-high-845853"/>
          <p:cNvPicPr/>
          <p:nvPr>
            <p:custDataLst>
              <p:tags r:id="rId5"/>
            </p:custDataLst>
          </p:nvPr>
        </p:nvPicPr>
        <p:blipFill rotWithShape="1">
          <a:blip r:embed="rId6"/>
          <a:srcRect t="7067" b="7067"/>
          <a:stretch>
            <a:fillRect/>
          </a:stretch>
        </p:blipFill>
        <p:spPr>
          <a:xfrm>
            <a:off x="608398" y="608400"/>
            <a:ext cx="5182799" cy="3745886"/>
          </a:xfrm>
          <a:prstGeom prst="rect">
            <a:avLst/>
          </a:prstGeom>
        </p:spPr>
      </p:pic>
      <p:pic>
        <p:nvPicPr>
          <p:cNvPr id="7" name="图片 6" descr="C:\Users\kingsoft\Pictures\风景\black-and-white-clouds-cold-994883.jpgblack-and-white-clouds-cold-994883"/>
          <p:cNvPicPr/>
          <p:nvPr>
            <p:custDataLst>
              <p:tags r:id="rId7"/>
            </p:custDataLst>
          </p:nvPr>
        </p:nvPicPr>
        <p:blipFill rotWithShape="1">
          <a:blip r:embed="rId8"/>
          <a:srcRect l="997" r="997"/>
          <a:stretch>
            <a:fillRect/>
          </a:stretch>
        </p:blipFill>
        <p:spPr>
          <a:xfrm>
            <a:off x="6082800" y="610152"/>
            <a:ext cx="5484498" cy="5637600"/>
          </a:xfrm>
          <a:prstGeom prst="rect">
            <a:avLst/>
          </a:prstGeom>
        </p:spPr>
      </p:pic>
      <p:sp>
        <p:nvSpPr>
          <p:cNvPr id="8" name="Title 6"/>
          <p:cNvSpPr txBox="1"/>
          <p:nvPr>
            <p:custDataLst>
              <p:tags r:id="rId9"/>
            </p:custDataLst>
          </p:nvPr>
        </p:nvSpPr>
        <p:spPr>
          <a:xfrm>
            <a:off x="608399" y="4584686"/>
            <a:ext cx="5182801" cy="166306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-285750" algn="just" defTabSz="9137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None/>
              <a:defRPr/>
            </a:pPr>
            <a:r>
              <a:rPr kumimoji="0" lang="zh-CN" altLang="en-US" sz="1600" b="0" i="0" spc="50" noProof="0" dirty="0">
                <a:ln w="3175">
                  <a:noFill/>
                  <a:prstDash val="dash"/>
                </a:ln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南山竹海对外开放的景点有：坝堤印月、竹筏放歌、夜营地、休闲村、南山寿泉、参天古株等。南山竹海深蕴着青山绿水的诗意和神韵，是一处风景如画的风雅之地，故有“天堂南山，梦幻竹海”之美誉。</a:t>
            </a:r>
            <a:endParaRPr kumimoji="0" lang="zh-CN" altLang="en-US" sz="1600" b="0" i="0" spc="50" noProof="0" dirty="0">
              <a:ln w="3175">
                <a:noFill/>
                <a:prstDash val="dash"/>
              </a:ln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19078" t="-35311" r="-19078" b="35311"/>
          <a:stretch>
            <a:fillRect/>
          </a:stretch>
        </p:blipFill>
        <p:spPr>
          <a:xfrm>
            <a:off x="-22647275" y="6181725"/>
            <a:ext cx="19751040" cy="1316736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8018391" y="0"/>
            <a:ext cx="4173609" cy="2308916"/>
          </a:xfrm>
          <a:custGeom>
            <a:avLst/>
            <a:gdLst>
              <a:gd name="connsiteX0" fmla="*/ 4112 w 4173609"/>
              <a:gd name="connsiteY0" fmla="*/ 0 h 2308916"/>
              <a:gd name="connsiteX1" fmla="*/ 4173609 w 4173609"/>
              <a:gd name="connsiteY1" fmla="*/ 0 h 2308916"/>
              <a:gd name="connsiteX2" fmla="*/ 4173609 w 4173609"/>
              <a:gd name="connsiteY2" fmla="*/ 1163776 h 2308916"/>
              <a:gd name="connsiteX3" fmla="*/ 4074545 w 4173609"/>
              <a:gd name="connsiteY3" fmla="*/ 1326840 h 2308916"/>
              <a:gd name="connsiteX4" fmla="*/ 2227482 w 4173609"/>
              <a:gd name="connsiteY4" fmla="*/ 2308916 h 2308916"/>
              <a:gd name="connsiteX5" fmla="*/ 0 w 4173609"/>
              <a:gd name="connsiteY5" fmla="*/ 81434 h 230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3609" h="2308916">
                <a:moveTo>
                  <a:pt x="4112" y="0"/>
                </a:moveTo>
                <a:lnTo>
                  <a:pt x="4173609" y="0"/>
                </a:lnTo>
                <a:lnTo>
                  <a:pt x="4173609" y="1163776"/>
                </a:lnTo>
                <a:lnTo>
                  <a:pt x="4074545" y="1326840"/>
                </a:lnTo>
                <a:cubicBezTo>
                  <a:pt x="3674250" y="1919354"/>
                  <a:pt x="2996359" y="2308916"/>
                  <a:pt x="2227482" y="2308916"/>
                </a:cubicBezTo>
                <a:cubicBezTo>
                  <a:pt x="997278" y="2308916"/>
                  <a:pt x="0" y="1311638"/>
                  <a:pt x="0" y="81434"/>
                </a:cubicBezTo>
                <a:close/>
              </a:path>
            </a:pathLst>
          </a:custGeom>
          <a:solidFill>
            <a:srgbClr val="49A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702675" y="151765"/>
            <a:ext cx="3292475" cy="14198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pc="3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旅游不在乎终点，而是在意途中的人和事还有那些美好的记忆和景色。让我们用照片把他们留下来！</a:t>
            </a:r>
            <a:endParaRPr lang="zh-CN" altLang="en-US" spc="3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27978" y="377079"/>
            <a:ext cx="2305003" cy="57381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/>
              <a:t>ON THE WAY</a:t>
            </a:r>
            <a:endParaRPr lang="zh-CN" altLang="en-US" sz="2800" spc="3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0"/>
            <a:ext cx="523557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590" y="2590800"/>
            <a:ext cx="6962775" cy="426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1"/>
            </p:custDataLst>
          </p:nvPr>
        </p:nvGrpSpPr>
        <p:grpSpPr>
          <a:xfrm>
            <a:off x="210325" y="149293"/>
            <a:ext cx="11875312" cy="6887857"/>
            <a:chOff x="210325" y="149293"/>
            <a:chExt cx="11875312" cy="6887857"/>
          </a:xfrm>
        </p:grpSpPr>
        <p:sp>
          <p:nvSpPr>
            <p:cNvPr id="5" name="矩形: 圆角 8"/>
            <p:cNvSpPr/>
            <p:nvPr userDrawn="1">
              <p:custDataLst>
                <p:tags r:id="rId2"/>
              </p:custDataLst>
            </p:nvPr>
          </p:nvSpPr>
          <p:spPr>
            <a:xfrm>
              <a:off x="212725" y="191367"/>
              <a:ext cx="11766550" cy="6475266"/>
            </a:xfrm>
            <a:prstGeom prst="roundRect">
              <a:avLst>
                <a:gd name="adj" fmla="val 4760"/>
              </a:avLst>
            </a:prstGeom>
            <a:solidFill>
              <a:srgbClr val="FFF2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baseline="0">
                <a:solidFill>
                  <a:srgbClr val="FFFFFF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732" y="5172654"/>
              <a:ext cx="1310905" cy="186449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25" y="149293"/>
              <a:ext cx="943196" cy="13087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l="9199" r="9199"/>
          <a:stretch>
            <a:fillRect/>
          </a:stretch>
        </p:blipFill>
        <p:spPr>
          <a:xfrm>
            <a:off x="6206183" y="1004966"/>
            <a:ext cx="5526000" cy="3205985"/>
          </a:xfrm>
          <a:prstGeom prst="rect">
            <a:avLst/>
          </a:prstGeom>
        </p:spPr>
      </p:pic>
      <p:sp>
        <p:nvSpPr>
          <p:cNvPr id="10" name="Title 6"/>
          <p:cNvSpPr txBox="1"/>
          <p:nvPr>
            <p:custDataLst>
              <p:tags r:id="rId9"/>
            </p:custDataLst>
          </p:nvPr>
        </p:nvSpPr>
        <p:spPr>
          <a:xfrm>
            <a:off x="6206183" y="4407476"/>
            <a:ext cx="5526000" cy="65849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/>
            </a:pPr>
            <a:r>
              <a:rPr lang="zh-CN" altLang="en-US" sz="3600" b="1" spc="150" dirty="0">
                <a:ln w="3175">
                  <a:noFill/>
                  <a:prstDash val="dash"/>
                </a:ln>
                <a:solidFill>
                  <a:srgbClr val="40404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pitchFamily="34" charset="-122"/>
              </a:rPr>
              <a:t>向着向往的前方</a:t>
            </a:r>
            <a:endParaRPr lang="zh-CN" altLang="en-US" sz="3600" b="1" spc="150" dirty="0">
              <a:ln w="3175">
                <a:noFill/>
                <a:prstDash val="dash"/>
              </a:ln>
              <a:solidFill>
                <a:srgbClr val="404040"/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10"/>
            </p:custDataLst>
          </p:nvPr>
        </p:nvSpPr>
        <p:spPr>
          <a:xfrm>
            <a:off x="6206183" y="5141570"/>
            <a:ext cx="5526000" cy="8850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800" spc="50" dirty="0">
                <a:ln w="3175">
                  <a:noFill/>
                  <a:prstDash val="dash"/>
                </a:ln>
                <a:solidFill>
                  <a:srgbClr val="595959"/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pitchFamily="34" charset="-122"/>
              </a:rPr>
              <a:t>其实，我们时时刻刻都在旅行，在心中，更加辽阔的世界里，有你向往的前方</a:t>
            </a:r>
            <a:endParaRPr lang="zh-CN" altLang="en-US" sz="1800" spc="50" dirty="0">
              <a:ln w="3175">
                <a:noFill/>
                <a:prstDash val="dash"/>
              </a:ln>
              <a:solidFill>
                <a:srgbClr val="595959"/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placingpictureplaceholder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1153160" y="755015"/>
            <a:ext cx="5053330" cy="527177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椭圆 15"/>
          <p:cNvSpPr/>
          <p:nvPr>
            <p:custDataLst>
              <p:tags r:id="rId1"/>
            </p:custDataLst>
          </p:nvPr>
        </p:nvSpPr>
        <p:spPr>
          <a:xfrm flipH="1">
            <a:off x="3321959" y="6168338"/>
            <a:ext cx="152961" cy="152961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526454" y="713514"/>
            <a:ext cx="5353646" cy="5353646"/>
          </a:xfrm>
          <a:prstGeom prst="ellipse">
            <a:avLst/>
          </a:prstGeom>
          <a:pattFill prst="pct10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PA-图片 3" descr="C:\Users\2GGTFQ2\Desktop\tuwen(1)\图片\11\scooter-10-a.jpgscooter-10-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2500" r="12500"/>
          <a:stretch>
            <a:fillRect/>
          </a:stretch>
        </p:blipFill>
        <p:spPr>
          <a:xfrm>
            <a:off x="215900" y="522356"/>
            <a:ext cx="5353626" cy="5353667"/>
          </a:xfrm>
          <a:prstGeom prst="ellipse">
            <a:avLst/>
          </a:prstGeom>
        </p:spPr>
      </p:pic>
      <p:pic>
        <p:nvPicPr>
          <p:cNvPr id="5" name="PA-图片 5" descr="C:\Users\2GGTFQ2\Desktop\tuwen(1)\图片\11\scooter-11-1442.jpgscooter-11-144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6667" r="16667"/>
          <a:stretch>
            <a:fillRect/>
          </a:stretch>
        </p:blipFill>
        <p:spPr>
          <a:xfrm>
            <a:off x="215900" y="522356"/>
            <a:ext cx="5353626" cy="5353667"/>
          </a:xfrm>
          <a:prstGeom prst="ellipse">
            <a:avLst/>
          </a:prstGeom>
        </p:spPr>
      </p:pic>
      <p:pic>
        <p:nvPicPr>
          <p:cNvPr id="14" name="PA-图片 7" descr="C:\Users\2GGTFQ2\Desktop\tuwen(1)\图片\11\未标题-1.png未标题-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2500" r="12500"/>
          <a:stretch>
            <a:fillRect/>
          </a:stretch>
        </p:blipFill>
        <p:spPr>
          <a:xfrm>
            <a:off x="215900" y="522377"/>
            <a:ext cx="5353624" cy="5353624"/>
          </a:xfrm>
          <a:prstGeom prst="ellipse">
            <a:avLst/>
          </a:prstGeom>
        </p:spPr>
      </p:pic>
      <p:sp>
        <p:nvSpPr>
          <p:cNvPr id="26" name="PA-椭圆 15"/>
          <p:cNvSpPr/>
          <p:nvPr>
            <p:custDataLst>
              <p:tags r:id="rId9"/>
            </p:custDataLst>
          </p:nvPr>
        </p:nvSpPr>
        <p:spPr>
          <a:xfrm flipH="1">
            <a:off x="2641284" y="6168338"/>
            <a:ext cx="152961" cy="152961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PA-椭圆 19"/>
          <p:cNvSpPr/>
          <p:nvPr>
            <p:custDataLst>
              <p:tags r:id="rId10"/>
            </p:custDataLst>
          </p:nvPr>
        </p:nvSpPr>
        <p:spPr>
          <a:xfrm flipH="1">
            <a:off x="2981621" y="6168338"/>
            <a:ext cx="152961" cy="152961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PA-椭圆 15"/>
          <p:cNvSpPr/>
          <p:nvPr>
            <p:custDataLst>
              <p:tags r:id="rId11"/>
            </p:custDataLst>
          </p:nvPr>
        </p:nvSpPr>
        <p:spPr>
          <a:xfrm flipH="1">
            <a:off x="2300946" y="6168338"/>
            <a:ext cx="152961" cy="152961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PA-图片 7" descr="C:\Users\2GGTFQ2\Desktop\tuwen(1)\图片\11\未标题-1.png未标题-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2500" r="12500"/>
          <a:stretch>
            <a:fillRect/>
          </a:stretch>
        </p:blipFill>
        <p:spPr>
          <a:xfrm>
            <a:off x="216218" y="522377"/>
            <a:ext cx="5353624" cy="5353624"/>
          </a:xfrm>
          <a:prstGeom prst="ellipse">
            <a:avLst/>
          </a:prstGeom>
        </p:spPr>
      </p:pic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6376035" y="1792605"/>
            <a:ext cx="5017770" cy="327215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勇敢出发，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朝着竹林里面前进！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矩形: 圆角 17"/>
          <p:cNvSpPr/>
          <p:nvPr>
            <p:custDataLst>
              <p:tags r:id="rId15"/>
            </p:custDataLst>
          </p:nvPr>
        </p:nvSpPr>
        <p:spPr>
          <a:xfrm>
            <a:off x="610235" y="496570"/>
            <a:ext cx="1387475" cy="429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735330" y="504825"/>
            <a:ext cx="1676400" cy="4108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lvl="0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2019 / 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2018</a:t>
            </a:r>
            <a:endParaRPr lang="zh-CN" altLang="en-US" sz="1200" dirty="0">
              <a:solidFill>
                <a:schemeClr val="tx1">
                  <a:lumMod val="85000"/>
                  <a:lumOff val="15000"/>
                  <a:alpha val="50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8509000" y="5948548"/>
            <a:ext cx="3230041" cy="307777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TRAVEL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2" name="直接连接符 21"/>
          <p:cNvCxnSpPr/>
          <p:nvPr>
            <p:custDataLst>
              <p:tags r:id="rId18"/>
            </p:custDataLst>
          </p:nvPr>
        </p:nvCxnSpPr>
        <p:spPr>
          <a:xfrm>
            <a:off x="11429365" y="636905"/>
            <a:ext cx="2038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19"/>
            </p:custDataLst>
          </p:nvPr>
        </p:nvCxnSpPr>
        <p:spPr>
          <a:xfrm>
            <a:off x="11429365" y="711200"/>
            <a:ext cx="15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2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2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3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3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4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4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4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4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5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5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5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6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6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6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bldLvl="0" animBg="1"/>
      <p:bldP spid="27" grpId="0" bldLvl="0" animBg="1"/>
      <p:bldP spid="27" grpId="1" bldLvl="0" animBg="1"/>
      <p:bldP spid="30" grpId="0" bldLvl="0" animBg="1"/>
      <p:bldP spid="30" grpId="1" bldLvl="0" animBg="1"/>
      <p:bldP spid="2" grpId="0" bldLvl="0" animBg="1"/>
      <p:bldP spid="2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>
            <p:custDataLst>
              <p:tags r:id="rId1"/>
            </p:custDataLst>
          </p:nvPr>
        </p:nvSpPr>
        <p:spPr>
          <a:xfrm>
            <a:off x="0" y="5749764"/>
            <a:ext cx="5920634" cy="593658"/>
          </a:xfrm>
          <a:prstGeom prst="rect">
            <a:avLst/>
          </a:prstGeom>
          <a:solidFill>
            <a:srgbClr val="49A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0" y="6500446"/>
            <a:ext cx="414996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6125292" y="613594"/>
            <a:ext cx="2305003" cy="17519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我们不停地行走，不停地耍宝。因为这是我们自己的歌吟，我们</a:t>
            </a:r>
            <a:r>
              <a:rPr lang="zh-CN" altLang="en-US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自己的诗章。</a:t>
            </a:r>
            <a:endParaRPr lang="zh-CN" altLang="en-US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1" name="任意多边形: 形状 30"/>
          <p:cNvSpPr/>
          <p:nvPr>
            <p:custDataLst>
              <p:tags r:id="rId3"/>
            </p:custDataLst>
          </p:nvPr>
        </p:nvSpPr>
        <p:spPr>
          <a:xfrm>
            <a:off x="9138174" y="0"/>
            <a:ext cx="3053825" cy="2953367"/>
          </a:xfrm>
          <a:custGeom>
            <a:avLst/>
            <a:gdLst>
              <a:gd name="connsiteX0" fmla="*/ 60614 w 3053825"/>
              <a:gd name="connsiteY0" fmla="*/ 0 h 2953367"/>
              <a:gd name="connsiteX1" fmla="*/ 3053825 w 3053825"/>
              <a:gd name="connsiteY1" fmla="*/ 0 h 2953367"/>
              <a:gd name="connsiteX2" fmla="*/ 3053825 w 3053825"/>
              <a:gd name="connsiteY2" fmla="*/ 2866922 h 2953367"/>
              <a:gd name="connsiteX3" fmla="*/ 2908922 w 3053825"/>
              <a:gd name="connsiteY3" fmla="*/ 2904181 h 2953367"/>
              <a:gd name="connsiteX4" fmla="*/ 2421005 w 3053825"/>
              <a:gd name="connsiteY4" fmla="*/ 2953367 h 2953367"/>
              <a:gd name="connsiteX5" fmla="*/ 0 w 3053825"/>
              <a:gd name="connsiteY5" fmla="*/ 532362 h 2953367"/>
              <a:gd name="connsiteX6" fmla="*/ 49186 w 3053825"/>
              <a:gd name="connsiteY6" fmla="*/ 44445 h 295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3825" h="2953367">
                <a:moveTo>
                  <a:pt x="60614" y="0"/>
                </a:moveTo>
                <a:lnTo>
                  <a:pt x="3053825" y="0"/>
                </a:lnTo>
                <a:lnTo>
                  <a:pt x="3053825" y="2866922"/>
                </a:lnTo>
                <a:lnTo>
                  <a:pt x="2908922" y="2904181"/>
                </a:lnTo>
                <a:cubicBezTo>
                  <a:pt x="2751320" y="2936431"/>
                  <a:pt x="2588140" y="2953367"/>
                  <a:pt x="2421005" y="2953367"/>
                </a:cubicBezTo>
                <a:cubicBezTo>
                  <a:pt x="1083921" y="2953367"/>
                  <a:pt x="0" y="1869446"/>
                  <a:pt x="0" y="532362"/>
                </a:cubicBezTo>
                <a:cubicBezTo>
                  <a:pt x="0" y="365227"/>
                  <a:pt x="16936" y="202047"/>
                  <a:pt x="49186" y="44445"/>
                </a:cubicBezTo>
                <a:close/>
              </a:path>
            </a:pathLst>
          </a:custGeom>
          <a:solidFill>
            <a:srgbClr val="49A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425" y="574573"/>
            <a:ext cx="2766407" cy="2180673"/>
          </a:xfrm>
          <a:prstGeom prst="rect">
            <a:avLst/>
          </a:prstGeom>
        </p:spPr>
      </p:pic>
      <p:sp>
        <p:nvSpPr>
          <p:cNvPr id="32" name="矩形 31"/>
          <p:cNvSpPr/>
          <p:nvPr>
            <p:custDataLst>
              <p:tags r:id="rId6"/>
            </p:custDataLst>
          </p:nvPr>
        </p:nvSpPr>
        <p:spPr>
          <a:xfrm>
            <a:off x="1055076" y="5679425"/>
            <a:ext cx="4009293" cy="64055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spc="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雅圆Comic sans MS- binsforever" panose="02010601040101010101" pitchFamily="2" charset="2"/>
              </a:rPr>
              <a:t>旅行中的诗章</a:t>
            </a:r>
            <a:endParaRPr lang="zh-CN" altLang="en-US" sz="4000" spc="6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雅圆Comic sans MS- binsforever" panose="02010601040101010101" pitchFamily="2" charset="2"/>
            </a:endParaRPr>
          </a:p>
        </p:txBody>
      </p:sp>
      <p:sp>
        <p:nvSpPr>
          <p:cNvPr id="33" name="椭圆 32"/>
          <p:cNvSpPr/>
          <p:nvPr>
            <p:custDataLst>
              <p:tags r:id="rId7"/>
            </p:custDataLst>
          </p:nvPr>
        </p:nvSpPr>
        <p:spPr>
          <a:xfrm>
            <a:off x="11412832" y="613594"/>
            <a:ext cx="216130" cy="2161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>
            <p:custDataLst>
              <p:tags r:id="rId8"/>
            </p:custDataLst>
          </p:nvPr>
        </p:nvSpPr>
        <p:spPr>
          <a:xfrm>
            <a:off x="10984568" y="219557"/>
            <a:ext cx="428263" cy="42826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45" y="164465"/>
            <a:ext cx="5433695" cy="53435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4955" y="3177540"/>
            <a:ext cx="5103495" cy="3322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/>
        </p:nvSpPr>
        <p:spPr>
          <a:xfrm rot="19823458">
            <a:off x="7614098" y="237632"/>
            <a:ext cx="4296540" cy="2060949"/>
          </a:xfrm>
          <a:custGeom>
            <a:avLst/>
            <a:gdLst>
              <a:gd name="connsiteX0" fmla="*/ 164124 w 3423139"/>
              <a:gd name="connsiteY0" fmla="*/ 0 h 2463919"/>
              <a:gd name="connsiteX1" fmla="*/ 46893 w 3423139"/>
              <a:gd name="connsiteY1" fmla="*/ 117231 h 2463919"/>
              <a:gd name="connsiteX2" fmla="*/ 23447 w 3423139"/>
              <a:gd name="connsiteY2" fmla="*/ 211016 h 2463919"/>
              <a:gd name="connsiteX3" fmla="*/ 0 w 3423139"/>
              <a:gd name="connsiteY3" fmla="*/ 703385 h 2463919"/>
              <a:gd name="connsiteX4" fmla="*/ 70339 w 3423139"/>
              <a:gd name="connsiteY4" fmla="*/ 890954 h 2463919"/>
              <a:gd name="connsiteX5" fmla="*/ 164124 w 3423139"/>
              <a:gd name="connsiteY5" fmla="*/ 937846 h 2463919"/>
              <a:gd name="connsiteX6" fmla="*/ 234462 w 3423139"/>
              <a:gd name="connsiteY6" fmla="*/ 1055077 h 2463919"/>
              <a:gd name="connsiteX7" fmla="*/ 304800 w 3423139"/>
              <a:gd name="connsiteY7" fmla="*/ 1101969 h 2463919"/>
              <a:gd name="connsiteX8" fmla="*/ 492370 w 3423139"/>
              <a:gd name="connsiteY8" fmla="*/ 1219200 h 2463919"/>
              <a:gd name="connsiteX9" fmla="*/ 562708 w 3423139"/>
              <a:gd name="connsiteY9" fmla="*/ 1266093 h 2463919"/>
              <a:gd name="connsiteX10" fmla="*/ 633047 w 3423139"/>
              <a:gd name="connsiteY10" fmla="*/ 1336431 h 2463919"/>
              <a:gd name="connsiteX11" fmla="*/ 726831 w 3423139"/>
              <a:gd name="connsiteY11" fmla="*/ 1359877 h 2463919"/>
              <a:gd name="connsiteX12" fmla="*/ 820616 w 3423139"/>
              <a:gd name="connsiteY12" fmla="*/ 1406769 h 2463919"/>
              <a:gd name="connsiteX13" fmla="*/ 1148862 w 3423139"/>
              <a:gd name="connsiteY13" fmla="*/ 1453662 h 2463919"/>
              <a:gd name="connsiteX14" fmla="*/ 1805354 w 3423139"/>
              <a:gd name="connsiteY14" fmla="*/ 1453662 h 2463919"/>
              <a:gd name="connsiteX15" fmla="*/ 2438400 w 3423139"/>
              <a:gd name="connsiteY15" fmla="*/ 1430216 h 2463919"/>
              <a:gd name="connsiteX16" fmla="*/ 2649416 w 3423139"/>
              <a:gd name="connsiteY16" fmla="*/ 1359877 h 2463919"/>
              <a:gd name="connsiteX17" fmla="*/ 2719754 w 3423139"/>
              <a:gd name="connsiteY17" fmla="*/ 1336431 h 2463919"/>
              <a:gd name="connsiteX18" fmla="*/ 2813539 w 3423139"/>
              <a:gd name="connsiteY18" fmla="*/ 1148862 h 2463919"/>
              <a:gd name="connsiteX19" fmla="*/ 2813539 w 3423139"/>
              <a:gd name="connsiteY19" fmla="*/ 633046 h 2463919"/>
              <a:gd name="connsiteX20" fmla="*/ 2743200 w 3423139"/>
              <a:gd name="connsiteY20" fmla="*/ 586154 h 2463919"/>
              <a:gd name="connsiteX21" fmla="*/ 2649416 w 3423139"/>
              <a:gd name="connsiteY21" fmla="*/ 515816 h 2463919"/>
              <a:gd name="connsiteX22" fmla="*/ 2485293 w 3423139"/>
              <a:gd name="connsiteY22" fmla="*/ 468923 h 2463919"/>
              <a:gd name="connsiteX23" fmla="*/ 2414954 w 3423139"/>
              <a:gd name="connsiteY23" fmla="*/ 422031 h 2463919"/>
              <a:gd name="connsiteX24" fmla="*/ 1992924 w 3423139"/>
              <a:gd name="connsiteY24" fmla="*/ 398585 h 2463919"/>
              <a:gd name="connsiteX25" fmla="*/ 1899139 w 3423139"/>
              <a:gd name="connsiteY25" fmla="*/ 375139 h 2463919"/>
              <a:gd name="connsiteX26" fmla="*/ 1688124 w 3423139"/>
              <a:gd name="connsiteY26" fmla="*/ 422031 h 2463919"/>
              <a:gd name="connsiteX27" fmla="*/ 1641231 w 3423139"/>
              <a:gd name="connsiteY27" fmla="*/ 468923 h 2463919"/>
              <a:gd name="connsiteX28" fmla="*/ 1547447 w 3423139"/>
              <a:gd name="connsiteY28" fmla="*/ 515816 h 2463919"/>
              <a:gd name="connsiteX29" fmla="*/ 1383324 w 3423139"/>
              <a:gd name="connsiteY29" fmla="*/ 586154 h 2463919"/>
              <a:gd name="connsiteX30" fmla="*/ 1219200 w 3423139"/>
              <a:gd name="connsiteY30" fmla="*/ 703385 h 2463919"/>
              <a:gd name="connsiteX31" fmla="*/ 1101970 w 3423139"/>
              <a:gd name="connsiteY31" fmla="*/ 1008185 h 2463919"/>
              <a:gd name="connsiteX32" fmla="*/ 1148862 w 3423139"/>
              <a:gd name="connsiteY32" fmla="*/ 1570893 h 2463919"/>
              <a:gd name="connsiteX33" fmla="*/ 1172308 w 3423139"/>
              <a:gd name="connsiteY33" fmla="*/ 1688123 h 2463919"/>
              <a:gd name="connsiteX34" fmla="*/ 1312985 w 3423139"/>
              <a:gd name="connsiteY34" fmla="*/ 1805354 h 2463919"/>
              <a:gd name="connsiteX35" fmla="*/ 1477108 w 3423139"/>
              <a:gd name="connsiteY35" fmla="*/ 1992923 h 2463919"/>
              <a:gd name="connsiteX36" fmla="*/ 1500554 w 3423139"/>
              <a:gd name="connsiteY36" fmla="*/ 2063262 h 2463919"/>
              <a:gd name="connsiteX37" fmla="*/ 1570893 w 3423139"/>
              <a:gd name="connsiteY37" fmla="*/ 2086708 h 2463919"/>
              <a:gd name="connsiteX38" fmla="*/ 1664677 w 3423139"/>
              <a:gd name="connsiteY38" fmla="*/ 2133600 h 2463919"/>
              <a:gd name="connsiteX39" fmla="*/ 1735016 w 3423139"/>
              <a:gd name="connsiteY39" fmla="*/ 2180493 h 2463919"/>
              <a:gd name="connsiteX40" fmla="*/ 1828800 w 3423139"/>
              <a:gd name="connsiteY40" fmla="*/ 2203939 h 2463919"/>
              <a:gd name="connsiteX41" fmla="*/ 1875693 w 3423139"/>
              <a:gd name="connsiteY41" fmla="*/ 2250831 h 2463919"/>
              <a:gd name="connsiteX42" fmla="*/ 2110154 w 3423139"/>
              <a:gd name="connsiteY42" fmla="*/ 2344616 h 2463919"/>
              <a:gd name="connsiteX43" fmla="*/ 2766647 w 3423139"/>
              <a:gd name="connsiteY43" fmla="*/ 2391508 h 2463919"/>
              <a:gd name="connsiteX44" fmla="*/ 3048000 w 3423139"/>
              <a:gd name="connsiteY44" fmla="*/ 2414954 h 2463919"/>
              <a:gd name="connsiteX45" fmla="*/ 3188677 w 3423139"/>
              <a:gd name="connsiteY45" fmla="*/ 2438400 h 2463919"/>
              <a:gd name="connsiteX46" fmla="*/ 3282462 w 3423139"/>
              <a:gd name="connsiteY46" fmla="*/ 2461846 h 2463919"/>
              <a:gd name="connsiteX47" fmla="*/ 3423139 w 3423139"/>
              <a:gd name="connsiteY47" fmla="*/ 2461846 h 2463919"/>
              <a:gd name="connsiteX0-1" fmla="*/ 141549 w 3400564"/>
              <a:gd name="connsiteY0-2" fmla="*/ 0 h 2463919"/>
              <a:gd name="connsiteX1-3" fmla="*/ 24318 w 3400564"/>
              <a:gd name="connsiteY1-4" fmla="*/ 117231 h 2463919"/>
              <a:gd name="connsiteX2-5" fmla="*/ 872 w 3400564"/>
              <a:gd name="connsiteY2-6" fmla="*/ 211016 h 2463919"/>
              <a:gd name="connsiteX3-7" fmla="*/ 47764 w 3400564"/>
              <a:gd name="connsiteY3-8" fmla="*/ 890954 h 2463919"/>
              <a:gd name="connsiteX4-9" fmla="*/ 141549 w 3400564"/>
              <a:gd name="connsiteY4-10" fmla="*/ 937846 h 2463919"/>
              <a:gd name="connsiteX5-11" fmla="*/ 211887 w 3400564"/>
              <a:gd name="connsiteY5-12" fmla="*/ 1055077 h 2463919"/>
              <a:gd name="connsiteX6-13" fmla="*/ 282225 w 3400564"/>
              <a:gd name="connsiteY6-14" fmla="*/ 1101969 h 2463919"/>
              <a:gd name="connsiteX7-15" fmla="*/ 469795 w 3400564"/>
              <a:gd name="connsiteY7-16" fmla="*/ 1219200 h 2463919"/>
              <a:gd name="connsiteX8-17" fmla="*/ 540133 w 3400564"/>
              <a:gd name="connsiteY8-18" fmla="*/ 1266093 h 2463919"/>
              <a:gd name="connsiteX9-19" fmla="*/ 610472 w 3400564"/>
              <a:gd name="connsiteY9-20" fmla="*/ 1336431 h 2463919"/>
              <a:gd name="connsiteX10-21" fmla="*/ 704256 w 3400564"/>
              <a:gd name="connsiteY10-22" fmla="*/ 1359877 h 2463919"/>
              <a:gd name="connsiteX11-23" fmla="*/ 798041 w 3400564"/>
              <a:gd name="connsiteY11-24" fmla="*/ 1406769 h 2463919"/>
              <a:gd name="connsiteX12-25" fmla="*/ 1126287 w 3400564"/>
              <a:gd name="connsiteY12-26" fmla="*/ 1453662 h 2463919"/>
              <a:gd name="connsiteX13-27" fmla="*/ 1782779 w 3400564"/>
              <a:gd name="connsiteY13-28" fmla="*/ 1453662 h 2463919"/>
              <a:gd name="connsiteX14-29" fmla="*/ 2415825 w 3400564"/>
              <a:gd name="connsiteY14-30" fmla="*/ 1430216 h 2463919"/>
              <a:gd name="connsiteX15-31" fmla="*/ 2626841 w 3400564"/>
              <a:gd name="connsiteY15-32" fmla="*/ 1359877 h 2463919"/>
              <a:gd name="connsiteX16-33" fmla="*/ 2697179 w 3400564"/>
              <a:gd name="connsiteY16-34" fmla="*/ 1336431 h 2463919"/>
              <a:gd name="connsiteX17-35" fmla="*/ 2790964 w 3400564"/>
              <a:gd name="connsiteY17-36" fmla="*/ 1148862 h 2463919"/>
              <a:gd name="connsiteX18-37" fmla="*/ 2790964 w 3400564"/>
              <a:gd name="connsiteY18-38" fmla="*/ 633046 h 2463919"/>
              <a:gd name="connsiteX19-39" fmla="*/ 2720625 w 3400564"/>
              <a:gd name="connsiteY19-40" fmla="*/ 586154 h 2463919"/>
              <a:gd name="connsiteX20-41" fmla="*/ 2626841 w 3400564"/>
              <a:gd name="connsiteY20-42" fmla="*/ 515816 h 2463919"/>
              <a:gd name="connsiteX21-43" fmla="*/ 2462718 w 3400564"/>
              <a:gd name="connsiteY21-44" fmla="*/ 468923 h 2463919"/>
              <a:gd name="connsiteX22-45" fmla="*/ 2392379 w 3400564"/>
              <a:gd name="connsiteY22-46" fmla="*/ 422031 h 2463919"/>
              <a:gd name="connsiteX23-47" fmla="*/ 1970349 w 3400564"/>
              <a:gd name="connsiteY23-48" fmla="*/ 398585 h 2463919"/>
              <a:gd name="connsiteX24-49" fmla="*/ 1876564 w 3400564"/>
              <a:gd name="connsiteY24-50" fmla="*/ 375139 h 2463919"/>
              <a:gd name="connsiteX25-51" fmla="*/ 1665549 w 3400564"/>
              <a:gd name="connsiteY25-52" fmla="*/ 422031 h 2463919"/>
              <a:gd name="connsiteX26-53" fmla="*/ 1618656 w 3400564"/>
              <a:gd name="connsiteY26-54" fmla="*/ 468923 h 2463919"/>
              <a:gd name="connsiteX27-55" fmla="*/ 1524872 w 3400564"/>
              <a:gd name="connsiteY27-56" fmla="*/ 515816 h 2463919"/>
              <a:gd name="connsiteX28-57" fmla="*/ 1360749 w 3400564"/>
              <a:gd name="connsiteY28-58" fmla="*/ 586154 h 2463919"/>
              <a:gd name="connsiteX29-59" fmla="*/ 1196625 w 3400564"/>
              <a:gd name="connsiteY29-60" fmla="*/ 703385 h 2463919"/>
              <a:gd name="connsiteX30-61" fmla="*/ 1079395 w 3400564"/>
              <a:gd name="connsiteY30-62" fmla="*/ 1008185 h 2463919"/>
              <a:gd name="connsiteX31-63" fmla="*/ 1126287 w 3400564"/>
              <a:gd name="connsiteY31-64" fmla="*/ 1570893 h 2463919"/>
              <a:gd name="connsiteX32-65" fmla="*/ 1149733 w 3400564"/>
              <a:gd name="connsiteY32-66" fmla="*/ 1688123 h 2463919"/>
              <a:gd name="connsiteX33-67" fmla="*/ 1290410 w 3400564"/>
              <a:gd name="connsiteY33-68" fmla="*/ 1805354 h 2463919"/>
              <a:gd name="connsiteX34-69" fmla="*/ 1454533 w 3400564"/>
              <a:gd name="connsiteY34-70" fmla="*/ 1992923 h 2463919"/>
              <a:gd name="connsiteX35-71" fmla="*/ 1477979 w 3400564"/>
              <a:gd name="connsiteY35-72" fmla="*/ 2063262 h 2463919"/>
              <a:gd name="connsiteX36-73" fmla="*/ 1548318 w 3400564"/>
              <a:gd name="connsiteY36-74" fmla="*/ 2086708 h 2463919"/>
              <a:gd name="connsiteX37-75" fmla="*/ 1642102 w 3400564"/>
              <a:gd name="connsiteY37-76" fmla="*/ 2133600 h 2463919"/>
              <a:gd name="connsiteX38-77" fmla="*/ 1712441 w 3400564"/>
              <a:gd name="connsiteY38-78" fmla="*/ 2180493 h 2463919"/>
              <a:gd name="connsiteX39-79" fmla="*/ 1806225 w 3400564"/>
              <a:gd name="connsiteY39-80" fmla="*/ 2203939 h 2463919"/>
              <a:gd name="connsiteX40-81" fmla="*/ 1853118 w 3400564"/>
              <a:gd name="connsiteY40-82" fmla="*/ 2250831 h 2463919"/>
              <a:gd name="connsiteX41-83" fmla="*/ 2087579 w 3400564"/>
              <a:gd name="connsiteY41-84" fmla="*/ 2344616 h 2463919"/>
              <a:gd name="connsiteX42-85" fmla="*/ 2744072 w 3400564"/>
              <a:gd name="connsiteY42-86" fmla="*/ 2391508 h 2463919"/>
              <a:gd name="connsiteX43-87" fmla="*/ 3025425 w 3400564"/>
              <a:gd name="connsiteY43-88" fmla="*/ 2414954 h 2463919"/>
              <a:gd name="connsiteX44-89" fmla="*/ 3166102 w 3400564"/>
              <a:gd name="connsiteY44-90" fmla="*/ 2438400 h 2463919"/>
              <a:gd name="connsiteX45-91" fmla="*/ 3259887 w 3400564"/>
              <a:gd name="connsiteY45-92" fmla="*/ 2461846 h 2463919"/>
              <a:gd name="connsiteX46-93" fmla="*/ 3400564 w 3400564"/>
              <a:gd name="connsiteY46-94" fmla="*/ 2461846 h 2463919"/>
              <a:gd name="connsiteX0-95" fmla="*/ 147775 w 3406790"/>
              <a:gd name="connsiteY0-96" fmla="*/ 0 h 2463919"/>
              <a:gd name="connsiteX1-97" fmla="*/ 30544 w 3406790"/>
              <a:gd name="connsiteY1-98" fmla="*/ 117231 h 2463919"/>
              <a:gd name="connsiteX2-99" fmla="*/ 7098 w 3406790"/>
              <a:gd name="connsiteY2-100" fmla="*/ 211016 h 2463919"/>
              <a:gd name="connsiteX3-101" fmla="*/ 147775 w 3406790"/>
              <a:gd name="connsiteY3-102" fmla="*/ 937846 h 2463919"/>
              <a:gd name="connsiteX4-103" fmla="*/ 218113 w 3406790"/>
              <a:gd name="connsiteY4-104" fmla="*/ 1055077 h 2463919"/>
              <a:gd name="connsiteX5-105" fmla="*/ 288451 w 3406790"/>
              <a:gd name="connsiteY5-106" fmla="*/ 1101969 h 2463919"/>
              <a:gd name="connsiteX6-107" fmla="*/ 476021 w 3406790"/>
              <a:gd name="connsiteY6-108" fmla="*/ 1219200 h 2463919"/>
              <a:gd name="connsiteX7-109" fmla="*/ 546359 w 3406790"/>
              <a:gd name="connsiteY7-110" fmla="*/ 1266093 h 2463919"/>
              <a:gd name="connsiteX8-111" fmla="*/ 616698 w 3406790"/>
              <a:gd name="connsiteY8-112" fmla="*/ 1336431 h 2463919"/>
              <a:gd name="connsiteX9-113" fmla="*/ 710482 w 3406790"/>
              <a:gd name="connsiteY9-114" fmla="*/ 1359877 h 2463919"/>
              <a:gd name="connsiteX10-115" fmla="*/ 804267 w 3406790"/>
              <a:gd name="connsiteY10-116" fmla="*/ 1406769 h 2463919"/>
              <a:gd name="connsiteX11-117" fmla="*/ 1132513 w 3406790"/>
              <a:gd name="connsiteY11-118" fmla="*/ 1453662 h 2463919"/>
              <a:gd name="connsiteX12-119" fmla="*/ 1789005 w 3406790"/>
              <a:gd name="connsiteY12-120" fmla="*/ 1453662 h 2463919"/>
              <a:gd name="connsiteX13-121" fmla="*/ 2422051 w 3406790"/>
              <a:gd name="connsiteY13-122" fmla="*/ 1430216 h 2463919"/>
              <a:gd name="connsiteX14-123" fmla="*/ 2633067 w 3406790"/>
              <a:gd name="connsiteY14-124" fmla="*/ 1359877 h 2463919"/>
              <a:gd name="connsiteX15-125" fmla="*/ 2703405 w 3406790"/>
              <a:gd name="connsiteY15-126" fmla="*/ 1336431 h 2463919"/>
              <a:gd name="connsiteX16-127" fmla="*/ 2797190 w 3406790"/>
              <a:gd name="connsiteY16-128" fmla="*/ 1148862 h 2463919"/>
              <a:gd name="connsiteX17-129" fmla="*/ 2797190 w 3406790"/>
              <a:gd name="connsiteY17-130" fmla="*/ 633046 h 2463919"/>
              <a:gd name="connsiteX18-131" fmla="*/ 2726851 w 3406790"/>
              <a:gd name="connsiteY18-132" fmla="*/ 586154 h 2463919"/>
              <a:gd name="connsiteX19-133" fmla="*/ 2633067 w 3406790"/>
              <a:gd name="connsiteY19-134" fmla="*/ 515816 h 2463919"/>
              <a:gd name="connsiteX20-135" fmla="*/ 2468944 w 3406790"/>
              <a:gd name="connsiteY20-136" fmla="*/ 468923 h 2463919"/>
              <a:gd name="connsiteX21-137" fmla="*/ 2398605 w 3406790"/>
              <a:gd name="connsiteY21-138" fmla="*/ 422031 h 2463919"/>
              <a:gd name="connsiteX22-139" fmla="*/ 1976575 w 3406790"/>
              <a:gd name="connsiteY22-140" fmla="*/ 398585 h 2463919"/>
              <a:gd name="connsiteX23-141" fmla="*/ 1882790 w 3406790"/>
              <a:gd name="connsiteY23-142" fmla="*/ 375139 h 2463919"/>
              <a:gd name="connsiteX24-143" fmla="*/ 1671775 w 3406790"/>
              <a:gd name="connsiteY24-144" fmla="*/ 422031 h 2463919"/>
              <a:gd name="connsiteX25-145" fmla="*/ 1624882 w 3406790"/>
              <a:gd name="connsiteY25-146" fmla="*/ 468923 h 2463919"/>
              <a:gd name="connsiteX26-147" fmla="*/ 1531098 w 3406790"/>
              <a:gd name="connsiteY26-148" fmla="*/ 515816 h 2463919"/>
              <a:gd name="connsiteX27-149" fmla="*/ 1366975 w 3406790"/>
              <a:gd name="connsiteY27-150" fmla="*/ 586154 h 2463919"/>
              <a:gd name="connsiteX28-151" fmla="*/ 1202851 w 3406790"/>
              <a:gd name="connsiteY28-152" fmla="*/ 703385 h 2463919"/>
              <a:gd name="connsiteX29-153" fmla="*/ 1085621 w 3406790"/>
              <a:gd name="connsiteY29-154" fmla="*/ 1008185 h 2463919"/>
              <a:gd name="connsiteX30-155" fmla="*/ 1132513 w 3406790"/>
              <a:gd name="connsiteY30-156" fmla="*/ 1570893 h 2463919"/>
              <a:gd name="connsiteX31-157" fmla="*/ 1155959 w 3406790"/>
              <a:gd name="connsiteY31-158" fmla="*/ 1688123 h 2463919"/>
              <a:gd name="connsiteX32-159" fmla="*/ 1296636 w 3406790"/>
              <a:gd name="connsiteY32-160" fmla="*/ 1805354 h 2463919"/>
              <a:gd name="connsiteX33-161" fmla="*/ 1460759 w 3406790"/>
              <a:gd name="connsiteY33-162" fmla="*/ 1992923 h 2463919"/>
              <a:gd name="connsiteX34-163" fmla="*/ 1484205 w 3406790"/>
              <a:gd name="connsiteY34-164" fmla="*/ 2063262 h 2463919"/>
              <a:gd name="connsiteX35-165" fmla="*/ 1554544 w 3406790"/>
              <a:gd name="connsiteY35-166" fmla="*/ 2086708 h 2463919"/>
              <a:gd name="connsiteX36-167" fmla="*/ 1648328 w 3406790"/>
              <a:gd name="connsiteY36-168" fmla="*/ 2133600 h 2463919"/>
              <a:gd name="connsiteX37-169" fmla="*/ 1718667 w 3406790"/>
              <a:gd name="connsiteY37-170" fmla="*/ 2180493 h 2463919"/>
              <a:gd name="connsiteX38-171" fmla="*/ 1812451 w 3406790"/>
              <a:gd name="connsiteY38-172" fmla="*/ 2203939 h 2463919"/>
              <a:gd name="connsiteX39-173" fmla="*/ 1859344 w 3406790"/>
              <a:gd name="connsiteY39-174" fmla="*/ 2250831 h 2463919"/>
              <a:gd name="connsiteX40-175" fmla="*/ 2093805 w 3406790"/>
              <a:gd name="connsiteY40-176" fmla="*/ 2344616 h 2463919"/>
              <a:gd name="connsiteX41-177" fmla="*/ 2750298 w 3406790"/>
              <a:gd name="connsiteY41-178" fmla="*/ 2391508 h 2463919"/>
              <a:gd name="connsiteX42-179" fmla="*/ 3031651 w 3406790"/>
              <a:gd name="connsiteY42-180" fmla="*/ 2414954 h 2463919"/>
              <a:gd name="connsiteX43-181" fmla="*/ 3172328 w 3406790"/>
              <a:gd name="connsiteY43-182" fmla="*/ 2438400 h 2463919"/>
              <a:gd name="connsiteX44-183" fmla="*/ 3266113 w 3406790"/>
              <a:gd name="connsiteY44-184" fmla="*/ 2461846 h 2463919"/>
              <a:gd name="connsiteX45-185" fmla="*/ 3406790 w 3406790"/>
              <a:gd name="connsiteY45-186" fmla="*/ 2461846 h 2463919"/>
              <a:gd name="connsiteX0-187" fmla="*/ 152831 w 3411846"/>
              <a:gd name="connsiteY0-188" fmla="*/ 0 h 2463919"/>
              <a:gd name="connsiteX1-189" fmla="*/ 35600 w 3411846"/>
              <a:gd name="connsiteY1-190" fmla="*/ 117231 h 2463919"/>
              <a:gd name="connsiteX2-191" fmla="*/ 12154 w 3411846"/>
              <a:gd name="connsiteY2-192" fmla="*/ 211016 h 2463919"/>
              <a:gd name="connsiteX3-193" fmla="*/ 223169 w 3411846"/>
              <a:gd name="connsiteY3-194" fmla="*/ 1055077 h 2463919"/>
              <a:gd name="connsiteX4-195" fmla="*/ 293507 w 3411846"/>
              <a:gd name="connsiteY4-196" fmla="*/ 1101969 h 2463919"/>
              <a:gd name="connsiteX5-197" fmla="*/ 481077 w 3411846"/>
              <a:gd name="connsiteY5-198" fmla="*/ 1219200 h 2463919"/>
              <a:gd name="connsiteX6-199" fmla="*/ 551415 w 3411846"/>
              <a:gd name="connsiteY6-200" fmla="*/ 1266093 h 2463919"/>
              <a:gd name="connsiteX7-201" fmla="*/ 621754 w 3411846"/>
              <a:gd name="connsiteY7-202" fmla="*/ 1336431 h 2463919"/>
              <a:gd name="connsiteX8-203" fmla="*/ 715538 w 3411846"/>
              <a:gd name="connsiteY8-204" fmla="*/ 1359877 h 2463919"/>
              <a:gd name="connsiteX9-205" fmla="*/ 809323 w 3411846"/>
              <a:gd name="connsiteY9-206" fmla="*/ 1406769 h 2463919"/>
              <a:gd name="connsiteX10-207" fmla="*/ 1137569 w 3411846"/>
              <a:gd name="connsiteY10-208" fmla="*/ 1453662 h 2463919"/>
              <a:gd name="connsiteX11-209" fmla="*/ 1794061 w 3411846"/>
              <a:gd name="connsiteY11-210" fmla="*/ 1453662 h 2463919"/>
              <a:gd name="connsiteX12-211" fmla="*/ 2427107 w 3411846"/>
              <a:gd name="connsiteY12-212" fmla="*/ 1430216 h 2463919"/>
              <a:gd name="connsiteX13-213" fmla="*/ 2638123 w 3411846"/>
              <a:gd name="connsiteY13-214" fmla="*/ 1359877 h 2463919"/>
              <a:gd name="connsiteX14-215" fmla="*/ 2708461 w 3411846"/>
              <a:gd name="connsiteY14-216" fmla="*/ 1336431 h 2463919"/>
              <a:gd name="connsiteX15-217" fmla="*/ 2802246 w 3411846"/>
              <a:gd name="connsiteY15-218" fmla="*/ 1148862 h 2463919"/>
              <a:gd name="connsiteX16-219" fmla="*/ 2802246 w 3411846"/>
              <a:gd name="connsiteY16-220" fmla="*/ 633046 h 2463919"/>
              <a:gd name="connsiteX17-221" fmla="*/ 2731907 w 3411846"/>
              <a:gd name="connsiteY17-222" fmla="*/ 586154 h 2463919"/>
              <a:gd name="connsiteX18-223" fmla="*/ 2638123 w 3411846"/>
              <a:gd name="connsiteY18-224" fmla="*/ 515816 h 2463919"/>
              <a:gd name="connsiteX19-225" fmla="*/ 2474000 w 3411846"/>
              <a:gd name="connsiteY19-226" fmla="*/ 468923 h 2463919"/>
              <a:gd name="connsiteX20-227" fmla="*/ 2403661 w 3411846"/>
              <a:gd name="connsiteY20-228" fmla="*/ 422031 h 2463919"/>
              <a:gd name="connsiteX21-229" fmla="*/ 1981631 w 3411846"/>
              <a:gd name="connsiteY21-230" fmla="*/ 398585 h 2463919"/>
              <a:gd name="connsiteX22-231" fmla="*/ 1887846 w 3411846"/>
              <a:gd name="connsiteY22-232" fmla="*/ 375139 h 2463919"/>
              <a:gd name="connsiteX23-233" fmla="*/ 1676831 w 3411846"/>
              <a:gd name="connsiteY23-234" fmla="*/ 422031 h 2463919"/>
              <a:gd name="connsiteX24-235" fmla="*/ 1629938 w 3411846"/>
              <a:gd name="connsiteY24-236" fmla="*/ 468923 h 2463919"/>
              <a:gd name="connsiteX25-237" fmla="*/ 1536154 w 3411846"/>
              <a:gd name="connsiteY25-238" fmla="*/ 515816 h 2463919"/>
              <a:gd name="connsiteX26-239" fmla="*/ 1372031 w 3411846"/>
              <a:gd name="connsiteY26-240" fmla="*/ 586154 h 2463919"/>
              <a:gd name="connsiteX27-241" fmla="*/ 1207907 w 3411846"/>
              <a:gd name="connsiteY27-242" fmla="*/ 703385 h 2463919"/>
              <a:gd name="connsiteX28-243" fmla="*/ 1090677 w 3411846"/>
              <a:gd name="connsiteY28-244" fmla="*/ 1008185 h 2463919"/>
              <a:gd name="connsiteX29-245" fmla="*/ 1137569 w 3411846"/>
              <a:gd name="connsiteY29-246" fmla="*/ 1570893 h 2463919"/>
              <a:gd name="connsiteX30-247" fmla="*/ 1161015 w 3411846"/>
              <a:gd name="connsiteY30-248" fmla="*/ 1688123 h 2463919"/>
              <a:gd name="connsiteX31-249" fmla="*/ 1301692 w 3411846"/>
              <a:gd name="connsiteY31-250" fmla="*/ 1805354 h 2463919"/>
              <a:gd name="connsiteX32-251" fmla="*/ 1465815 w 3411846"/>
              <a:gd name="connsiteY32-252" fmla="*/ 1992923 h 2463919"/>
              <a:gd name="connsiteX33-253" fmla="*/ 1489261 w 3411846"/>
              <a:gd name="connsiteY33-254" fmla="*/ 2063262 h 2463919"/>
              <a:gd name="connsiteX34-255" fmla="*/ 1559600 w 3411846"/>
              <a:gd name="connsiteY34-256" fmla="*/ 2086708 h 2463919"/>
              <a:gd name="connsiteX35-257" fmla="*/ 1653384 w 3411846"/>
              <a:gd name="connsiteY35-258" fmla="*/ 2133600 h 2463919"/>
              <a:gd name="connsiteX36-259" fmla="*/ 1723723 w 3411846"/>
              <a:gd name="connsiteY36-260" fmla="*/ 2180493 h 2463919"/>
              <a:gd name="connsiteX37-261" fmla="*/ 1817507 w 3411846"/>
              <a:gd name="connsiteY37-262" fmla="*/ 2203939 h 2463919"/>
              <a:gd name="connsiteX38-263" fmla="*/ 1864400 w 3411846"/>
              <a:gd name="connsiteY38-264" fmla="*/ 2250831 h 2463919"/>
              <a:gd name="connsiteX39-265" fmla="*/ 2098861 w 3411846"/>
              <a:gd name="connsiteY39-266" fmla="*/ 2344616 h 2463919"/>
              <a:gd name="connsiteX40-267" fmla="*/ 2755354 w 3411846"/>
              <a:gd name="connsiteY40-268" fmla="*/ 2391508 h 2463919"/>
              <a:gd name="connsiteX41-269" fmla="*/ 3036707 w 3411846"/>
              <a:gd name="connsiteY41-270" fmla="*/ 2414954 h 2463919"/>
              <a:gd name="connsiteX42-271" fmla="*/ 3177384 w 3411846"/>
              <a:gd name="connsiteY42-272" fmla="*/ 2438400 h 2463919"/>
              <a:gd name="connsiteX43-273" fmla="*/ 3271169 w 3411846"/>
              <a:gd name="connsiteY43-274" fmla="*/ 2461846 h 2463919"/>
              <a:gd name="connsiteX44-275" fmla="*/ 3411846 w 3411846"/>
              <a:gd name="connsiteY44-276" fmla="*/ 2461846 h 2463919"/>
              <a:gd name="connsiteX0-277" fmla="*/ 152831 w 3411846"/>
              <a:gd name="connsiteY0-278" fmla="*/ 0 h 2463919"/>
              <a:gd name="connsiteX1-279" fmla="*/ 35600 w 3411846"/>
              <a:gd name="connsiteY1-280" fmla="*/ 117231 h 2463919"/>
              <a:gd name="connsiteX2-281" fmla="*/ 12154 w 3411846"/>
              <a:gd name="connsiteY2-282" fmla="*/ 211016 h 2463919"/>
              <a:gd name="connsiteX3-283" fmla="*/ 223169 w 3411846"/>
              <a:gd name="connsiteY3-284" fmla="*/ 1055077 h 2463919"/>
              <a:gd name="connsiteX4-285" fmla="*/ 481077 w 3411846"/>
              <a:gd name="connsiteY4-286" fmla="*/ 1219200 h 2463919"/>
              <a:gd name="connsiteX5-287" fmla="*/ 551415 w 3411846"/>
              <a:gd name="connsiteY5-288" fmla="*/ 1266093 h 2463919"/>
              <a:gd name="connsiteX6-289" fmla="*/ 621754 w 3411846"/>
              <a:gd name="connsiteY6-290" fmla="*/ 1336431 h 2463919"/>
              <a:gd name="connsiteX7-291" fmla="*/ 715538 w 3411846"/>
              <a:gd name="connsiteY7-292" fmla="*/ 1359877 h 2463919"/>
              <a:gd name="connsiteX8-293" fmla="*/ 809323 w 3411846"/>
              <a:gd name="connsiteY8-294" fmla="*/ 1406769 h 2463919"/>
              <a:gd name="connsiteX9-295" fmla="*/ 1137569 w 3411846"/>
              <a:gd name="connsiteY9-296" fmla="*/ 1453662 h 2463919"/>
              <a:gd name="connsiteX10-297" fmla="*/ 1794061 w 3411846"/>
              <a:gd name="connsiteY10-298" fmla="*/ 1453662 h 2463919"/>
              <a:gd name="connsiteX11-299" fmla="*/ 2427107 w 3411846"/>
              <a:gd name="connsiteY11-300" fmla="*/ 1430216 h 2463919"/>
              <a:gd name="connsiteX12-301" fmla="*/ 2638123 w 3411846"/>
              <a:gd name="connsiteY12-302" fmla="*/ 1359877 h 2463919"/>
              <a:gd name="connsiteX13-303" fmla="*/ 2708461 w 3411846"/>
              <a:gd name="connsiteY13-304" fmla="*/ 1336431 h 2463919"/>
              <a:gd name="connsiteX14-305" fmla="*/ 2802246 w 3411846"/>
              <a:gd name="connsiteY14-306" fmla="*/ 1148862 h 2463919"/>
              <a:gd name="connsiteX15-307" fmla="*/ 2802246 w 3411846"/>
              <a:gd name="connsiteY15-308" fmla="*/ 633046 h 2463919"/>
              <a:gd name="connsiteX16-309" fmla="*/ 2731907 w 3411846"/>
              <a:gd name="connsiteY16-310" fmla="*/ 586154 h 2463919"/>
              <a:gd name="connsiteX17-311" fmla="*/ 2638123 w 3411846"/>
              <a:gd name="connsiteY17-312" fmla="*/ 515816 h 2463919"/>
              <a:gd name="connsiteX18-313" fmla="*/ 2474000 w 3411846"/>
              <a:gd name="connsiteY18-314" fmla="*/ 468923 h 2463919"/>
              <a:gd name="connsiteX19-315" fmla="*/ 2403661 w 3411846"/>
              <a:gd name="connsiteY19-316" fmla="*/ 422031 h 2463919"/>
              <a:gd name="connsiteX20-317" fmla="*/ 1981631 w 3411846"/>
              <a:gd name="connsiteY20-318" fmla="*/ 398585 h 2463919"/>
              <a:gd name="connsiteX21-319" fmla="*/ 1887846 w 3411846"/>
              <a:gd name="connsiteY21-320" fmla="*/ 375139 h 2463919"/>
              <a:gd name="connsiteX22-321" fmla="*/ 1676831 w 3411846"/>
              <a:gd name="connsiteY22-322" fmla="*/ 422031 h 2463919"/>
              <a:gd name="connsiteX23-323" fmla="*/ 1629938 w 3411846"/>
              <a:gd name="connsiteY23-324" fmla="*/ 468923 h 2463919"/>
              <a:gd name="connsiteX24-325" fmla="*/ 1536154 w 3411846"/>
              <a:gd name="connsiteY24-326" fmla="*/ 515816 h 2463919"/>
              <a:gd name="connsiteX25-327" fmla="*/ 1372031 w 3411846"/>
              <a:gd name="connsiteY25-328" fmla="*/ 586154 h 2463919"/>
              <a:gd name="connsiteX26-329" fmla="*/ 1207907 w 3411846"/>
              <a:gd name="connsiteY26-330" fmla="*/ 703385 h 2463919"/>
              <a:gd name="connsiteX27-331" fmla="*/ 1090677 w 3411846"/>
              <a:gd name="connsiteY27-332" fmla="*/ 1008185 h 2463919"/>
              <a:gd name="connsiteX28-333" fmla="*/ 1137569 w 3411846"/>
              <a:gd name="connsiteY28-334" fmla="*/ 1570893 h 2463919"/>
              <a:gd name="connsiteX29-335" fmla="*/ 1161015 w 3411846"/>
              <a:gd name="connsiteY29-336" fmla="*/ 1688123 h 2463919"/>
              <a:gd name="connsiteX30-337" fmla="*/ 1301692 w 3411846"/>
              <a:gd name="connsiteY30-338" fmla="*/ 1805354 h 2463919"/>
              <a:gd name="connsiteX31-339" fmla="*/ 1465815 w 3411846"/>
              <a:gd name="connsiteY31-340" fmla="*/ 1992923 h 2463919"/>
              <a:gd name="connsiteX32-341" fmla="*/ 1489261 w 3411846"/>
              <a:gd name="connsiteY32-342" fmla="*/ 2063262 h 2463919"/>
              <a:gd name="connsiteX33-343" fmla="*/ 1559600 w 3411846"/>
              <a:gd name="connsiteY33-344" fmla="*/ 2086708 h 2463919"/>
              <a:gd name="connsiteX34-345" fmla="*/ 1653384 w 3411846"/>
              <a:gd name="connsiteY34-346" fmla="*/ 2133600 h 2463919"/>
              <a:gd name="connsiteX35-347" fmla="*/ 1723723 w 3411846"/>
              <a:gd name="connsiteY35-348" fmla="*/ 2180493 h 2463919"/>
              <a:gd name="connsiteX36-349" fmla="*/ 1817507 w 3411846"/>
              <a:gd name="connsiteY36-350" fmla="*/ 2203939 h 2463919"/>
              <a:gd name="connsiteX37-351" fmla="*/ 1864400 w 3411846"/>
              <a:gd name="connsiteY37-352" fmla="*/ 2250831 h 2463919"/>
              <a:gd name="connsiteX38-353" fmla="*/ 2098861 w 3411846"/>
              <a:gd name="connsiteY38-354" fmla="*/ 2344616 h 2463919"/>
              <a:gd name="connsiteX39-355" fmla="*/ 2755354 w 3411846"/>
              <a:gd name="connsiteY39-356" fmla="*/ 2391508 h 2463919"/>
              <a:gd name="connsiteX40-357" fmla="*/ 3036707 w 3411846"/>
              <a:gd name="connsiteY40-358" fmla="*/ 2414954 h 2463919"/>
              <a:gd name="connsiteX41-359" fmla="*/ 3177384 w 3411846"/>
              <a:gd name="connsiteY41-360" fmla="*/ 2438400 h 2463919"/>
              <a:gd name="connsiteX42-361" fmla="*/ 3271169 w 3411846"/>
              <a:gd name="connsiteY42-362" fmla="*/ 2461846 h 2463919"/>
              <a:gd name="connsiteX43-363" fmla="*/ 3411846 w 3411846"/>
              <a:gd name="connsiteY43-364" fmla="*/ 2461846 h 2463919"/>
              <a:gd name="connsiteX0-365" fmla="*/ 152831 w 3411846"/>
              <a:gd name="connsiteY0-366" fmla="*/ 0 h 2463919"/>
              <a:gd name="connsiteX1-367" fmla="*/ 35600 w 3411846"/>
              <a:gd name="connsiteY1-368" fmla="*/ 117231 h 2463919"/>
              <a:gd name="connsiteX2-369" fmla="*/ 12154 w 3411846"/>
              <a:gd name="connsiteY2-370" fmla="*/ 211016 h 2463919"/>
              <a:gd name="connsiteX3-371" fmla="*/ 223169 w 3411846"/>
              <a:gd name="connsiteY3-372" fmla="*/ 1055077 h 2463919"/>
              <a:gd name="connsiteX4-373" fmla="*/ 481077 w 3411846"/>
              <a:gd name="connsiteY4-374" fmla="*/ 1219200 h 2463919"/>
              <a:gd name="connsiteX5-375" fmla="*/ 621754 w 3411846"/>
              <a:gd name="connsiteY5-376" fmla="*/ 1336431 h 2463919"/>
              <a:gd name="connsiteX6-377" fmla="*/ 715538 w 3411846"/>
              <a:gd name="connsiteY6-378" fmla="*/ 1359877 h 2463919"/>
              <a:gd name="connsiteX7-379" fmla="*/ 809323 w 3411846"/>
              <a:gd name="connsiteY7-380" fmla="*/ 1406769 h 2463919"/>
              <a:gd name="connsiteX8-381" fmla="*/ 1137569 w 3411846"/>
              <a:gd name="connsiteY8-382" fmla="*/ 1453662 h 2463919"/>
              <a:gd name="connsiteX9-383" fmla="*/ 1794061 w 3411846"/>
              <a:gd name="connsiteY9-384" fmla="*/ 1453662 h 2463919"/>
              <a:gd name="connsiteX10-385" fmla="*/ 2427107 w 3411846"/>
              <a:gd name="connsiteY10-386" fmla="*/ 1430216 h 2463919"/>
              <a:gd name="connsiteX11-387" fmla="*/ 2638123 w 3411846"/>
              <a:gd name="connsiteY11-388" fmla="*/ 1359877 h 2463919"/>
              <a:gd name="connsiteX12-389" fmla="*/ 2708461 w 3411846"/>
              <a:gd name="connsiteY12-390" fmla="*/ 1336431 h 2463919"/>
              <a:gd name="connsiteX13-391" fmla="*/ 2802246 w 3411846"/>
              <a:gd name="connsiteY13-392" fmla="*/ 1148862 h 2463919"/>
              <a:gd name="connsiteX14-393" fmla="*/ 2802246 w 3411846"/>
              <a:gd name="connsiteY14-394" fmla="*/ 633046 h 2463919"/>
              <a:gd name="connsiteX15-395" fmla="*/ 2731907 w 3411846"/>
              <a:gd name="connsiteY15-396" fmla="*/ 586154 h 2463919"/>
              <a:gd name="connsiteX16-397" fmla="*/ 2638123 w 3411846"/>
              <a:gd name="connsiteY16-398" fmla="*/ 515816 h 2463919"/>
              <a:gd name="connsiteX17-399" fmla="*/ 2474000 w 3411846"/>
              <a:gd name="connsiteY17-400" fmla="*/ 468923 h 2463919"/>
              <a:gd name="connsiteX18-401" fmla="*/ 2403661 w 3411846"/>
              <a:gd name="connsiteY18-402" fmla="*/ 422031 h 2463919"/>
              <a:gd name="connsiteX19-403" fmla="*/ 1981631 w 3411846"/>
              <a:gd name="connsiteY19-404" fmla="*/ 398585 h 2463919"/>
              <a:gd name="connsiteX20-405" fmla="*/ 1887846 w 3411846"/>
              <a:gd name="connsiteY20-406" fmla="*/ 375139 h 2463919"/>
              <a:gd name="connsiteX21-407" fmla="*/ 1676831 w 3411846"/>
              <a:gd name="connsiteY21-408" fmla="*/ 422031 h 2463919"/>
              <a:gd name="connsiteX22-409" fmla="*/ 1629938 w 3411846"/>
              <a:gd name="connsiteY22-410" fmla="*/ 468923 h 2463919"/>
              <a:gd name="connsiteX23-411" fmla="*/ 1536154 w 3411846"/>
              <a:gd name="connsiteY23-412" fmla="*/ 515816 h 2463919"/>
              <a:gd name="connsiteX24-413" fmla="*/ 1372031 w 3411846"/>
              <a:gd name="connsiteY24-414" fmla="*/ 586154 h 2463919"/>
              <a:gd name="connsiteX25-415" fmla="*/ 1207907 w 3411846"/>
              <a:gd name="connsiteY25-416" fmla="*/ 703385 h 2463919"/>
              <a:gd name="connsiteX26-417" fmla="*/ 1090677 w 3411846"/>
              <a:gd name="connsiteY26-418" fmla="*/ 1008185 h 2463919"/>
              <a:gd name="connsiteX27-419" fmla="*/ 1137569 w 3411846"/>
              <a:gd name="connsiteY27-420" fmla="*/ 1570893 h 2463919"/>
              <a:gd name="connsiteX28-421" fmla="*/ 1161015 w 3411846"/>
              <a:gd name="connsiteY28-422" fmla="*/ 1688123 h 2463919"/>
              <a:gd name="connsiteX29-423" fmla="*/ 1301692 w 3411846"/>
              <a:gd name="connsiteY29-424" fmla="*/ 1805354 h 2463919"/>
              <a:gd name="connsiteX30-425" fmla="*/ 1465815 w 3411846"/>
              <a:gd name="connsiteY30-426" fmla="*/ 1992923 h 2463919"/>
              <a:gd name="connsiteX31-427" fmla="*/ 1489261 w 3411846"/>
              <a:gd name="connsiteY31-428" fmla="*/ 2063262 h 2463919"/>
              <a:gd name="connsiteX32-429" fmla="*/ 1559600 w 3411846"/>
              <a:gd name="connsiteY32-430" fmla="*/ 2086708 h 2463919"/>
              <a:gd name="connsiteX33-431" fmla="*/ 1653384 w 3411846"/>
              <a:gd name="connsiteY33-432" fmla="*/ 2133600 h 2463919"/>
              <a:gd name="connsiteX34-433" fmla="*/ 1723723 w 3411846"/>
              <a:gd name="connsiteY34-434" fmla="*/ 2180493 h 2463919"/>
              <a:gd name="connsiteX35-435" fmla="*/ 1817507 w 3411846"/>
              <a:gd name="connsiteY35-436" fmla="*/ 2203939 h 2463919"/>
              <a:gd name="connsiteX36-437" fmla="*/ 1864400 w 3411846"/>
              <a:gd name="connsiteY36-438" fmla="*/ 2250831 h 2463919"/>
              <a:gd name="connsiteX37-439" fmla="*/ 2098861 w 3411846"/>
              <a:gd name="connsiteY37-440" fmla="*/ 2344616 h 2463919"/>
              <a:gd name="connsiteX38-441" fmla="*/ 2755354 w 3411846"/>
              <a:gd name="connsiteY38-442" fmla="*/ 2391508 h 2463919"/>
              <a:gd name="connsiteX39-443" fmla="*/ 3036707 w 3411846"/>
              <a:gd name="connsiteY39-444" fmla="*/ 2414954 h 2463919"/>
              <a:gd name="connsiteX40-445" fmla="*/ 3177384 w 3411846"/>
              <a:gd name="connsiteY40-446" fmla="*/ 2438400 h 2463919"/>
              <a:gd name="connsiteX41-447" fmla="*/ 3271169 w 3411846"/>
              <a:gd name="connsiteY41-448" fmla="*/ 2461846 h 2463919"/>
              <a:gd name="connsiteX42-449" fmla="*/ 3411846 w 3411846"/>
              <a:gd name="connsiteY42-450" fmla="*/ 2461846 h 2463919"/>
              <a:gd name="connsiteX0-451" fmla="*/ 171746 w 3430761"/>
              <a:gd name="connsiteY0-452" fmla="*/ 0 h 2463919"/>
              <a:gd name="connsiteX1-453" fmla="*/ 54515 w 3430761"/>
              <a:gd name="connsiteY1-454" fmla="*/ 117231 h 2463919"/>
              <a:gd name="connsiteX2-455" fmla="*/ 31069 w 3430761"/>
              <a:gd name="connsiteY2-456" fmla="*/ 211016 h 2463919"/>
              <a:gd name="connsiteX3-457" fmla="*/ 499992 w 3430761"/>
              <a:gd name="connsiteY3-458" fmla="*/ 1219200 h 2463919"/>
              <a:gd name="connsiteX4-459" fmla="*/ 640669 w 3430761"/>
              <a:gd name="connsiteY4-460" fmla="*/ 1336431 h 2463919"/>
              <a:gd name="connsiteX5-461" fmla="*/ 734453 w 3430761"/>
              <a:gd name="connsiteY5-462" fmla="*/ 1359877 h 2463919"/>
              <a:gd name="connsiteX6-463" fmla="*/ 828238 w 3430761"/>
              <a:gd name="connsiteY6-464" fmla="*/ 1406769 h 2463919"/>
              <a:gd name="connsiteX7-465" fmla="*/ 1156484 w 3430761"/>
              <a:gd name="connsiteY7-466" fmla="*/ 1453662 h 2463919"/>
              <a:gd name="connsiteX8-467" fmla="*/ 1812976 w 3430761"/>
              <a:gd name="connsiteY8-468" fmla="*/ 1453662 h 2463919"/>
              <a:gd name="connsiteX9-469" fmla="*/ 2446022 w 3430761"/>
              <a:gd name="connsiteY9-470" fmla="*/ 1430216 h 2463919"/>
              <a:gd name="connsiteX10-471" fmla="*/ 2657038 w 3430761"/>
              <a:gd name="connsiteY10-472" fmla="*/ 1359877 h 2463919"/>
              <a:gd name="connsiteX11-473" fmla="*/ 2727376 w 3430761"/>
              <a:gd name="connsiteY11-474" fmla="*/ 1336431 h 2463919"/>
              <a:gd name="connsiteX12-475" fmla="*/ 2821161 w 3430761"/>
              <a:gd name="connsiteY12-476" fmla="*/ 1148862 h 2463919"/>
              <a:gd name="connsiteX13-477" fmla="*/ 2821161 w 3430761"/>
              <a:gd name="connsiteY13-478" fmla="*/ 633046 h 2463919"/>
              <a:gd name="connsiteX14-479" fmla="*/ 2750822 w 3430761"/>
              <a:gd name="connsiteY14-480" fmla="*/ 586154 h 2463919"/>
              <a:gd name="connsiteX15-481" fmla="*/ 2657038 w 3430761"/>
              <a:gd name="connsiteY15-482" fmla="*/ 515816 h 2463919"/>
              <a:gd name="connsiteX16-483" fmla="*/ 2492915 w 3430761"/>
              <a:gd name="connsiteY16-484" fmla="*/ 468923 h 2463919"/>
              <a:gd name="connsiteX17-485" fmla="*/ 2422576 w 3430761"/>
              <a:gd name="connsiteY17-486" fmla="*/ 422031 h 2463919"/>
              <a:gd name="connsiteX18-487" fmla="*/ 2000546 w 3430761"/>
              <a:gd name="connsiteY18-488" fmla="*/ 398585 h 2463919"/>
              <a:gd name="connsiteX19-489" fmla="*/ 1906761 w 3430761"/>
              <a:gd name="connsiteY19-490" fmla="*/ 375139 h 2463919"/>
              <a:gd name="connsiteX20-491" fmla="*/ 1695746 w 3430761"/>
              <a:gd name="connsiteY20-492" fmla="*/ 422031 h 2463919"/>
              <a:gd name="connsiteX21-493" fmla="*/ 1648853 w 3430761"/>
              <a:gd name="connsiteY21-494" fmla="*/ 468923 h 2463919"/>
              <a:gd name="connsiteX22-495" fmla="*/ 1555069 w 3430761"/>
              <a:gd name="connsiteY22-496" fmla="*/ 515816 h 2463919"/>
              <a:gd name="connsiteX23-497" fmla="*/ 1390946 w 3430761"/>
              <a:gd name="connsiteY23-498" fmla="*/ 586154 h 2463919"/>
              <a:gd name="connsiteX24-499" fmla="*/ 1226822 w 3430761"/>
              <a:gd name="connsiteY24-500" fmla="*/ 703385 h 2463919"/>
              <a:gd name="connsiteX25-501" fmla="*/ 1109592 w 3430761"/>
              <a:gd name="connsiteY25-502" fmla="*/ 1008185 h 2463919"/>
              <a:gd name="connsiteX26-503" fmla="*/ 1156484 w 3430761"/>
              <a:gd name="connsiteY26-504" fmla="*/ 1570893 h 2463919"/>
              <a:gd name="connsiteX27-505" fmla="*/ 1179930 w 3430761"/>
              <a:gd name="connsiteY27-506" fmla="*/ 1688123 h 2463919"/>
              <a:gd name="connsiteX28-507" fmla="*/ 1320607 w 3430761"/>
              <a:gd name="connsiteY28-508" fmla="*/ 1805354 h 2463919"/>
              <a:gd name="connsiteX29-509" fmla="*/ 1484730 w 3430761"/>
              <a:gd name="connsiteY29-510" fmla="*/ 1992923 h 2463919"/>
              <a:gd name="connsiteX30-511" fmla="*/ 1508176 w 3430761"/>
              <a:gd name="connsiteY30-512" fmla="*/ 2063262 h 2463919"/>
              <a:gd name="connsiteX31-513" fmla="*/ 1578515 w 3430761"/>
              <a:gd name="connsiteY31-514" fmla="*/ 2086708 h 2463919"/>
              <a:gd name="connsiteX32-515" fmla="*/ 1672299 w 3430761"/>
              <a:gd name="connsiteY32-516" fmla="*/ 2133600 h 2463919"/>
              <a:gd name="connsiteX33-517" fmla="*/ 1742638 w 3430761"/>
              <a:gd name="connsiteY33-518" fmla="*/ 2180493 h 2463919"/>
              <a:gd name="connsiteX34-519" fmla="*/ 1836422 w 3430761"/>
              <a:gd name="connsiteY34-520" fmla="*/ 2203939 h 2463919"/>
              <a:gd name="connsiteX35-521" fmla="*/ 1883315 w 3430761"/>
              <a:gd name="connsiteY35-522" fmla="*/ 2250831 h 2463919"/>
              <a:gd name="connsiteX36-523" fmla="*/ 2117776 w 3430761"/>
              <a:gd name="connsiteY36-524" fmla="*/ 2344616 h 2463919"/>
              <a:gd name="connsiteX37-525" fmla="*/ 2774269 w 3430761"/>
              <a:gd name="connsiteY37-526" fmla="*/ 2391508 h 2463919"/>
              <a:gd name="connsiteX38-527" fmla="*/ 3055622 w 3430761"/>
              <a:gd name="connsiteY38-528" fmla="*/ 2414954 h 2463919"/>
              <a:gd name="connsiteX39-529" fmla="*/ 3196299 w 3430761"/>
              <a:gd name="connsiteY39-530" fmla="*/ 2438400 h 2463919"/>
              <a:gd name="connsiteX40-531" fmla="*/ 3290084 w 3430761"/>
              <a:gd name="connsiteY40-532" fmla="*/ 2461846 h 2463919"/>
              <a:gd name="connsiteX41-533" fmla="*/ 3430761 w 3430761"/>
              <a:gd name="connsiteY41-534" fmla="*/ 2461846 h 2463919"/>
              <a:gd name="connsiteX0-535" fmla="*/ 182128 w 3441143"/>
              <a:gd name="connsiteY0-536" fmla="*/ 0 h 2463919"/>
              <a:gd name="connsiteX1-537" fmla="*/ 64897 w 3441143"/>
              <a:gd name="connsiteY1-538" fmla="*/ 117231 h 2463919"/>
              <a:gd name="connsiteX2-539" fmla="*/ 41451 w 3441143"/>
              <a:gd name="connsiteY2-540" fmla="*/ 211016 h 2463919"/>
              <a:gd name="connsiteX3-541" fmla="*/ 651051 w 3441143"/>
              <a:gd name="connsiteY3-542" fmla="*/ 1336431 h 2463919"/>
              <a:gd name="connsiteX4-543" fmla="*/ 744835 w 3441143"/>
              <a:gd name="connsiteY4-544" fmla="*/ 1359877 h 2463919"/>
              <a:gd name="connsiteX5-545" fmla="*/ 838620 w 3441143"/>
              <a:gd name="connsiteY5-546" fmla="*/ 1406769 h 2463919"/>
              <a:gd name="connsiteX6-547" fmla="*/ 1166866 w 3441143"/>
              <a:gd name="connsiteY6-548" fmla="*/ 1453662 h 2463919"/>
              <a:gd name="connsiteX7-549" fmla="*/ 1823358 w 3441143"/>
              <a:gd name="connsiteY7-550" fmla="*/ 1453662 h 2463919"/>
              <a:gd name="connsiteX8-551" fmla="*/ 2456404 w 3441143"/>
              <a:gd name="connsiteY8-552" fmla="*/ 1430216 h 2463919"/>
              <a:gd name="connsiteX9-553" fmla="*/ 2667420 w 3441143"/>
              <a:gd name="connsiteY9-554" fmla="*/ 1359877 h 2463919"/>
              <a:gd name="connsiteX10-555" fmla="*/ 2737758 w 3441143"/>
              <a:gd name="connsiteY10-556" fmla="*/ 1336431 h 2463919"/>
              <a:gd name="connsiteX11-557" fmla="*/ 2831543 w 3441143"/>
              <a:gd name="connsiteY11-558" fmla="*/ 1148862 h 2463919"/>
              <a:gd name="connsiteX12-559" fmla="*/ 2831543 w 3441143"/>
              <a:gd name="connsiteY12-560" fmla="*/ 633046 h 2463919"/>
              <a:gd name="connsiteX13-561" fmla="*/ 2761204 w 3441143"/>
              <a:gd name="connsiteY13-562" fmla="*/ 586154 h 2463919"/>
              <a:gd name="connsiteX14-563" fmla="*/ 2667420 w 3441143"/>
              <a:gd name="connsiteY14-564" fmla="*/ 515816 h 2463919"/>
              <a:gd name="connsiteX15-565" fmla="*/ 2503297 w 3441143"/>
              <a:gd name="connsiteY15-566" fmla="*/ 468923 h 2463919"/>
              <a:gd name="connsiteX16-567" fmla="*/ 2432958 w 3441143"/>
              <a:gd name="connsiteY16-568" fmla="*/ 422031 h 2463919"/>
              <a:gd name="connsiteX17-569" fmla="*/ 2010928 w 3441143"/>
              <a:gd name="connsiteY17-570" fmla="*/ 398585 h 2463919"/>
              <a:gd name="connsiteX18-571" fmla="*/ 1917143 w 3441143"/>
              <a:gd name="connsiteY18-572" fmla="*/ 375139 h 2463919"/>
              <a:gd name="connsiteX19-573" fmla="*/ 1706128 w 3441143"/>
              <a:gd name="connsiteY19-574" fmla="*/ 422031 h 2463919"/>
              <a:gd name="connsiteX20-575" fmla="*/ 1659235 w 3441143"/>
              <a:gd name="connsiteY20-576" fmla="*/ 468923 h 2463919"/>
              <a:gd name="connsiteX21-577" fmla="*/ 1565451 w 3441143"/>
              <a:gd name="connsiteY21-578" fmla="*/ 515816 h 2463919"/>
              <a:gd name="connsiteX22-579" fmla="*/ 1401328 w 3441143"/>
              <a:gd name="connsiteY22-580" fmla="*/ 586154 h 2463919"/>
              <a:gd name="connsiteX23-581" fmla="*/ 1237204 w 3441143"/>
              <a:gd name="connsiteY23-582" fmla="*/ 703385 h 2463919"/>
              <a:gd name="connsiteX24-583" fmla="*/ 1119974 w 3441143"/>
              <a:gd name="connsiteY24-584" fmla="*/ 1008185 h 2463919"/>
              <a:gd name="connsiteX25-585" fmla="*/ 1166866 w 3441143"/>
              <a:gd name="connsiteY25-586" fmla="*/ 1570893 h 2463919"/>
              <a:gd name="connsiteX26-587" fmla="*/ 1190312 w 3441143"/>
              <a:gd name="connsiteY26-588" fmla="*/ 1688123 h 2463919"/>
              <a:gd name="connsiteX27-589" fmla="*/ 1330989 w 3441143"/>
              <a:gd name="connsiteY27-590" fmla="*/ 1805354 h 2463919"/>
              <a:gd name="connsiteX28-591" fmla="*/ 1495112 w 3441143"/>
              <a:gd name="connsiteY28-592" fmla="*/ 1992923 h 2463919"/>
              <a:gd name="connsiteX29-593" fmla="*/ 1518558 w 3441143"/>
              <a:gd name="connsiteY29-594" fmla="*/ 2063262 h 2463919"/>
              <a:gd name="connsiteX30-595" fmla="*/ 1588897 w 3441143"/>
              <a:gd name="connsiteY30-596" fmla="*/ 2086708 h 2463919"/>
              <a:gd name="connsiteX31-597" fmla="*/ 1682681 w 3441143"/>
              <a:gd name="connsiteY31-598" fmla="*/ 2133600 h 2463919"/>
              <a:gd name="connsiteX32-599" fmla="*/ 1753020 w 3441143"/>
              <a:gd name="connsiteY32-600" fmla="*/ 2180493 h 2463919"/>
              <a:gd name="connsiteX33-601" fmla="*/ 1846804 w 3441143"/>
              <a:gd name="connsiteY33-602" fmla="*/ 2203939 h 2463919"/>
              <a:gd name="connsiteX34-603" fmla="*/ 1893697 w 3441143"/>
              <a:gd name="connsiteY34-604" fmla="*/ 2250831 h 2463919"/>
              <a:gd name="connsiteX35-605" fmla="*/ 2128158 w 3441143"/>
              <a:gd name="connsiteY35-606" fmla="*/ 2344616 h 2463919"/>
              <a:gd name="connsiteX36-607" fmla="*/ 2784651 w 3441143"/>
              <a:gd name="connsiteY36-608" fmla="*/ 2391508 h 2463919"/>
              <a:gd name="connsiteX37-609" fmla="*/ 3066004 w 3441143"/>
              <a:gd name="connsiteY37-610" fmla="*/ 2414954 h 2463919"/>
              <a:gd name="connsiteX38-611" fmla="*/ 3206681 w 3441143"/>
              <a:gd name="connsiteY38-612" fmla="*/ 2438400 h 2463919"/>
              <a:gd name="connsiteX39-613" fmla="*/ 3300466 w 3441143"/>
              <a:gd name="connsiteY39-614" fmla="*/ 2461846 h 2463919"/>
              <a:gd name="connsiteX40-615" fmla="*/ 3441143 w 3441143"/>
              <a:gd name="connsiteY40-616" fmla="*/ 2461846 h 2463919"/>
              <a:gd name="connsiteX0-617" fmla="*/ 189057 w 3448072"/>
              <a:gd name="connsiteY0-618" fmla="*/ 0 h 2463919"/>
              <a:gd name="connsiteX1-619" fmla="*/ 71826 w 3448072"/>
              <a:gd name="connsiteY1-620" fmla="*/ 117231 h 2463919"/>
              <a:gd name="connsiteX2-621" fmla="*/ 48380 w 3448072"/>
              <a:gd name="connsiteY2-622" fmla="*/ 211016 h 2463919"/>
              <a:gd name="connsiteX3-623" fmla="*/ 751764 w 3448072"/>
              <a:gd name="connsiteY3-624" fmla="*/ 1359877 h 2463919"/>
              <a:gd name="connsiteX4-625" fmla="*/ 845549 w 3448072"/>
              <a:gd name="connsiteY4-626" fmla="*/ 1406769 h 2463919"/>
              <a:gd name="connsiteX5-627" fmla="*/ 1173795 w 3448072"/>
              <a:gd name="connsiteY5-628" fmla="*/ 1453662 h 2463919"/>
              <a:gd name="connsiteX6-629" fmla="*/ 1830287 w 3448072"/>
              <a:gd name="connsiteY6-630" fmla="*/ 1453662 h 2463919"/>
              <a:gd name="connsiteX7-631" fmla="*/ 2463333 w 3448072"/>
              <a:gd name="connsiteY7-632" fmla="*/ 1430216 h 2463919"/>
              <a:gd name="connsiteX8-633" fmla="*/ 2674349 w 3448072"/>
              <a:gd name="connsiteY8-634" fmla="*/ 1359877 h 2463919"/>
              <a:gd name="connsiteX9-635" fmla="*/ 2744687 w 3448072"/>
              <a:gd name="connsiteY9-636" fmla="*/ 1336431 h 2463919"/>
              <a:gd name="connsiteX10-637" fmla="*/ 2838472 w 3448072"/>
              <a:gd name="connsiteY10-638" fmla="*/ 1148862 h 2463919"/>
              <a:gd name="connsiteX11-639" fmla="*/ 2838472 w 3448072"/>
              <a:gd name="connsiteY11-640" fmla="*/ 633046 h 2463919"/>
              <a:gd name="connsiteX12-641" fmla="*/ 2768133 w 3448072"/>
              <a:gd name="connsiteY12-642" fmla="*/ 586154 h 2463919"/>
              <a:gd name="connsiteX13-643" fmla="*/ 2674349 w 3448072"/>
              <a:gd name="connsiteY13-644" fmla="*/ 515816 h 2463919"/>
              <a:gd name="connsiteX14-645" fmla="*/ 2510226 w 3448072"/>
              <a:gd name="connsiteY14-646" fmla="*/ 468923 h 2463919"/>
              <a:gd name="connsiteX15-647" fmla="*/ 2439887 w 3448072"/>
              <a:gd name="connsiteY15-648" fmla="*/ 422031 h 2463919"/>
              <a:gd name="connsiteX16-649" fmla="*/ 2017857 w 3448072"/>
              <a:gd name="connsiteY16-650" fmla="*/ 398585 h 2463919"/>
              <a:gd name="connsiteX17-651" fmla="*/ 1924072 w 3448072"/>
              <a:gd name="connsiteY17-652" fmla="*/ 375139 h 2463919"/>
              <a:gd name="connsiteX18-653" fmla="*/ 1713057 w 3448072"/>
              <a:gd name="connsiteY18-654" fmla="*/ 422031 h 2463919"/>
              <a:gd name="connsiteX19-655" fmla="*/ 1666164 w 3448072"/>
              <a:gd name="connsiteY19-656" fmla="*/ 468923 h 2463919"/>
              <a:gd name="connsiteX20-657" fmla="*/ 1572380 w 3448072"/>
              <a:gd name="connsiteY20-658" fmla="*/ 515816 h 2463919"/>
              <a:gd name="connsiteX21-659" fmla="*/ 1408257 w 3448072"/>
              <a:gd name="connsiteY21-660" fmla="*/ 586154 h 2463919"/>
              <a:gd name="connsiteX22-661" fmla="*/ 1244133 w 3448072"/>
              <a:gd name="connsiteY22-662" fmla="*/ 703385 h 2463919"/>
              <a:gd name="connsiteX23-663" fmla="*/ 1126903 w 3448072"/>
              <a:gd name="connsiteY23-664" fmla="*/ 1008185 h 2463919"/>
              <a:gd name="connsiteX24-665" fmla="*/ 1173795 w 3448072"/>
              <a:gd name="connsiteY24-666" fmla="*/ 1570893 h 2463919"/>
              <a:gd name="connsiteX25-667" fmla="*/ 1197241 w 3448072"/>
              <a:gd name="connsiteY25-668" fmla="*/ 1688123 h 2463919"/>
              <a:gd name="connsiteX26-669" fmla="*/ 1337918 w 3448072"/>
              <a:gd name="connsiteY26-670" fmla="*/ 1805354 h 2463919"/>
              <a:gd name="connsiteX27-671" fmla="*/ 1502041 w 3448072"/>
              <a:gd name="connsiteY27-672" fmla="*/ 1992923 h 2463919"/>
              <a:gd name="connsiteX28-673" fmla="*/ 1525487 w 3448072"/>
              <a:gd name="connsiteY28-674" fmla="*/ 2063262 h 2463919"/>
              <a:gd name="connsiteX29-675" fmla="*/ 1595826 w 3448072"/>
              <a:gd name="connsiteY29-676" fmla="*/ 2086708 h 2463919"/>
              <a:gd name="connsiteX30-677" fmla="*/ 1689610 w 3448072"/>
              <a:gd name="connsiteY30-678" fmla="*/ 2133600 h 2463919"/>
              <a:gd name="connsiteX31-679" fmla="*/ 1759949 w 3448072"/>
              <a:gd name="connsiteY31-680" fmla="*/ 2180493 h 2463919"/>
              <a:gd name="connsiteX32-681" fmla="*/ 1853733 w 3448072"/>
              <a:gd name="connsiteY32-682" fmla="*/ 2203939 h 2463919"/>
              <a:gd name="connsiteX33-683" fmla="*/ 1900626 w 3448072"/>
              <a:gd name="connsiteY33-684" fmla="*/ 2250831 h 2463919"/>
              <a:gd name="connsiteX34-685" fmla="*/ 2135087 w 3448072"/>
              <a:gd name="connsiteY34-686" fmla="*/ 2344616 h 2463919"/>
              <a:gd name="connsiteX35-687" fmla="*/ 2791580 w 3448072"/>
              <a:gd name="connsiteY35-688" fmla="*/ 2391508 h 2463919"/>
              <a:gd name="connsiteX36-689" fmla="*/ 3072933 w 3448072"/>
              <a:gd name="connsiteY36-690" fmla="*/ 2414954 h 2463919"/>
              <a:gd name="connsiteX37-691" fmla="*/ 3213610 w 3448072"/>
              <a:gd name="connsiteY37-692" fmla="*/ 2438400 h 2463919"/>
              <a:gd name="connsiteX38-693" fmla="*/ 3307395 w 3448072"/>
              <a:gd name="connsiteY38-694" fmla="*/ 2461846 h 2463919"/>
              <a:gd name="connsiteX39-695" fmla="*/ 3448072 w 3448072"/>
              <a:gd name="connsiteY39-696" fmla="*/ 2461846 h 2463919"/>
              <a:gd name="connsiteX0-697" fmla="*/ 195991 w 3455006"/>
              <a:gd name="connsiteY0-698" fmla="*/ 0 h 2463919"/>
              <a:gd name="connsiteX1-699" fmla="*/ 78760 w 3455006"/>
              <a:gd name="connsiteY1-700" fmla="*/ 117231 h 2463919"/>
              <a:gd name="connsiteX2-701" fmla="*/ 55314 w 3455006"/>
              <a:gd name="connsiteY2-702" fmla="*/ 211016 h 2463919"/>
              <a:gd name="connsiteX3-703" fmla="*/ 852483 w 3455006"/>
              <a:gd name="connsiteY3-704" fmla="*/ 1406769 h 2463919"/>
              <a:gd name="connsiteX4-705" fmla="*/ 1180729 w 3455006"/>
              <a:gd name="connsiteY4-706" fmla="*/ 1453662 h 2463919"/>
              <a:gd name="connsiteX5-707" fmla="*/ 1837221 w 3455006"/>
              <a:gd name="connsiteY5-708" fmla="*/ 1453662 h 2463919"/>
              <a:gd name="connsiteX6-709" fmla="*/ 2470267 w 3455006"/>
              <a:gd name="connsiteY6-710" fmla="*/ 1430216 h 2463919"/>
              <a:gd name="connsiteX7-711" fmla="*/ 2681283 w 3455006"/>
              <a:gd name="connsiteY7-712" fmla="*/ 1359877 h 2463919"/>
              <a:gd name="connsiteX8-713" fmla="*/ 2751621 w 3455006"/>
              <a:gd name="connsiteY8-714" fmla="*/ 1336431 h 2463919"/>
              <a:gd name="connsiteX9-715" fmla="*/ 2845406 w 3455006"/>
              <a:gd name="connsiteY9-716" fmla="*/ 1148862 h 2463919"/>
              <a:gd name="connsiteX10-717" fmla="*/ 2845406 w 3455006"/>
              <a:gd name="connsiteY10-718" fmla="*/ 633046 h 2463919"/>
              <a:gd name="connsiteX11-719" fmla="*/ 2775067 w 3455006"/>
              <a:gd name="connsiteY11-720" fmla="*/ 586154 h 2463919"/>
              <a:gd name="connsiteX12-721" fmla="*/ 2681283 w 3455006"/>
              <a:gd name="connsiteY12-722" fmla="*/ 515816 h 2463919"/>
              <a:gd name="connsiteX13-723" fmla="*/ 2517160 w 3455006"/>
              <a:gd name="connsiteY13-724" fmla="*/ 468923 h 2463919"/>
              <a:gd name="connsiteX14-725" fmla="*/ 2446821 w 3455006"/>
              <a:gd name="connsiteY14-726" fmla="*/ 422031 h 2463919"/>
              <a:gd name="connsiteX15-727" fmla="*/ 2024791 w 3455006"/>
              <a:gd name="connsiteY15-728" fmla="*/ 398585 h 2463919"/>
              <a:gd name="connsiteX16-729" fmla="*/ 1931006 w 3455006"/>
              <a:gd name="connsiteY16-730" fmla="*/ 375139 h 2463919"/>
              <a:gd name="connsiteX17-731" fmla="*/ 1719991 w 3455006"/>
              <a:gd name="connsiteY17-732" fmla="*/ 422031 h 2463919"/>
              <a:gd name="connsiteX18-733" fmla="*/ 1673098 w 3455006"/>
              <a:gd name="connsiteY18-734" fmla="*/ 468923 h 2463919"/>
              <a:gd name="connsiteX19-735" fmla="*/ 1579314 w 3455006"/>
              <a:gd name="connsiteY19-736" fmla="*/ 515816 h 2463919"/>
              <a:gd name="connsiteX20-737" fmla="*/ 1415191 w 3455006"/>
              <a:gd name="connsiteY20-738" fmla="*/ 586154 h 2463919"/>
              <a:gd name="connsiteX21-739" fmla="*/ 1251067 w 3455006"/>
              <a:gd name="connsiteY21-740" fmla="*/ 703385 h 2463919"/>
              <a:gd name="connsiteX22-741" fmla="*/ 1133837 w 3455006"/>
              <a:gd name="connsiteY22-742" fmla="*/ 1008185 h 2463919"/>
              <a:gd name="connsiteX23-743" fmla="*/ 1180729 w 3455006"/>
              <a:gd name="connsiteY23-744" fmla="*/ 1570893 h 2463919"/>
              <a:gd name="connsiteX24-745" fmla="*/ 1204175 w 3455006"/>
              <a:gd name="connsiteY24-746" fmla="*/ 1688123 h 2463919"/>
              <a:gd name="connsiteX25-747" fmla="*/ 1344852 w 3455006"/>
              <a:gd name="connsiteY25-748" fmla="*/ 1805354 h 2463919"/>
              <a:gd name="connsiteX26-749" fmla="*/ 1508975 w 3455006"/>
              <a:gd name="connsiteY26-750" fmla="*/ 1992923 h 2463919"/>
              <a:gd name="connsiteX27-751" fmla="*/ 1532421 w 3455006"/>
              <a:gd name="connsiteY27-752" fmla="*/ 2063262 h 2463919"/>
              <a:gd name="connsiteX28-753" fmla="*/ 1602760 w 3455006"/>
              <a:gd name="connsiteY28-754" fmla="*/ 2086708 h 2463919"/>
              <a:gd name="connsiteX29-755" fmla="*/ 1696544 w 3455006"/>
              <a:gd name="connsiteY29-756" fmla="*/ 2133600 h 2463919"/>
              <a:gd name="connsiteX30-757" fmla="*/ 1766883 w 3455006"/>
              <a:gd name="connsiteY30-758" fmla="*/ 2180493 h 2463919"/>
              <a:gd name="connsiteX31-759" fmla="*/ 1860667 w 3455006"/>
              <a:gd name="connsiteY31-760" fmla="*/ 2203939 h 2463919"/>
              <a:gd name="connsiteX32-761" fmla="*/ 1907560 w 3455006"/>
              <a:gd name="connsiteY32-762" fmla="*/ 2250831 h 2463919"/>
              <a:gd name="connsiteX33-763" fmla="*/ 2142021 w 3455006"/>
              <a:gd name="connsiteY33-764" fmla="*/ 2344616 h 2463919"/>
              <a:gd name="connsiteX34-765" fmla="*/ 2798514 w 3455006"/>
              <a:gd name="connsiteY34-766" fmla="*/ 2391508 h 2463919"/>
              <a:gd name="connsiteX35-767" fmla="*/ 3079867 w 3455006"/>
              <a:gd name="connsiteY35-768" fmla="*/ 2414954 h 2463919"/>
              <a:gd name="connsiteX36-769" fmla="*/ 3220544 w 3455006"/>
              <a:gd name="connsiteY36-770" fmla="*/ 2438400 h 2463919"/>
              <a:gd name="connsiteX37-771" fmla="*/ 3314329 w 3455006"/>
              <a:gd name="connsiteY37-772" fmla="*/ 2461846 h 2463919"/>
              <a:gd name="connsiteX38-773" fmla="*/ 3455006 w 3455006"/>
              <a:gd name="connsiteY38-774" fmla="*/ 2461846 h 2463919"/>
              <a:gd name="connsiteX0-775" fmla="*/ 151067 w 3410082"/>
              <a:gd name="connsiteY0-776" fmla="*/ 15325 h 2479244"/>
              <a:gd name="connsiteX1-777" fmla="*/ 33836 w 3410082"/>
              <a:gd name="connsiteY1-778" fmla="*/ 132556 h 2479244"/>
              <a:gd name="connsiteX2-779" fmla="*/ 807559 w 3410082"/>
              <a:gd name="connsiteY2-780" fmla="*/ 1422094 h 2479244"/>
              <a:gd name="connsiteX3-781" fmla="*/ 1135805 w 3410082"/>
              <a:gd name="connsiteY3-782" fmla="*/ 1468987 h 2479244"/>
              <a:gd name="connsiteX4-783" fmla="*/ 1792297 w 3410082"/>
              <a:gd name="connsiteY4-784" fmla="*/ 1468987 h 2479244"/>
              <a:gd name="connsiteX5-785" fmla="*/ 2425343 w 3410082"/>
              <a:gd name="connsiteY5-786" fmla="*/ 1445541 h 2479244"/>
              <a:gd name="connsiteX6-787" fmla="*/ 2636359 w 3410082"/>
              <a:gd name="connsiteY6-788" fmla="*/ 1375202 h 2479244"/>
              <a:gd name="connsiteX7-789" fmla="*/ 2706697 w 3410082"/>
              <a:gd name="connsiteY7-790" fmla="*/ 1351756 h 2479244"/>
              <a:gd name="connsiteX8-791" fmla="*/ 2800482 w 3410082"/>
              <a:gd name="connsiteY8-792" fmla="*/ 1164187 h 2479244"/>
              <a:gd name="connsiteX9-793" fmla="*/ 2800482 w 3410082"/>
              <a:gd name="connsiteY9-794" fmla="*/ 648371 h 2479244"/>
              <a:gd name="connsiteX10-795" fmla="*/ 2730143 w 3410082"/>
              <a:gd name="connsiteY10-796" fmla="*/ 601479 h 2479244"/>
              <a:gd name="connsiteX11-797" fmla="*/ 2636359 w 3410082"/>
              <a:gd name="connsiteY11-798" fmla="*/ 531141 h 2479244"/>
              <a:gd name="connsiteX12-799" fmla="*/ 2472236 w 3410082"/>
              <a:gd name="connsiteY12-800" fmla="*/ 484248 h 2479244"/>
              <a:gd name="connsiteX13-801" fmla="*/ 2401897 w 3410082"/>
              <a:gd name="connsiteY13-802" fmla="*/ 437356 h 2479244"/>
              <a:gd name="connsiteX14-803" fmla="*/ 1979867 w 3410082"/>
              <a:gd name="connsiteY14-804" fmla="*/ 413910 h 2479244"/>
              <a:gd name="connsiteX15-805" fmla="*/ 1886082 w 3410082"/>
              <a:gd name="connsiteY15-806" fmla="*/ 390464 h 2479244"/>
              <a:gd name="connsiteX16-807" fmla="*/ 1675067 w 3410082"/>
              <a:gd name="connsiteY16-808" fmla="*/ 437356 h 2479244"/>
              <a:gd name="connsiteX17-809" fmla="*/ 1628174 w 3410082"/>
              <a:gd name="connsiteY17-810" fmla="*/ 484248 h 2479244"/>
              <a:gd name="connsiteX18-811" fmla="*/ 1534390 w 3410082"/>
              <a:gd name="connsiteY18-812" fmla="*/ 531141 h 2479244"/>
              <a:gd name="connsiteX19-813" fmla="*/ 1370267 w 3410082"/>
              <a:gd name="connsiteY19-814" fmla="*/ 601479 h 2479244"/>
              <a:gd name="connsiteX20-815" fmla="*/ 1206143 w 3410082"/>
              <a:gd name="connsiteY20-816" fmla="*/ 718710 h 2479244"/>
              <a:gd name="connsiteX21-817" fmla="*/ 1088913 w 3410082"/>
              <a:gd name="connsiteY21-818" fmla="*/ 1023510 h 2479244"/>
              <a:gd name="connsiteX22-819" fmla="*/ 1135805 w 3410082"/>
              <a:gd name="connsiteY22-820" fmla="*/ 1586218 h 2479244"/>
              <a:gd name="connsiteX23-821" fmla="*/ 1159251 w 3410082"/>
              <a:gd name="connsiteY23-822" fmla="*/ 1703448 h 2479244"/>
              <a:gd name="connsiteX24-823" fmla="*/ 1299928 w 3410082"/>
              <a:gd name="connsiteY24-824" fmla="*/ 1820679 h 2479244"/>
              <a:gd name="connsiteX25-825" fmla="*/ 1464051 w 3410082"/>
              <a:gd name="connsiteY25-826" fmla="*/ 2008248 h 2479244"/>
              <a:gd name="connsiteX26-827" fmla="*/ 1487497 w 3410082"/>
              <a:gd name="connsiteY26-828" fmla="*/ 2078587 h 2479244"/>
              <a:gd name="connsiteX27-829" fmla="*/ 1557836 w 3410082"/>
              <a:gd name="connsiteY27-830" fmla="*/ 2102033 h 2479244"/>
              <a:gd name="connsiteX28-831" fmla="*/ 1651620 w 3410082"/>
              <a:gd name="connsiteY28-832" fmla="*/ 2148925 h 2479244"/>
              <a:gd name="connsiteX29-833" fmla="*/ 1721959 w 3410082"/>
              <a:gd name="connsiteY29-834" fmla="*/ 2195818 h 2479244"/>
              <a:gd name="connsiteX30-835" fmla="*/ 1815743 w 3410082"/>
              <a:gd name="connsiteY30-836" fmla="*/ 2219264 h 2479244"/>
              <a:gd name="connsiteX31-837" fmla="*/ 1862636 w 3410082"/>
              <a:gd name="connsiteY31-838" fmla="*/ 2266156 h 2479244"/>
              <a:gd name="connsiteX32-839" fmla="*/ 2097097 w 3410082"/>
              <a:gd name="connsiteY32-840" fmla="*/ 2359941 h 2479244"/>
              <a:gd name="connsiteX33-841" fmla="*/ 2753590 w 3410082"/>
              <a:gd name="connsiteY33-842" fmla="*/ 2406833 h 2479244"/>
              <a:gd name="connsiteX34-843" fmla="*/ 3034943 w 3410082"/>
              <a:gd name="connsiteY34-844" fmla="*/ 2430279 h 2479244"/>
              <a:gd name="connsiteX35-845" fmla="*/ 3175620 w 3410082"/>
              <a:gd name="connsiteY35-846" fmla="*/ 2453725 h 2479244"/>
              <a:gd name="connsiteX36-847" fmla="*/ 3269405 w 3410082"/>
              <a:gd name="connsiteY36-848" fmla="*/ 2477171 h 2479244"/>
              <a:gd name="connsiteX37-849" fmla="*/ 3410082 w 3410082"/>
              <a:gd name="connsiteY37-850" fmla="*/ 2477171 h 2479244"/>
              <a:gd name="connsiteX0-851" fmla="*/ 0 w 3259015"/>
              <a:gd name="connsiteY0-852" fmla="*/ 0 h 2463919"/>
              <a:gd name="connsiteX1-853" fmla="*/ 656492 w 3259015"/>
              <a:gd name="connsiteY1-854" fmla="*/ 1406769 h 2463919"/>
              <a:gd name="connsiteX2-855" fmla="*/ 984738 w 3259015"/>
              <a:gd name="connsiteY2-856" fmla="*/ 1453662 h 2463919"/>
              <a:gd name="connsiteX3-857" fmla="*/ 1641230 w 3259015"/>
              <a:gd name="connsiteY3-858" fmla="*/ 1453662 h 2463919"/>
              <a:gd name="connsiteX4-859" fmla="*/ 2274276 w 3259015"/>
              <a:gd name="connsiteY4-860" fmla="*/ 1430216 h 2463919"/>
              <a:gd name="connsiteX5-861" fmla="*/ 2485292 w 3259015"/>
              <a:gd name="connsiteY5-862" fmla="*/ 1359877 h 2463919"/>
              <a:gd name="connsiteX6-863" fmla="*/ 2555630 w 3259015"/>
              <a:gd name="connsiteY6-864" fmla="*/ 1336431 h 2463919"/>
              <a:gd name="connsiteX7-865" fmla="*/ 2649415 w 3259015"/>
              <a:gd name="connsiteY7-866" fmla="*/ 1148862 h 2463919"/>
              <a:gd name="connsiteX8-867" fmla="*/ 2649415 w 3259015"/>
              <a:gd name="connsiteY8-868" fmla="*/ 633046 h 2463919"/>
              <a:gd name="connsiteX9-869" fmla="*/ 2579076 w 3259015"/>
              <a:gd name="connsiteY9-870" fmla="*/ 586154 h 2463919"/>
              <a:gd name="connsiteX10-871" fmla="*/ 2485292 w 3259015"/>
              <a:gd name="connsiteY10-872" fmla="*/ 515816 h 2463919"/>
              <a:gd name="connsiteX11-873" fmla="*/ 2321169 w 3259015"/>
              <a:gd name="connsiteY11-874" fmla="*/ 468923 h 2463919"/>
              <a:gd name="connsiteX12-875" fmla="*/ 2250830 w 3259015"/>
              <a:gd name="connsiteY12-876" fmla="*/ 422031 h 2463919"/>
              <a:gd name="connsiteX13-877" fmla="*/ 1828800 w 3259015"/>
              <a:gd name="connsiteY13-878" fmla="*/ 398585 h 2463919"/>
              <a:gd name="connsiteX14-879" fmla="*/ 1735015 w 3259015"/>
              <a:gd name="connsiteY14-880" fmla="*/ 375139 h 2463919"/>
              <a:gd name="connsiteX15-881" fmla="*/ 1524000 w 3259015"/>
              <a:gd name="connsiteY15-882" fmla="*/ 422031 h 2463919"/>
              <a:gd name="connsiteX16-883" fmla="*/ 1477107 w 3259015"/>
              <a:gd name="connsiteY16-884" fmla="*/ 468923 h 2463919"/>
              <a:gd name="connsiteX17-885" fmla="*/ 1383323 w 3259015"/>
              <a:gd name="connsiteY17-886" fmla="*/ 515816 h 2463919"/>
              <a:gd name="connsiteX18-887" fmla="*/ 1219200 w 3259015"/>
              <a:gd name="connsiteY18-888" fmla="*/ 586154 h 2463919"/>
              <a:gd name="connsiteX19-889" fmla="*/ 1055076 w 3259015"/>
              <a:gd name="connsiteY19-890" fmla="*/ 703385 h 2463919"/>
              <a:gd name="connsiteX20-891" fmla="*/ 937846 w 3259015"/>
              <a:gd name="connsiteY20-892" fmla="*/ 1008185 h 2463919"/>
              <a:gd name="connsiteX21-893" fmla="*/ 984738 w 3259015"/>
              <a:gd name="connsiteY21-894" fmla="*/ 1570893 h 2463919"/>
              <a:gd name="connsiteX22-895" fmla="*/ 1008184 w 3259015"/>
              <a:gd name="connsiteY22-896" fmla="*/ 1688123 h 2463919"/>
              <a:gd name="connsiteX23-897" fmla="*/ 1148861 w 3259015"/>
              <a:gd name="connsiteY23-898" fmla="*/ 1805354 h 2463919"/>
              <a:gd name="connsiteX24-899" fmla="*/ 1312984 w 3259015"/>
              <a:gd name="connsiteY24-900" fmla="*/ 1992923 h 2463919"/>
              <a:gd name="connsiteX25-901" fmla="*/ 1336430 w 3259015"/>
              <a:gd name="connsiteY25-902" fmla="*/ 2063262 h 2463919"/>
              <a:gd name="connsiteX26-903" fmla="*/ 1406769 w 3259015"/>
              <a:gd name="connsiteY26-904" fmla="*/ 2086708 h 2463919"/>
              <a:gd name="connsiteX27-905" fmla="*/ 1500553 w 3259015"/>
              <a:gd name="connsiteY27-906" fmla="*/ 2133600 h 2463919"/>
              <a:gd name="connsiteX28-907" fmla="*/ 1570892 w 3259015"/>
              <a:gd name="connsiteY28-908" fmla="*/ 2180493 h 2463919"/>
              <a:gd name="connsiteX29-909" fmla="*/ 1664676 w 3259015"/>
              <a:gd name="connsiteY29-910" fmla="*/ 2203939 h 2463919"/>
              <a:gd name="connsiteX30-911" fmla="*/ 1711569 w 3259015"/>
              <a:gd name="connsiteY30-912" fmla="*/ 2250831 h 2463919"/>
              <a:gd name="connsiteX31-913" fmla="*/ 1946030 w 3259015"/>
              <a:gd name="connsiteY31-914" fmla="*/ 2344616 h 2463919"/>
              <a:gd name="connsiteX32-915" fmla="*/ 2602523 w 3259015"/>
              <a:gd name="connsiteY32-916" fmla="*/ 2391508 h 2463919"/>
              <a:gd name="connsiteX33-917" fmla="*/ 2883876 w 3259015"/>
              <a:gd name="connsiteY33-918" fmla="*/ 2414954 h 2463919"/>
              <a:gd name="connsiteX34-919" fmla="*/ 3024553 w 3259015"/>
              <a:gd name="connsiteY34-920" fmla="*/ 2438400 h 2463919"/>
              <a:gd name="connsiteX35-921" fmla="*/ 3118338 w 3259015"/>
              <a:gd name="connsiteY35-922" fmla="*/ 2461846 h 2463919"/>
              <a:gd name="connsiteX36-923" fmla="*/ 3259015 w 3259015"/>
              <a:gd name="connsiteY36-924" fmla="*/ 2461846 h 2463919"/>
              <a:gd name="connsiteX0-925" fmla="*/ 0 w 3259015"/>
              <a:gd name="connsiteY0-926" fmla="*/ 0 h 2463919"/>
              <a:gd name="connsiteX1-927" fmla="*/ 656492 w 3259015"/>
              <a:gd name="connsiteY1-928" fmla="*/ 1406769 h 2463919"/>
              <a:gd name="connsiteX2-929" fmla="*/ 984738 w 3259015"/>
              <a:gd name="connsiteY2-930" fmla="*/ 1453662 h 2463919"/>
              <a:gd name="connsiteX3-931" fmla="*/ 1641230 w 3259015"/>
              <a:gd name="connsiteY3-932" fmla="*/ 1453662 h 2463919"/>
              <a:gd name="connsiteX4-933" fmla="*/ 2274276 w 3259015"/>
              <a:gd name="connsiteY4-934" fmla="*/ 1430216 h 2463919"/>
              <a:gd name="connsiteX5-935" fmla="*/ 2485292 w 3259015"/>
              <a:gd name="connsiteY5-936" fmla="*/ 1359877 h 2463919"/>
              <a:gd name="connsiteX6-937" fmla="*/ 2555630 w 3259015"/>
              <a:gd name="connsiteY6-938" fmla="*/ 1336431 h 2463919"/>
              <a:gd name="connsiteX7-939" fmla="*/ 2649415 w 3259015"/>
              <a:gd name="connsiteY7-940" fmla="*/ 1148862 h 2463919"/>
              <a:gd name="connsiteX8-941" fmla="*/ 2649415 w 3259015"/>
              <a:gd name="connsiteY8-942" fmla="*/ 633046 h 2463919"/>
              <a:gd name="connsiteX9-943" fmla="*/ 2579076 w 3259015"/>
              <a:gd name="connsiteY9-944" fmla="*/ 586154 h 2463919"/>
              <a:gd name="connsiteX10-945" fmla="*/ 2485292 w 3259015"/>
              <a:gd name="connsiteY10-946" fmla="*/ 515816 h 2463919"/>
              <a:gd name="connsiteX11-947" fmla="*/ 2321169 w 3259015"/>
              <a:gd name="connsiteY11-948" fmla="*/ 468923 h 2463919"/>
              <a:gd name="connsiteX12-949" fmla="*/ 2250830 w 3259015"/>
              <a:gd name="connsiteY12-950" fmla="*/ 422031 h 2463919"/>
              <a:gd name="connsiteX13-951" fmla="*/ 1828800 w 3259015"/>
              <a:gd name="connsiteY13-952" fmla="*/ 398585 h 2463919"/>
              <a:gd name="connsiteX14-953" fmla="*/ 1735015 w 3259015"/>
              <a:gd name="connsiteY14-954" fmla="*/ 375139 h 2463919"/>
              <a:gd name="connsiteX15-955" fmla="*/ 1524000 w 3259015"/>
              <a:gd name="connsiteY15-956" fmla="*/ 422031 h 2463919"/>
              <a:gd name="connsiteX16-957" fmla="*/ 1477107 w 3259015"/>
              <a:gd name="connsiteY16-958" fmla="*/ 468923 h 2463919"/>
              <a:gd name="connsiteX17-959" fmla="*/ 1383323 w 3259015"/>
              <a:gd name="connsiteY17-960" fmla="*/ 515816 h 2463919"/>
              <a:gd name="connsiteX18-961" fmla="*/ 1219200 w 3259015"/>
              <a:gd name="connsiteY18-962" fmla="*/ 586154 h 2463919"/>
              <a:gd name="connsiteX19-963" fmla="*/ 937846 w 3259015"/>
              <a:gd name="connsiteY19-964" fmla="*/ 1008185 h 2463919"/>
              <a:gd name="connsiteX20-965" fmla="*/ 984738 w 3259015"/>
              <a:gd name="connsiteY20-966" fmla="*/ 1570893 h 2463919"/>
              <a:gd name="connsiteX21-967" fmla="*/ 1008184 w 3259015"/>
              <a:gd name="connsiteY21-968" fmla="*/ 1688123 h 2463919"/>
              <a:gd name="connsiteX22-969" fmla="*/ 1148861 w 3259015"/>
              <a:gd name="connsiteY22-970" fmla="*/ 1805354 h 2463919"/>
              <a:gd name="connsiteX23-971" fmla="*/ 1312984 w 3259015"/>
              <a:gd name="connsiteY23-972" fmla="*/ 1992923 h 2463919"/>
              <a:gd name="connsiteX24-973" fmla="*/ 1336430 w 3259015"/>
              <a:gd name="connsiteY24-974" fmla="*/ 2063262 h 2463919"/>
              <a:gd name="connsiteX25-975" fmla="*/ 1406769 w 3259015"/>
              <a:gd name="connsiteY25-976" fmla="*/ 2086708 h 2463919"/>
              <a:gd name="connsiteX26-977" fmla="*/ 1500553 w 3259015"/>
              <a:gd name="connsiteY26-978" fmla="*/ 2133600 h 2463919"/>
              <a:gd name="connsiteX27-979" fmla="*/ 1570892 w 3259015"/>
              <a:gd name="connsiteY27-980" fmla="*/ 2180493 h 2463919"/>
              <a:gd name="connsiteX28-981" fmla="*/ 1664676 w 3259015"/>
              <a:gd name="connsiteY28-982" fmla="*/ 2203939 h 2463919"/>
              <a:gd name="connsiteX29-983" fmla="*/ 1711569 w 3259015"/>
              <a:gd name="connsiteY29-984" fmla="*/ 2250831 h 2463919"/>
              <a:gd name="connsiteX30-985" fmla="*/ 1946030 w 3259015"/>
              <a:gd name="connsiteY30-986" fmla="*/ 2344616 h 2463919"/>
              <a:gd name="connsiteX31-987" fmla="*/ 2602523 w 3259015"/>
              <a:gd name="connsiteY31-988" fmla="*/ 2391508 h 2463919"/>
              <a:gd name="connsiteX32-989" fmla="*/ 2883876 w 3259015"/>
              <a:gd name="connsiteY32-990" fmla="*/ 2414954 h 2463919"/>
              <a:gd name="connsiteX33-991" fmla="*/ 3024553 w 3259015"/>
              <a:gd name="connsiteY33-992" fmla="*/ 2438400 h 2463919"/>
              <a:gd name="connsiteX34-993" fmla="*/ 3118338 w 3259015"/>
              <a:gd name="connsiteY34-994" fmla="*/ 2461846 h 2463919"/>
              <a:gd name="connsiteX35-995" fmla="*/ 3259015 w 3259015"/>
              <a:gd name="connsiteY35-996" fmla="*/ 2461846 h 2463919"/>
              <a:gd name="connsiteX0-997" fmla="*/ 0 w 3259015"/>
              <a:gd name="connsiteY0-998" fmla="*/ 0 h 2463919"/>
              <a:gd name="connsiteX1-999" fmla="*/ 656492 w 3259015"/>
              <a:gd name="connsiteY1-1000" fmla="*/ 1406769 h 2463919"/>
              <a:gd name="connsiteX2-1001" fmla="*/ 984738 w 3259015"/>
              <a:gd name="connsiteY2-1002" fmla="*/ 1453662 h 2463919"/>
              <a:gd name="connsiteX3-1003" fmla="*/ 1641230 w 3259015"/>
              <a:gd name="connsiteY3-1004" fmla="*/ 1453662 h 2463919"/>
              <a:gd name="connsiteX4-1005" fmla="*/ 2274276 w 3259015"/>
              <a:gd name="connsiteY4-1006" fmla="*/ 1430216 h 2463919"/>
              <a:gd name="connsiteX5-1007" fmla="*/ 2485292 w 3259015"/>
              <a:gd name="connsiteY5-1008" fmla="*/ 1359877 h 2463919"/>
              <a:gd name="connsiteX6-1009" fmla="*/ 2555630 w 3259015"/>
              <a:gd name="connsiteY6-1010" fmla="*/ 1336431 h 2463919"/>
              <a:gd name="connsiteX7-1011" fmla="*/ 2649415 w 3259015"/>
              <a:gd name="connsiteY7-1012" fmla="*/ 1148862 h 2463919"/>
              <a:gd name="connsiteX8-1013" fmla="*/ 2649415 w 3259015"/>
              <a:gd name="connsiteY8-1014" fmla="*/ 633046 h 2463919"/>
              <a:gd name="connsiteX9-1015" fmla="*/ 2579076 w 3259015"/>
              <a:gd name="connsiteY9-1016" fmla="*/ 586154 h 2463919"/>
              <a:gd name="connsiteX10-1017" fmla="*/ 2485292 w 3259015"/>
              <a:gd name="connsiteY10-1018" fmla="*/ 515816 h 2463919"/>
              <a:gd name="connsiteX11-1019" fmla="*/ 2321169 w 3259015"/>
              <a:gd name="connsiteY11-1020" fmla="*/ 468923 h 2463919"/>
              <a:gd name="connsiteX12-1021" fmla="*/ 2250830 w 3259015"/>
              <a:gd name="connsiteY12-1022" fmla="*/ 422031 h 2463919"/>
              <a:gd name="connsiteX13-1023" fmla="*/ 1828800 w 3259015"/>
              <a:gd name="connsiteY13-1024" fmla="*/ 398585 h 2463919"/>
              <a:gd name="connsiteX14-1025" fmla="*/ 1735015 w 3259015"/>
              <a:gd name="connsiteY14-1026" fmla="*/ 375139 h 2463919"/>
              <a:gd name="connsiteX15-1027" fmla="*/ 1524000 w 3259015"/>
              <a:gd name="connsiteY15-1028" fmla="*/ 422031 h 2463919"/>
              <a:gd name="connsiteX16-1029" fmla="*/ 1477107 w 3259015"/>
              <a:gd name="connsiteY16-1030" fmla="*/ 468923 h 2463919"/>
              <a:gd name="connsiteX17-1031" fmla="*/ 1219200 w 3259015"/>
              <a:gd name="connsiteY17-1032" fmla="*/ 586154 h 2463919"/>
              <a:gd name="connsiteX18-1033" fmla="*/ 937846 w 3259015"/>
              <a:gd name="connsiteY18-1034" fmla="*/ 1008185 h 2463919"/>
              <a:gd name="connsiteX19-1035" fmla="*/ 984738 w 3259015"/>
              <a:gd name="connsiteY19-1036" fmla="*/ 1570893 h 2463919"/>
              <a:gd name="connsiteX20-1037" fmla="*/ 1008184 w 3259015"/>
              <a:gd name="connsiteY20-1038" fmla="*/ 1688123 h 2463919"/>
              <a:gd name="connsiteX21-1039" fmla="*/ 1148861 w 3259015"/>
              <a:gd name="connsiteY21-1040" fmla="*/ 1805354 h 2463919"/>
              <a:gd name="connsiteX22-1041" fmla="*/ 1312984 w 3259015"/>
              <a:gd name="connsiteY22-1042" fmla="*/ 1992923 h 2463919"/>
              <a:gd name="connsiteX23-1043" fmla="*/ 1336430 w 3259015"/>
              <a:gd name="connsiteY23-1044" fmla="*/ 2063262 h 2463919"/>
              <a:gd name="connsiteX24-1045" fmla="*/ 1406769 w 3259015"/>
              <a:gd name="connsiteY24-1046" fmla="*/ 2086708 h 2463919"/>
              <a:gd name="connsiteX25-1047" fmla="*/ 1500553 w 3259015"/>
              <a:gd name="connsiteY25-1048" fmla="*/ 2133600 h 2463919"/>
              <a:gd name="connsiteX26-1049" fmla="*/ 1570892 w 3259015"/>
              <a:gd name="connsiteY26-1050" fmla="*/ 2180493 h 2463919"/>
              <a:gd name="connsiteX27-1051" fmla="*/ 1664676 w 3259015"/>
              <a:gd name="connsiteY27-1052" fmla="*/ 2203939 h 2463919"/>
              <a:gd name="connsiteX28-1053" fmla="*/ 1711569 w 3259015"/>
              <a:gd name="connsiteY28-1054" fmla="*/ 2250831 h 2463919"/>
              <a:gd name="connsiteX29-1055" fmla="*/ 1946030 w 3259015"/>
              <a:gd name="connsiteY29-1056" fmla="*/ 2344616 h 2463919"/>
              <a:gd name="connsiteX30-1057" fmla="*/ 2602523 w 3259015"/>
              <a:gd name="connsiteY30-1058" fmla="*/ 2391508 h 2463919"/>
              <a:gd name="connsiteX31-1059" fmla="*/ 2883876 w 3259015"/>
              <a:gd name="connsiteY31-1060" fmla="*/ 2414954 h 2463919"/>
              <a:gd name="connsiteX32-1061" fmla="*/ 3024553 w 3259015"/>
              <a:gd name="connsiteY32-1062" fmla="*/ 2438400 h 2463919"/>
              <a:gd name="connsiteX33-1063" fmla="*/ 3118338 w 3259015"/>
              <a:gd name="connsiteY33-1064" fmla="*/ 2461846 h 2463919"/>
              <a:gd name="connsiteX34-1065" fmla="*/ 3259015 w 3259015"/>
              <a:gd name="connsiteY34-1066" fmla="*/ 2461846 h 2463919"/>
              <a:gd name="connsiteX0-1067" fmla="*/ 0 w 3259015"/>
              <a:gd name="connsiteY0-1068" fmla="*/ 0 h 2463919"/>
              <a:gd name="connsiteX1-1069" fmla="*/ 656492 w 3259015"/>
              <a:gd name="connsiteY1-1070" fmla="*/ 1406769 h 2463919"/>
              <a:gd name="connsiteX2-1071" fmla="*/ 984738 w 3259015"/>
              <a:gd name="connsiteY2-1072" fmla="*/ 1453662 h 2463919"/>
              <a:gd name="connsiteX3-1073" fmla="*/ 1641230 w 3259015"/>
              <a:gd name="connsiteY3-1074" fmla="*/ 1453662 h 2463919"/>
              <a:gd name="connsiteX4-1075" fmla="*/ 2274276 w 3259015"/>
              <a:gd name="connsiteY4-1076" fmla="*/ 1430216 h 2463919"/>
              <a:gd name="connsiteX5-1077" fmla="*/ 2485292 w 3259015"/>
              <a:gd name="connsiteY5-1078" fmla="*/ 1359877 h 2463919"/>
              <a:gd name="connsiteX6-1079" fmla="*/ 2555630 w 3259015"/>
              <a:gd name="connsiteY6-1080" fmla="*/ 1336431 h 2463919"/>
              <a:gd name="connsiteX7-1081" fmla="*/ 2649415 w 3259015"/>
              <a:gd name="connsiteY7-1082" fmla="*/ 1148862 h 2463919"/>
              <a:gd name="connsiteX8-1083" fmla="*/ 2649415 w 3259015"/>
              <a:gd name="connsiteY8-1084" fmla="*/ 633046 h 2463919"/>
              <a:gd name="connsiteX9-1085" fmla="*/ 2579076 w 3259015"/>
              <a:gd name="connsiteY9-1086" fmla="*/ 586154 h 2463919"/>
              <a:gd name="connsiteX10-1087" fmla="*/ 2485292 w 3259015"/>
              <a:gd name="connsiteY10-1088" fmla="*/ 515816 h 2463919"/>
              <a:gd name="connsiteX11-1089" fmla="*/ 2321169 w 3259015"/>
              <a:gd name="connsiteY11-1090" fmla="*/ 468923 h 2463919"/>
              <a:gd name="connsiteX12-1091" fmla="*/ 2250830 w 3259015"/>
              <a:gd name="connsiteY12-1092" fmla="*/ 422031 h 2463919"/>
              <a:gd name="connsiteX13-1093" fmla="*/ 1828800 w 3259015"/>
              <a:gd name="connsiteY13-1094" fmla="*/ 398585 h 2463919"/>
              <a:gd name="connsiteX14-1095" fmla="*/ 1735015 w 3259015"/>
              <a:gd name="connsiteY14-1096" fmla="*/ 375139 h 2463919"/>
              <a:gd name="connsiteX15-1097" fmla="*/ 1524000 w 3259015"/>
              <a:gd name="connsiteY15-1098" fmla="*/ 422031 h 2463919"/>
              <a:gd name="connsiteX16-1099" fmla="*/ 1219200 w 3259015"/>
              <a:gd name="connsiteY16-1100" fmla="*/ 586154 h 2463919"/>
              <a:gd name="connsiteX17-1101" fmla="*/ 937846 w 3259015"/>
              <a:gd name="connsiteY17-1102" fmla="*/ 1008185 h 2463919"/>
              <a:gd name="connsiteX18-1103" fmla="*/ 984738 w 3259015"/>
              <a:gd name="connsiteY18-1104" fmla="*/ 1570893 h 2463919"/>
              <a:gd name="connsiteX19-1105" fmla="*/ 1008184 w 3259015"/>
              <a:gd name="connsiteY19-1106" fmla="*/ 1688123 h 2463919"/>
              <a:gd name="connsiteX20-1107" fmla="*/ 1148861 w 3259015"/>
              <a:gd name="connsiteY20-1108" fmla="*/ 1805354 h 2463919"/>
              <a:gd name="connsiteX21-1109" fmla="*/ 1312984 w 3259015"/>
              <a:gd name="connsiteY21-1110" fmla="*/ 1992923 h 2463919"/>
              <a:gd name="connsiteX22-1111" fmla="*/ 1336430 w 3259015"/>
              <a:gd name="connsiteY22-1112" fmla="*/ 2063262 h 2463919"/>
              <a:gd name="connsiteX23-1113" fmla="*/ 1406769 w 3259015"/>
              <a:gd name="connsiteY23-1114" fmla="*/ 2086708 h 2463919"/>
              <a:gd name="connsiteX24-1115" fmla="*/ 1500553 w 3259015"/>
              <a:gd name="connsiteY24-1116" fmla="*/ 2133600 h 2463919"/>
              <a:gd name="connsiteX25-1117" fmla="*/ 1570892 w 3259015"/>
              <a:gd name="connsiteY25-1118" fmla="*/ 2180493 h 2463919"/>
              <a:gd name="connsiteX26-1119" fmla="*/ 1664676 w 3259015"/>
              <a:gd name="connsiteY26-1120" fmla="*/ 2203939 h 2463919"/>
              <a:gd name="connsiteX27-1121" fmla="*/ 1711569 w 3259015"/>
              <a:gd name="connsiteY27-1122" fmla="*/ 2250831 h 2463919"/>
              <a:gd name="connsiteX28-1123" fmla="*/ 1946030 w 3259015"/>
              <a:gd name="connsiteY28-1124" fmla="*/ 2344616 h 2463919"/>
              <a:gd name="connsiteX29-1125" fmla="*/ 2602523 w 3259015"/>
              <a:gd name="connsiteY29-1126" fmla="*/ 2391508 h 2463919"/>
              <a:gd name="connsiteX30-1127" fmla="*/ 2883876 w 3259015"/>
              <a:gd name="connsiteY30-1128" fmla="*/ 2414954 h 2463919"/>
              <a:gd name="connsiteX31-1129" fmla="*/ 3024553 w 3259015"/>
              <a:gd name="connsiteY31-1130" fmla="*/ 2438400 h 2463919"/>
              <a:gd name="connsiteX32-1131" fmla="*/ 3118338 w 3259015"/>
              <a:gd name="connsiteY32-1132" fmla="*/ 2461846 h 2463919"/>
              <a:gd name="connsiteX33-1133" fmla="*/ 3259015 w 3259015"/>
              <a:gd name="connsiteY33-1134" fmla="*/ 2461846 h 2463919"/>
              <a:gd name="connsiteX0-1135" fmla="*/ 0 w 3259015"/>
              <a:gd name="connsiteY0-1136" fmla="*/ 0 h 2463919"/>
              <a:gd name="connsiteX1-1137" fmla="*/ 656492 w 3259015"/>
              <a:gd name="connsiteY1-1138" fmla="*/ 1406769 h 2463919"/>
              <a:gd name="connsiteX2-1139" fmla="*/ 984738 w 3259015"/>
              <a:gd name="connsiteY2-1140" fmla="*/ 1453662 h 2463919"/>
              <a:gd name="connsiteX3-1141" fmla="*/ 1641230 w 3259015"/>
              <a:gd name="connsiteY3-1142" fmla="*/ 1453662 h 2463919"/>
              <a:gd name="connsiteX4-1143" fmla="*/ 2274276 w 3259015"/>
              <a:gd name="connsiteY4-1144" fmla="*/ 1430216 h 2463919"/>
              <a:gd name="connsiteX5-1145" fmla="*/ 2485292 w 3259015"/>
              <a:gd name="connsiteY5-1146" fmla="*/ 1359877 h 2463919"/>
              <a:gd name="connsiteX6-1147" fmla="*/ 2555630 w 3259015"/>
              <a:gd name="connsiteY6-1148" fmla="*/ 1336431 h 2463919"/>
              <a:gd name="connsiteX7-1149" fmla="*/ 2649415 w 3259015"/>
              <a:gd name="connsiteY7-1150" fmla="*/ 1148862 h 2463919"/>
              <a:gd name="connsiteX8-1151" fmla="*/ 2649415 w 3259015"/>
              <a:gd name="connsiteY8-1152" fmla="*/ 633046 h 2463919"/>
              <a:gd name="connsiteX9-1153" fmla="*/ 2579076 w 3259015"/>
              <a:gd name="connsiteY9-1154" fmla="*/ 586154 h 2463919"/>
              <a:gd name="connsiteX10-1155" fmla="*/ 2485292 w 3259015"/>
              <a:gd name="connsiteY10-1156" fmla="*/ 515816 h 2463919"/>
              <a:gd name="connsiteX11-1157" fmla="*/ 2321169 w 3259015"/>
              <a:gd name="connsiteY11-1158" fmla="*/ 468923 h 2463919"/>
              <a:gd name="connsiteX12-1159" fmla="*/ 2250830 w 3259015"/>
              <a:gd name="connsiteY12-1160" fmla="*/ 422031 h 2463919"/>
              <a:gd name="connsiteX13-1161" fmla="*/ 1828800 w 3259015"/>
              <a:gd name="connsiteY13-1162" fmla="*/ 398585 h 2463919"/>
              <a:gd name="connsiteX14-1163" fmla="*/ 1735015 w 3259015"/>
              <a:gd name="connsiteY14-1164" fmla="*/ 375139 h 2463919"/>
              <a:gd name="connsiteX15-1165" fmla="*/ 1219200 w 3259015"/>
              <a:gd name="connsiteY15-1166" fmla="*/ 586154 h 2463919"/>
              <a:gd name="connsiteX16-1167" fmla="*/ 937846 w 3259015"/>
              <a:gd name="connsiteY16-1168" fmla="*/ 1008185 h 2463919"/>
              <a:gd name="connsiteX17-1169" fmla="*/ 984738 w 3259015"/>
              <a:gd name="connsiteY17-1170" fmla="*/ 1570893 h 2463919"/>
              <a:gd name="connsiteX18-1171" fmla="*/ 1008184 w 3259015"/>
              <a:gd name="connsiteY18-1172" fmla="*/ 1688123 h 2463919"/>
              <a:gd name="connsiteX19-1173" fmla="*/ 1148861 w 3259015"/>
              <a:gd name="connsiteY19-1174" fmla="*/ 1805354 h 2463919"/>
              <a:gd name="connsiteX20-1175" fmla="*/ 1312984 w 3259015"/>
              <a:gd name="connsiteY20-1176" fmla="*/ 1992923 h 2463919"/>
              <a:gd name="connsiteX21-1177" fmla="*/ 1336430 w 3259015"/>
              <a:gd name="connsiteY21-1178" fmla="*/ 2063262 h 2463919"/>
              <a:gd name="connsiteX22-1179" fmla="*/ 1406769 w 3259015"/>
              <a:gd name="connsiteY22-1180" fmla="*/ 2086708 h 2463919"/>
              <a:gd name="connsiteX23-1181" fmla="*/ 1500553 w 3259015"/>
              <a:gd name="connsiteY23-1182" fmla="*/ 2133600 h 2463919"/>
              <a:gd name="connsiteX24-1183" fmla="*/ 1570892 w 3259015"/>
              <a:gd name="connsiteY24-1184" fmla="*/ 2180493 h 2463919"/>
              <a:gd name="connsiteX25-1185" fmla="*/ 1664676 w 3259015"/>
              <a:gd name="connsiteY25-1186" fmla="*/ 2203939 h 2463919"/>
              <a:gd name="connsiteX26-1187" fmla="*/ 1711569 w 3259015"/>
              <a:gd name="connsiteY26-1188" fmla="*/ 2250831 h 2463919"/>
              <a:gd name="connsiteX27-1189" fmla="*/ 1946030 w 3259015"/>
              <a:gd name="connsiteY27-1190" fmla="*/ 2344616 h 2463919"/>
              <a:gd name="connsiteX28-1191" fmla="*/ 2602523 w 3259015"/>
              <a:gd name="connsiteY28-1192" fmla="*/ 2391508 h 2463919"/>
              <a:gd name="connsiteX29-1193" fmla="*/ 2883876 w 3259015"/>
              <a:gd name="connsiteY29-1194" fmla="*/ 2414954 h 2463919"/>
              <a:gd name="connsiteX30-1195" fmla="*/ 3024553 w 3259015"/>
              <a:gd name="connsiteY30-1196" fmla="*/ 2438400 h 2463919"/>
              <a:gd name="connsiteX31-1197" fmla="*/ 3118338 w 3259015"/>
              <a:gd name="connsiteY31-1198" fmla="*/ 2461846 h 2463919"/>
              <a:gd name="connsiteX32-1199" fmla="*/ 3259015 w 3259015"/>
              <a:gd name="connsiteY32-1200" fmla="*/ 2461846 h 2463919"/>
              <a:gd name="connsiteX0-1201" fmla="*/ 0 w 3259015"/>
              <a:gd name="connsiteY0-1202" fmla="*/ 0 h 2463919"/>
              <a:gd name="connsiteX1-1203" fmla="*/ 656492 w 3259015"/>
              <a:gd name="connsiteY1-1204" fmla="*/ 1406769 h 2463919"/>
              <a:gd name="connsiteX2-1205" fmla="*/ 984738 w 3259015"/>
              <a:gd name="connsiteY2-1206" fmla="*/ 1453662 h 2463919"/>
              <a:gd name="connsiteX3-1207" fmla="*/ 1641230 w 3259015"/>
              <a:gd name="connsiteY3-1208" fmla="*/ 1453662 h 2463919"/>
              <a:gd name="connsiteX4-1209" fmla="*/ 2274276 w 3259015"/>
              <a:gd name="connsiteY4-1210" fmla="*/ 1430216 h 2463919"/>
              <a:gd name="connsiteX5-1211" fmla="*/ 2485292 w 3259015"/>
              <a:gd name="connsiteY5-1212" fmla="*/ 1359877 h 2463919"/>
              <a:gd name="connsiteX6-1213" fmla="*/ 2555630 w 3259015"/>
              <a:gd name="connsiteY6-1214" fmla="*/ 1336431 h 2463919"/>
              <a:gd name="connsiteX7-1215" fmla="*/ 2649415 w 3259015"/>
              <a:gd name="connsiteY7-1216" fmla="*/ 1148862 h 2463919"/>
              <a:gd name="connsiteX8-1217" fmla="*/ 2649415 w 3259015"/>
              <a:gd name="connsiteY8-1218" fmla="*/ 633046 h 2463919"/>
              <a:gd name="connsiteX9-1219" fmla="*/ 2579076 w 3259015"/>
              <a:gd name="connsiteY9-1220" fmla="*/ 586154 h 2463919"/>
              <a:gd name="connsiteX10-1221" fmla="*/ 2485292 w 3259015"/>
              <a:gd name="connsiteY10-1222" fmla="*/ 515816 h 2463919"/>
              <a:gd name="connsiteX11-1223" fmla="*/ 2321169 w 3259015"/>
              <a:gd name="connsiteY11-1224" fmla="*/ 468923 h 2463919"/>
              <a:gd name="connsiteX12-1225" fmla="*/ 2250830 w 3259015"/>
              <a:gd name="connsiteY12-1226" fmla="*/ 422031 h 2463919"/>
              <a:gd name="connsiteX13-1227" fmla="*/ 1735015 w 3259015"/>
              <a:gd name="connsiteY13-1228" fmla="*/ 375139 h 2463919"/>
              <a:gd name="connsiteX14-1229" fmla="*/ 1219200 w 3259015"/>
              <a:gd name="connsiteY14-1230" fmla="*/ 586154 h 2463919"/>
              <a:gd name="connsiteX15-1231" fmla="*/ 937846 w 3259015"/>
              <a:gd name="connsiteY15-1232" fmla="*/ 1008185 h 2463919"/>
              <a:gd name="connsiteX16-1233" fmla="*/ 984738 w 3259015"/>
              <a:gd name="connsiteY16-1234" fmla="*/ 1570893 h 2463919"/>
              <a:gd name="connsiteX17-1235" fmla="*/ 1008184 w 3259015"/>
              <a:gd name="connsiteY17-1236" fmla="*/ 1688123 h 2463919"/>
              <a:gd name="connsiteX18-1237" fmla="*/ 1148861 w 3259015"/>
              <a:gd name="connsiteY18-1238" fmla="*/ 1805354 h 2463919"/>
              <a:gd name="connsiteX19-1239" fmla="*/ 1312984 w 3259015"/>
              <a:gd name="connsiteY19-1240" fmla="*/ 1992923 h 2463919"/>
              <a:gd name="connsiteX20-1241" fmla="*/ 1336430 w 3259015"/>
              <a:gd name="connsiteY20-1242" fmla="*/ 2063262 h 2463919"/>
              <a:gd name="connsiteX21-1243" fmla="*/ 1406769 w 3259015"/>
              <a:gd name="connsiteY21-1244" fmla="*/ 2086708 h 2463919"/>
              <a:gd name="connsiteX22-1245" fmla="*/ 1500553 w 3259015"/>
              <a:gd name="connsiteY22-1246" fmla="*/ 2133600 h 2463919"/>
              <a:gd name="connsiteX23-1247" fmla="*/ 1570892 w 3259015"/>
              <a:gd name="connsiteY23-1248" fmla="*/ 2180493 h 2463919"/>
              <a:gd name="connsiteX24-1249" fmla="*/ 1664676 w 3259015"/>
              <a:gd name="connsiteY24-1250" fmla="*/ 2203939 h 2463919"/>
              <a:gd name="connsiteX25-1251" fmla="*/ 1711569 w 3259015"/>
              <a:gd name="connsiteY25-1252" fmla="*/ 2250831 h 2463919"/>
              <a:gd name="connsiteX26-1253" fmla="*/ 1946030 w 3259015"/>
              <a:gd name="connsiteY26-1254" fmla="*/ 2344616 h 2463919"/>
              <a:gd name="connsiteX27-1255" fmla="*/ 2602523 w 3259015"/>
              <a:gd name="connsiteY27-1256" fmla="*/ 2391508 h 2463919"/>
              <a:gd name="connsiteX28-1257" fmla="*/ 2883876 w 3259015"/>
              <a:gd name="connsiteY28-1258" fmla="*/ 2414954 h 2463919"/>
              <a:gd name="connsiteX29-1259" fmla="*/ 3024553 w 3259015"/>
              <a:gd name="connsiteY29-1260" fmla="*/ 2438400 h 2463919"/>
              <a:gd name="connsiteX30-1261" fmla="*/ 3118338 w 3259015"/>
              <a:gd name="connsiteY30-1262" fmla="*/ 2461846 h 2463919"/>
              <a:gd name="connsiteX31-1263" fmla="*/ 3259015 w 3259015"/>
              <a:gd name="connsiteY31-1264" fmla="*/ 2461846 h 2463919"/>
              <a:gd name="connsiteX0-1265" fmla="*/ 0 w 3259015"/>
              <a:gd name="connsiteY0-1266" fmla="*/ 0 h 2463919"/>
              <a:gd name="connsiteX1-1267" fmla="*/ 656492 w 3259015"/>
              <a:gd name="connsiteY1-1268" fmla="*/ 1406769 h 2463919"/>
              <a:gd name="connsiteX2-1269" fmla="*/ 984738 w 3259015"/>
              <a:gd name="connsiteY2-1270" fmla="*/ 1453662 h 2463919"/>
              <a:gd name="connsiteX3-1271" fmla="*/ 1641230 w 3259015"/>
              <a:gd name="connsiteY3-1272" fmla="*/ 1453662 h 2463919"/>
              <a:gd name="connsiteX4-1273" fmla="*/ 2274276 w 3259015"/>
              <a:gd name="connsiteY4-1274" fmla="*/ 1430216 h 2463919"/>
              <a:gd name="connsiteX5-1275" fmla="*/ 2485292 w 3259015"/>
              <a:gd name="connsiteY5-1276" fmla="*/ 1359877 h 2463919"/>
              <a:gd name="connsiteX6-1277" fmla="*/ 2555630 w 3259015"/>
              <a:gd name="connsiteY6-1278" fmla="*/ 1336431 h 2463919"/>
              <a:gd name="connsiteX7-1279" fmla="*/ 2649415 w 3259015"/>
              <a:gd name="connsiteY7-1280" fmla="*/ 1148862 h 2463919"/>
              <a:gd name="connsiteX8-1281" fmla="*/ 2649415 w 3259015"/>
              <a:gd name="connsiteY8-1282" fmla="*/ 633046 h 2463919"/>
              <a:gd name="connsiteX9-1283" fmla="*/ 2579076 w 3259015"/>
              <a:gd name="connsiteY9-1284" fmla="*/ 586154 h 2463919"/>
              <a:gd name="connsiteX10-1285" fmla="*/ 2485292 w 3259015"/>
              <a:gd name="connsiteY10-1286" fmla="*/ 515816 h 2463919"/>
              <a:gd name="connsiteX11-1287" fmla="*/ 2321169 w 3259015"/>
              <a:gd name="connsiteY11-1288" fmla="*/ 468923 h 2463919"/>
              <a:gd name="connsiteX12-1289" fmla="*/ 2250830 w 3259015"/>
              <a:gd name="connsiteY12-1290" fmla="*/ 422031 h 2463919"/>
              <a:gd name="connsiteX13-1291" fmla="*/ 1219200 w 3259015"/>
              <a:gd name="connsiteY13-1292" fmla="*/ 586154 h 2463919"/>
              <a:gd name="connsiteX14-1293" fmla="*/ 937846 w 3259015"/>
              <a:gd name="connsiteY14-1294" fmla="*/ 1008185 h 2463919"/>
              <a:gd name="connsiteX15-1295" fmla="*/ 984738 w 3259015"/>
              <a:gd name="connsiteY15-1296" fmla="*/ 1570893 h 2463919"/>
              <a:gd name="connsiteX16-1297" fmla="*/ 1008184 w 3259015"/>
              <a:gd name="connsiteY16-1298" fmla="*/ 1688123 h 2463919"/>
              <a:gd name="connsiteX17-1299" fmla="*/ 1148861 w 3259015"/>
              <a:gd name="connsiteY17-1300" fmla="*/ 1805354 h 2463919"/>
              <a:gd name="connsiteX18-1301" fmla="*/ 1312984 w 3259015"/>
              <a:gd name="connsiteY18-1302" fmla="*/ 1992923 h 2463919"/>
              <a:gd name="connsiteX19-1303" fmla="*/ 1336430 w 3259015"/>
              <a:gd name="connsiteY19-1304" fmla="*/ 2063262 h 2463919"/>
              <a:gd name="connsiteX20-1305" fmla="*/ 1406769 w 3259015"/>
              <a:gd name="connsiteY20-1306" fmla="*/ 2086708 h 2463919"/>
              <a:gd name="connsiteX21-1307" fmla="*/ 1500553 w 3259015"/>
              <a:gd name="connsiteY21-1308" fmla="*/ 2133600 h 2463919"/>
              <a:gd name="connsiteX22-1309" fmla="*/ 1570892 w 3259015"/>
              <a:gd name="connsiteY22-1310" fmla="*/ 2180493 h 2463919"/>
              <a:gd name="connsiteX23-1311" fmla="*/ 1664676 w 3259015"/>
              <a:gd name="connsiteY23-1312" fmla="*/ 2203939 h 2463919"/>
              <a:gd name="connsiteX24-1313" fmla="*/ 1711569 w 3259015"/>
              <a:gd name="connsiteY24-1314" fmla="*/ 2250831 h 2463919"/>
              <a:gd name="connsiteX25-1315" fmla="*/ 1946030 w 3259015"/>
              <a:gd name="connsiteY25-1316" fmla="*/ 2344616 h 2463919"/>
              <a:gd name="connsiteX26-1317" fmla="*/ 2602523 w 3259015"/>
              <a:gd name="connsiteY26-1318" fmla="*/ 2391508 h 2463919"/>
              <a:gd name="connsiteX27-1319" fmla="*/ 2883876 w 3259015"/>
              <a:gd name="connsiteY27-1320" fmla="*/ 2414954 h 2463919"/>
              <a:gd name="connsiteX28-1321" fmla="*/ 3024553 w 3259015"/>
              <a:gd name="connsiteY28-1322" fmla="*/ 2438400 h 2463919"/>
              <a:gd name="connsiteX29-1323" fmla="*/ 3118338 w 3259015"/>
              <a:gd name="connsiteY29-1324" fmla="*/ 2461846 h 2463919"/>
              <a:gd name="connsiteX30-1325" fmla="*/ 3259015 w 3259015"/>
              <a:gd name="connsiteY30-1326" fmla="*/ 2461846 h 2463919"/>
              <a:gd name="connsiteX0-1327" fmla="*/ 0 w 3259015"/>
              <a:gd name="connsiteY0-1328" fmla="*/ 0 h 2463919"/>
              <a:gd name="connsiteX1-1329" fmla="*/ 656492 w 3259015"/>
              <a:gd name="connsiteY1-1330" fmla="*/ 1406769 h 2463919"/>
              <a:gd name="connsiteX2-1331" fmla="*/ 984738 w 3259015"/>
              <a:gd name="connsiteY2-1332" fmla="*/ 1453662 h 2463919"/>
              <a:gd name="connsiteX3-1333" fmla="*/ 1641230 w 3259015"/>
              <a:gd name="connsiteY3-1334" fmla="*/ 1453662 h 2463919"/>
              <a:gd name="connsiteX4-1335" fmla="*/ 2274276 w 3259015"/>
              <a:gd name="connsiteY4-1336" fmla="*/ 1430216 h 2463919"/>
              <a:gd name="connsiteX5-1337" fmla="*/ 2485292 w 3259015"/>
              <a:gd name="connsiteY5-1338" fmla="*/ 1359877 h 2463919"/>
              <a:gd name="connsiteX6-1339" fmla="*/ 2555630 w 3259015"/>
              <a:gd name="connsiteY6-1340" fmla="*/ 1336431 h 2463919"/>
              <a:gd name="connsiteX7-1341" fmla="*/ 2649415 w 3259015"/>
              <a:gd name="connsiteY7-1342" fmla="*/ 1148862 h 2463919"/>
              <a:gd name="connsiteX8-1343" fmla="*/ 2649415 w 3259015"/>
              <a:gd name="connsiteY8-1344" fmla="*/ 633046 h 2463919"/>
              <a:gd name="connsiteX9-1345" fmla="*/ 2579076 w 3259015"/>
              <a:gd name="connsiteY9-1346" fmla="*/ 586154 h 2463919"/>
              <a:gd name="connsiteX10-1347" fmla="*/ 2485292 w 3259015"/>
              <a:gd name="connsiteY10-1348" fmla="*/ 515816 h 2463919"/>
              <a:gd name="connsiteX11-1349" fmla="*/ 2321169 w 3259015"/>
              <a:gd name="connsiteY11-1350" fmla="*/ 468923 h 2463919"/>
              <a:gd name="connsiteX12-1351" fmla="*/ 1219200 w 3259015"/>
              <a:gd name="connsiteY12-1352" fmla="*/ 586154 h 2463919"/>
              <a:gd name="connsiteX13-1353" fmla="*/ 937846 w 3259015"/>
              <a:gd name="connsiteY13-1354" fmla="*/ 1008185 h 2463919"/>
              <a:gd name="connsiteX14-1355" fmla="*/ 984738 w 3259015"/>
              <a:gd name="connsiteY14-1356" fmla="*/ 1570893 h 2463919"/>
              <a:gd name="connsiteX15-1357" fmla="*/ 1008184 w 3259015"/>
              <a:gd name="connsiteY15-1358" fmla="*/ 1688123 h 2463919"/>
              <a:gd name="connsiteX16-1359" fmla="*/ 1148861 w 3259015"/>
              <a:gd name="connsiteY16-1360" fmla="*/ 1805354 h 2463919"/>
              <a:gd name="connsiteX17-1361" fmla="*/ 1312984 w 3259015"/>
              <a:gd name="connsiteY17-1362" fmla="*/ 1992923 h 2463919"/>
              <a:gd name="connsiteX18-1363" fmla="*/ 1336430 w 3259015"/>
              <a:gd name="connsiteY18-1364" fmla="*/ 2063262 h 2463919"/>
              <a:gd name="connsiteX19-1365" fmla="*/ 1406769 w 3259015"/>
              <a:gd name="connsiteY19-1366" fmla="*/ 2086708 h 2463919"/>
              <a:gd name="connsiteX20-1367" fmla="*/ 1500553 w 3259015"/>
              <a:gd name="connsiteY20-1368" fmla="*/ 2133600 h 2463919"/>
              <a:gd name="connsiteX21-1369" fmla="*/ 1570892 w 3259015"/>
              <a:gd name="connsiteY21-1370" fmla="*/ 2180493 h 2463919"/>
              <a:gd name="connsiteX22-1371" fmla="*/ 1664676 w 3259015"/>
              <a:gd name="connsiteY22-1372" fmla="*/ 2203939 h 2463919"/>
              <a:gd name="connsiteX23-1373" fmla="*/ 1711569 w 3259015"/>
              <a:gd name="connsiteY23-1374" fmla="*/ 2250831 h 2463919"/>
              <a:gd name="connsiteX24-1375" fmla="*/ 1946030 w 3259015"/>
              <a:gd name="connsiteY24-1376" fmla="*/ 2344616 h 2463919"/>
              <a:gd name="connsiteX25-1377" fmla="*/ 2602523 w 3259015"/>
              <a:gd name="connsiteY25-1378" fmla="*/ 2391508 h 2463919"/>
              <a:gd name="connsiteX26-1379" fmla="*/ 2883876 w 3259015"/>
              <a:gd name="connsiteY26-1380" fmla="*/ 2414954 h 2463919"/>
              <a:gd name="connsiteX27-1381" fmla="*/ 3024553 w 3259015"/>
              <a:gd name="connsiteY27-1382" fmla="*/ 2438400 h 2463919"/>
              <a:gd name="connsiteX28-1383" fmla="*/ 3118338 w 3259015"/>
              <a:gd name="connsiteY28-1384" fmla="*/ 2461846 h 2463919"/>
              <a:gd name="connsiteX29-1385" fmla="*/ 3259015 w 3259015"/>
              <a:gd name="connsiteY29-1386" fmla="*/ 2461846 h 2463919"/>
              <a:gd name="connsiteX0-1387" fmla="*/ 0 w 3259015"/>
              <a:gd name="connsiteY0-1388" fmla="*/ 0 h 2463919"/>
              <a:gd name="connsiteX1-1389" fmla="*/ 656492 w 3259015"/>
              <a:gd name="connsiteY1-1390" fmla="*/ 1406769 h 2463919"/>
              <a:gd name="connsiteX2-1391" fmla="*/ 984738 w 3259015"/>
              <a:gd name="connsiteY2-1392" fmla="*/ 1453662 h 2463919"/>
              <a:gd name="connsiteX3-1393" fmla="*/ 1641230 w 3259015"/>
              <a:gd name="connsiteY3-1394" fmla="*/ 1453662 h 2463919"/>
              <a:gd name="connsiteX4-1395" fmla="*/ 2274276 w 3259015"/>
              <a:gd name="connsiteY4-1396" fmla="*/ 1430216 h 2463919"/>
              <a:gd name="connsiteX5-1397" fmla="*/ 2485292 w 3259015"/>
              <a:gd name="connsiteY5-1398" fmla="*/ 1359877 h 2463919"/>
              <a:gd name="connsiteX6-1399" fmla="*/ 2555630 w 3259015"/>
              <a:gd name="connsiteY6-1400" fmla="*/ 1336431 h 2463919"/>
              <a:gd name="connsiteX7-1401" fmla="*/ 2649415 w 3259015"/>
              <a:gd name="connsiteY7-1402" fmla="*/ 1148862 h 2463919"/>
              <a:gd name="connsiteX8-1403" fmla="*/ 2649415 w 3259015"/>
              <a:gd name="connsiteY8-1404" fmla="*/ 633046 h 2463919"/>
              <a:gd name="connsiteX9-1405" fmla="*/ 2579076 w 3259015"/>
              <a:gd name="connsiteY9-1406" fmla="*/ 586154 h 2463919"/>
              <a:gd name="connsiteX10-1407" fmla="*/ 2485292 w 3259015"/>
              <a:gd name="connsiteY10-1408" fmla="*/ 515816 h 2463919"/>
              <a:gd name="connsiteX11-1409" fmla="*/ 1219200 w 3259015"/>
              <a:gd name="connsiteY11-1410" fmla="*/ 586154 h 2463919"/>
              <a:gd name="connsiteX12-1411" fmla="*/ 937846 w 3259015"/>
              <a:gd name="connsiteY12-1412" fmla="*/ 1008185 h 2463919"/>
              <a:gd name="connsiteX13-1413" fmla="*/ 984738 w 3259015"/>
              <a:gd name="connsiteY13-1414" fmla="*/ 1570893 h 2463919"/>
              <a:gd name="connsiteX14-1415" fmla="*/ 1008184 w 3259015"/>
              <a:gd name="connsiteY14-1416" fmla="*/ 1688123 h 2463919"/>
              <a:gd name="connsiteX15-1417" fmla="*/ 1148861 w 3259015"/>
              <a:gd name="connsiteY15-1418" fmla="*/ 1805354 h 2463919"/>
              <a:gd name="connsiteX16-1419" fmla="*/ 1312984 w 3259015"/>
              <a:gd name="connsiteY16-1420" fmla="*/ 1992923 h 2463919"/>
              <a:gd name="connsiteX17-1421" fmla="*/ 1336430 w 3259015"/>
              <a:gd name="connsiteY17-1422" fmla="*/ 2063262 h 2463919"/>
              <a:gd name="connsiteX18-1423" fmla="*/ 1406769 w 3259015"/>
              <a:gd name="connsiteY18-1424" fmla="*/ 2086708 h 2463919"/>
              <a:gd name="connsiteX19-1425" fmla="*/ 1500553 w 3259015"/>
              <a:gd name="connsiteY19-1426" fmla="*/ 2133600 h 2463919"/>
              <a:gd name="connsiteX20-1427" fmla="*/ 1570892 w 3259015"/>
              <a:gd name="connsiteY20-1428" fmla="*/ 2180493 h 2463919"/>
              <a:gd name="connsiteX21-1429" fmla="*/ 1664676 w 3259015"/>
              <a:gd name="connsiteY21-1430" fmla="*/ 2203939 h 2463919"/>
              <a:gd name="connsiteX22-1431" fmla="*/ 1711569 w 3259015"/>
              <a:gd name="connsiteY22-1432" fmla="*/ 2250831 h 2463919"/>
              <a:gd name="connsiteX23-1433" fmla="*/ 1946030 w 3259015"/>
              <a:gd name="connsiteY23-1434" fmla="*/ 2344616 h 2463919"/>
              <a:gd name="connsiteX24-1435" fmla="*/ 2602523 w 3259015"/>
              <a:gd name="connsiteY24-1436" fmla="*/ 2391508 h 2463919"/>
              <a:gd name="connsiteX25-1437" fmla="*/ 2883876 w 3259015"/>
              <a:gd name="connsiteY25-1438" fmla="*/ 2414954 h 2463919"/>
              <a:gd name="connsiteX26-1439" fmla="*/ 3024553 w 3259015"/>
              <a:gd name="connsiteY26-1440" fmla="*/ 2438400 h 2463919"/>
              <a:gd name="connsiteX27-1441" fmla="*/ 3118338 w 3259015"/>
              <a:gd name="connsiteY27-1442" fmla="*/ 2461846 h 2463919"/>
              <a:gd name="connsiteX28-1443" fmla="*/ 3259015 w 3259015"/>
              <a:gd name="connsiteY28-1444" fmla="*/ 2461846 h 2463919"/>
              <a:gd name="connsiteX0-1445" fmla="*/ 0 w 3259015"/>
              <a:gd name="connsiteY0-1446" fmla="*/ 0 h 2463919"/>
              <a:gd name="connsiteX1-1447" fmla="*/ 656492 w 3259015"/>
              <a:gd name="connsiteY1-1448" fmla="*/ 1406769 h 2463919"/>
              <a:gd name="connsiteX2-1449" fmla="*/ 984738 w 3259015"/>
              <a:gd name="connsiteY2-1450" fmla="*/ 1453662 h 2463919"/>
              <a:gd name="connsiteX3-1451" fmla="*/ 1641230 w 3259015"/>
              <a:gd name="connsiteY3-1452" fmla="*/ 1453662 h 2463919"/>
              <a:gd name="connsiteX4-1453" fmla="*/ 2274276 w 3259015"/>
              <a:gd name="connsiteY4-1454" fmla="*/ 1430216 h 2463919"/>
              <a:gd name="connsiteX5-1455" fmla="*/ 2485292 w 3259015"/>
              <a:gd name="connsiteY5-1456" fmla="*/ 1359877 h 2463919"/>
              <a:gd name="connsiteX6-1457" fmla="*/ 2555630 w 3259015"/>
              <a:gd name="connsiteY6-1458" fmla="*/ 1336431 h 2463919"/>
              <a:gd name="connsiteX7-1459" fmla="*/ 2649415 w 3259015"/>
              <a:gd name="connsiteY7-1460" fmla="*/ 1148862 h 2463919"/>
              <a:gd name="connsiteX8-1461" fmla="*/ 2649415 w 3259015"/>
              <a:gd name="connsiteY8-1462" fmla="*/ 633046 h 2463919"/>
              <a:gd name="connsiteX9-1463" fmla="*/ 2579076 w 3259015"/>
              <a:gd name="connsiteY9-1464" fmla="*/ 586154 h 2463919"/>
              <a:gd name="connsiteX10-1465" fmla="*/ 1219200 w 3259015"/>
              <a:gd name="connsiteY10-1466" fmla="*/ 586154 h 2463919"/>
              <a:gd name="connsiteX11-1467" fmla="*/ 937846 w 3259015"/>
              <a:gd name="connsiteY11-1468" fmla="*/ 1008185 h 2463919"/>
              <a:gd name="connsiteX12-1469" fmla="*/ 984738 w 3259015"/>
              <a:gd name="connsiteY12-1470" fmla="*/ 1570893 h 2463919"/>
              <a:gd name="connsiteX13-1471" fmla="*/ 1008184 w 3259015"/>
              <a:gd name="connsiteY13-1472" fmla="*/ 1688123 h 2463919"/>
              <a:gd name="connsiteX14-1473" fmla="*/ 1148861 w 3259015"/>
              <a:gd name="connsiteY14-1474" fmla="*/ 1805354 h 2463919"/>
              <a:gd name="connsiteX15-1475" fmla="*/ 1312984 w 3259015"/>
              <a:gd name="connsiteY15-1476" fmla="*/ 1992923 h 2463919"/>
              <a:gd name="connsiteX16-1477" fmla="*/ 1336430 w 3259015"/>
              <a:gd name="connsiteY16-1478" fmla="*/ 2063262 h 2463919"/>
              <a:gd name="connsiteX17-1479" fmla="*/ 1406769 w 3259015"/>
              <a:gd name="connsiteY17-1480" fmla="*/ 2086708 h 2463919"/>
              <a:gd name="connsiteX18-1481" fmla="*/ 1500553 w 3259015"/>
              <a:gd name="connsiteY18-1482" fmla="*/ 2133600 h 2463919"/>
              <a:gd name="connsiteX19-1483" fmla="*/ 1570892 w 3259015"/>
              <a:gd name="connsiteY19-1484" fmla="*/ 2180493 h 2463919"/>
              <a:gd name="connsiteX20-1485" fmla="*/ 1664676 w 3259015"/>
              <a:gd name="connsiteY20-1486" fmla="*/ 2203939 h 2463919"/>
              <a:gd name="connsiteX21-1487" fmla="*/ 1711569 w 3259015"/>
              <a:gd name="connsiteY21-1488" fmla="*/ 2250831 h 2463919"/>
              <a:gd name="connsiteX22-1489" fmla="*/ 1946030 w 3259015"/>
              <a:gd name="connsiteY22-1490" fmla="*/ 2344616 h 2463919"/>
              <a:gd name="connsiteX23-1491" fmla="*/ 2602523 w 3259015"/>
              <a:gd name="connsiteY23-1492" fmla="*/ 2391508 h 2463919"/>
              <a:gd name="connsiteX24-1493" fmla="*/ 2883876 w 3259015"/>
              <a:gd name="connsiteY24-1494" fmla="*/ 2414954 h 2463919"/>
              <a:gd name="connsiteX25-1495" fmla="*/ 3024553 w 3259015"/>
              <a:gd name="connsiteY25-1496" fmla="*/ 2438400 h 2463919"/>
              <a:gd name="connsiteX26-1497" fmla="*/ 3118338 w 3259015"/>
              <a:gd name="connsiteY26-1498" fmla="*/ 2461846 h 2463919"/>
              <a:gd name="connsiteX27-1499" fmla="*/ 3259015 w 3259015"/>
              <a:gd name="connsiteY27-1500" fmla="*/ 2461846 h 2463919"/>
              <a:gd name="connsiteX0-1501" fmla="*/ 0 w 3259015"/>
              <a:gd name="connsiteY0-1502" fmla="*/ 0 h 2463919"/>
              <a:gd name="connsiteX1-1503" fmla="*/ 656492 w 3259015"/>
              <a:gd name="connsiteY1-1504" fmla="*/ 1406769 h 2463919"/>
              <a:gd name="connsiteX2-1505" fmla="*/ 984738 w 3259015"/>
              <a:gd name="connsiteY2-1506" fmla="*/ 1453662 h 2463919"/>
              <a:gd name="connsiteX3-1507" fmla="*/ 1641230 w 3259015"/>
              <a:gd name="connsiteY3-1508" fmla="*/ 1453662 h 2463919"/>
              <a:gd name="connsiteX4-1509" fmla="*/ 2274276 w 3259015"/>
              <a:gd name="connsiteY4-1510" fmla="*/ 1430216 h 2463919"/>
              <a:gd name="connsiteX5-1511" fmla="*/ 2485292 w 3259015"/>
              <a:gd name="connsiteY5-1512" fmla="*/ 1359877 h 2463919"/>
              <a:gd name="connsiteX6-1513" fmla="*/ 2555630 w 3259015"/>
              <a:gd name="connsiteY6-1514" fmla="*/ 1336431 h 2463919"/>
              <a:gd name="connsiteX7-1515" fmla="*/ 2649415 w 3259015"/>
              <a:gd name="connsiteY7-1516" fmla="*/ 1148862 h 2463919"/>
              <a:gd name="connsiteX8-1517" fmla="*/ 2649415 w 3259015"/>
              <a:gd name="connsiteY8-1518" fmla="*/ 633046 h 2463919"/>
              <a:gd name="connsiteX9-1519" fmla="*/ 1219200 w 3259015"/>
              <a:gd name="connsiteY9-1520" fmla="*/ 586154 h 2463919"/>
              <a:gd name="connsiteX10-1521" fmla="*/ 937846 w 3259015"/>
              <a:gd name="connsiteY10-1522" fmla="*/ 1008185 h 2463919"/>
              <a:gd name="connsiteX11-1523" fmla="*/ 984738 w 3259015"/>
              <a:gd name="connsiteY11-1524" fmla="*/ 1570893 h 2463919"/>
              <a:gd name="connsiteX12-1525" fmla="*/ 1008184 w 3259015"/>
              <a:gd name="connsiteY12-1526" fmla="*/ 1688123 h 2463919"/>
              <a:gd name="connsiteX13-1527" fmla="*/ 1148861 w 3259015"/>
              <a:gd name="connsiteY13-1528" fmla="*/ 1805354 h 2463919"/>
              <a:gd name="connsiteX14-1529" fmla="*/ 1312984 w 3259015"/>
              <a:gd name="connsiteY14-1530" fmla="*/ 1992923 h 2463919"/>
              <a:gd name="connsiteX15-1531" fmla="*/ 1336430 w 3259015"/>
              <a:gd name="connsiteY15-1532" fmla="*/ 2063262 h 2463919"/>
              <a:gd name="connsiteX16-1533" fmla="*/ 1406769 w 3259015"/>
              <a:gd name="connsiteY16-1534" fmla="*/ 2086708 h 2463919"/>
              <a:gd name="connsiteX17-1535" fmla="*/ 1500553 w 3259015"/>
              <a:gd name="connsiteY17-1536" fmla="*/ 2133600 h 2463919"/>
              <a:gd name="connsiteX18-1537" fmla="*/ 1570892 w 3259015"/>
              <a:gd name="connsiteY18-1538" fmla="*/ 2180493 h 2463919"/>
              <a:gd name="connsiteX19-1539" fmla="*/ 1664676 w 3259015"/>
              <a:gd name="connsiteY19-1540" fmla="*/ 2203939 h 2463919"/>
              <a:gd name="connsiteX20-1541" fmla="*/ 1711569 w 3259015"/>
              <a:gd name="connsiteY20-1542" fmla="*/ 2250831 h 2463919"/>
              <a:gd name="connsiteX21-1543" fmla="*/ 1946030 w 3259015"/>
              <a:gd name="connsiteY21-1544" fmla="*/ 2344616 h 2463919"/>
              <a:gd name="connsiteX22-1545" fmla="*/ 2602523 w 3259015"/>
              <a:gd name="connsiteY22-1546" fmla="*/ 2391508 h 2463919"/>
              <a:gd name="connsiteX23-1547" fmla="*/ 2883876 w 3259015"/>
              <a:gd name="connsiteY23-1548" fmla="*/ 2414954 h 2463919"/>
              <a:gd name="connsiteX24-1549" fmla="*/ 3024553 w 3259015"/>
              <a:gd name="connsiteY24-1550" fmla="*/ 2438400 h 2463919"/>
              <a:gd name="connsiteX25-1551" fmla="*/ 3118338 w 3259015"/>
              <a:gd name="connsiteY25-1552" fmla="*/ 2461846 h 2463919"/>
              <a:gd name="connsiteX26-1553" fmla="*/ 3259015 w 3259015"/>
              <a:gd name="connsiteY26-1554" fmla="*/ 2461846 h 2463919"/>
              <a:gd name="connsiteX0-1555" fmla="*/ 0 w 3259015"/>
              <a:gd name="connsiteY0-1556" fmla="*/ 0 h 2463919"/>
              <a:gd name="connsiteX1-1557" fmla="*/ 656492 w 3259015"/>
              <a:gd name="connsiteY1-1558" fmla="*/ 1406769 h 2463919"/>
              <a:gd name="connsiteX2-1559" fmla="*/ 984738 w 3259015"/>
              <a:gd name="connsiteY2-1560" fmla="*/ 1453662 h 2463919"/>
              <a:gd name="connsiteX3-1561" fmla="*/ 1641230 w 3259015"/>
              <a:gd name="connsiteY3-1562" fmla="*/ 1453662 h 2463919"/>
              <a:gd name="connsiteX4-1563" fmla="*/ 2274276 w 3259015"/>
              <a:gd name="connsiteY4-1564" fmla="*/ 1430216 h 2463919"/>
              <a:gd name="connsiteX5-1565" fmla="*/ 2485292 w 3259015"/>
              <a:gd name="connsiteY5-1566" fmla="*/ 1359877 h 2463919"/>
              <a:gd name="connsiteX6-1567" fmla="*/ 2555630 w 3259015"/>
              <a:gd name="connsiteY6-1568" fmla="*/ 1336431 h 2463919"/>
              <a:gd name="connsiteX7-1569" fmla="*/ 2649415 w 3259015"/>
              <a:gd name="connsiteY7-1570" fmla="*/ 1148862 h 2463919"/>
              <a:gd name="connsiteX8-1571" fmla="*/ 1219200 w 3259015"/>
              <a:gd name="connsiteY8-1572" fmla="*/ 586154 h 2463919"/>
              <a:gd name="connsiteX9-1573" fmla="*/ 937846 w 3259015"/>
              <a:gd name="connsiteY9-1574" fmla="*/ 1008185 h 2463919"/>
              <a:gd name="connsiteX10-1575" fmla="*/ 984738 w 3259015"/>
              <a:gd name="connsiteY10-1576" fmla="*/ 1570893 h 2463919"/>
              <a:gd name="connsiteX11-1577" fmla="*/ 1008184 w 3259015"/>
              <a:gd name="connsiteY11-1578" fmla="*/ 1688123 h 2463919"/>
              <a:gd name="connsiteX12-1579" fmla="*/ 1148861 w 3259015"/>
              <a:gd name="connsiteY12-1580" fmla="*/ 1805354 h 2463919"/>
              <a:gd name="connsiteX13-1581" fmla="*/ 1312984 w 3259015"/>
              <a:gd name="connsiteY13-1582" fmla="*/ 1992923 h 2463919"/>
              <a:gd name="connsiteX14-1583" fmla="*/ 1336430 w 3259015"/>
              <a:gd name="connsiteY14-1584" fmla="*/ 2063262 h 2463919"/>
              <a:gd name="connsiteX15-1585" fmla="*/ 1406769 w 3259015"/>
              <a:gd name="connsiteY15-1586" fmla="*/ 2086708 h 2463919"/>
              <a:gd name="connsiteX16-1587" fmla="*/ 1500553 w 3259015"/>
              <a:gd name="connsiteY16-1588" fmla="*/ 2133600 h 2463919"/>
              <a:gd name="connsiteX17-1589" fmla="*/ 1570892 w 3259015"/>
              <a:gd name="connsiteY17-1590" fmla="*/ 2180493 h 2463919"/>
              <a:gd name="connsiteX18-1591" fmla="*/ 1664676 w 3259015"/>
              <a:gd name="connsiteY18-1592" fmla="*/ 2203939 h 2463919"/>
              <a:gd name="connsiteX19-1593" fmla="*/ 1711569 w 3259015"/>
              <a:gd name="connsiteY19-1594" fmla="*/ 2250831 h 2463919"/>
              <a:gd name="connsiteX20-1595" fmla="*/ 1946030 w 3259015"/>
              <a:gd name="connsiteY20-1596" fmla="*/ 2344616 h 2463919"/>
              <a:gd name="connsiteX21-1597" fmla="*/ 2602523 w 3259015"/>
              <a:gd name="connsiteY21-1598" fmla="*/ 2391508 h 2463919"/>
              <a:gd name="connsiteX22-1599" fmla="*/ 2883876 w 3259015"/>
              <a:gd name="connsiteY22-1600" fmla="*/ 2414954 h 2463919"/>
              <a:gd name="connsiteX23-1601" fmla="*/ 3024553 w 3259015"/>
              <a:gd name="connsiteY23-1602" fmla="*/ 2438400 h 2463919"/>
              <a:gd name="connsiteX24-1603" fmla="*/ 3118338 w 3259015"/>
              <a:gd name="connsiteY24-1604" fmla="*/ 2461846 h 2463919"/>
              <a:gd name="connsiteX25-1605" fmla="*/ 3259015 w 3259015"/>
              <a:gd name="connsiteY25-1606" fmla="*/ 2461846 h 2463919"/>
              <a:gd name="connsiteX0-1607" fmla="*/ 0 w 3259015"/>
              <a:gd name="connsiteY0-1608" fmla="*/ 0 h 2463919"/>
              <a:gd name="connsiteX1-1609" fmla="*/ 656492 w 3259015"/>
              <a:gd name="connsiteY1-1610" fmla="*/ 1406769 h 2463919"/>
              <a:gd name="connsiteX2-1611" fmla="*/ 984738 w 3259015"/>
              <a:gd name="connsiteY2-1612" fmla="*/ 1453662 h 2463919"/>
              <a:gd name="connsiteX3-1613" fmla="*/ 1641230 w 3259015"/>
              <a:gd name="connsiteY3-1614" fmla="*/ 1453662 h 2463919"/>
              <a:gd name="connsiteX4-1615" fmla="*/ 2274276 w 3259015"/>
              <a:gd name="connsiteY4-1616" fmla="*/ 1430216 h 2463919"/>
              <a:gd name="connsiteX5-1617" fmla="*/ 2485292 w 3259015"/>
              <a:gd name="connsiteY5-1618" fmla="*/ 1359877 h 2463919"/>
              <a:gd name="connsiteX6-1619" fmla="*/ 2555630 w 3259015"/>
              <a:gd name="connsiteY6-1620" fmla="*/ 1336431 h 2463919"/>
              <a:gd name="connsiteX7-1621" fmla="*/ 1219200 w 3259015"/>
              <a:gd name="connsiteY7-1622" fmla="*/ 586154 h 2463919"/>
              <a:gd name="connsiteX8-1623" fmla="*/ 937846 w 3259015"/>
              <a:gd name="connsiteY8-1624" fmla="*/ 1008185 h 2463919"/>
              <a:gd name="connsiteX9-1625" fmla="*/ 984738 w 3259015"/>
              <a:gd name="connsiteY9-1626" fmla="*/ 1570893 h 2463919"/>
              <a:gd name="connsiteX10-1627" fmla="*/ 1008184 w 3259015"/>
              <a:gd name="connsiteY10-1628" fmla="*/ 1688123 h 2463919"/>
              <a:gd name="connsiteX11-1629" fmla="*/ 1148861 w 3259015"/>
              <a:gd name="connsiteY11-1630" fmla="*/ 1805354 h 2463919"/>
              <a:gd name="connsiteX12-1631" fmla="*/ 1312984 w 3259015"/>
              <a:gd name="connsiteY12-1632" fmla="*/ 1992923 h 2463919"/>
              <a:gd name="connsiteX13-1633" fmla="*/ 1336430 w 3259015"/>
              <a:gd name="connsiteY13-1634" fmla="*/ 2063262 h 2463919"/>
              <a:gd name="connsiteX14-1635" fmla="*/ 1406769 w 3259015"/>
              <a:gd name="connsiteY14-1636" fmla="*/ 2086708 h 2463919"/>
              <a:gd name="connsiteX15-1637" fmla="*/ 1500553 w 3259015"/>
              <a:gd name="connsiteY15-1638" fmla="*/ 2133600 h 2463919"/>
              <a:gd name="connsiteX16-1639" fmla="*/ 1570892 w 3259015"/>
              <a:gd name="connsiteY16-1640" fmla="*/ 2180493 h 2463919"/>
              <a:gd name="connsiteX17-1641" fmla="*/ 1664676 w 3259015"/>
              <a:gd name="connsiteY17-1642" fmla="*/ 2203939 h 2463919"/>
              <a:gd name="connsiteX18-1643" fmla="*/ 1711569 w 3259015"/>
              <a:gd name="connsiteY18-1644" fmla="*/ 2250831 h 2463919"/>
              <a:gd name="connsiteX19-1645" fmla="*/ 1946030 w 3259015"/>
              <a:gd name="connsiteY19-1646" fmla="*/ 2344616 h 2463919"/>
              <a:gd name="connsiteX20-1647" fmla="*/ 2602523 w 3259015"/>
              <a:gd name="connsiteY20-1648" fmla="*/ 2391508 h 2463919"/>
              <a:gd name="connsiteX21-1649" fmla="*/ 2883876 w 3259015"/>
              <a:gd name="connsiteY21-1650" fmla="*/ 2414954 h 2463919"/>
              <a:gd name="connsiteX22-1651" fmla="*/ 3024553 w 3259015"/>
              <a:gd name="connsiteY22-1652" fmla="*/ 2438400 h 2463919"/>
              <a:gd name="connsiteX23-1653" fmla="*/ 3118338 w 3259015"/>
              <a:gd name="connsiteY23-1654" fmla="*/ 2461846 h 2463919"/>
              <a:gd name="connsiteX24-1655" fmla="*/ 3259015 w 3259015"/>
              <a:gd name="connsiteY24-1656" fmla="*/ 2461846 h 2463919"/>
              <a:gd name="connsiteX0-1657" fmla="*/ 0 w 3259015"/>
              <a:gd name="connsiteY0-1658" fmla="*/ 0 h 2463919"/>
              <a:gd name="connsiteX1-1659" fmla="*/ 656492 w 3259015"/>
              <a:gd name="connsiteY1-1660" fmla="*/ 1406769 h 2463919"/>
              <a:gd name="connsiteX2-1661" fmla="*/ 984738 w 3259015"/>
              <a:gd name="connsiteY2-1662" fmla="*/ 1453662 h 2463919"/>
              <a:gd name="connsiteX3-1663" fmla="*/ 1641230 w 3259015"/>
              <a:gd name="connsiteY3-1664" fmla="*/ 1453662 h 2463919"/>
              <a:gd name="connsiteX4-1665" fmla="*/ 2485292 w 3259015"/>
              <a:gd name="connsiteY4-1666" fmla="*/ 1359877 h 2463919"/>
              <a:gd name="connsiteX5-1667" fmla="*/ 2555630 w 3259015"/>
              <a:gd name="connsiteY5-1668" fmla="*/ 1336431 h 2463919"/>
              <a:gd name="connsiteX6-1669" fmla="*/ 1219200 w 3259015"/>
              <a:gd name="connsiteY6-1670" fmla="*/ 586154 h 2463919"/>
              <a:gd name="connsiteX7-1671" fmla="*/ 937846 w 3259015"/>
              <a:gd name="connsiteY7-1672" fmla="*/ 1008185 h 2463919"/>
              <a:gd name="connsiteX8-1673" fmla="*/ 984738 w 3259015"/>
              <a:gd name="connsiteY8-1674" fmla="*/ 1570893 h 2463919"/>
              <a:gd name="connsiteX9-1675" fmla="*/ 1008184 w 3259015"/>
              <a:gd name="connsiteY9-1676" fmla="*/ 1688123 h 2463919"/>
              <a:gd name="connsiteX10-1677" fmla="*/ 1148861 w 3259015"/>
              <a:gd name="connsiteY10-1678" fmla="*/ 1805354 h 2463919"/>
              <a:gd name="connsiteX11-1679" fmla="*/ 1312984 w 3259015"/>
              <a:gd name="connsiteY11-1680" fmla="*/ 1992923 h 2463919"/>
              <a:gd name="connsiteX12-1681" fmla="*/ 1336430 w 3259015"/>
              <a:gd name="connsiteY12-1682" fmla="*/ 2063262 h 2463919"/>
              <a:gd name="connsiteX13-1683" fmla="*/ 1406769 w 3259015"/>
              <a:gd name="connsiteY13-1684" fmla="*/ 2086708 h 2463919"/>
              <a:gd name="connsiteX14-1685" fmla="*/ 1500553 w 3259015"/>
              <a:gd name="connsiteY14-1686" fmla="*/ 2133600 h 2463919"/>
              <a:gd name="connsiteX15-1687" fmla="*/ 1570892 w 3259015"/>
              <a:gd name="connsiteY15-1688" fmla="*/ 2180493 h 2463919"/>
              <a:gd name="connsiteX16-1689" fmla="*/ 1664676 w 3259015"/>
              <a:gd name="connsiteY16-1690" fmla="*/ 2203939 h 2463919"/>
              <a:gd name="connsiteX17-1691" fmla="*/ 1711569 w 3259015"/>
              <a:gd name="connsiteY17-1692" fmla="*/ 2250831 h 2463919"/>
              <a:gd name="connsiteX18-1693" fmla="*/ 1946030 w 3259015"/>
              <a:gd name="connsiteY18-1694" fmla="*/ 2344616 h 2463919"/>
              <a:gd name="connsiteX19-1695" fmla="*/ 2602523 w 3259015"/>
              <a:gd name="connsiteY19-1696" fmla="*/ 2391508 h 2463919"/>
              <a:gd name="connsiteX20-1697" fmla="*/ 2883876 w 3259015"/>
              <a:gd name="connsiteY20-1698" fmla="*/ 2414954 h 2463919"/>
              <a:gd name="connsiteX21-1699" fmla="*/ 3024553 w 3259015"/>
              <a:gd name="connsiteY21-1700" fmla="*/ 2438400 h 2463919"/>
              <a:gd name="connsiteX22-1701" fmla="*/ 3118338 w 3259015"/>
              <a:gd name="connsiteY22-1702" fmla="*/ 2461846 h 2463919"/>
              <a:gd name="connsiteX23-1703" fmla="*/ 3259015 w 3259015"/>
              <a:gd name="connsiteY23-1704" fmla="*/ 2461846 h 2463919"/>
              <a:gd name="connsiteX0-1705" fmla="*/ 0 w 3259015"/>
              <a:gd name="connsiteY0-1706" fmla="*/ 0 h 2463919"/>
              <a:gd name="connsiteX1-1707" fmla="*/ 656492 w 3259015"/>
              <a:gd name="connsiteY1-1708" fmla="*/ 1406769 h 2463919"/>
              <a:gd name="connsiteX2-1709" fmla="*/ 984738 w 3259015"/>
              <a:gd name="connsiteY2-1710" fmla="*/ 1453662 h 2463919"/>
              <a:gd name="connsiteX3-1711" fmla="*/ 1641230 w 3259015"/>
              <a:gd name="connsiteY3-1712" fmla="*/ 1453662 h 2463919"/>
              <a:gd name="connsiteX4-1713" fmla="*/ 2555630 w 3259015"/>
              <a:gd name="connsiteY4-1714" fmla="*/ 1336431 h 2463919"/>
              <a:gd name="connsiteX5-1715" fmla="*/ 1219200 w 3259015"/>
              <a:gd name="connsiteY5-1716" fmla="*/ 586154 h 2463919"/>
              <a:gd name="connsiteX6-1717" fmla="*/ 937846 w 3259015"/>
              <a:gd name="connsiteY6-1718" fmla="*/ 1008185 h 2463919"/>
              <a:gd name="connsiteX7-1719" fmla="*/ 984738 w 3259015"/>
              <a:gd name="connsiteY7-1720" fmla="*/ 1570893 h 2463919"/>
              <a:gd name="connsiteX8-1721" fmla="*/ 1008184 w 3259015"/>
              <a:gd name="connsiteY8-1722" fmla="*/ 1688123 h 2463919"/>
              <a:gd name="connsiteX9-1723" fmla="*/ 1148861 w 3259015"/>
              <a:gd name="connsiteY9-1724" fmla="*/ 1805354 h 2463919"/>
              <a:gd name="connsiteX10-1725" fmla="*/ 1312984 w 3259015"/>
              <a:gd name="connsiteY10-1726" fmla="*/ 1992923 h 2463919"/>
              <a:gd name="connsiteX11-1727" fmla="*/ 1336430 w 3259015"/>
              <a:gd name="connsiteY11-1728" fmla="*/ 2063262 h 2463919"/>
              <a:gd name="connsiteX12-1729" fmla="*/ 1406769 w 3259015"/>
              <a:gd name="connsiteY12-1730" fmla="*/ 2086708 h 2463919"/>
              <a:gd name="connsiteX13-1731" fmla="*/ 1500553 w 3259015"/>
              <a:gd name="connsiteY13-1732" fmla="*/ 2133600 h 2463919"/>
              <a:gd name="connsiteX14-1733" fmla="*/ 1570892 w 3259015"/>
              <a:gd name="connsiteY14-1734" fmla="*/ 2180493 h 2463919"/>
              <a:gd name="connsiteX15-1735" fmla="*/ 1664676 w 3259015"/>
              <a:gd name="connsiteY15-1736" fmla="*/ 2203939 h 2463919"/>
              <a:gd name="connsiteX16-1737" fmla="*/ 1711569 w 3259015"/>
              <a:gd name="connsiteY16-1738" fmla="*/ 2250831 h 2463919"/>
              <a:gd name="connsiteX17-1739" fmla="*/ 1946030 w 3259015"/>
              <a:gd name="connsiteY17-1740" fmla="*/ 2344616 h 2463919"/>
              <a:gd name="connsiteX18-1741" fmla="*/ 2602523 w 3259015"/>
              <a:gd name="connsiteY18-1742" fmla="*/ 2391508 h 2463919"/>
              <a:gd name="connsiteX19-1743" fmla="*/ 2883876 w 3259015"/>
              <a:gd name="connsiteY19-1744" fmla="*/ 2414954 h 2463919"/>
              <a:gd name="connsiteX20-1745" fmla="*/ 3024553 w 3259015"/>
              <a:gd name="connsiteY20-1746" fmla="*/ 2438400 h 2463919"/>
              <a:gd name="connsiteX21-1747" fmla="*/ 3118338 w 3259015"/>
              <a:gd name="connsiteY21-1748" fmla="*/ 2461846 h 2463919"/>
              <a:gd name="connsiteX22-1749" fmla="*/ 3259015 w 3259015"/>
              <a:gd name="connsiteY22-1750" fmla="*/ 2461846 h 2463919"/>
              <a:gd name="connsiteX0-1751" fmla="*/ 0 w 3259015"/>
              <a:gd name="connsiteY0-1752" fmla="*/ 0 h 2463919"/>
              <a:gd name="connsiteX1-1753" fmla="*/ 656492 w 3259015"/>
              <a:gd name="connsiteY1-1754" fmla="*/ 1406769 h 2463919"/>
              <a:gd name="connsiteX2-1755" fmla="*/ 984738 w 3259015"/>
              <a:gd name="connsiteY2-1756" fmla="*/ 1453662 h 2463919"/>
              <a:gd name="connsiteX3-1757" fmla="*/ 2555630 w 3259015"/>
              <a:gd name="connsiteY3-1758" fmla="*/ 1336431 h 2463919"/>
              <a:gd name="connsiteX4-1759" fmla="*/ 1219200 w 3259015"/>
              <a:gd name="connsiteY4-1760" fmla="*/ 586154 h 2463919"/>
              <a:gd name="connsiteX5-1761" fmla="*/ 937846 w 3259015"/>
              <a:gd name="connsiteY5-1762" fmla="*/ 1008185 h 2463919"/>
              <a:gd name="connsiteX6-1763" fmla="*/ 984738 w 3259015"/>
              <a:gd name="connsiteY6-1764" fmla="*/ 1570893 h 2463919"/>
              <a:gd name="connsiteX7-1765" fmla="*/ 1008184 w 3259015"/>
              <a:gd name="connsiteY7-1766" fmla="*/ 1688123 h 2463919"/>
              <a:gd name="connsiteX8-1767" fmla="*/ 1148861 w 3259015"/>
              <a:gd name="connsiteY8-1768" fmla="*/ 1805354 h 2463919"/>
              <a:gd name="connsiteX9-1769" fmla="*/ 1312984 w 3259015"/>
              <a:gd name="connsiteY9-1770" fmla="*/ 1992923 h 2463919"/>
              <a:gd name="connsiteX10-1771" fmla="*/ 1336430 w 3259015"/>
              <a:gd name="connsiteY10-1772" fmla="*/ 2063262 h 2463919"/>
              <a:gd name="connsiteX11-1773" fmla="*/ 1406769 w 3259015"/>
              <a:gd name="connsiteY11-1774" fmla="*/ 2086708 h 2463919"/>
              <a:gd name="connsiteX12-1775" fmla="*/ 1500553 w 3259015"/>
              <a:gd name="connsiteY12-1776" fmla="*/ 2133600 h 2463919"/>
              <a:gd name="connsiteX13-1777" fmla="*/ 1570892 w 3259015"/>
              <a:gd name="connsiteY13-1778" fmla="*/ 2180493 h 2463919"/>
              <a:gd name="connsiteX14-1779" fmla="*/ 1664676 w 3259015"/>
              <a:gd name="connsiteY14-1780" fmla="*/ 2203939 h 2463919"/>
              <a:gd name="connsiteX15-1781" fmla="*/ 1711569 w 3259015"/>
              <a:gd name="connsiteY15-1782" fmla="*/ 2250831 h 2463919"/>
              <a:gd name="connsiteX16-1783" fmla="*/ 1946030 w 3259015"/>
              <a:gd name="connsiteY16-1784" fmla="*/ 2344616 h 2463919"/>
              <a:gd name="connsiteX17-1785" fmla="*/ 2602523 w 3259015"/>
              <a:gd name="connsiteY17-1786" fmla="*/ 2391508 h 2463919"/>
              <a:gd name="connsiteX18-1787" fmla="*/ 2883876 w 3259015"/>
              <a:gd name="connsiteY18-1788" fmla="*/ 2414954 h 2463919"/>
              <a:gd name="connsiteX19-1789" fmla="*/ 3024553 w 3259015"/>
              <a:gd name="connsiteY19-1790" fmla="*/ 2438400 h 2463919"/>
              <a:gd name="connsiteX20-1791" fmla="*/ 3118338 w 3259015"/>
              <a:gd name="connsiteY20-1792" fmla="*/ 2461846 h 2463919"/>
              <a:gd name="connsiteX21-1793" fmla="*/ 3259015 w 3259015"/>
              <a:gd name="connsiteY21-1794" fmla="*/ 2461846 h 2463919"/>
              <a:gd name="connsiteX0-1795" fmla="*/ 0 w 3259015"/>
              <a:gd name="connsiteY0-1796" fmla="*/ 0 h 2463919"/>
              <a:gd name="connsiteX1-1797" fmla="*/ 656492 w 3259015"/>
              <a:gd name="connsiteY1-1798" fmla="*/ 1406769 h 2463919"/>
              <a:gd name="connsiteX2-1799" fmla="*/ 984738 w 3259015"/>
              <a:gd name="connsiteY2-1800" fmla="*/ 1453662 h 2463919"/>
              <a:gd name="connsiteX3-1801" fmla="*/ 2555630 w 3259015"/>
              <a:gd name="connsiteY3-1802" fmla="*/ 1336431 h 2463919"/>
              <a:gd name="connsiteX4-1803" fmla="*/ 1219200 w 3259015"/>
              <a:gd name="connsiteY4-1804" fmla="*/ 586154 h 2463919"/>
              <a:gd name="connsiteX5-1805" fmla="*/ 937846 w 3259015"/>
              <a:gd name="connsiteY5-1806" fmla="*/ 1008185 h 2463919"/>
              <a:gd name="connsiteX6-1807" fmla="*/ 1008184 w 3259015"/>
              <a:gd name="connsiteY6-1808" fmla="*/ 1688123 h 2463919"/>
              <a:gd name="connsiteX7-1809" fmla="*/ 1148861 w 3259015"/>
              <a:gd name="connsiteY7-1810" fmla="*/ 1805354 h 2463919"/>
              <a:gd name="connsiteX8-1811" fmla="*/ 1312984 w 3259015"/>
              <a:gd name="connsiteY8-1812" fmla="*/ 1992923 h 2463919"/>
              <a:gd name="connsiteX9-1813" fmla="*/ 1336430 w 3259015"/>
              <a:gd name="connsiteY9-1814" fmla="*/ 2063262 h 2463919"/>
              <a:gd name="connsiteX10-1815" fmla="*/ 1406769 w 3259015"/>
              <a:gd name="connsiteY10-1816" fmla="*/ 2086708 h 2463919"/>
              <a:gd name="connsiteX11-1817" fmla="*/ 1500553 w 3259015"/>
              <a:gd name="connsiteY11-1818" fmla="*/ 2133600 h 2463919"/>
              <a:gd name="connsiteX12-1819" fmla="*/ 1570892 w 3259015"/>
              <a:gd name="connsiteY12-1820" fmla="*/ 2180493 h 2463919"/>
              <a:gd name="connsiteX13-1821" fmla="*/ 1664676 w 3259015"/>
              <a:gd name="connsiteY13-1822" fmla="*/ 2203939 h 2463919"/>
              <a:gd name="connsiteX14-1823" fmla="*/ 1711569 w 3259015"/>
              <a:gd name="connsiteY14-1824" fmla="*/ 2250831 h 2463919"/>
              <a:gd name="connsiteX15-1825" fmla="*/ 1946030 w 3259015"/>
              <a:gd name="connsiteY15-1826" fmla="*/ 2344616 h 2463919"/>
              <a:gd name="connsiteX16-1827" fmla="*/ 2602523 w 3259015"/>
              <a:gd name="connsiteY16-1828" fmla="*/ 2391508 h 2463919"/>
              <a:gd name="connsiteX17-1829" fmla="*/ 2883876 w 3259015"/>
              <a:gd name="connsiteY17-1830" fmla="*/ 2414954 h 2463919"/>
              <a:gd name="connsiteX18-1831" fmla="*/ 3024553 w 3259015"/>
              <a:gd name="connsiteY18-1832" fmla="*/ 2438400 h 2463919"/>
              <a:gd name="connsiteX19-1833" fmla="*/ 3118338 w 3259015"/>
              <a:gd name="connsiteY19-1834" fmla="*/ 2461846 h 2463919"/>
              <a:gd name="connsiteX20-1835" fmla="*/ 3259015 w 3259015"/>
              <a:gd name="connsiteY20-1836" fmla="*/ 2461846 h 2463919"/>
              <a:gd name="connsiteX0-1837" fmla="*/ 0 w 3259015"/>
              <a:gd name="connsiteY0-1838" fmla="*/ 0 h 2463919"/>
              <a:gd name="connsiteX1-1839" fmla="*/ 656492 w 3259015"/>
              <a:gd name="connsiteY1-1840" fmla="*/ 1406769 h 2463919"/>
              <a:gd name="connsiteX2-1841" fmla="*/ 984738 w 3259015"/>
              <a:gd name="connsiteY2-1842" fmla="*/ 1453662 h 2463919"/>
              <a:gd name="connsiteX3-1843" fmla="*/ 2555630 w 3259015"/>
              <a:gd name="connsiteY3-1844" fmla="*/ 1336431 h 2463919"/>
              <a:gd name="connsiteX4-1845" fmla="*/ 1219200 w 3259015"/>
              <a:gd name="connsiteY4-1846" fmla="*/ 586154 h 2463919"/>
              <a:gd name="connsiteX5-1847" fmla="*/ 937846 w 3259015"/>
              <a:gd name="connsiteY5-1848" fmla="*/ 1008185 h 2463919"/>
              <a:gd name="connsiteX6-1849" fmla="*/ 1148861 w 3259015"/>
              <a:gd name="connsiteY6-1850" fmla="*/ 1805354 h 2463919"/>
              <a:gd name="connsiteX7-1851" fmla="*/ 1312984 w 3259015"/>
              <a:gd name="connsiteY7-1852" fmla="*/ 1992923 h 2463919"/>
              <a:gd name="connsiteX8-1853" fmla="*/ 1336430 w 3259015"/>
              <a:gd name="connsiteY8-1854" fmla="*/ 2063262 h 2463919"/>
              <a:gd name="connsiteX9-1855" fmla="*/ 1406769 w 3259015"/>
              <a:gd name="connsiteY9-1856" fmla="*/ 2086708 h 2463919"/>
              <a:gd name="connsiteX10-1857" fmla="*/ 1500553 w 3259015"/>
              <a:gd name="connsiteY10-1858" fmla="*/ 2133600 h 2463919"/>
              <a:gd name="connsiteX11-1859" fmla="*/ 1570892 w 3259015"/>
              <a:gd name="connsiteY11-1860" fmla="*/ 2180493 h 2463919"/>
              <a:gd name="connsiteX12-1861" fmla="*/ 1664676 w 3259015"/>
              <a:gd name="connsiteY12-1862" fmla="*/ 2203939 h 2463919"/>
              <a:gd name="connsiteX13-1863" fmla="*/ 1711569 w 3259015"/>
              <a:gd name="connsiteY13-1864" fmla="*/ 2250831 h 2463919"/>
              <a:gd name="connsiteX14-1865" fmla="*/ 1946030 w 3259015"/>
              <a:gd name="connsiteY14-1866" fmla="*/ 2344616 h 2463919"/>
              <a:gd name="connsiteX15-1867" fmla="*/ 2602523 w 3259015"/>
              <a:gd name="connsiteY15-1868" fmla="*/ 2391508 h 2463919"/>
              <a:gd name="connsiteX16-1869" fmla="*/ 2883876 w 3259015"/>
              <a:gd name="connsiteY16-1870" fmla="*/ 2414954 h 2463919"/>
              <a:gd name="connsiteX17-1871" fmla="*/ 3024553 w 3259015"/>
              <a:gd name="connsiteY17-1872" fmla="*/ 2438400 h 2463919"/>
              <a:gd name="connsiteX18-1873" fmla="*/ 3118338 w 3259015"/>
              <a:gd name="connsiteY18-1874" fmla="*/ 2461846 h 2463919"/>
              <a:gd name="connsiteX19-1875" fmla="*/ 3259015 w 3259015"/>
              <a:gd name="connsiteY19-1876" fmla="*/ 2461846 h 2463919"/>
              <a:gd name="connsiteX0-1877" fmla="*/ 0 w 3259015"/>
              <a:gd name="connsiteY0-1878" fmla="*/ 0 h 2463919"/>
              <a:gd name="connsiteX1-1879" fmla="*/ 656492 w 3259015"/>
              <a:gd name="connsiteY1-1880" fmla="*/ 1406769 h 2463919"/>
              <a:gd name="connsiteX2-1881" fmla="*/ 984738 w 3259015"/>
              <a:gd name="connsiteY2-1882" fmla="*/ 1453662 h 2463919"/>
              <a:gd name="connsiteX3-1883" fmla="*/ 2555630 w 3259015"/>
              <a:gd name="connsiteY3-1884" fmla="*/ 1336431 h 2463919"/>
              <a:gd name="connsiteX4-1885" fmla="*/ 1219200 w 3259015"/>
              <a:gd name="connsiteY4-1886" fmla="*/ 586154 h 2463919"/>
              <a:gd name="connsiteX5-1887" fmla="*/ 937846 w 3259015"/>
              <a:gd name="connsiteY5-1888" fmla="*/ 1008185 h 2463919"/>
              <a:gd name="connsiteX6-1889" fmla="*/ 1312984 w 3259015"/>
              <a:gd name="connsiteY6-1890" fmla="*/ 1992923 h 2463919"/>
              <a:gd name="connsiteX7-1891" fmla="*/ 1336430 w 3259015"/>
              <a:gd name="connsiteY7-1892" fmla="*/ 2063262 h 2463919"/>
              <a:gd name="connsiteX8-1893" fmla="*/ 1406769 w 3259015"/>
              <a:gd name="connsiteY8-1894" fmla="*/ 2086708 h 2463919"/>
              <a:gd name="connsiteX9-1895" fmla="*/ 1500553 w 3259015"/>
              <a:gd name="connsiteY9-1896" fmla="*/ 2133600 h 2463919"/>
              <a:gd name="connsiteX10-1897" fmla="*/ 1570892 w 3259015"/>
              <a:gd name="connsiteY10-1898" fmla="*/ 2180493 h 2463919"/>
              <a:gd name="connsiteX11-1899" fmla="*/ 1664676 w 3259015"/>
              <a:gd name="connsiteY11-1900" fmla="*/ 2203939 h 2463919"/>
              <a:gd name="connsiteX12-1901" fmla="*/ 1711569 w 3259015"/>
              <a:gd name="connsiteY12-1902" fmla="*/ 2250831 h 2463919"/>
              <a:gd name="connsiteX13-1903" fmla="*/ 1946030 w 3259015"/>
              <a:gd name="connsiteY13-1904" fmla="*/ 2344616 h 2463919"/>
              <a:gd name="connsiteX14-1905" fmla="*/ 2602523 w 3259015"/>
              <a:gd name="connsiteY14-1906" fmla="*/ 2391508 h 2463919"/>
              <a:gd name="connsiteX15-1907" fmla="*/ 2883876 w 3259015"/>
              <a:gd name="connsiteY15-1908" fmla="*/ 2414954 h 2463919"/>
              <a:gd name="connsiteX16-1909" fmla="*/ 3024553 w 3259015"/>
              <a:gd name="connsiteY16-1910" fmla="*/ 2438400 h 2463919"/>
              <a:gd name="connsiteX17-1911" fmla="*/ 3118338 w 3259015"/>
              <a:gd name="connsiteY17-1912" fmla="*/ 2461846 h 2463919"/>
              <a:gd name="connsiteX18-1913" fmla="*/ 3259015 w 3259015"/>
              <a:gd name="connsiteY18-1914" fmla="*/ 2461846 h 2463919"/>
              <a:gd name="connsiteX0-1915" fmla="*/ 0 w 3259015"/>
              <a:gd name="connsiteY0-1916" fmla="*/ 0 h 2463919"/>
              <a:gd name="connsiteX1-1917" fmla="*/ 656492 w 3259015"/>
              <a:gd name="connsiteY1-1918" fmla="*/ 1406769 h 2463919"/>
              <a:gd name="connsiteX2-1919" fmla="*/ 984738 w 3259015"/>
              <a:gd name="connsiteY2-1920" fmla="*/ 1453662 h 2463919"/>
              <a:gd name="connsiteX3-1921" fmla="*/ 2555630 w 3259015"/>
              <a:gd name="connsiteY3-1922" fmla="*/ 1336431 h 2463919"/>
              <a:gd name="connsiteX4-1923" fmla="*/ 1219200 w 3259015"/>
              <a:gd name="connsiteY4-1924" fmla="*/ 586154 h 2463919"/>
              <a:gd name="connsiteX5-1925" fmla="*/ 937846 w 3259015"/>
              <a:gd name="connsiteY5-1926" fmla="*/ 1008185 h 2463919"/>
              <a:gd name="connsiteX6-1927" fmla="*/ 1312984 w 3259015"/>
              <a:gd name="connsiteY6-1928" fmla="*/ 1992923 h 2463919"/>
              <a:gd name="connsiteX7-1929" fmla="*/ 1406769 w 3259015"/>
              <a:gd name="connsiteY7-1930" fmla="*/ 2086708 h 2463919"/>
              <a:gd name="connsiteX8-1931" fmla="*/ 1500553 w 3259015"/>
              <a:gd name="connsiteY8-1932" fmla="*/ 2133600 h 2463919"/>
              <a:gd name="connsiteX9-1933" fmla="*/ 1570892 w 3259015"/>
              <a:gd name="connsiteY9-1934" fmla="*/ 2180493 h 2463919"/>
              <a:gd name="connsiteX10-1935" fmla="*/ 1664676 w 3259015"/>
              <a:gd name="connsiteY10-1936" fmla="*/ 2203939 h 2463919"/>
              <a:gd name="connsiteX11-1937" fmla="*/ 1711569 w 3259015"/>
              <a:gd name="connsiteY11-1938" fmla="*/ 2250831 h 2463919"/>
              <a:gd name="connsiteX12-1939" fmla="*/ 1946030 w 3259015"/>
              <a:gd name="connsiteY12-1940" fmla="*/ 2344616 h 2463919"/>
              <a:gd name="connsiteX13-1941" fmla="*/ 2602523 w 3259015"/>
              <a:gd name="connsiteY13-1942" fmla="*/ 2391508 h 2463919"/>
              <a:gd name="connsiteX14-1943" fmla="*/ 2883876 w 3259015"/>
              <a:gd name="connsiteY14-1944" fmla="*/ 2414954 h 2463919"/>
              <a:gd name="connsiteX15-1945" fmla="*/ 3024553 w 3259015"/>
              <a:gd name="connsiteY15-1946" fmla="*/ 2438400 h 2463919"/>
              <a:gd name="connsiteX16-1947" fmla="*/ 3118338 w 3259015"/>
              <a:gd name="connsiteY16-1948" fmla="*/ 2461846 h 2463919"/>
              <a:gd name="connsiteX17-1949" fmla="*/ 3259015 w 3259015"/>
              <a:gd name="connsiteY17-1950" fmla="*/ 2461846 h 2463919"/>
              <a:gd name="connsiteX0-1951" fmla="*/ 0 w 3259015"/>
              <a:gd name="connsiteY0-1952" fmla="*/ 0 h 2463919"/>
              <a:gd name="connsiteX1-1953" fmla="*/ 656492 w 3259015"/>
              <a:gd name="connsiteY1-1954" fmla="*/ 1406769 h 2463919"/>
              <a:gd name="connsiteX2-1955" fmla="*/ 984738 w 3259015"/>
              <a:gd name="connsiteY2-1956" fmla="*/ 1453662 h 2463919"/>
              <a:gd name="connsiteX3-1957" fmla="*/ 2555630 w 3259015"/>
              <a:gd name="connsiteY3-1958" fmla="*/ 1336431 h 2463919"/>
              <a:gd name="connsiteX4-1959" fmla="*/ 1219200 w 3259015"/>
              <a:gd name="connsiteY4-1960" fmla="*/ 586154 h 2463919"/>
              <a:gd name="connsiteX5-1961" fmla="*/ 937846 w 3259015"/>
              <a:gd name="connsiteY5-1962" fmla="*/ 1008185 h 2463919"/>
              <a:gd name="connsiteX6-1963" fmla="*/ 1312984 w 3259015"/>
              <a:gd name="connsiteY6-1964" fmla="*/ 1992923 h 2463919"/>
              <a:gd name="connsiteX7-1965" fmla="*/ 1406769 w 3259015"/>
              <a:gd name="connsiteY7-1966" fmla="*/ 2086708 h 2463919"/>
              <a:gd name="connsiteX8-1967" fmla="*/ 1570892 w 3259015"/>
              <a:gd name="connsiteY8-1968" fmla="*/ 2180493 h 2463919"/>
              <a:gd name="connsiteX9-1969" fmla="*/ 1664676 w 3259015"/>
              <a:gd name="connsiteY9-1970" fmla="*/ 2203939 h 2463919"/>
              <a:gd name="connsiteX10-1971" fmla="*/ 1711569 w 3259015"/>
              <a:gd name="connsiteY10-1972" fmla="*/ 2250831 h 2463919"/>
              <a:gd name="connsiteX11-1973" fmla="*/ 1946030 w 3259015"/>
              <a:gd name="connsiteY11-1974" fmla="*/ 2344616 h 2463919"/>
              <a:gd name="connsiteX12-1975" fmla="*/ 2602523 w 3259015"/>
              <a:gd name="connsiteY12-1976" fmla="*/ 2391508 h 2463919"/>
              <a:gd name="connsiteX13-1977" fmla="*/ 2883876 w 3259015"/>
              <a:gd name="connsiteY13-1978" fmla="*/ 2414954 h 2463919"/>
              <a:gd name="connsiteX14-1979" fmla="*/ 3024553 w 3259015"/>
              <a:gd name="connsiteY14-1980" fmla="*/ 2438400 h 2463919"/>
              <a:gd name="connsiteX15-1981" fmla="*/ 3118338 w 3259015"/>
              <a:gd name="connsiteY15-1982" fmla="*/ 2461846 h 2463919"/>
              <a:gd name="connsiteX16-1983" fmla="*/ 3259015 w 3259015"/>
              <a:gd name="connsiteY16-1984" fmla="*/ 2461846 h 2463919"/>
              <a:gd name="connsiteX0-1985" fmla="*/ 0 w 3259015"/>
              <a:gd name="connsiteY0-1986" fmla="*/ 0 h 2463919"/>
              <a:gd name="connsiteX1-1987" fmla="*/ 656492 w 3259015"/>
              <a:gd name="connsiteY1-1988" fmla="*/ 1406769 h 2463919"/>
              <a:gd name="connsiteX2-1989" fmla="*/ 984738 w 3259015"/>
              <a:gd name="connsiteY2-1990" fmla="*/ 1453662 h 2463919"/>
              <a:gd name="connsiteX3-1991" fmla="*/ 2555630 w 3259015"/>
              <a:gd name="connsiteY3-1992" fmla="*/ 1336431 h 2463919"/>
              <a:gd name="connsiteX4-1993" fmla="*/ 1219200 w 3259015"/>
              <a:gd name="connsiteY4-1994" fmla="*/ 586154 h 2463919"/>
              <a:gd name="connsiteX5-1995" fmla="*/ 937846 w 3259015"/>
              <a:gd name="connsiteY5-1996" fmla="*/ 1008185 h 2463919"/>
              <a:gd name="connsiteX6-1997" fmla="*/ 1312984 w 3259015"/>
              <a:gd name="connsiteY6-1998" fmla="*/ 1992923 h 2463919"/>
              <a:gd name="connsiteX7-1999" fmla="*/ 1406769 w 3259015"/>
              <a:gd name="connsiteY7-2000" fmla="*/ 2086708 h 2463919"/>
              <a:gd name="connsiteX8-2001" fmla="*/ 1664676 w 3259015"/>
              <a:gd name="connsiteY8-2002" fmla="*/ 2203939 h 2463919"/>
              <a:gd name="connsiteX9-2003" fmla="*/ 1711569 w 3259015"/>
              <a:gd name="connsiteY9-2004" fmla="*/ 2250831 h 2463919"/>
              <a:gd name="connsiteX10-2005" fmla="*/ 1946030 w 3259015"/>
              <a:gd name="connsiteY10-2006" fmla="*/ 2344616 h 2463919"/>
              <a:gd name="connsiteX11-2007" fmla="*/ 2602523 w 3259015"/>
              <a:gd name="connsiteY11-2008" fmla="*/ 2391508 h 2463919"/>
              <a:gd name="connsiteX12-2009" fmla="*/ 2883876 w 3259015"/>
              <a:gd name="connsiteY12-2010" fmla="*/ 2414954 h 2463919"/>
              <a:gd name="connsiteX13-2011" fmla="*/ 3024553 w 3259015"/>
              <a:gd name="connsiteY13-2012" fmla="*/ 2438400 h 2463919"/>
              <a:gd name="connsiteX14-2013" fmla="*/ 3118338 w 3259015"/>
              <a:gd name="connsiteY14-2014" fmla="*/ 2461846 h 2463919"/>
              <a:gd name="connsiteX15-2015" fmla="*/ 3259015 w 3259015"/>
              <a:gd name="connsiteY15-2016" fmla="*/ 2461846 h 2463919"/>
              <a:gd name="connsiteX0-2017" fmla="*/ 0 w 3259015"/>
              <a:gd name="connsiteY0-2018" fmla="*/ 0 h 2463919"/>
              <a:gd name="connsiteX1-2019" fmla="*/ 656492 w 3259015"/>
              <a:gd name="connsiteY1-2020" fmla="*/ 1406769 h 2463919"/>
              <a:gd name="connsiteX2-2021" fmla="*/ 984738 w 3259015"/>
              <a:gd name="connsiteY2-2022" fmla="*/ 1453662 h 2463919"/>
              <a:gd name="connsiteX3-2023" fmla="*/ 2555630 w 3259015"/>
              <a:gd name="connsiteY3-2024" fmla="*/ 1336431 h 2463919"/>
              <a:gd name="connsiteX4-2025" fmla="*/ 1219200 w 3259015"/>
              <a:gd name="connsiteY4-2026" fmla="*/ 586154 h 2463919"/>
              <a:gd name="connsiteX5-2027" fmla="*/ 937846 w 3259015"/>
              <a:gd name="connsiteY5-2028" fmla="*/ 1008185 h 2463919"/>
              <a:gd name="connsiteX6-2029" fmla="*/ 1312984 w 3259015"/>
              <a:gd name="connsiteY6-2030" fmla="*/ 1992923 h 2463919"/>
              <a:gd name="connsiteX7-2031" fmla="*/ 1406769 w 3259015"/>
              <a:gd name="connsiteY7-2032" fmla="*/ 2086708 h 2463919"/>
              <a:gd name="connsiteX8-2033" fmla="*/ 1711569 w 3259015"/>
              <a:gd name="connsiteY8-2034" fmla="*/ 2250831 h 2463919"/>
              <a:gd name="connsiteX9-2035" fmla="*/ 1946030 w 3259015"/>
              <a:gd name="connsiteY9-2036" fmla="*/ 2344616 h 2463919"/>
              <a:gd name="connsiteX10-2037" fmla="*/ 2602523 w 3259015"/>
              <a:gd name="connsiteY10-2038" fmla="*/ 2391508 h 2463919"/>
              <a:gd name="connsiteX11-2039" fmla="*/ 2883876 w 3259015"/>
              <a:gd name="connsiteY11-2040" fmla="*/ 2414954 h 2463919"/>
              <a:gd name="connsiteX12-2041" fmla="*/ 3024553 w 3259015"/>
              <a:gd name="connsiteY12-2042" fmla="*/ 2438400 h 2463919"/>
              <a:gd name="connsiteX13-2043" fmla="*/ 3118338 w 3259015"/>
              <a:gd name="connsiteY13-2044" fmla="*/ 2461846 h 2463919"/>
              <a:gd name="connsiteX14-2045" fmla="*/ 3259015 w 3259015"/>
              <a:gd name="connsiteY14-2046" fmla="*/ 2461846 h 2463919"/>
              <a:gd name="connsiteX0-2047" fmla="*/ 0 w 3259015"/>
              <a:gd name="connsiteY0-2048" fmla="*/ 0 h 2463919"/>
              <a:gd name="connsiteX1-2049" fmla="*/ 656492 w 3259015"/>
              <a:gd name="connsiteY1-2050" fmla="*/ 1406769 h 2463919"/>
              <a:gd name="connsiteX2-2051" fmla="*/ 984738 w 3259015"/>
              <a:gd name="connsiteY2-2052" fmla="*/ 1453662 h 2463919"/>
              <a:gd name="connsiteX3-2053" fmla="*/ 2555630 w 3259015"/>
              <a:gd name="connsiteY3-2054" fmla="*/ 1336431 h 2463919"/>
              <a:gd name="connsiteX4-2055" fmla="*/ 1219200 w 3259015"/>
              <a:gd name="connsiteY4-2056" fmla="*/ 586154 h 2463919"/>
              <a:gd name="connsiteX5-2057" fmla="*/ 937846 w 3259015"/>
              <a:gd name="connsiteY5-2058" fmla="*/ 1008185 h 2463919"/>
              <a:gd name="connsiteX6-2059" fmla="*/ 1312984 w 3259015"/>
              <a:gd name="connsiteY6-2060" fmla="*/ 1992923 h 2463919"/>
              <a:gd name="connsiteX7-2061" fmla="*/ 1406769 w 3259015"/>
              <a:gd name="connsiteY7-2062" fmla="*/ 2086708 h 2463919"/>
              <a:gd name="connsiteX8-2063" fmla="*/ 1946030 w 3259015"/>
              <a:gd name="connsiteY8-2064" fmla="*/ 2344616 h 2463919"/>
              <a:gd name="connsiteX9-2065" fmla="*/ 2602523 w 3259015"/>
              <a:gd name="connsiteY9-2066" fmla="*/ 2391508 h 2463919"/>
              <a:gd name="connsiteX10-2067" fmla="*/ 2883876 w 3259015"/>
              <a:gd name="connsiteY10-2068" fmla="*/ 2414954 h 2463919"/>
              <a:gd name="connsiteX11-2069" fmla="*/ 3024553 w 3259015"/>
              <a:gd name="connsiteY11-2070" fmla="*/ 2438400 h 2463919"/>
              <a:gd name="connsiteX12-2071" fmla="*/ 3118338 w 3259015"/>
              <a:gd name="connsiteY12-2072" fmla="*/ 2461846 h 2463919"/>
              <a:gd name="connsiteX13-2073" fmla="*/ 3259015 w 3259015"/>
              <a:gd name="connsiteY13-2074" fmla="*/ 2461846 h 2463919"/>
              <a:gd name="connsiteX0-2075" fmla="*/ 0 w 3259015"/>
              <a:gd name="connsiteY0-2076" fmla="*/ 0 h 2463919"/>
              <a:gd name="connsiteX1-2077" fmla="*/ 656492 w 3259015"/>
              <a:gd name="connsiteY1-2078" fmla="*/ 1406769 h 2463919"/>
              <a:gd name="connsiteX2-2079" fmla="*/ 984738 w 3259015"/>
              <a:gd name="connsiteY2-2080" fmla="*/ 1453662 h 2463919"/>
              <a:gd name="connsiteX3-2081" fmla="*/ 2555630 w 3259015"/>
              <a:gd name="connsiteY3-2082" fmla="*/ 1336431 h 2463919"/>
              <a:gd name="connsiteX4-2083" fmla="*/ 1219200 w 3259015"/>
              <a:gd name="connsiteY4-2084" fmla="*/ 586154 h 2463919"/>
              <a:gd name="connsiteX5-2085" fmla="*/ 937846 w 3259015"/>
              <a:gd name="connsiteY5-2086" fmla="*/ 1008185 h 2463919"/>
              <a:gd name="connsiteX6-2087" fmla="*/ 1312984 w 3259015"/>
              <a:gd name="connsiteY6-2088" fmla="*/ 1992923 h 2463919"/>
              <a:gd name="connsiteX7-2089" fmla="*/ 1946030 w 3259015"/>
              <a:gd name="connsiteY7-2090" fmla="*/ 2344616 h 2463919"/>
              <a:gd name="connsiteX8-2091" fmla="*/ 2602523 w 3259015"/>
              <a:gd name="connsiteY8-2092" fmla="*/ 2391508 h 2463919"/>
              <a:gd name="connsiteX9-2093" fmla="*/ 2883876 w 3259015"/>
              <a:gd name="connsiteY9-2094" fmla="*/ 2414954 h 2463919"/>
              <a:gd name="connsiteX10-2095" fmla="*/ 3024553 w 3259015"/>
              <a:gd name="connsiteY10-2096" fmla="*/ 2438400 h 2463919"/>
              <a:gd name="connsiteX11-2097" fmla="*/ 3118338 w 3259015"/>
              <a:gd name="connsiteY11-2098" fmla="*/ 2461846 h 2463919"/>
              <a:gd name="connsiteX12-2099" fmla="*/ 3259015 w 3259015"/>
              <a:gd name="connsiteY12-2100" fmla="*/ 2461846 h 2463919"/>
              <a:gd name="connsiteX0-2101" fmla="*/ 0 w 3259015"/>
              <a:gd name="connsiteY0-2102" fmla="*/ 0 h 2463919"/>
              <a:gd name="connsiteX1-2103" fmla="*/ 656492 w 3259015"/>
              <a:gd name="connsiteY1-2104" fmla="*/ 1406769 h 2463919"/>
              <a:gd name="connsiteX2-2105" fmla="*/ 984738 w 3259015"/>
              <a:gd name="connsiteY2-2106" fmla="*/ 1453662 h 2463919"/>
              <a:gd name="connsiteX3-2107" fmla="*/ 2555630 w 3259015"/>
              <a:gd name="connsiteY3-2108" fmla="*/ 1336431 h 2463919"/>
              <a:gd name="connsiteX4-2109" fmla="*/ 1219200 w 3259015"/>
              <a:gd name="connsiteY4-2110" fmla="*/ 586154 h 2463919"/>
              <a:gd name="connsiteX5-2111" fmla="*/ 937846 w 3259015"/>
              <a:gd name="connsiteY5-2112" fmla="*/ 1008185 h 2463919"/>
              <a:gd name="connsiteX6-2113" fmla="*/ 1946030 w 3259015"/>
              <a:gd name="connsiteY6-2114" fmla="*/ 2344616 h 2463919"/>
              <a:gd name="connsiteX7-2115" fmla="*/ 2602523 w 3259015"/>
              <a:gd name="connsiteY7-2116" fmla="*/ 2391508 h 2463919"/>
              <a:gd name="connsiteX8-2117" fmla="*/ 2883876 w 3259015"/>
              <a:gd name="connsiteY8-2118" fmla="*/ 2414954 h 2463919"/>
              <a:gd name="connsiteX9-2119" fmla="*/ 3024553 w 3259015"/>
              <a:gd name="connsiteY9-2120" fmla="*/ 2438400 h 2463919"/>
              <a:gd name="connsiteX10-2121" fmla="*/ 3118338 w 3259015"/>
              <a:gd name="connsiteY10-2122" fmla="*/ 2461846 h 2463919"/>
              <a:gd name="connsiteX11-2123" fmla="*/ 3259015 w 3259015"/>
              <a:gd name="connsiteY11-2124" fmla="*/ 2461846 h 2463919"/>
              <a:gd name="connsiteX0-2125" fmla="*/ 0 w 3259015"/>
              <a:gd name="connsiteY0-2126" fmla="*/ 0 h 2466162"/>
              <a:gd name="connsiteX1-2127" fmla="*/ 656492 w 3259015"/>
              <a:gd name="connsiteY1-2128" fmla="*/ 1406769 h 2466162"/>
              <a:gd name="connsiteX2-2129" fmla="*/ 984738 w 3259015"/>
              <a:gd name="connsiteY2-2130" fmla="*/ 1453662 h 2466162"/>
              <a:gd name="connsiteX3-2131" fmla="*/ 2555630 w 3259015"/>
              <a:gd name="connsiteY3-2132" fmla="*/ 1336431 h 2466162"/>
              <a:gd name="connsiteX4-2133" fmla="*/ 1219200 w 3259015"/>
              <a:gd name="connsiteY4-2134" fmla="*/ 586154 h 2466162"/>
              <a:gd name="connsiteX5-2135" fmla="*/ 937846 w 3259015"/>
              <a:gd name="connsiteY5-2136" fmla="*/ 1008185 h 2466162"/>
              <a:gd name="connsiteX6-2137" fmla="*/ 1946030 w 3259015"/>
              <a:gd name="connsiteY6-2138" fmla="*/ 2344616 h 2466162"/>
              <a:gd name="connsiteX7-2139" fmla="*/ 2883876 w 3259015"/>
              <a:gd name="connsiteY7-2140" fmla="*/ 2414954 h 2466162"/>
              <a:gd name="connsiteX8-2141" fmla="*/ 3024553 w 3259015"/>
              <a:gd name="connsiteY8-2142" fmla="*/ 2438400 h 2466162"/>
              <a:gd name="connsiteX9-2143" fmla="*/ 3118338 w 3259015"/>
              <a:gd name="connsiteY9-2144" fmla="*/ 2461846 h 2466162"/>
              <a:gd name="connsiteX10-2145" fmla="*/ 3259015 w 3259015"/>
              <a:gd name="connsiteY10-2146" fmla="*/ 2461846 h 2466162"/>
              <a:gd name="connsiteX0-2147" fmla="*/ 0 w 3259015"/>
              <a:gd name="connsiteY0-2148" fmla="*/ 0 h 2475454"/>
              <a:gd name="connsiteX1-2149" fmla="*/ 656492 w 3259015"/>
              <a:gd name="connsiteY1-2150" fmla="*/ 1406769 h 2475454"/>
              <a:gd name="connsiteX2-2151" fmla="*/ 984738 w 3259015"/>
              <a:gd name="connsiteY2-2152" fmla="*/ 1453662 h 2475454"/>
              <a:gd name="connsiteX3-2153" fmla="*/ 2555630 w 3259015"/>
              <a:gd name="connsiteY3-2154" fmla="*/ 1336431 h 2475454"/>
              <a:gd name="connsiteX4-2155" fmla="*/ 1219200 w 3259015"/>
              <a:gd name="connsiteY4-2156" fmla="*/ 586154 h 2475454"/>
              <a:gd name="connsiteX5-2157" fmla="*/ 937846 w 3259015"/>
              <a:gd name="connsiteY5-2158" fmla="*/ 1008185 h 2475454"/>
              <a:gd name="connsiteX6-2159" fmla="*/ 1946030 w 3259015"/>
              <a:gd name="connsiteY6-2160" fmla="*/ 2344616 h 2475454"/>
              <a:gd name="connsiteX7-2161" fmla="*/ 3024553 w 3259015"/>
              <a:gd name="connsiteY7-2162" fmla="*/ 2438400 h 2475454"/>
              <a:gd name="connsiteX8-2163" fmla="*/ 3118338 w 3259015"/>
              <a:gd name="connsiteY8-2164" fmla="*/ 2461846 h 2475454"/>
              <a:gd name="connsiteX9-2165" fmla="*/ 3259015 w 3259015"/>
              <a:gd name="connsiteY9-2166" fmla="*/ 2461846 h 2475454"/>
              <a:gd name="connsiteX0-2167" fmla="*/ 0 w 3259015"/>
              <a:gd name="connsiteY0-2168" fmla="*/ 0 h 2487058"/>
              <a:gd name="connsiteX1-2169" fmla="*/ 656492 w 3259015"/>
              <a:gd name="connsiteY1-2170" fmla="*/ 1406769 h 2487058"/>
              <a:gd name="connsiteX2-2171" fmla="*/ 984738 w 3259015"/>
              <a:gd name="connsiteY2-2172" fmla="*/ 1453662 h 2487058"/>
              <a:gd name="connsiteX3-2173" fmla="*/ 2555630 w 3259015"/>
              <a:gd name="connsiteY3-2174" fmla="*/ 1336431 h 2487058"/>
              <a:gd name="connsiteX4-2175" fmla="*/ 1219200 w 3259015"/>
              <a:gd name="connsiteY4-2176" fmla="*/ 586154 h 2487058"/>
              <a:gd name="connsiteX5-2177" fmla="*/ 937846 w 3259015"/>
              <a:gd name="connsiteY5-2178" fmla="*/ 1008185 h 2487058"/>
              <a:gd name="connsiteX6-2179" fmla="*/ 1946030 w 3259015"/>
              <a:gd name="connsiteY6-2180" fmla="*/ 2344616 h 2487058"/>
              <a:gd name="connsiteX7-2181" fmla="*/ 3118338 w 3259015"/>
              <a:gd name="connsiteY7-2182" fmla="*/ 2461846 h 2487058"/>
              <a:gd name="connsiteX8-2183" fmla="*/ 3259015 w 3259015"/>
              <a:gd name="connsiteY8-2184" fmla="*/ 2461846 h 2487058"/>
              <a:gd name="connsiteX0-2185" fmla="*/ 0 w 3259015"/>
              <a:gd name="connsiteY0-2186" fmla="*/ 0 h 2485348"/>
              <a:gd name="connsiteX1-2187" fmla="*/ 656492 w 3259015"/>
              <a:gd name="connsiteY1-2188" fmla="*/ 1406769 h 2485348"/>
              <a:gd name="connsiteX2-2189" fmla="*/ 984738 w 3259015"/>
              <a:gd name="connsiteY2-2190" fmla="*/ 1453662 h 2485348"/>
              <a:gd name="connsiteX3-2191" fmla="*/ 2555630 w 3259015"/>
              <a:gd name="connsiteY3-2192" fmla="*/ 1336431 h 2485348"/>
              <a:gd name="connsiteX4-2193" fmla="*/ 1219200 w 3259015"/>
              <a:gd name="connsiteY4-2194" fmla="*/ 586154 h 2485348"/>
              <a:gd name="connsiteX5-2195" fmla="*/ 937846 w 3259015"/>
              <a:gd name="connsiteY5-2196" fmla="*/ 1008185 h 2485348"/>
              <a:gd name="connsiteX6-2197" fmla="*/ 1946030 w 3259015"/>
              <a:gd name="connsiteY6-2198" fmla="*/ 2344616 h 2485348"/>
              <a:gd name="connsiteX7-2199" fmla="*/ 3259015 w 3259015"/>
              <a:gd name="connsiteY7-2200" fmla="*/ 2461846 h 2485348"/>
              <a:gd name="connsiteX0-2201" fmla="*/ 0 w 3259015"/>
              <a:gd name="connsiteY0-2202" fmla="*/ 0 h 2485348"/>
              <a:gd name="connsiteX1-2203" fmla="*/ 382172 w 3259015"/>
              <a:gd name="connsiteY1-2204" fmla="*/ 1000369 h 2485348"/>
              <a:gd name="connsiteX2-2205" fmla="*/ 984738 w 3259015"/>
              <a:gd name="connsiteY2-2206" fmla="*/ 1453662 h 2485348"/>
              <a:gd name="connsiteX3-2207" fmla="*/ 2555630 w 3259015"/>
              <a:gd name="connsiteY3-2208" fmla="*/ 1336431 h 2485348"/>
              <a:gd name="connsiteX4-2209" fmla="*/ 1219200 w 3259015"/>
              <a:gd name="connsiteY4-2210" fmla="*/ 586154 h 2485348"/>
              <a:gd name="connsiteX5-2211" fmla="*/ 937846 w 3259015"/>
              <a:gd name="connsiteY5-2212" fmla="*/ 1008185 h 2485348"/>
              <a:gd name="connsiteX6-2213" fmla="*/ 1946030 w 3259015"/>
              <a:gd name="connsiteY6-2214" fmla="*/ 2344616 h 2485348"/>
              <a:gd name="connsiteX7-2215" fmla="*/ 3259015 w 3259015"/>
              <a:gd name="connsiteY7-2216" fmla="*/ 2461846 h 2485348"/>
              <a:gd name="connsiteX0-2217" fmla="*/ 0 w 3259015"/>
              <a:gd name="connsiteY0-2218" fmla="*/ 0 h 2485348"/>
              <a:gd name="connsiteX1-2219" fmla="*/ 382172 w 3259015"/>
              <a:gd name="connsiteY1-2220" fmla="*/ 1000369 h 2485348"/>
              <a:gd name="connsiteX2-2221" fmla="*/ 984738 w 3259015"/>
              <a:gd name="connsiteY2-2222" fmla="*/ 1453662 h 2485348"/>
              <a:gd name="connsiteX3-2223" fmla="*/ 2555630 w 3259015"/>
              <a:gd name="connsiteY3-2224" fmla="*/ 1336431 h 2485348"/>
              <a:gd name="connsiteX4-2225" fmla="*/ 1219200 w 3259015"/>
              <a:gd name="connsiteY4-2226" fmla="*/ 586154 h 2485348"/>
              <a:gd name="connsiteX5-2227" fmla="*/ 937846 w 3259015"/>
              <a:gd name="connsiteY5-2228" fmla="*/ 1008185 h 2485348"/>
              <a:gd name="connsiteX6-2229" fmla="*/ 1946030 w 3259015"/>
              <a:gd name="connsiteY6-2230" fmla="*/ 2344616 h 2485348"/>
              <a:gd name="connsiteX7-2231" fmla="*/ 3259015 w 3259015"/>
              <a:gd name="connsiteY7-2232" fmla="*/ 2461846 h 2485348"/>
              <a:gd name="connsiteX0-2233" fmla="*/ 0 w 3259015"/>
              <a:gd name="connsiteY0-2234" fmla="*/ 0 h 2485348"/>
              <a:gd name="connsiteX1-2235" fmla="*/ 382172 w 3259015"/>
              <a:gd name="connsiteY1-2236" fmla="*/ 1000369 h 2485348"/>
              <a:gd name="connsiteX2-2237" fmla="*/ 1076178 w 3259015"/>
              <a:gd name="connsiteY2-2238" fmla="*/ 1687342 h 2485348"/>
              <a:gd name="connsiteX3-2239" fmla="*/ 2555630 w 3259015"/>
              <a:gd name="connsiteY3-2240" fmla="*/ 1336431 h 2485348"/>
              <a:gd name="connsiteX4-2241" fmla="*/ 1219200 w 3259015"/>
              <a:gd name="connsiteY4-2242" fmla="*/ 586154 h 2485348"/>
              <a:gd name="connsiteX5-2243" fmla="*/ 937846 w 3259015"/>
              <a:gd name="connsiteY5-2244" fmla="*/ 1008185 h 2485348"/>
              <a:gd name="connsiteX6-2245" fmla="*/ 1946030 w 3259015"/>
              <a:gd name="connsiteY6-2246" fmla="*/ 2344616 h 2485348"/>
              <a:gd name="connsiteX7-2247" fmla="*/ 3259015 w 3259015"/>
              <a:gd name="connsiteY7-2248" fmla="*/ 2461846 h 2485348"/>
              <a:gd name="connsiteX0-2249" fmla="*/ 0 w 3259015"/>
              <a:gd name="connsiteY0-2250" fmla="*/ 0 h 2485348"/>
              <a:gd name="connsiteX1-2251" fmla="*/ 382172 w 3259015"/>
              <a:gd name="connsiteY1-2252" fmla="*/ 1000369 h 2485348"/>
              <a:gd name="connsiteX2-2253" fmla="*/ 1076178 w 3259015"/>
              <a:gd name="connsiteY2-2254" fmla="*/ 1687342 h 2485348"/>
              <a:gd name="connsiteX3-2255" fmla="*/ 2555630 w 3259015"/>
              <a:gd name="connsiteY3-2256" fmla="*/ 1336431 h 2485348"/>
              <a:gd name="connsiteX4-2257" fmla="*/ 1219200 w 3259015"/>
              <a:gd name="connsiteY4-2258" fmla="*/ 586154 h 2485348"/>
              <a:gd name="connsiteX5-2259" fmla="*/ 937846 w 3259015"/>
              <a:gd name="connsiteY5-2260" fmla="*/ 1008185 h 2485348"/>
              <a:gd name="connsiteX6-2261" fmla="*/ 1946030 w 3259015"/>
              <a:gd name="connsiteY6-2262" fmla="*/ 2344616 h 2485348"/>
              <a:gd name="connsiteX7-2263" fmla="*/ 3259015 w 3259015"/>
              <a:gd name="connsiteY7-2264" fmla="*/ 2461846 h 2485348"/>
              <a:gd name="connsiteX0-2265" fmla="*/ 0 w 3259015"/>
              <a:gd name="connsiteY0-2266" fmla="*/ 0 h 2485348"/>
              <a:gd name="connsiteX1-2267" fmla="*/ 382172 w 3259015"/>
              <a:gd name="connsiteY1-2268" fmla="*/ 1000369 h 2485348"/>
              <a:gd name="connsiteX2-2269" fmla="*/ 1076178 w 3259015"/>
              <a:gd name="connsiteY2-2270" fmla="*/ 1687342 h 2485348"/>
              <a:gd name="connsiteX3-2271" fmla="*/ 2555630 w 3259015"/>
              <a:gd name="connsiteY3-2272" fmla="*/ 1336431 h 2485348"/>
              <a:gd name="connsiteX4-2273" fmla="*/ 1757680 w 3259015"/>
              <a:gd name="connsiteY4-2274" fmla="*/ 454074 h 2485348"/>
              <a:gd name="connsiteX5-2275" fmla="*/ 937846 w 3259015"/>
              <a:gd name="connsiteY5-2276" fmla="*/ 1008185 h 2485348"/>
              <a:gd name="connsiteX6-2277" fmla="*/ 1946030 w 3259015"/>
              <a:gd name="connsiteY6-2278" fmla="*/ 2344616 h 2485348"/>
              <a:gd name="connsiteX7-2279" fmla="*/ 3259015 w 3259015"/>
              <a:gd name="connsiteY7-2280" fmla="*/ 2461846 h 2485348"/>
              <a:gd name="connsiteX0-2281" fmla="*/ 0 w 3259015"/>
              <a:gd name="connsiteY0-2282" fmla="*/ 0 h 2485348"/>
              <a:gd name="connsiteX1-2283" fmla="*/ 382172 w 3259015"/>
              <a:gd name="connsiteY1-2284" fmla="*/ 1000369 h 2485348"/>
              <a:gd name="connsiteX2-2285" fmla="*/ 1076178 w 3259015"/>
              <a:gd name="connsiteY2-2286" fmla="*/ 1687342 h 2485348"/>
              <a:gd name="connsiteX3-2287" fmla="*/ 2555630 w 3259015"/>
              <a:gd name="connsiteY3-2288" fmla="*/ 1336431 h 2485348"/>
              <a:gd name="connsiteX4-2289" fmla="*/ 1757680 w 3259015"/>
              <a:gd name="connsiteY4-2290" fmla="*/ 454074 h 2485348"/>
              <a:gd name="connsiteX5-2291" fmla="*/ 937846 w 3259015"/>
              <a:gd name="connsiteY5-2292" fmla="*/ 1008185 h 2485348"/>
              <a:gd name="connsiteX6-2293" fmla="*/ 1946030 w 3259015"/>
              <a:gd name="connsiteY6-2294" fmla="*/ 2344616 h 2485348"/>
              <a:gd name="connsiteX7-2295" fmla="*/ 3259015 w 3259015"/>
              <a:gd name="connsiteY7-2296" fmla="*/ 2461846 h 2485348"/>
              <a:gd name="connsiteX0-2297" fmla="*/ 0 w 3259015"/>
              <a:gd name="connsiteY0-2298" fmla="*/ 0 h 2485348"/>
              <a:gd name="connsiteX1-2299" fmla="*/ 382172 w 3259015"/>
              <a:gd name="connsiteY1-2300" fmla="*/ 1000369 h 2485348"/>
              <a:gd name="connsiteX2-2301" fmla="*/ 1076178 w 3259015"/>
              <a:gd name="connsiteY2-2302" fmla="*/ 1687342 h 2485348"/>
              <a:gd name="connsiteX3-2303" fmla="*/ 2555630 w 3259015"/>
              <a:gd name="connsiteY3-2304" fmla="*/ 1336431 h 2485348"/>
              <a:gd name="connsiteX4-2305" fmla="*/ 1757680 w 3259015"/>
              <a:gd name="connsiteY4-2306" fmla="*/ 454074 h 2485348"/>
              <a:gd name="connsiteX5-2307" fmla="*/ 937846 w 3259015"/>
              <a:gd name="connsiteY5-2308" fmla="*/ 1008185 h 2485348"/>
              <a:gd name="connsiteX6-2309" fmla="*/ 1946030 w 3259015"/>
              <a:gd name="connsiteY6-2310" fmla="*/ 2344616 h 2485348"/>
              <a:gd name="connsiteX7-2311" fmla="*/ 3259015 w 3259015"/>
              <a:gd name="connsiteY7-2312" fmla="*/ 2461846 h 2485348"/>
              <a:gd name="connsiteX0-2313" fmla="*/ 0 w 3259015"/>
              <a:gd name="connsiteY0-2314" fmla="*/ 0 h 2485348"/>
              <a:gd name="connsiteX1-2315" fmla="*/ 260252 w 3259015"/>
              <a:gd name="connsiteY1-2316" fmla="*/ 1030849 h 2485348"/>
              <a:gd name="connsiteX2-2317" fmla="*/ 1076178 w 3259015"/>
              <a:gd name="connsiteY2-2318" fmla="*/ 1687342 h 2485348"/>
              <a:gd name="connsiteX3-2319" fmla="*/ 2555630 w 3259015"/>
              <a:gd name="connsiteY3-2320" fmla="*/ 1336431 h 2485348"/>
              <a:gd name="connsiteX4-2321" fmla="*/ 1757680 w 3259015"/>
              <a:gd name="connsiteY4-2322" fmla="*/ 454074 h 2485348"/>
              <a:gd name="connsiteX5-2323" fmla="*/ 937846 w 3259015"/>
              <a:gd name="connsiteY5-2324" fmla="*/ 1008185 h 2485348"/>
              <a:gd name="connsiteX6-2325" fmla="*/ 1946030 w 3259015"/>
              <a:gd name="connsiteY6-2326" fmla="*/ 2344616 h 2485348"/>
              <a:gd name="connsiteX7-2327" fmla="*/ 3259015 w 3259015"/>
              <a:gd name="connsiteY7-2328" fmla="*/ 2461846 h 2485348"/>
              <a:gd name="connsiteX0-2329" fmla="*/ 6499 w 3265514"/>
              <a:gd name="connsiteY0-2330" fmla="*/ 0 h 2485348"/>
              <a:gd name="connsiteX1-2331" fmla="*/ 266751 w 3265514"/>
              <a:gd name="connsiteY1-2332" fmla="*/ 1030849 h 2485348"/>
              <a:gd name="connsiteX2-2333" fmla="*/ 1082677 w 3265514"/>
              <a:gd name="connsiteY2-2334" fmla="*/ 1687342 h 2485348"/>
              <a:gd name="connsiteX3-2335" fmla="*/ 2562129 w 3265514"/>
              <a:gd name="connsiteY3-2336" fmla="*/ 1336431 h 2485348"/>
              <a:gd name="connsiteX4-2337" fmla="*/ 1764179 w 3265514"/>
              <a:gd name="connsiteY4-2338" fmla="*/ 454074 h 2485348"/>
              <a:gd name="connsiteX5-2339" fmla="*/ 944345 w 3265514"/>
              <a:gd name="connsiteY5-2340" fmla="*/ 1008185 h 2485348"/>
              <a:gd name="connsiteX6-2341" fmla="*/ 1952529 w 3265514"/>
              <a:gd name="connsiteY6-2342" fmla="*/ 2344616 h 2485348"/>
              <a:gd name="connsiteX7-2343" fmla="*/ 3265514 w 3265514"/>
              <a:gd name="connsiteY7-2344" fmla="*/ 2461846 h 2485348"/>
              <a:gd name="connsiteX0-2345" fmla="*/ 6499 w 3265514"/>
              <a:gd name="connsiteY0-2346" fmla="*/ 0 h 2485348"/>
              <a:gd name="connsiteX1-2347" fmla="*/ 266751 w 3265514"/>
              <a:gd name="connsiteY1-2348" fmla="*/ 1030849 h 2485348"/>
              <a:gd name="connsiteX2-2349" fmla="*/ 1082677 w 3265514"/>
              <a:gd name="connsiteY2-2350" fmla="*/ 1687342 h 2485348"/>
              <a:gd name="connsiteX3-2351" fmla="*/ 2562129 w 3265514"/>
              <a:gd name="connsiteY3-2352" fmla="*/ 1336431 h 2485348"/>
              <a:gd name="connsiteX4-2353" fmla="*/ 1764179 w 3265514"/>
              <a:gd name="connsiteY4-2354" fmla="*/ 454074 h 2485348"/>
              <a:gd name="connsiteX5-2355" fmla="*/ 944345 w 3265514"/>
              <a:gd name="connsiteY5-2356" fmla="*/ 1008185 h 2485348"/>
              <a:gd name="connsiteX6-2357" fmla="*/ 1952529 w 3265514"/>
              <a:gd name="connsiteY6-2358" fmla="*/ 2344616 h 2485348"/>
              <a:gd name="connsiteX7-2359" fmla="*/ 3265514 w 3265514"/>
              <a:gd name="connsiteY7-2360" fmla="*/ 2461846 h 2485348"/>
              <a:gd name="connsiteX0-2361" fmla="*/ 6499 w 3265514"/>
              <a:gd name="connsiteY0-2362" fmla="*/ 0 h 2485348"/>
              <a:gd name="connsiteX1-2363" fmla="*/ 266751 w 3265514"/>
              <a:gd name="connsiteY1-2364" fmla="*/ 1030849 h 2485348"/>
              <a:gd name="connsiteX2-2365" fmla="*/ 1082677 w 3265514"/>
              <a:gd name="connsiteY2-2366" fmla="*/ 1687342 h 2485348"/>
              <a:gd name="connsiteX3-2367" fmla="*/ 2562129 w 3265514"/>
              <a:gd name="connsiteY3-2368" fmla="*/ 1336431 h 2485348"/>
              <a:gd name="connsiteX4-2369" fmla="*/ 1764179 w 3265514"/>
              <a:gd name="connsiteY4-2370" fmla="*/ 454074 h 2485348"/>
              <a:gd name="connsiteX5-2371" fmla="*/ 944345 w 3265514"/>
              <a:gd name="connsiteY5-2372" fmla="*/ 1008185 h 2485348"/>
              <a:gd name="connsiteX6-2373" fmla="*/ 1952529 w 3265514"/>
              <a:gd name="connsiteY6-2374" fmla="*/ 2344616 h 2485348"/>
              <a:gd name="connsiteX7-2375" fmla="*/ 3265514 w 3265514"/>
              <a:gd name="connsiteY7-2376" fmla="*/ 2461846 h 2485348"/>
              <a:gd name="connsiteX0-2377" fmla="*/ 6499 w 3265514"/>
              <a:gd name="connsiteY0-2378" fmla="*/ 0 h 2487380"/>
              <a:gd name="connsiteX1-2379" fmla="*/ 266751 w 3265514"/>
              <a:gd name="connsiteY1-2380" fmla="*/ 1030849 h 2487380"/>
              <a:gd name="connsiteX2-2381" fmla="*/ 1082677 w 3265514"/>
              <a:gd name="connsiteY2-2382" fmla="*/ 1687342 h 2487380"/>
              <a:gd name="connsiteX3-2383" fmla="*/ 2562129 w 3265514"/>
              <a:gd name="connsiteY3-2384" fmla="*/ 1336431 h 2487380"/>
              <a:gd name="connsiteX4-2385" fmla="*/ 1764179 w 3265514"/>
              <a:gd name="connsiteY4-2386" fmla="*/ 454074 h 2487380"/>
              <a:gd name="connsiteX5-2387" fmla="*/ 1076425 w 3265514"/>
              <a:gd name="connsiteY5-2388" fmla="*/ 977705 h 2487380"/>
              <a:gd name="connsiteX6-2389" fmla="*/ 1952529 w 3265514"/>
              <a:gd name="connsiteY6-2390" fmla="*/ 2344616 h 2487380"/>
              <a:gd name="connsiteX7-2391" fmla="*/ 3265514 w 3265514"/>
              <a:gd name="connsiteY7-2392" fmla="*/ 2461846 h 2487380"/>
              <a:gd name="connsiteX0-2393" fmla="*/ 6499 w 3265514"/>
              <a:gd name="connsiteY0-2394" fmla="*/ 0 h 2487380"/>
              <a:gd name="connsiteX1-2395" fmla="*/ 266751 w 3265514"/>
              <a:gd name="connsiteY1-2396" fmla="*/ 1030849 h 2487380"/>
              <a:gd name="connsiteX2-2397" fmla="*/ 1082677 w 3265514"/>
              <a:gd name="connsiteY2-2398" fmla="*/ 1687342 h 2487380"/>
              <a:gd name="connsiteX3-2399" fmla="*/ 2562129 w 3265514"/>
              <a:gd name="connsiteY3-2400" fmla="*/ 1336431 h 2487380"/>
              <a:gd name="connsiteX4-2401" fmla="*/ 1764179 w 3265514"/>
              <a:gd name="connsiteY4-2402" fmla="*/ 454074 h 2487380"/>
              <a:gd name="connsiteX5-2403" fmla="*/ 1076425 w 3265514"/>
              <a:gd name="connsiteY5-2404" fmla="*/ 977705 h 2487380"/>
              <a:gd name="connsiteX6-2405" fmla="*/ 1952529 w 3265514"/>
              <a:gd name="connsiteY6-2406" fmla="*/ 2344616 h 2487380"/>
              <a:gd name="connsiteX7-2407" fmla="*/ 3265514 w 3265514"/>
              <a:gd name="connsiteY7-2408" fmla="*/ 2461846 h 2487380"/>
              <a:gd name="connsiteX0-2409" fmla="*/ 6499 w 3265514"/>
              <a:gd name="connsiteY0-2410" fmla="*/ 0 h 2487380"/>
              <a:gd name="connsiteX1-2411" fmla="*/ 266751 w 3265514"/>
              <a:gd name="connsiteY1-2412" fmla="*/ 1030849 h 2487380"/>
              <a:gd name="connsiteX2-2413" fmla="*/ 1082677 w 3265514"/>
              <a:gd name="connsiteY2-2414" fmla="*/ 1687342 h 2487380"/>
              <a:gd name="connsiteX3-2415" fmla="*/ 2562129 w 3265514"/>
              <a:gd name="connsiteY3-2416" fmla="*/ 1336431 h 2487380"/>
              <a:gd name="connsiteX4-2417" fmla="*/ 1987699 w 3265514"/>
              <a:gd name="connsiteY4-2418" fmla="*/ 423594 h 2487380"/>
              <a:gd name="connsiteX5-2419" fmla="*/ 1076425 w 3265514"/>
              <a:gd name="connsiteY5-2420" fmla="*/ 977705 h 2487380"/>
              <a:gd name="connsiteX6-2421" fmla="*/ 1952529 w 3265514"/>
              <a:gd name="connsiteY6-2422" fmla="*/ 2344616 h 2487380"/>
              <a:gd name="connsiteX7-2423" fmla="*/ 3265514 w 3265514"/>
              <a:gd name="connsiteY7-2424" fmla="*/ 2461846 h 2487380"/>
              <a:gd name="connsiteX0-2425" fmla="*/ 6499 w 3265514"/>
              <a:gd name="connsiteY0-2426" fmla="*/ 0 h 2487380"/>
              <a:gd name="connsiteX1-2427" fmla="*/ 266751 w 3265514"/>
              <a:gd name="connsiteY1-2428" fmla="*/ 1030849 h 2487380"/>
              <a:gd name="connsiteX2-2429" fmla="*/ 1082677 w 3265514"/>
              <a:gd name="connsiteY2-2430" fmla="*/ 1687342 h 2487380"/>
              <a:gd name="connsiteX3-2431" fmla="*/ 2562129 w 3265514"/>
              <a:gd name="connsiteY3-2432" fmla="*/ 1336431 h 2487380"/>
              <a:gd name="connsiteX4-2433" fmla="*/ 1987699 w 3265514"/>
              <a:gd name="connsiteY4-2434" fmla="*/ 423594 h 2487380"/>
              <a:gd name="connsiteX5-2435" fmla="*/ 1076425 w 3265514"/>
              <a:gd name="connsiteY5-2436" fmla="*/ 977705 h 2487380"/>
              <a:gd name="connsiteX6-2437" fmla="*/ 1952529 w 3265514"/>
              <a:gd name="connsiteY6-2438" fmla="*/ 2344616 h 2487380"/>
              <a:gd name="connsiteX7-2439" fmla="*/ 3265514 w 3265514"/>
              <a:gd name="connsiteY7-2440" fmla="*/ 2461846 h 2487380"/>
              <a:gd name="connsiteX0-2441" fmla="*/ 6499 w 3265514"/>
              <a:gd name="connsiteY0-2442" fmla="*/ 0 h 2487380"/>
              <a:gd name="connsiteX1-2443" fmla="*/ 266751 w 3265514"/>
              <a:gd name="connsiteY1-2444" fmla="*/ 1030849 h 2487380"/>
              <a:gd name="connsiteX2-2445" fmla="*/ 1082677 w 3265514"/>
              <a:gd name="connsiteY2-2446" fmla="*/ 1687342 h 2487380"/>
              <a:gd name="connsiteX3-2447" fmla="*/ 2562129 w 3265514"/>
              <a:gd name="connsiteY3-2448" fmla="*/ 1336431 h 2487380"/>
              <a:gd name="connsiteX4-2449" fmla="*/ 1987699 w 3265514"/>
              <a:gd name="connsiteY4-2450" fmla="*/ 423594 h 2487380"/>
              <a:gd name="connsiteX5-2451" fmla="*/ 1076425 w 3265514"/>
              <a:gd name="connsiteY5-2452" fmla="*/ 977705 h 2487380"/>
              <a:gd name="connsiteX6-2453" fmla="*/ 1952529 w 3265514"/>
              <a:gd name="connsiteY6-2454" fmla="*/ 2344616 h 2487380"/>
              <a:gd name="connsiteX7-2455" fmla="*/ 3265514 w 3265514"/>
              <a:gd name="connsiteY7-2456" fmla="*/ 2461846 h 2487380"/>
              <a:gd name="connsiteX0-2457" fmla="*/ 6499 w 4179914"/>
              <a:gd name="connsiteY0-2458" fmla="*/ 0 h 2498261"/>
              <a:gd name="connsiteX1-2459" fmla="*/ 266751 w 4179914"/>
              <a:gd name="connsiteY1-2460" fmla="*/ 1030849 h 2498261"/>
              <a:gd name="connsiteX2-2461" fmla="*/ 1082677 w 4179914"/>
              <a:gd name="connsiteY2-2462" fmla="*/ 1687342 h 2498261"/>
              <a:gd name="connsiteX3-2463" fmla="*/ 2562129 w 4179914"/>
              <a:gd name="connsiteY3-2464" fmla="*/ 1336431 h 2498261"/>
              <a:gd name="connsiteX4-2465" fmla="*/ 1987699 w 4179914"/>
              <a:gd name="connsiteY4-2466" fmla="*/ 423594 h 2498261"/>
              <a:gd name="connsiteX5-2467" fmla="*/ 1076425 w 4179914"/>
              <a:gd name="connsiteY5-2468" fmla="*/ 977705 h 2498261"/>
              <a:gd name="connsiteX6-2469" fmla="*/ 1952529 w 4179914"/>
              <a:gd name="connsiteY6-2470" fmla="*/ 2344616 h 2498261"/>
              <a:gd name="connsiteX7-2471" fmla="*/ 4179914 w 4179914"/>
              <a:gd name="connsiteY7-2472" fmla="*/ 2482166 h 2498261"/>
              <a:gd name="connsiteX0-2473" fmla="*/ 6499 w 4179914"/>
              <a:gd name="connsiteY0-2474" fmla="*/ 0 h 2596723"/>
              <a:gd name="connsiteX1-2475" fmla="*/ 266751 w 4179914"/>
              <a:gd name="connsiteY1-2476" fmla="*/ 1030849 h 2596723"/>
              <a:gd name="connsiteX2-2477" fmla="*/ 1082677 w 4179914"/>
              <a:gd name="connsiteY2-2478" fmla="*/ 1687342 h 2596723"/>
              <a:gd name="connsiteX3-2479" fmla="*/ 2562129 w 4179914"/>
              <a:gd name="connsiteY3-2480" fmla="*/ 1336431 h 2596723"/>
              <a:gd name="connsiteX4-2481" fmla="*/ 1987699 w 4179914"/>
              <a:gd name="connsiteY4-2482" fmla="*/ 423594 h 2596723"/>
              <a:gd name="connsiteX5-2483" fmla="*/ 1076425 w 4179914"/>
              <a:gd name="connsiteY5-2484" fmla="*/ 977705 h 2596723"/>
              <a:gd name="connsiteX6-2485" fmla="*/ 1952529 w 4179914"/>
              <a:gd name="connsiteY6-2486" fmla="*/ 2344616 h 2596723"/>
              <a:gd name="connsiteX7-2487" fmla="*/ 4179914 w 4179914"/>
              <a:gd name="connsiteY7-2488" fmla="*/ 2482166 h 2596723"/>
              <a:gd name="connsiteX0-2489" fmla="*/ 6499 w 4179914"/>
              <a:gd name="connsiteY0-2490" fmla="*/ 0 h 2587817"/>
              <a:gd name="connsiteX1-2491" fmla="*/ 266751 w 4179914"/>
              <a:gd name="connsiteY1-2492" fmla="*/ 1030849 h 2587817"/>
              <a:gd name="connsiteX2-2493" fmla="*/ 1082677 w 4179914"/>
              <a:gd name="connsiteY2-2494" fmla="*/ 1687342 h 2587817"/>
              <a:gd name="connsiteX3-2495" fmla="*/ 2562129 w 4179914"/>
              <a:gd name="connsiteY3-2496" fmla="*/ 1336431 h 2587817"/>
              <a:gd name="connsiteX4-2497" fmla="*/ 1987699 w 4179914"/>
              <a:gd name="connsiteY4-2498" fmla="*/ 423594 h 2587817"/>
              <a:gd name="connsiteX5-2499" fmla="*/ 1076425 w 4179914"/>
              <a:gd name="connsiteY5-2500" fmla="*/ 977705 h 2587817"/>
              <a:gd name="connsiteX6-2501" fmla="*/ 1952529 w 4179914"/>
              <a:gd name="connsiteY6-2502" fmla="*/ 2344616 h 2587817"/>
              <a:gd name="connsiteX7-2503" fmla="*/ 4179914 w 4179914"/>
              <a:gd name="connsiteY7-2504" fmla="*/ 2482166 h 2587817"/>
              <a:gd name="connsiteX0-2505" fmla="*/ 6499 w 4179914"/>
              <a:gd name="connsiteY0-2506" fmla="*/ 0 h 2587817"/>
              <a:gd name="connsiteX1-2507" fmla="*/ 266751 w 4179914"/>
              <a:gd name="connsiteY1-2508" fmla="*/ 1030849 h 2587817"/>
              <a:gd name="connsiteX2-2509" fmla="*/ 1082677 w 4179914"/>
              <a:gd name="connsiteY2-2510" fmla="*/ 1687342 h 2587817"/>
              <a:gd name="connsiteX3-2511" fmla="*/ 2562129 w 4179914"/>
              <a:gd name="connsiteY3-2512" fmla="*/ 1336431 h 2587817"/>
              <a:gd name="connsiteX4-2513" fmla="*/ 1987699 w 4179914"/>
              <a:gd name="connsiteY4-2514" fmla="*/ 423594 h 2587817"/>
              <a:gd name="connsiteX5-2515" fmla="*/ 1076425 w 4179914"/>
              <a:gd name="connsiteY5-2516" fmla="*/ 977705 h 2587817"/>
              <a:gd name="connsiteX6-2517" fmla="*/ 1952529 w 4179914"/>
              <a:gd name="connsiteY6-2518" fmla="*/ 2344616 h 2587817"/>
              <a:gd name="connsiteX7-2519" fmla="*/ 4179914 w 4179914"/>
              <a:gd name="connsiteY7-2520" fmla="*/ 2482166 h 2587817"/>
              <a:gd name="connsiteX0-2521" fmla="*/ 6499 w 4179914"/>
              <a:gd name="connsiteY0-2522" fmla="*/ 0 h 2587817"/>
              <a:gd name="connsiteX1-2523" fmla="*/ 266751 w 4179914"/>
              <a:gd name="connsiteY1-2524" fmla="*/ 1030849 h 2587817"/>
              <a:gd name="connsiteX2-2525" fmla="*/ 1082677 w 4179914"/>
              <a:gd name="connsiteY2-2526" fmla="*/ 1687342 h 2587817"/>
              <a:gd name="connsiteX3-2527" fmla="*/ 2562129 w 4179914"/>
              <a:gd name="connsiteY3-2528" fmla="*/ 1336431 h 2587817"/>
              <a:gd name="connsiteX4-2529" fmla="*/ 1987699 w 4179914"/>
              <a:gd name="connsiteY4-2530" fmla="*/ 423594 h 2587817"/>
              <a:gd name="connsiteX5-2531" fmla="*/ 1076425 w 4179914"/>
              <a:gd name="connsiteY5-2532" fmla="*/ 977705 h 2587817"/>
              <a:gd name="connsiteX6-2533" fmla="*/ 1952529 w 4179914"/>
              <a:gd name="connsiteY6-2534" fmla="*/ 2344616 h 2587817"/>
              <a:gd name="connsiteX7-2535" fmla="*/ 4179914 w 4179914"/>
              <a:gd name="connsiteY7-2536" fmla="*/ 2482166 h 2587817"/>
              <a:gd name="connsiteX0-2537" fmla="*/ 6499 w 4179914"/>
              <a:gd name="connsiteY0-2538" fmla="*/ 0 h 2587817"/>
              <a:gd name="connsiteX1-2539" fmla="*/ 266751 w 4179914"/>
              <a:gd name="connsiteY1-2540" fmla="*/ 1030849 h 2587817"/>
              <a:gd name="connsiteX2-2541" fmla="*/ 1082677 w 4179914"/>
              <a:gd name="connsiteY2-2542" fmla="*/ 1687342 h 2587817"/>
              <a:gd name="connsiteX3-2543" fmla="*/ 2430049 w 4179914"/>
              <a:gd name="connsiteY3-2544" fmla="*/ 1397391 h 2587817"/>
              <a:gd name="connsiteX4-2545" fmla="*/ 1987699 w 4179914"/>
              <a:gd name="connsiteY4-2546" fmla="*/ 423594 h 2587817"/>
              <a:gd name="connsiteX5-2547" fmla="*/ 1076425 w 4179914"/>
              <a:gd name="connsiteY5-2548" fmla="*/ 977705 h 2587817"/>
              <a:gd name="connsiteX6-2549" fmla="*/ 1952529 w 4179914"/>
              <a:gd name="connsiteY6-2550" fmla="*/ 2344616 h 2587817"/>
              <a:gd name="connsiteX7-2551" fmla="*/ 4179914 w 4179914"/>
              <a:gd name="connsiteY7-2552" fmla="*/ 2482166 h 2587817"/>
              <a:gd name="connsiteX0-2553" fmla="*/ 6499 w 4179914"/>
              <a:gd name="connsiteY0-2554" fmla="*/ 0 h 2587817"/>
              <a:gd name="connsiteX1-2555" fmla="*/ 266751 w 4179914"/>
              <a:gd name="connsiteY1-2556" fmla="*/ 1030849 h 2587817"/>
              <a:gd name="connsiteX2-2557" fmla="*/ 1082677 w 4179914"/>
              <a:gd name="connsiteY2-2558" fmla="*/ 1687342 h 2587817"/>
              <a:gd name="connsiteX3-2559" fmla="*/ 2430049 w 4179914"/>
              <a:gd name="connsiteY3-2560" fmla="*/ 1397391 h 2587817"/>
              <a:gd name="connsiteX4-2561" fmla="*/ 1987699 w 4179914"/>
              <a:gd name="connsiteY4-2562" fmla="*/ 423594 h 2587817"/>
              <a:gd name="connsiteX5-2563" fmla="*/ 1076425 w 4179914"/>
              <a:gd name="connsiteY5-2564" fmla="*/ 977705 h 2587817"/>
              <a:gd name="connsiteX6-2565" fmla="*/ 1952529 w 4179914"/>
              <a:gd name="connsiteY6-2566" fmla="*/ 2344616 h 2587817"/>
              <a:gd name="connsiteX7-2567" fmla="*/ 4179914 w 4179914"/>
              <a:gd name="connsiteY7-2568" fmla="*/ 2482166 h 25878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179914" h="2587817">
                <a:moveTo>
                  <a:pt x="6499" y="0"/>
                </a:moveTo>
                <a:cubicBezTo>
                  <a:pt x="-29452" y="414997"/>
                  <a:pt x="87388" y="749625"/>
                  <a:pt x="266751" y="1030849"/>
                </a:cubicBezTo>
                <a:cubicBezTo>
                  <a:pt x="446114" y="1312073"/>
                  <a:pt x="722127" y="1626252"/>
                  <a:pt x="1082677" y="1687342"/>
                </a:cubicBezTo>
                <a:cubicBezTo>
                  <a:pt x="1443227" y="1748432"/>
                  <a:pt x="2330254" y="1636463"/>
                  <a:pt x="2430049" y="1397391"/>
                </a:cubicBezTo>
                <a:cubicBezTo>
                  <a:pt x="2662166" y="841326"/>
                  <a:pt x="2213303" y="493542"/>
                  <a:pt x="1987699" y="423594"/>
                </a:cubicBezTo>
                <a:cubicBezTo>
                  <a:pt x="1762095" y="353646"/>
                  <a:pt x="1122927" y="403535"/>
                  <a:pt x="1076425" y="977705"/>
                </a:cubicBezTo>
                <a:cubicBezTo>
                  <a:pt x="1029923" y="1551875"/>
                  <a:pt x="1435281" y="2093873"/>
                  <a:pt x="1952529" y="2344616"/>
                </a:cubicBezTo>
                <a:cubicBezTo>
                  <a:pt x="2469777" y="2595360"/>
                  <a:pt x="3896215" y="2671103"/>
                  <a:pt x="4179914" y="2482166"/>
                </a:cubicBezTo>
              </a:path>
            </a:pathLst>
          </a:custGeom>
          <a:noFill/>
          <a:ln w="349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5009">
            <a:off x="5837448" y="217670"/>
            <a:ext cx="2279784" cy="2266794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9372600" y="586153"/>
            <a:ext cx="211015" cy="211015"/>
          </a:xfrm>
          <a:prstGeom prst="ellipse">
            <a:avLst/>
          </a:prstGeom>
          <a:solidFill>
            <a:srgbClr val="49A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/>
        </p:nvSpPr>
        <p:spPr>
          <a:xfrm>
            <a:off x="210820" y="4542155"/>
            <a:ext cx="4689475" cy="2315845"/>
          </a:xfrm>
          <a:custGeom>
            <a:avLst/>
            <a:gdLst>
              <a:gd name="connsiteX0" fmla="*/ 2344820 w 4689641"/>
              <a:gd name="connsiteY0" fmla="*/ 0 h 2128232"/>
              <a:gd name="connsiteX1" fmla="*/ 4688994 w 4689641"/>
              <a:gd name="connsiteY1" fmla="*/ 2115417 h 2128232"/>
              <a:gd name="connsiteX2" fmla="*/ 4689641 w 4689641"/>
              <a:gd name="connsiteY2" fmla="*/ 2128232 h 2128232"/>
              <a:gd name="connsiteX3" fmla="*/ 0 w 4689641"/>
              <a:gd name="connsiteY3" fmla="*/ 2128232 h 2128232"/>
              <a:gd name="connsiteX4" fmla="*/ 647 w 4689641"/>
              <a:gd name="connsiteY4" fmla="*/ 2115417 h 2128232"/>
              <a:gd name="connsiteX5" fmla="*/ 2344820 w 4689641"/>
              <a:gd name="connsiteY5" fmla="*/ 0 h 212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9641" h="2128232">
                <a:moveTo>
                  <a:pt x="2344820" y="0"/>
                </a:moveTo>
                <a:cubicBezTo>
                  <a:pt x="3564855" y="0"/>
                  <a:pt x="4568326" y="927219"/>
                  <a:pt x="4688994" y="2115417"/>
                </a:cubicBezTo>
                <a:lnTo>
                  <a:pt x="4689641" y="2128232"/>
                </a:lnTo>
                <a:lnTo>
                  <a:pt x="0" y="2128232"/>
                </a:lnTo>
                <a:lnTo>
                  <a:pt x="647" y="2115417"/>
                </a:lnTo>
                <a:cubicBezTo>
                  <a:pt x="121315" y="927219"/>
                  <a:pt x="1124786" y="0"/>
                  <a:pt x="2344820" y="0"/>
                </a:cubicBezTo>
                <a:close/>
              </a:path>
            </a:pathLst>
          </a:custGeom>
          <a:solidFill>
            <a:srgbClr val="49A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00100" y="5692775"/>
            <a:ext cx="3742690" cy="108775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pc="3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来吧，朋友们，和我们一起嗨起来吧，和山间的小鸟嬉戏，和国宝们一起高歌一曲 </a:t>
            </a:r>
            <a:endParaRPr lang="zh-CN" altLang="en-US" spc="3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8" t="20679" r="17736" b="30586"/>
          <a:stretch>
            <a:fillRect/>
          </a:stretch>
        </p:blipFill>
        <p:spPr>
          <a:xfrm>
            <a:off x="1635760" y="4908884"/>
            <a:ext cx="1767840" cy="8646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" y="210185"/>
            <a:ext cx="5153025" cy="43319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115" y="2602865"/>
            <a:ext cx="6547485" cy="4177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535303" y="590147"/>
            <a:ext cx="2305003" cy="208407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和可爱的熊猫们一起玩耍！</a:t>
            </a:r>
            <a:endParaRPr lang="zh-CN" altLang="en-US" sz="36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30719" y="3212123"/>
            <a:ext cx="785927" cy="3645877"/>
          </a:xfrm>
          <a:prstGeom prst="rect">
            <a:avLst/>
          </a:prstGeom>
          <a:solidFill>
            <a:srgbClr val="49A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185128" y="3446582"/>
            <a:ext cx="677108" cy="317695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3200" spc="3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慢慢学会长大</a:t>
            </a:r>
            <a:endParaRPr lang="zh-CN" altLang="en-US" sz="3200" spc="3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1394832" y="3212123"/>
            <a:ext cx="0" cy="364587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wKgBZ1kaZg6AFWsEAAIUrXrusXA62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8415" y="4157980"/>
            <a:ext cx="9554210" cy="2700020"/>
          </a:xfrm>
          <a:prstGeom prst="rect">
            <a:avLst/>
          </a:prstGeom>
        </p:spPr>
      </p:pic>
      <p:pic>
        <p:nvPicPr>
          <p:cNvPr id="4" name="内容占位符 3" descr="t01c11678b7bc1d9eb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415" y="3175"/>
            <a:ext cx="4320540" cy="4154805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125" y="3175"/>
            <a:ext cx="5233670" cy="4154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0"/>
  <p:tag name="KSO_WM_UNIT_ID" val="_6*i*230"/>
  <p:tag name="KSO_WM_UNIT_LAYERLEVEL" val="1"/>
  <p:tag name="KSO_WM_TAG_VERSION" val="1.0"/>
  <p:tag name="KSO_WM_BEAUTIFY_FLAG" val="#wm#"/>
</p:tagLst>
</file>

<file path=ppt/tags/tag10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1"/>
  <p:tag name="KSO_WM_UNIT_ID" val="_6*i*231"/>
  <p:tag name="KSO_WM_UNIT_LAYERLEVEL" val="1"/>
  <p:tag name="KSO_WM_TAG_VERSION" val="1.0"/>
  <p:tag name="KSO_WM_BEAUTIFY_FLAG" val="#wm#"/>
</p:tagLst>
</file>

<file path=ppt/tags/tag10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2"/>
  <p:tag name="KSO_WM_UNIT_ID" val="_6*i*232"/>
  <p:tag name="KSO_WM_UNIT_LAYERLEVEL" val="1"/>
  <p:tag name="KSO_WM_TAG_VERSION" val="1.0"/>
  <p:tag name="KSO_WM_BEAUTIFY_FLAG" val="#wm#"/>
</p:tagLst>
</file>

<file path=ppt/tags/tag10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3"/>
  <p:tag name="KSO_WM_UNIT_ID" val="_6*i*233"/>
  <p:tag name="KSO_WM_UNIT_LAYERLEVEL" val="1"/>
  <p:tag name="KSO_WM_TAG_VERSION" val="1.0"/>
  <p:tag name="KSO_WM_BEAUTIFY_FLAG" val="#wm#"/>
</p:tagLst>
</file>

<file path=ppt/tags/tag10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6*i*1"/>
  <p:tag name="KSO_WM_UNIT_LAYERLEVEL" val="1"/>
  <p:tag name="KSO_WM_TAG_VERSION" val="1.0"/>
  <p:tag name="KSO_WM_BEAUTIFY_FLAG" val="#wm#"/>
</p:tagLst>
</file>

<file path=ppt/tags/tag10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8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0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86699_10*i*2"/>
  <p:tag name="KSO_WM_TEMPLATE_CATEGORY" val="custom"/>
  <p:tag name="KSO_WM_TEMPLATE_INDEX" val="20186699"/>
  <p:tag name="KSO_WM_UNIT_LAYERLEVEL" val="1"/>
  <p:tag name="KSO_WM_TAG_VERSION" val="1.0"/>
  <p:tag name="KSO_WM_BEAUTIFY_FLAG" val="#wm#"/>
</p:tagLst>
</file>

<file path=ppt/tags/tag10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8*i*10"/>
  <p:tag name="KSO_WM_UNIT_LAYERLEVEL" val="1"/>
  <p:tag name="KSO_WM_TAG_VERSION" val="1.0"/>
  <p:tag name="KSO_WM_BEAUTIFY_FLAG" val="#wm#"/>
</p:tagLst>
</file>

<file path=ppt/tags/tag10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"/>
  <p:tag name="KSO_WM_UNIT_ID" val="_8*i*20"/>
  <p:tag name="KSO_WM_UNIT_LAYERLEVEL" val="1"/>
  <p:tag name="KSO_WM_TAG_VERSION" val="1.0"/>
  <p:tag name="KSO_WM_BEAUTIFY_FLAG" val="#wm#"/>
</p:tagLst>
</file>

<file path=ppt/tags/tag10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_8*i*21"/>
  <p:tag name="KSO_WM_UNIT_LAYERLEVEL" val="1"/>
  <p:tag name="KSO_WM_TAG_VERSION" val="1.0"/>
  <p:tag name="KSO_WM_BEAUTIFY_FLAG" val="#wm#"/>
</p:tagLst>
</file>

<file path=ppt/tags/tag10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0"/>
  <p:tag name="KSO_WM_UNIT_ID" val="_8*i*50"/>
  <p:tag name="KSO_WM_UNIT_LAYERLEVEL" val="1"/>
  <p:tag name="KSO_WM_TAG_VERSION" val="1.0"/>
  <p:tag name="KSO_WM_BEAUTIFY_FLAG" val="#wm#"/>
</p:tagLst>
</file>

<file path=ppt/tags/tag10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8*i*3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8*i*7"/>
  <p:tag name="KSO_WM_UNIT_LAYERLEVEL" val="1"/>
  <p:tag name="KSO_WM_TAG_VERSION" val="1.0"/>
  <p:tag name="KSO_WM_BEAUTIFY_FLAG" val="#wm#"/>
</p:tagLst>
</file>

<file path=ppt/tags/tag10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8*i*8"/>
  <p:tag name="KSO_WM_UNIT_LAYERLEVEL" val="1"/>
  <p:tag name="KSO_WM_TAG_VERSION" val="1.0"/>
  <p:tag name="KSO_WM_BEAUTIFY_FLAG" val="#wm#"/>
</p:tagLst>
</file>

<file path=ppt/tags/tag10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8*i*9"/>
  <p:tag name="KSO_WM_UNIT_LAYERLEVEL" val="1"/>
  <p:tag name="KSO_WM_TAG_VERSION" val="1.0"/>
  <p:tag name="KSO_WM_BEAUTIFY_FLAG" val="#wm#"/>
</p:tagLst>
</file>

<file path=ppt/tags/tag10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8*i*11"/>
  <p:tag name="KSO_WM_UNIT_LAYERLEVEL" val="1"/>
  <p:tag name="KSO_WM_TAG_VERSION" val="1.0"/>
  <p:tag name="KSO_WM_BEAUTIFY_FLAG" val="#wm#"/>
</p:tagLst>
</file>

<file path=ppt/tags/tag10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8*i*12"/>
  <p:tag name="KSO_WM_UNIT_LAYERLEVEL" val="1"/>
  <p:tag name="KSO_WM_TAG_VERSION" val="1.0"/>
  <p:tag name="KSO_WM_BEAUTIFY_FLAG" val="#wm#"/>
</p:tagLst>
</file>

<file path=ppt/tags/tag10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8*i*13"/>
  <p:tag name="KSO_WM_UNIT_LAYERLEVEL" val="1"/>
  <p:tag name="KSO_WM_TAG_VERSION" val="1.0"/>
  <p:tag name="KSO_WM_BEAUTIFY_FLAG" val="#wm#"/>
</p:tagLst>
</file>

<file path=ppt/tags/tag10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8*i*14"/>
  <p:tag name="KSO_WM_UNIT_LAYERLEVEL" val="1"/>
  <p:tag name="KSO_WM_TAG_VERSION" val="1.0"/>
  <p:tag name="KSO_WM_BEAUTIFY_FLAG" val="#wm#"/>
</p:tagLst>
</file>

<file path=ppt/tags/tag10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8*i*15"/>
  <p:tag name="KSO_WM_UNIT_LAYERLEVEL" val="1"/>
  <p:tag name="KSO_WM_TAG_VERSION" val="1.0"/>
  <p:tag name="KSO_WM_BEAUTIFY_FLAG" val="#wm#"/>
</p:tagLst>
</file>

<file path=ppt/tags/tag10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8*i*16"/>
  <p:tag name="KSO_WM_UNIT_LAYERLEVEL" val="1"/>
  <p:tag name="KSO_WM_TAG_VERSION" val="1.0"/>
  <p:tag name="KSO_WM_BEAUTIFY_FLAG" val="#wm#"/>
</p:tagLst>
</file>

<file path=ppt/tags/tag10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_8*i*17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_8*i*18"/>
  <p:tag name="KSO_WM_UNIT_LAYERLEVEL" val="1"/>
  <p:tag name="KSO_WM_TAG_VERSION" val="1.0"/>
  <p:tag name="KSO_WM_BEAUTIFY_FLAG" val="#wm#"/>
</p:tagLst>
</file>

<file path=ppt/tags/tag10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_8*i*19"/>
  <p:tag name="KSO_WM_UNIT_LAYERLEVEL" val="1"/>
  <p:tag name="KSO_WM_TAG_VERSION" val="1.0"/>
  <p:tag name="KSO_WM_BEAUTIFY_FLAG" val="#wm#"/>
</p:tagLst>
</file>

<file path=ppt/tags/tag10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_8*i*22"/>
  <p:tag name="KSO_WM_UNIT_LAYERLEVEL" val="1"/>
  <p:tag name="KSO_WM_TAG_VERSION" val="1.0"/>
  <p:tag name="KSO_WM_BEAUTIFY_FLAG" val="#wm#"/>
</p:tagLst>
</file>

<file path=ppt/tags/tag10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"/>
  <p:tag name="KSO_WM_UNIT_ID" val="_8*i*23"/>
  <p:tag name="KSO_WM_UNIT_LAYERLEVEL" val="1"/>
  <p:tag name="KSO_WM_TAG_VERSION" val="1.0"/>
  <p:tag name="KSO_WM_BEAUTIFY_FLAG" val="#wm#"/>
</p:tagLst>
</file>

<file path=ppt/tags/tag10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_8*i*24"/>
  <p:tag name="KSO_WM_UNIT_LAYERLEVEL" val="1"/>
  <p:tag name="KSO_WM_TAG_VERSION" val="1.0"/>
  <p:tag name="KSO_WM_BEAUTIFY_FLAG" val="#wm#"/>
</p:tagLst>
</file>

<file path=ppt/tags/tag10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5"/>
  <p:tag name="KSO_WM_UNIT_ID" val="_8*i*25"/>
  <p:tag name="KSO_WM_UNIT_LAYERLEVEL" val="1"/>
  <p:tag name="KSO_WM_TAG_VERSION" val="1.0"/>
  <p:tag name="KSO_WM_BEAUTIFY_FLAG" val="#wm#"/>
</p:tagLst>
</file>

<file path=ppt/tags/tag10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_8*i*26"/>
  <p:tag name="KSO_WM_UNIT_LAYERLEVEL" val="1"/>
  <p:tag name="KSO_WM_TAG_VERSION" val="1.0"/>
  <p:tag name="KSO_WM_BEAUTIFY_FLAG" val="#wm#"/>
</p:tagLst>
</file>

<file path=ppt/tags/tag10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_8*i*27"/>
  <p:tag name="KSO_WM_UNIT_LAYERLEVEL" val="1"/>
  <p:tag name="KSO_WM_TAG_VERSION" val="1.0"/>
  <p:tag name="KSO_WM_BEAUTIFY_FLAG" val="#wm#"/>
</p:tagLst>
</file>

<file path=ppt/tags/tag10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_8*i*28"/>
  <p:tag name="KSO_WM_UNIT_LAYERLEVEL" val="1"/>
  <p:tag name="KSO_WM_TAG_VERSION" val="1.0"/>
  <p:tag name="KSO_WM_BEAUTIFY_FLAG" val="#wm#"/>
</p:tagLst>
</file>

<file path=ppt/tags/tag10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_8*i*29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_8*i*30"/>
  <p:tag name="KSO_WM_UNIT_LAYERLEVEL" val="1"/>
  <p:tag name="KSO_WM_TAG_VERSION" val="1.0"/>
  <p:tag name="KSO_WM_BEAUTIFY_FLAG" val="#wm#"/>
</p:tagLst>
</file>

<file path=ppt/tags/tag10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_8*i*31"/>
  <p:tag name="KSO_WM_UNIT_LAYERLEVEL" val="1"/>
  <p:tag name="KSO_WM_TAG_VERSION" val="1.0"/>
  <p:tag name="KSO_WM_BEAUTIFY_FLAG" val="#wm#"/>
</p:tagLst>
</file>

<file path=ppt/tags/tag10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_8*i*32"/>
  <p:tag name="KSO_WM_UNIT_LAYERLEVEL" val="1"/>
  <p:tag name="KSO_WM_TAG_VERSION" val="1.0"/>
  <p:tag name="KSO_WM_BEAUTIFY_FLAG" val="#wm#"/>
</p:tagLst>
</file>

<file path=ppt/tags/tag10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_8*i*33"/>
  <p:tag name="KSO_WM_UNIT_LAYERLEVEL" val="1"/>
  <p:tag name="KSO_WM_TAG_VERSION" val="1.0"/>
  <p:tag name="KSO_WM_BEAUTIFY_FLAG" val="#wm#"/>
</p:tagLst>
</file>

<file path=ppt/tags/tag10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_8*i*34"/>
  <p:tag name="KSO_WM_UNIT_LAYERLEVEL" val="1"/>
  <p:tag name="KSO_WM_TAG_VERSION" val="1.0"/>
  <p:tag name="KSO_WM_BEAUTIFY_FLAG" val="#wm#"/>
</p:tagLst>
</file>

<file path=ppt/tags/tag10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5"/>
  <p:tag name="KSO_WM_UNIT_ID" val="_8*i*35"/>
  <p:tag name="KSO_WM_UNIT_LAYERLEVEL" val="1"/>
  <p:tag name="KSO_WM_TAG_VERSION" val="1.0"/>
  <p:tag name="KSO_WM_BEAUTIFY_FLAG" val="#wm#"/>
</p:tagLst>
</file>

<file path=ppt/tags/tag10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_8*i*36"/>
  <p:tag name="KSO_WM_UNIT_LAYERLEVEL" val="1"/>
  <p:tag name="KSO_WM_TAG_VERSION" val="1.0"/>
  <p:tag name="KSO_WM_BEAUTIFY_FLAG" val="#wm#"/>
</p:tagLst>
</file>

<file path=ppt/tags/tag10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_8*i*37"/>
  <p:tag name="KSO_WM_UNIT_LAYERLEVEL" val="1"/>
  <p:tag name="KSO_WM_TAG_VERSION" val="1.0"/>
  <p:tag name="KSO_WM_BEAUTIFY_FLAG" val="#wm#"/>
</p:tagLst>
</file>

<file path=ppt/tags/tag10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8"/>
  <p:tag name="KSO_WM_UNIT_ID" val="_8*i*38"/>
  <p:tag name="KSO_WM_UNIT_LAYERLEVEL" val="1"/>
  <p:tag name="KSO_WM_TAG_VERSION" val="1.0"/>
  <p:tag name="KSO_WM_BEAUTIFY_FLAG" val="#wm#"/>
</p:tagLst>
</file>

<file path=ppt/tags/tag10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_8*i*39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0"/>
  <p:tag name="KSO_WM_UNIT_ID" val="_8*i*40"/>
  <p:tag name="KSO_WM_UNIT_LAYERLEVEL" val="1"/>
  <p:tag name="KSO_WM_TAG_VERSION" val="1.0"/>
  <p:tag name="KSO_WM_BEAUTIFY_FLAG" val="#wm#"/>
</p:tagLst>
</file>

<file path=ppt/tags/tag10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1"/>
  <p:tag name="KSO_WM_UNIT_ID" val="_8*i*41"/>
  <p:tag name="KSO_WM_UNIT_LAYERLEVEL" val="1"/>
  <p:tag name="KSO_WM_TAG_VERSION" val="1.0"/>
  <p:tag name="KSO_WM_BEAUTIFY_FLAG" val="#wm#"/>
</p:tagLst>
</file>

<file path=ppt/tags/tag10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2"/>
  <p:tag name="KSO_WM_UNIT_ID" val="_8*i*42"/>
  <p:tag name="KSO_WM_UNIT_LAYERLEVEL" val="1"/>
  <p:tag name="KSO_WM_TAG_VERSION" val="1.0"/>
  <p:tag name="KSO_WM_BEAUTIFY_FLAG" val="#wm#"/>
</p:tagLst>
</file>

<file path=ppt/tags/tag10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3"/>
  <p:tag name="KSO_WM_UNIT_ID" val="_8*i*43"/>
  <p:tag name="KSO_WM_UNIT_LAYERLEVEL" val="1"/>
  <p:tag name="KSO_WM_TAG_VERSION" val="1.0"/>
  <p:tag name="KSO_WM_BEAUTIFY_FLAG" val="#wm#"/>
</p:tagLst>
</file>

<file path=ppt/tags/tag10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4"/>
  <p:tag name="KSO_WM_UNIT_ID" val="_8*i*44"/>
  <p:tag name="KSO_WM_UNIT_LAYERLEVEL" val="1"/>
  <p:tag name="KSO_WM_TAG_VERSION" val="1.0"/>
  <p:tag name="KSO_WM_BEAUTIFY_FLAG" val="#wm#"/>
</p:tagLst>
</file>

<file path=ppt/tags/tag10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5"/>
  <p:tag name="KSO_WM_UNIT_ID" val="_8*i*45"/>
  <p:tag name="KSO_WM_UNIT_LAYERLEVEL" val="1"/>
  <p:tag name="KSO_WM_TAG_VERSION" val="1.0"/>
  <p:tag name="KSO_WM_BEAUTIFY_FLAG" val="#wm#"/>
</p:tagLst>
</file>

<file path=ppt/tags/tag10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6"/>
  <p:tag name="KSO_WM_UNIT_ID" val="_8*i*46"/>
  <p:tag name="KSO_WM_UNIT_LAYERLEVEL" val="1"/>
  <p:tag name="KSO_WM_TAG_VERSION" val="1.0"/>
  <p:tag name="KSO_WM_BEAUTIFY_FLAG" val="#wm#"/>
</p:tagLst>
</file>

<file path=ppt/tags/tag10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7"/>
  <p:tag name="KSO_WM_UNIT_ID" val="_8*i*47"/>
  <p:tag name="KSO_WM_UNIT_LAYERLEVEL" val="1"/>
  <p:tag name="KSO_WM_TAG_VERSION" val="1.0"/>
  <p:tag name="KSO_WM_BEAUTIFY_FLAG" val="#wm#"/>
</p:tagLst>
</file>

<file path=ppt/tags/tag10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8"/>
  <p:tag name="KSO_WM_UNIT_ID" val="_8*i*48"/>
  <p:tag name="KSO_WM_UNIT_LAYERLEVEL" val="1"/>
  <p:tag name="KSO_WM_TAG_VERSION" val="1.0"/>
  <p:tag name="KSO_WM_BEAUTIFY_FLAG" val="#wm#"/>
</p:tagLst>
</file>

<file path=ppt/tags/tag10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9"/>
  <p:tag name="KSO_WM_UNIT_ID" val="_8*i*49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1"/>
  <p:tag name="KSO_WM_UNIT_ID" val="_8*i*51"/>
  <p:tag name="KSO_WM_UNIT_LAYERLEVEL" val="1"/>
  <p:tag name="KSO_WM_TAG_VERSION" val="1.0"/>
  <p:tag name="KSO_WM_BEAUTIFY_FLAG" val="#wm#"/>
</p:tagLst>
</file>

<file path=ppt/tags/tag10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2"/>
  <p:tag name="KSO_WM_UNIT_ID" val="_8*i*52"/>
  <p:tag name="KSO_WM_UNIT_LAYERLEVEL" val="1"/>
  <p:tag name="KSO_WM_TAG_VERSION" val="1.0"/>
  <p:tag name="KSO_WM_BEAUTIFY_FLAG" val="#wm#"/>
</p:tagLst>
</file>

<file path=ppt/tags/tag10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3"/>
  <p:tag name="KSO_WM_UNIT_ID" val="_8*i*53"/>
  <p:tag name="KSO_WM_UNIT_LAYERLEVEL" val="1"/>
  <p:tag name="KSO_WM_TAG_VERSION" val="1.0"/>
  <p:tag name="KSO_WM_BEAUTIFY_FLAG" val="#wm#"/>
</p:tagLst>
</file>

<file path=ppt/tags/tag10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4"/>
  <p:tag name="KSO_WM_UNIT_ID" val="_8*i*54"/>
  <p:tag name="KSO_WM_UNIT_LAYERLEVEL" val="1"/>
  <p:tag name="KSO_WM_TAG_VERSION" val="1.0"/>
  <p:tag name="KSO_WM_BEAUTIFY_FLAG" val="#wm#"/>
</p:tagLst>
</file>

<file path=ppt/tags/tag10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5"/>
  <p:tag name="KSO_WM_UNIT_ID" val="_8*i*55"/>
  <p:tag name="KSO_WM_UNIT_LAYERLEVEL" val="1"/>
  <p:tag name="KSO_WM_TAG_VERSION" val="1.0"/>
  <p:tag name="KSO_WM_BEAUTIFY_FLAG" val="#wm#"/>
</p:tagLst>
</file>

<file path=ppt/tags/tag10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6"/>
  <p:tag name="KSO_WM_UNIT_ID" val="_8*i*56"/>
  <p:tag name="KSO_WM_UNIT_LAYERLEVEL" val="1"/>
  <p:tag name="KSO_WM_TAG_VERSION" val="1.0"/>
  <p:tag name="KSO_WM_BEAUTIFY_FLAG" val="#wm#"/>
</p:tagLst>
</file>

<file path=ppt/tags/tag10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7"/>
  <p:tag name="KSO_WM_UNIT_ID" val="_8*i*57"/>
  <p:tag name="KSO_WM_UNIT_LAYERLEVEL" val="1"/>
  <p:tag name="KSO_WM_TAG_VERSION" val="1.0"/>
  <p:tag name="KSO_WM_BEAUTIFY_FLAG" val="#wm#"/>
</p:tagLst>
</file>

<file path=ppt/tags/tag10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8"/>
  <p:tag name="KSO_WM_UNIT_ID" val="_8*i*58"/>
  <p:tag name="KSO_WM_UNIT_LAYERLEVEL" val="1"/>
  <p:tag name="KSO_WM_TAG_VERSION" val="1.0"/>
  <p:tag name="KSO_WM_BEAUTIFY_FLAG" val="#wm#"/>
</p:tagLst>
</file>

<file path=ppt/tags/tag10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8*i*4"/>
  <p:tag name="KSO_WM_UNIT_LAYERLEVEL" val="1"/>
  <p:tag name="KSO_WM_TAG_VERSION" val="1.0"/>
  <p:tag name="KSO_WM_BEAUTIFY_FLAG" val="#wm#"/>
</p:tagLst>
</file>

<file path=ppt/tags/tag10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8*i*5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8*i*6"/>
  <p:tag name="KSO_WM_UNIT_LAYERLEVEL" val="1"/>
  <p:tag name="KSO_WM_TAG_VERSION" val="1.0"/>
  <p:tag name="KSO_WM_BEAUTIFY_FLAG" val="#wm#"/>
</p:tagLst>
</file>

<file path=ppt/tags/tag10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0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86699_10*i*2"/>
  <p:tag name="KSO_WM_TEMPLATE_CATEGORY" val="custom"/>
  <p:tag name="KSO_WM_TEMPLATE_INDEX" val="20186699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9*i*10"/>
  <p:tag name="KSO_WM_UNIT_LAYERLEVEL" val="1"/>
  <p:tag name="KSO_WM_TAG_VERSION" val="1.0"/>
  <p:tag name="KSO_WM_BEAUTIFY_FLAG" val="#wm#"/>
</p:tagLst>
</file>

<file path=ppt/tags/tag10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"/>
  <p:tag name="KSO_WM_UNIT_ID" val="_9*i*20"/>
  <p:tag name="KSO_WM_UNIT_LAYERLEVEL" val="1"/>
  <p:tag name="KSO_WM_TAG_VERSION" val="1.0"/>
  <p:tag name="KSO_WM_BEAUTIFY_FLAG" val="#wm#"/>
</p:tagLst>
</file>

<file path=ppt/tags/tag10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_9*i*21"/>
  <p:tag name="KSO_WM_UNIT_LAYERLEVEL" val="1"/>
  <p:tag name="KSO_WM_TAG_VERSION" val="1.0"/>
  <p:tag name="KSO_WM_BEAUTIFY_FLAG" val="#wm#"/>
</p:tagLst>
</file>

<file path=ppt/tags/tag10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0"/>
  <p:tag name="KSO_WM_UNIT_ID" val="_9*i*50"/>
  <p:tag name="KSO_WM_UNIT_LAYERLEVEL" val="1"/>
  <p:tag name="KSO_WM_TAG_VERSION" val="1.0"/>
  <p:tag name="KSO_WM_BEAUTIFY_FLAG" val="#wm#"/>
</p:tagLst>
</file>

<file path=ppt/tags/tag10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9*i*3"/>
  <p:tag name="KSO_WM_UNIT_LAYERLEVEL" val="1"/>
  <p:tag name="KSO_WM_TAG_VERSION" val="1.0"/>
  <p:tag name="KSO_WM_BEAUTIFY_FLAG" val="#wm#"/>
</p:tagLst>
</file>

<file path=ppt/tags/tag10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9*i*7"/>
  <p:tag name="KSO_WM_UNIT_LAYERLEVEL" val="1"/>
  <p:tag name="KSO_WM_TAG_VERSION" val="1.0"/>
  <p:tag name="KSO_WM_BEAUTIFY_FLAG" val="#wm#"/>
</p:tagLst>
</file>

<file path=ppt/tags/tag10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9*i*8"/>
  <p:tag name="KSO_WM_UNIT_LAYERLEVEL" val="1"/>
  <p:tag name="KSO_WM_TAG_VERSION" val="1.0"/>
  <p:tag name="KSO_WM_BEAUTIFY_FLAG" val="#wm#"/>
</p:tagLst>
</file>

<file path=ppt/tags/tag10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9*i*9"/>
  <p:tag name="KSO_WM_UNIT_LAYERLEVEL" val="1"/>
  <p:tag name="KSO_WM_TAG_VERSION" val="1.0"/>
  <p:tag name="KSO_WM_BEAUTIFY_FLAG" val="#wm#"/>
</p:tagLst>
</file>

<file path=ppt/tags/tag10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9*i*11"/>
  <p:tag name="KSO_WM_UNIT_LAYERLEVEL" val="1"/>
  <p:tag name="KSO_WM_TAG_VERSION" val="1.0"/>
  <p:tag name="KSO_WM_BEAUTIFY_FLAG" val="#wm#"/>
</p:tagLst>
</file>

<file path=ppt/tags/tag10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9*i*12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9*i*13"/>
  <p:tag name="KSO_WM_UNIT_LAYERLEVEL" val="1"/>
  <p:tag name="KSO_WM_TAG_VERSION" val="1.0"/>
  <p:tag name="KSO_WM_BEAUTIFY_FLAG" val="#wm#"/>
</p:tagLst>
</file>

<file path=ppt/tags/tag10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9*i*14"/>
  <p:tag name="KSO_WM_UNIT_LAYERLEVEL" val="1"/>
  <p:tag name="KSO_WM_TAG_VERSION" val="1.0"/>
  <p:tag name="KSO_WM_BEAUTIFY_FLAG" val="#wm#"/>
</p:tagLst>
</file>

<file path=ppt/tags/tag10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9*i*15"/>
  <p:tag name="KSO_WM_UNIT_LAYERLEVEL" val="1"/>
  <p:tag name="KSO_WM_TAG_VERSION" val="1.0"/>
  <p:tag name="KSO_WM_BEAUTIFY_FLAG" val="#wm#"/>
</p:tagLst>
</file>

<file path=ppt/tags/tag10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9*i*16"/>
  <p:tag name="KSO_WM_UNIT_LAYERLEVEL" val="1"/>
  <p:tag name="KSO_WM_TAG_VERSION" val="1.0"/>
  <p:tag name="KSO_WM_BEAUTIFY_FLAG" val="#wm#"/>
</p:tagLst>
</file>

<file path=ppt/tags/tag10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_9*i*17"/>
  <p:tag name="KSO_WM_UNIT_LAYERLEVEL" val="1"/>
  <p:tag name="KSO_WM_TAG_VERSION" val="1.0"/>
  <p:tag name="KSO_WM_BEAUTIFY_FLAG" val="#wm#"/>
</p:tagLst>
</file>

<file path=ppt/tags/tag10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_9*i*18"/>
  <p:tag name="KSO_WM_UNIT_LAYERLEVEL" val="1"/>
  <p:tag name="KSO_WM_TAG_VERSION" val="1.0"/>
  <p:tag name="KSO_WM_BEAUTIFY_FLAG" val="#wm#"/>
</p:tagLst>
</file>

<file path=ppt/tags/tag10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_9*i*19"/>
  <p:tag name="KSO_WM_UNIT_LAYERLEVEL" val="1"/>
  <p:tag name="KSO_WM_TAG_VERSION" val="1.0"/>
  <p:tag name="KSO_WM_BEAUTIFY_FLAG" val="#wm#"/>
</p:tagLst>
</file>

<file path=ppt/tags/tag10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_9*i*22"/>
  <p:tag name="KSO_WM_UNIT_LAYERLEVEL" val="1"/>
  <p:tag name="KSO_WM_TAG_VERSION" val="1.0"/>
  <p:tag name="KSO_WM_BEAUTIFY_FLAG" val="#wm#"/>
</p:tagLst>
</file>

<file path=ppt/tags/tag10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"/>
  <p:tag name="KSO_WM_UNIT_ID" val="_9*i*23"/>
  <p:tag name="KSO_WM_UNIT_LAYERLEVEL" val="1"/>
  <p:tag name="KSO_WM_TAG_VERSION" val="1.0"/>
  <p:tag name="KSO_WM_BEAUTIFY_FLAG" val="#wm#"/>
</p:tagLst>
</file>

<file path=ppt/tags/tag10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_9*i*24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5"/>
  <p:tag name="KSO_WM_UNIT_ID" val="_9*i*25"/>
  <p:tag name="KSO_WM_UNIT_LAYERLEVEL" val="1"/>
  <p:tag name="KSO_WM_TAG_VERSION" val="1.0"/>
  <p:tag name="KSO_WM_BEAUTIFY_FLAG" val="#wm#"/>
</p:tagLst>
</file>

<file path=ppt/tags/tag1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_9*i*26"/>
  <p:tag name="KSO_WM_UNIT_LAYERLEVEL" val="1"/>
  <p:tag name="KSO_WM_TAG_VERSION" val="1.0"/>
  <p:tag name="KSO_WM_BEAUTIFY_FLAG" val="#wm#"/>
</p:tagLst>
</file>

<file path=ppt/tags/tag1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_9*i*27"/>
  <p:tag name="KSO_WM_UNIT_LAYERLEVEL" val="1"/>
  <p:tag name="KSO_WM_TAG_VERSION" val="1.0"/>
  <p:tag name="KSO_WM_BEAUTIFY_FLAG" val="#wm#"/>
</p:tagLst>
</file>

<file path=ppt/tags/tag1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_9*i*28"/>
  <p:tag name="KSO_WM_UNIT_LAYERLEVEL" val="1"/>
  <p:tag name="KSO_WM_TAG_VERSION" val="1.0"/>
  <p:tag name="KSO_WM_BEAUTIFY_FLAG" val="#wm#"/>
</p:tagLst>
</file>

<file path=ppt/tags/tag1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_9*i*29"/>
  <p:tag name="KSO_WM_UNIT_LAYERLEVEL" val="1"/>
  <p:tag name="KSO_WM_TAG_VERSION" val="1.0"/>
  <p:tag name="KSO_WM_BEAUTIFY_FLAG" val="#wm#"/>
</p:tagLst>
</file>

<file path=ppt/tags/tag1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_9*i*30"/>
  <p:tag name="KSO_WM_UNIT_LAYERLEVEL" val="1"/>
  <p:tag name="KSO_WM_TAG_VERSION" val="1.0"/>
  <p:tag name="KSO_WM_BEAUTIFY_FLAG" val="#wm#"/>
</p:tagLst>
</file>

<file path=ppt/tags/tag1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_9*i*31"/>
  <p:tag name="KSO_WM_UNIT_LAYERLEVEL" val="1"/>
  <p:tag name="KSO_WM_TAG_VERSION" val="1.0"/>
  <p:tag name="KSO_WM_BEAUTIFY_FLAG" val="#wm#"/>
</p:tagLst>
</file>

<file path=ppt/tags/tag1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_9*i*32"/>
  <p:tag name="KSO_WM_UNIT_LAYERLEVEL" val="1"/>
  <p:tag name="KSO_WM_TAG_VERSION" val="1.0"/>
  <p:tag name="KSO_WM_BEAUTIFY_FLAG" val="#wm#"/>
</p:tagLst>
</file>

<file path=ppt/tags/tag1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_9*i*33"/>
  <p:tag name="KSO_WM_UNIT_LAYERLEVEL" val="1"/>
  <p:tag name="KSO_WM_TAG_VERSION" val="1.0"/>
  <p:tag name="KSO_WM_BEAUTIFY_FLAG" val="#wm#"/>
</p:tagLst>
</file>

<file path=ppt/tags/tag1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_9*i*34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5"/>
  <p:tag name="KSO_WM_UNIT_ID" val="_9*i*35"/>
  <p:tag name="KSO_WM_UNIT_LAYERLEVEL" val="1"/>
  <p:tag name="KSO_WM_TAG_VERSION" val="1.0"/>
  <p:tag name="KSO_WM_BEAUTIFY_FLAG" val="#wm#"/>
</p:tagLst>
</file>

<file path=ppt/tags/tag1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_9*i*36"/>
  <p:tag name="KSO_WM_UNIT_LAYERLEVEL" val="1"/>
  <p:tag name="KSO_WM_TAG_VERSION" val="1.0"/>
  <p:tag name="KSO_WM_BEAUTIFY_FLAG" val="#wm#"/>
</p:tagLst>
</file>

<file path=ppt/tags/tag1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_9*i*37"/>
  <p:tag name="KSO_WM_UNIT_LAYERLEVEL" val="1"/>
  <p:tag name="KSO_WM_TAG_VERSION" val="1.0"/>
  <p:tag name="KSO_WM_BEAUTIFY_FLAG" val="#wm#"/>
</p:tagLst>
</file>

<file path=ppt/tags/tag1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8"/>
  <p:tag name="KSO_WM_UNIT_ID" val="_9*i*38"/>
  <p:tag name="KSO_WM_UNIT_LAYERLEVEL" val="1"/>
  <p:tag name="KSO_WM_TAG_VERSION" val="1.0"/>
  <p:tag name="KSO_WM_BEAUTIFY_FLAG" val="#wm#"/>
</p:tagLst>
</file>

<file path=ppt/tags/tag1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_9*i*39"/>
  <p:tag name="KSO_WM_UNIT_LAYERLEVEL" val="1"/>
  <p:tag name="KSO_WM_TAG_VERSION" val="1.0"/>
  <p:tag name="KSO_WM_BEAUTIFY_FLAG" val="#wm#"/>
</p:tagLst>
</file>

<file path=ppt/tags/tag1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0"/>
  <p:tag name="KSO_WM_UNIT_ID" val="_9*i*40"/>
  <p:tag name="KSO_WM_UNIT_LAYERLEVEL" val="1"/>
  <p:tag name="KSO_WM_TAG_VERSION" val="1.0"/>
  <p:tag name="KSO_WM_BEAUTIFY_FLAG" val="#wm#"/>
</p:tagLst>
</file>

<file path=ppt/tags/tag1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1"/>
  <p:tag name="KSO_WM_UNIT_ID" val="_9*i*41"/>
  <p:tag name="KSO_WM_UNIT_LAYERLEVEL" val="1"/>
  <p:tag name="KSO_WM_TAG_VERSION" val="1.0"/>
  <p:tag name="KSO_WM_BEAUTIFY_FLAG" val="#wm#"/>
</p:tagLst>
</file>

<file path=ppt/tags/tag1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2"/>
  <p:tag name="KSO_WM_UNIT_ID" val="_9*i*42"/>
  <p:tag name="KSO_WM_UNIT_LAYERLEVEL" val="1"/>
  <p:tag name="KSO_WM_TAG_VERSION" val="1.0"/>
  <p:tag name="KSO_WM_BEAUTIFY_FLAG" val="#wm#"/>
</p:tagLst>
</file>

<file path=ppt/tags/tag1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3"/>
  <p:tag name="KSO_WM_UNIT_ID" val="_9*i*43"/>
  <p:tag name="KSO_WM_UNIT_LAYERLEVEL" val="1"/>
  <p:tag name="KSO_WM_TAG_VERSION" val="1.0"/>
  <p:tag name="KSO_WM_BEAUTIFY_FLAG" val="#wm#"/>
</p:tagLst>
</file>

<file path=ppt/tags/tag1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4"/>
  <p:tag name="KSO_WM_UNIT_ID" val="_9*i*44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5"/>
  <p:tag name="KSO_WM_UNIT_ID" val="_9*i*45"/>
  <p:tag name="KSO_WM_UNIT_LAYERLEVEL" val="1"/>
  <p:tag name="KSO_WM_TAG_VERSION" val="1.0"/>
  <p:tag name="KSO_WM_BEAUTIFY_FLAG" val="#wm#"/>
</p:tagLst>
</file>

<file path=ppt/tags/tag1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6"/>
  <p:tag name="KSO_WM_UNIT_ID" val="_9*i*46"/>
  <p:tag name="KSO_WM_UNIT_LAYERLEVEL" val="1"/>
  <p:tag name="KSO_WM_TAG_VERSION" val="1.0"/>
  <p:tag name="KSO_WM_BEAUTIFY_FLAG" val="#wm#"/>
</p:tagLst>
</file>

<file path=ppt/tags/tag1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7"/>
  <p:tag name="KSO_WM_UNIT_ID" val="_9*i*47"/>
  <p:tag name="KSO_WM_UNIT_LAYERLEVEL" val="1"/>
  <p:tag name="KSO_WM_TAG_VERSION" val="1.0"/>
  <p:tag name="KSO_WM_BEAUTIFY_FLAG" val="#wm#"/>
</p:tagLst>
</file>

<file path=ppt/tags/tag1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8"/>
  <p:tag name="KSO_WM_UNIT_ID" val="_9*i*48"/>
  <p:tag name="KSO_WM_UNIT_LAYERLEVEL" val="1"/>
  <p:tag name="KSO_WM_TAG_VERSION" val="1.0"/>
  <p:tag name="KSO_WM_BEAUTIFY_FLAG" val="#wm#"/>
</p:tagLst>
</file>

<file path=ppt/tags/tag1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9"/>
  <p:tag name="KSO_WM_UNIT_ID" val="_9*i*49"/>
  <p:tag name="KSO_WM_UNIT_LAYERLEVEL" val="1"/>
  <p:tag name="KSO_WM_TAG_VERSION" val="1.0"/>
  <p:tag name="KSO_WM_BEAUTIFY_FLAG" val="#wm#"/>
</p:tagLst>
</file>

<file path=ppt/tags/tag1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1"/>
  <p:tag name="KSO_WM_UNIT_ID" val="_9*i*51"/>
  <p:tag name="KSO_WM_UNIT_LAYERLEVEL" val="1"/>
  <p:tag name="KSO_WM_TAG_VERSION" val="1.0"/>
  <p:tag name="KSO_WM_BEAUTIFY_FLAG" val="#wm#"/>
</p:tagLst>
</file>

<file path=ppt/tags/tag1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2"/>
  <p:tag name="KSO_WM_UNIT_ID" val="_9*i*52"/>
  <p:tag name="KSO_WM_UNIT_LAYERLEVEL" val="1"/>
  <p:tag name="KSO_WM_TAG_VERSION" val="1.0"/>
  <p:tag name="KSO_WM_BEAUTIFY_FLAG" val="#wm#"/>
</p:tagLst>
</file>

<file path=ppt/tags/tag1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3"/>
  <p:tag name="KSO_WM_UNIT_ID" val="_9*i*53"/>
  <p:tag name="KSO_WM_UNIT_LAYERLEVEL" val="1"/>
  <p:tag name="KSO_WM_TAG_VERSION" val="1.0"/>
  <p:tag name="KSO_WM_BEAUTIFY_FLAG" val="#wm#"/>
</p:tagLst>
</file>

<file path=ppt/tags/tag1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4"/>
  <p:tag name="KSO_WM_UNIT_ID" val="_9*i*54"/>
  <p:tag name="KSO_WM_UNIT_LAYERLEVEL" val="1"/>
  <p:tag name="KSO_WM_TAG_VERSION" val="1.0"/>
  <p:tag name="KSO_WM_BEAUTIFY_FLAG" val="#wm#"/>
</p:tagLst>
</file>

<file path=ppt/tags/tag1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5"/>
  <p:tag name="KSO_WM_UNIT_ID" val="_9*i*55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6"/>
  <p:tag name="KSO_WM_UNIT_ID" val="_9*i*56"/>
  <p:tag name="KSO_WM_UNIT_LAYERLEVEL" val="1"/>
  <p:tag name="KSO_WM_TAG_VERSION" val="1.0"/>
  <p:tag name="KSO_WM_BEAUTIFY_FLAG" val="#wm#"/>
</p:tagLst>
</file>

<file path=ppt/tags/tag1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7"/>
  <p:tag name="KSO_WM_UNIT_ID" val="_9*i*57"/>
  <p:tag name="KSO_WM_UNIT_LAYERLEVEL" val="1"/>
  <p:tag name="KSO_WM_TAG_VERSION" val="1.0"/>
  <p:tag name="KSO_WM_BEAUTIFY_FLAG" val="#wm#"/>
</p:tagLst>
</file>

<file path=ppt/tags/tag1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8"/>
  <p:tag name="KSO_WM_UNIT_ID" val="_9*i*58"/>
  <p:tag name="KSO_WM_UNIT_LAYERLEVEL" val="1"/>
  <p:tag name="KSO_WM_TAG_VERSION" val="1.0"/>
  <p:tag name="KSO_WM_BEAUTIFY_FLAG" val="#wm#"/>
</p:tagLst>
</file>

<file path=ppt/tags/tag1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9*i*4"/>
  <p:tag name="KSO_WM_UNIT_LAYERLEVEL" val="1"/>
  <p:tag name="KSO_WM_TAG_VERSION" val="1.0"/>
  <p:tag name="KSO_WM_BEAUTIFY_FLAG" val="#wm#"/>
</p:tagLst>
</file>

<file path=ppt/tags/tag1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9*i*5"/>
  <p:tag name="KSO_WM_UNIT_LAYERLEVEL" val="1"/>
  <p:tag name="KSO_WM_TAG_VERSION" val="1.0"/>
  <p:tag name="KSO_WM_BEAUTIFY_FLAG" val="#wm#"/>
</p:tagLst>
</file>

<file path=ppt/tags/tag1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9*i*6"/>
  <p:tag name="KSO_WM_UNIT_LAYERLEVEL" val="1"/>
  <p:tag name="KSO_WM_TAG_VERSION" val="1.0"/>
  <p:tag name="KSO_WM_BEAUTIFY_FLAG" val="#wm#"/>
</p:tagLst>
</file>

<file path=ppt/tags/tag1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86699_10*i*2"/>
  <p:tag name="KSO_WM_TEMPLATE_CATEGORY" val="custom"/>
  <p:tag name="KSO_WM_TEMPLATE_INDEX" val="20186699"/>
  <p:tag name="KSO_WM_UNIT_LAYERLEVEL" val="1"/>
  <p:tag name="KSO_WM_TAG_VERSION" val="1.0"/>
  <p:tag name="KSO_WM_BEAUTIFY_FLAG" val="#wm#"/>
</p:tagLst>
</file>

<file path=ppt/tags/tag1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10*i*10"/>
  <p:tag name="KSO_WM_UNIT_LAYERLEVEL" val="1"/>
  <p:tag name="KSO_WM_TAG_VERSION" val="1.0"/>
  <p:tag name="KSO_WM_BEAUTIFY_FLAG" val="#wm#"/>
</p:tagLst>
</file>

<file path=ppt/tags/tag1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"/>
  <p:tag name="KSO_WM_UNIT_ID" val="_10*i*20"/>
  <p:tag name="KSO_WM_UNIT_LAYERLEVEL" val="1"/>
  <p:tag name="KSO_WM_TAG_VERSION" val="1.0"/>
  <p:tag name="KSO_WM_BEAUTIFY_FLAG" val="#wm#"/>
</p:tagLst>
</file>

<file path=ppt/tags/tag1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_10*i*21"/>
  <p:tag name="KSO_WM_UNIT_LAYERLEVEL" val="1"/>
  <p:tag name="KSO_WM_TAG_VERSION" val="1.0"/>
  <p:tag name="KSO_WM_BEAUTIFY_FLAG" val="#wm#"/>
</p:tagLst>
</file>

<file path=ppt/tags/tag1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0"/>
  <p:tag name="KSO_WM_UNIT_ID" val="_10*i*50"/>
  <p:tag name="KSO_WM_UNIT_LAYERLEVEL" val="1"/>
  <p:tag name="KSO_WM_TAG_VERSION" val="1.0"/>
  <p:tag name="KSO_WM_BEAUTIFY_FLAG" val="#wm#"/>
</p:tagLst>
</file>

<file path=ppt/tags/tag1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0*i*3"/>
  <p:tag name="KSO_WM_UNIT_LAYERLEVEL" val="1"/>
  <p:tag name="KSO_WM_TAG_VERSION" val="1.0"/>
  <p:tag name="KSO_WM_BEAUTIFY_FLAG" val="#wm#"/>
</p:tagLst>
</file>

<file path=ppt/tags/tag1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0*i*7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0*i*8"/>
  <p:tag name="KSO_WM_UNIT_LAYERLEVEL" val="1"/>
  <p:tag name="KSO_WM_TAG_VERSION" val="1.0"/>
  <p:tag name="KSO_WM_BEAUTIFY_FLAG" val="#wm#"/>
</p:tagLst>
</file>

<file path=ppt/tags/tag1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0*i*9"/>
  <p:tag name="KSO_WM_UNIT_LAYERLEVEL" val="1"/>
  <p:tag name="KSO_WM_TAG_VERSION" val="1.0"/>
  <p:tag name="KSO_WM_BEAUTIFY_FLAG" val="#wm#"/>
</p:tagLst>
</file>

<file path=ppt/tags/tag1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0*i*11"/>
  <p:tag name="KSO_WM_UNIT_LAYERLEVEL" val="1"/>
  <p:tag name="KSO_WM_TAG_VERSION" val="1.0"/>
  <p:tag name="KSO_WM_BEAUTIFY_FLAG" val="#wm#"/>
</p:tagLst>
</file>

<file path=ppt/tags/tag1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10*i*12"/>
  <p:tag name="KSO_WM_UNIT_LAYERLEVEL" val="1"/>
  <p:tag name="KSO_WM_TAG_VERSION" val="1.0"/>
  <p:tag name="KSO_WM_BEAUTIFY_FLAG" val="#wm#"/>
</p:tagLst>
</file>

<file path=ppt/tags/tag1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10*i*13"/>
  <p:tag name="KSO_WM_UNIT_LAYERLEVEL" val="1"/>
  <p:tag name="KSO_WM_TAG_VERSION" val="1.0"/>
  <p:tag name="KSO_WM_BEAUTIFY_FLAG" val="#wm#"/>
</p:tagLst>
</file>

<file path=ppt/tags/tag1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10*i*14"/>
  <p:tag name="KSO_WM_UNIT_LAYERLEVEL" val="1"/>
  <p:tag name="KSO_WM_TAG_VERSION" val="1.0"/>
  <p:tag name="KSO_WM_BEAUTIFY_FLAG" val="#wm#"/>
</p:tagLst>
</file>

<file path=ppt/tags/tag1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10*i*15"/>
  <p:tag name="KSO_WM_UNIT_LAYERLEVEL" val="1"/>
  <p:tag name="KSO_WM_TAG_VERSION" val="1.0"/>
  <p:tag name="KSO_WM_BEAUTIFY_FLAG" val="#wm#"/>
</p:tagLst>
</file>

<file path=ppt/tags/tag1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10*i*16"/>
  <p:tag name="KSO_WM_UNIT_LAYERLEVEL" val="1"/>
  <p:tag name="KSO_WM_TAG_VERSION" val="1.0"/>
  <p:tag name="KSO_WM_BEAUTIFY_FLAG" val="#wm#"/>
</p:tagLst>
</file>

<file path=ppt/tags/tag1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_10*i*17"/>
  <p:tag name="KSO_WM_UNIT_LAYERLEVEL" val="1"/>
  <p:tag name="KSO_WM_TAG_VERSION" val="1.0"/>
  <p:tag name="KSO_WM_BEAUTIFY_FLAG" val="#wm#"/>
</p:tagLst>
</file>

<file path=ppt/tags/tag1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_10*i*18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SLIDE_BACKGROUND_TYPE" val="frame"/>
  <p:tag name="KSO_WM_SLIDE_BK_DARK_LIGHT" val="2"/>
</p:tagLst>
</file>

<file path=ppt/tags/tag1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_10*i*19"/>
  <p:tag name="KSO_WM_UNIT_LAYERLEVEL" val="1"/>
  <p:tag name="KSO_WM_TAG_VERSION" val="1.0"/>
  <p:tag name="KSO_WM_BEAUTIFY_FLAG" val="#wm#"/>
</p:tagLst>
</file>

<file path=ppt/tags/tag1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_10*i*22"/>
  <p:tag name="KSO_WM_UNIT_LAYERLEVEL" val="1"/>
  <p:tag name="KSO_WM_TAG_VERSION" val="1.0"/>
  <p:tag name="KSO_WM_BEAUTIFY_FLAG" val="#wm#"/>
</p:tagLst>
</file>

<file path=ppt/tags/tag1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"/>
  <p:tag name="KSO_WM_UNIT_ID" val="_10*i*23"/>
  <p:tag name="KSO_WM_UNIT_LAYERLEVEL" val="1"/>
  <p:tag name="KSO_WM_TAG_VERSION" val="1.0"/>
  <p:tag name="KSO_WM_BEAUTIFY_FLAG" val="#wm#"/>
</p:tagLst>
</file>

<file path=ppt/tags/tag1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_10*i*24"/>
  <p:tag name="KSO_WM_UNIT_LAYERLEVEL" val="1"/>
  <p:tag name="KSO_WM_TAG_VERSION" val="1.0"/>
  <p:tag name="KSO_WM_BEAUTIFY_FLAG" val="#wm#"/>
</p:tagLst>
</file>

<file path=ppt/tags/tag1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5"/>
  <p:tag name="KSO_WM_UNIT_ID" val="_10*i*25"/>
  <p:tag name="KSO_WM_UNIT_LAYERLEVEL" val="1"/>
  <p:tag name="KSO_WM_TAG_VERSION" val="1.0"/>
  <p:tag name="KSO_WM_BEAUTIFY_FLAG" val="#wm#"/>
</p:tagLst>
</file>

<file path=ppt/tags/tag1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_10*i*26"/>
  <p:tag name="KSO_WM_UNIT_LAYERLEVEL" val="1"/>
  <p:tag name="KSO_WM_TAG_VERSION" val="1.0"/>
  <p:tag name="KSO_WM_BEAUTIFY_FLAG" val="#wm#"/>
</p:tagLst>
</file>

<file path=ppt/tags/tag1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_10*i*27"/>
  <p:tag name="KSO_WM_UNIT_LAYERLEVEL" val="1"/>
  <p:tag name="KSO_WM_TAG_VERSION" val="1.0"/>
  <p:tag name="KSO_WM_BEAUTIFY_FLAG" val="#wm#"/>
</p:tagLst>
</file>

<file path=ppt/tags/tag1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_10*i*28"/>
  <p:tag name="KSO_WM_UNIT_LAYERLEVEL" val="1"/>
  <p:tag name="KSO_WM_TAG_VERSION" val="1.0"/>
  <p:tag name="KSO_WM_BEAUTIFY_FLAG" val="#wm#"/>
</p:tagLst>
</file>

<file path=ppt/tags/tag1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_10*i*29"/>
  <p:tag name="KSO_WM_UNIT_LAYERLEVEL" val="1"/>
  <p:tag name="KSO_WM_TAG_VERSION" val="1.0"/>
  <p:tag name="KSO_WM_BEAUTIFY_FLAG" val="#wm#"/>
</p:tagLst>
</file>

<file path=ppt/tags/tag1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_10*i*30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_10*i*31"/>
  <p:tag name="KSO_WM_UNIT_LAYERLEVEL" val="1"/>
  <p:tag name="KSO_WM_TAG_VERSION" val="1.0"/>
  <p:tag name="KSO_WM_BEAUTIFY_FLAG" val="#wm#"/>
</p:tagLst>
</file>

<file path=ppt/tags/tag1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_10*i*32"/>
  <p:tag name="KSO_WM_UNIT_LAYERLEVEL" val="1"/>
  <p:tag name="KSO_WM_TAG_VERSION" val="1.0"/>
  <p:tag name="KSO_WM_BEAUTIFY_FLAG" val="#wm#"/>
</p:tagLst>
</file>

<file path=ppt/tags/tag1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_10*i*33"/>
  <p:tag name="KSO_WM_UNIT_LAYERLEVEL" val="1"/>
  <p:tag name="KSO_WM_TAG_VERSION" val="1.0"/>
  <p:tag name="KSO_WM_BEAUTIFY_FLAG" val="#wm#"/>
</p:tagLst>
</file>

<file path=ppt/tags/tag1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_10*i*34"/>
  <p:tag name="KSO_WM_UNIT_LAYERLEVEL" val="1"/>
  <p:tag name="KSO_WM_TAG_VERSION" val="1.0"/>
  <p:tag name="KSO_WM_BEAUTIFY_FLAG" val="#wm#"/>
</p:tagLst>
</file>

<file path=ppt/tags/tag1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5"/>
  <p:tag name="KSO_WM_UNIT_ID" val="_10*i*35"/>
  <p:tag name="KSO_WM_UNIT_LAYERLEVEL" val="1"/>
  <p:tag name="KSO_WM_TAG_VERSION" val="1.0"/>
  <p:tag name="KSO_WM_BEAUTIFY_FLAG" val="#wm#"/>
</p:tagLst>
</file>

<file path=ppt/tags/tag1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_10*i*36"/>
  <p:tag name="KSO_WM_UNIT_LAYERLEVEL" val="1"/>
  <p:tag name="KSO_WM_TAG_VERSION" val="1.0"/>
  <p:tag name="KSO_WM_BEAUTIFY_FLAG" val="#wm#"/>
</p:tagLst>
</file>

<file path=ppt/tags/tag1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_10*i*37"/>
  <p:tag name="KSO_WM_UNIT_LAYERLEVEL" val="1"/>
  <p:tag name="KSO_WM_TAG_VERSION" val="1.0"/>
  <p:tag name="KSO_WM_BEAUTIFY_FLAG" val="#wm#"/>
</p:tagLst>
</file>

<file path=ppt/tags/tag1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8"/>
  <p:tag name="KSO_WM_UNIT_ID" val="_10*i*38"/>
  <p:tag name="KSO_WM_UNIT_LAYERLEVEL" val="1"/>
  <p:tag name="KSO_WM_TAG_VERSION" val="1.0"/>
  <p:tag name="KSO_WM_BEAUTIFY_FLAG" val="#wm#"/>
</p:tagLst>
</file>

<file path=ppt/tags/tag1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_10*i*39"/>
  <p:tag name="KSO_WM_UNIT_LAYERLEVEL" val="1"/>
  <p:tag name="KSO_WM_TAG_VERSION" val="1.0"/>
  <p:tag name="KSO_WM_BEAUTIFY_FLAG" val="#wm#"/>
</p:tagLst>
</file>

<file path=ppt/tags/tag1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0"/>
  <p:tag name="KSO_WM_UNIT_ID" val="_10*i*40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1"/>
  <p:tag name="KSO_WM_UNIT_ID" val="_10*i*41"/>
  <p:tag name="KSO_WM_UNIT_LAYERLEVEL" val="1"/>
  <p:tag name="KSO_WM_TAG_VERSION" val="1.0"/>
  <p:tag name="KSO_WM_BEAUTIFY_FLAG" val="#wm#"/>
</p:tagLst>
</file>

<file path=ppt/tags/tag1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2"/>
  <p:tag name="KSO_WM_UNIT_ID" val="_10*i*42"/>
  <p:tag name="KSO_WM_UNIT_LAYERLEVEL" val="1"/>
  <p:tag name="KSO_WM_TAG_VERSION" val="1.0"/>
  <p:tag name="KSO_WM_BEAUTIFY_FLAG" val="#wm#"/>
</p:tagLst>
</file>

<file path=ppt/tags/tag1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3"/>
  <p:tag name="KSO_WM_UNIT_ID" val="_10*i*43"/>
  <p:tag name="KSO_WM_UNIT_LAYERLEVEL" val="1"/>
  <p:tag name="KSO_WM_TAG_VERSION" val="1.0"/>
  <p:tag name="KSO_WM_BEAUTIFY_FLAG" val="#wm#"/>
</p:tagLst>
</file>

<file path=ppt/tags/tag1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4"/>
  <p:tag name="KSO_WM_UNIT_ID" val="_10*i*44"/>
  <p:tag name="KSO_WM_UNIT_LAYERLEVEL" val="1"/>
  <p:tag name="KSO_WM_TAG_VERSION" val="1.0"/>
  <p:tag name="KSO_WM_BEAUTIFY_FLAG" val="#wm#"/>
</p:tagLst>
</file>

<file path=ppt/tags/tag1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5"/>
  <p:tag name="KSO_WM_UNIT_ID" val="_10*i*45"/>
  <p:tag name="KSO_WM_UNIT_LAYERLEVEL" val="1"/>
  <p:tag name="KSO_WM_TAG_VERSION" val="1.0"/>
  <p:tag name="KSO_WM_BEAUTIFY_FLAG" val="#wm#"/>
</p:tagLst>
</file>

<file path=ppt/tags/tag1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6"/>
  <p:tag name="KSO_WM_UNIT_ID" val="_10*i*46"/>
  <p:tag name="KSO_WM_UNIT_LAYERLEVEL" val="1"/>
  <p:tag name="KSO_WM_TAG_VERSION" val="1.0"/>
  <p:tag name="KSO_WM_BEAUTIFY_FLAG" val="#wm#"/>
</p:tagLst>
</file>

<file path=ppt/tags/tag1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7"/>
  <p:tag name="KSO_WM_UNIT_ID" val="_10*i*47"/>
  <p:tag name="KSO_WM_UNIT_LAYERLEVEL" val="1"/>
  <p:tag name="KSO_WM_TAG_VERSION" val="1.0"/>
  <p:tag name="KSO_WM_BEAUTIFY_FLAG" val="#wm#"/>
</p:tagLst>
</file>

<file path=ppt/tags/tag1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8"/>
  <p:tag name="KSO_WM_UNIT_ID" val="_10*i*48"/>
  <p:tag name="KSO_WM_UNIT_LAYERLEVEL" val="1"/>
  <p:tag name="KSO_WM_TAG_VERSION" val="1.0"/>
  <p:tag name="KSO_WM_BEAUTIFY_FLAG" val="#wm#"/>
</p:tagLst>
</file>

<file path=ppt/tags/tag1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9"/>
  <p:tag name="KSO_WM_UNIT_ID" val="_10*i*49"/>
  <p:tag name="KSO_WM_UNIT_LAYERLEVEL" val="1"/>
  <p:tag name="KSO_WM_TAG_VERSION" val="1.0"/>
  <p:tag name="KSO_WM_BEAUTIFY_FLAG" val="#wm#"/>
</p:tagLst>
</file>

<file path=ppt/tags/tag1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1"/>
  <p:tag name="KSO_WM_UNIT_ID" val="_10*i*51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2"/>
  <p:tag name="KSO_WM_UNIT_ID" val="_10*i*52"/>
  <p:tag name="KSO_WM_UNIT_LAYERLEVEL" val="1"/>
  <p:tag name="KSO_WM_TAG_VERSION" val="1.0"/>
  <p:tag name="KSO_WM_BEAUTIFY_FLAG" val="#wm#"/>
</p:tagLst>
</file>

<file path=ppt/tags/tag1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3"/>
  <p:tag name="KSO_WM_UNIT_ID" val="_10*i*53"/>
  <p:tag name="KSO_WM_UNIT_LAYERLEVEL" val="1"/>
  <p:tag name="KSO_WM_TAG_VERSION" val="1.0"/>
  <p:tag name="KSO_WM_BEAUTIFY_FLAG" val="#wm#"/>
</p:tagLst>
</file>

<file path=ppt/tags/tag1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4"/>
  <p:tag name="KSO_WM_UNIT_ID" val="_10*i*54"/>
  <p:tag name="KSO_WM_UNIT_LAYERLEVEL" val="1"/>
  <p:tag name="KSO_WM_TAG_VERSION" val="1.0"/>
  <p:tag name="KSO_WM_BEAUTIFY_FLAG" val="#wm#"/>
</p:tagLst>
</file>

<file path=ppt/tags/tag1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5"/>
  <p:tag name="KSO_WM_UNIT_ID" val="_10*i*55"/>
  <p:tag name="KSO_WM_UNIT_LAYERLEVEL" val="1"/>
  <p:tag name="KSO_WM_TAG_VERSION" val="1.0"/>
  <p:tag name="KSO_WM_BEAUTIFY_FLAG" val="#wm#"/>
</p:tagLst>
</file>

<file path=ppt/tags/tag1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6"/>
  <p:tag name="KSO_WM_UNIT_ID" val="_10*i*56"/>
  <p:tag name="KSO_WM_UNIT_LAYERLEVEL" val="1"/>
  <p:tag name="KSO_WM_TAG_VERSION" val="1.0"/>
  <p:tag name="KSO_WM_BEAUTIFY_FLAG" val="#wm#"/>
</p:tagLst>
</file>

<file path=ppt/tags/tag1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7"/>
  <p:tag name="KSO_WM_UNIT_ID" val="_10*i*57"/>
  <p:tag name="KSO_WM_UNIT_LAYERLEVEL" val="1"/>
  <p:tag name="KSO_WM_TAG_VERSION" val="1.0"/>
  <p:tag name="KSO_WM_BEAUTIFY_FLAG" val="#wm#"/>
</p:tagLst>
</file>

<file path=ppt/tags/tag1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8"/>
  <p:tag name="KSO_WM_UNIT_ID" val="_10*i*58"/>
  <p:tag name="KSO_WM_UNIT_LAYERLEVEL" val="1"/>
  <p:tag name="KSO_WM_TAG_VERSION" val="1.0"/>
  <p:tag name="KSO_WM_BEAUTIFY_FLAG" val="#wm#"/>
</p:tagLst>
</file>

<file path=ppt/tags/tag1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0*i*4"/>
  <p:tag name="KSO_WM_UNIT_LAYERLEVEL" val="1"/>
  <p:tag name="KSO_WM_TAG_VERSION" val="1.0"/>
  <p:tag name="KSO_WM_BEAUTIFY_FLAG" val="#wm#"/>
</p:tagLst>
</file>

<file path=ppt/tags/tag1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0*i*5"/>
  <p:tag name="KSO_WM_UNIT_LAYERLEVEL" val="1"/>
  <p:tag name="KSO_WM_TAG_VERSION" val="1.0"/>
  <p:tag name="KSO_WM_BEAUTIFY_FLAG" val="#wm#"/>
</p:tagLst>
</file>

<file path=ppt/tags/tag1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0*i*6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04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1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2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3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4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6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6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6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6699"/>
</p:tagLst>
</file>

<file path=ppt/tags/tag1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6699"/>
</p:tagLst>
</file>

<file path=ppt/tags/tag1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leftRight"/>
  <p:tag name="KSO_WM_SLIDE_BK_DARK_LIGHT" val="2"/>
</p:tagLst>
</file>

<file path=ppt/tags/tag1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71.xml><?xml version="1.0" encoding="utf-8"?>
<p:tagLst xmlns:p="http://schemas.openxmlformats.org/presentationml/2006/main">
  <p:tag name="KSO_WM_TEMPLATE_CATEGORY" val="custom"/>
  <p:tag name="KSO_WM_TEMPLATE_INDEX" val="20186699"/>
  <p:tag name="KSO_WM_TAG_VERSION" val="1.0"/>
  <p:tag name="KSO_WM_TEMPLATE_THUMBS_INDEX" val="1、5、6、7、8、10、13、14、15、17、18、19"/>
  <p:tag name="KSO_WM_BEAUTIFY_FLAG" val="#wm#"/>
  <p:tag name="KSO_WM_TEMPLATE_TOPIC_ID" val="2869567"/>
  <p:tag name="KSO_WM_TEMPLATE_OUTLINE_ID" val="5"/>
  <p:tag name="KSO_WM_TEMPLATE_SCENE_ID" val="1"/>
  <p:tag name="KSO_WM_TEMPLATE_JOB_ID" val="5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  <p:tag name="KSO_WM_UNIT_SHOW_EDIT_AREA_INDICATION" val="0"/>
</p:tagLst>
</file>

<file path=ppt/tags/tag1272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317_1*a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32;40;4"/>
  <p:tag name="KSO_WM_UNIT_BLOCK" val="1"/>
</p:tagLst>
</file>

<file path=ppt/tags/tag1273.xml><?xml version="1.0" encoding="utf-8"?>
<p:tagLst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19-10-20T11:18:48&quot;,&#10;    &quot;max&quot;: 1.6820712289700168e-06,&#10;    &quot;parentMax&quot;: {&#10;        &quot;max&quot;: 1.6951951683224706&#10;    },&#10;    &quot;topChanged&quot;: 1.6820712289700168e-06&#10;}&#10;"/>
</p:tagLst>
</file>

<file path=ppt/tags/tag1274.xml><?xml version="1.0" encoding="utf-8"?>
<p:tagLst xmlns:p="http://schemas.openxmlformats.org/presentationml/2006/main">
  <p:tag name="KSO_WM_UNIT_VALUE" val="1030*304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317_1*d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PLACING_PICTURE_INFO" val="{&quot;code&quot;:&quot;aB&quot;,&quot;full_picture&quot;:true,&quot;last_crop_picture&quot;:&quot;1-1&quot;,&quot;last_full_picture&quot;:&quot;aB&quot;,&quot;margin&quot;:{&quot;left&quot;:44.381809622069937,&quot;right&quot;:44.418428852083792},&quot;scheme&quot;:&quot;3-1&quot;,&quot;spacing&quot;:5}"/>
  <p:tag name="KSO_WM_UNIT_BLOCK" val="0"/>
  <p:tag name="KSO_WM_UNIT_PLACING_PICTURE" val="43710.7111956018"/>
  <p:tag name="KSO_WM_UNIT_SUPPORT_UNIT_TYPE" val="[&quot;l&quot;,&quot;m&quot;,&quot;n&quot;,&quot;o&quot;,&quot;p&quot;,&quot;q&quot;,&quot;r&quot;,&quot;α&quot;,&quot;β&quot;,&quot;δ&quot;]"/>
  <p:tag name="REFSHAPE" val="458534012"/>
  <p:tag name="KSO_WM_UNIT_PLACING_PICTURE_USER_VIEWPORT" val="{&quot;height&quot;:5843.209228515625,&quot;width&quot;:12301.930201207868}"/>
  <p:tag name="FEATURENAME" val="collage"/>
  <p:tag name="KSO_WM_UNIT_PLACING_PICTURE_COLLAGE_VIEWPORT" val="{&quot;height&quot;:5809.3155320392561,&quot;width&quot;:12186.70320333712}"/>
  <p:tag name="KSO_WM_UNIT_PLACING_PICTURE_USER_RELATIVERECTANGLE" val="{&quot;bottom&quot;:0,&quot;left&quot;:0,&quot;right&quot;:0,&quot;top&quot;:0}"/>
  <p:tag name="KSO_WM_UNIT_PLACING_PICTURE_COLLAGE_RELATIVERECTANGLE" val="{&quot;bottom&quot;:0,&quot;left&quot;:0,&quot;right&quot;:0,&quot;top&quot;:0.0058005650963777215}"/>
</p:tagLst>
</file>

<file path=ppt/tags/tag1275.xml><?xml version="1.0" encoding="utf-8"?>
<p:tagLst xmlns:p="http://schemas.openxmlformats.org/presentationml/2006/main">
  <p:tag name="KSO_WM_UNIT_PLACING_PICTURE" val="43710.7111956018"/>
  <p:tag name="KSO_WM_UNIT_TYPE" val="d"/>
  <p:tag name="KSO_WM_UNIT_PLACING_PICTURE_INFO" val="{&quot;code&quot;:&quot;aB&quot;,&quot;full_picture&quot;:true,&quot;last_crop_picture&quot;:&quot;1-1&quot;,&quot;last_full_picture&quot;:&quot;aB&quot;,&quot;margin&quot;:{&quot;left&quot;:44.381809622069937,&quot;right&quot;:44.418428852083792},&quot;scheme&quot;:&quot;3-1&quot;,&quot;spacing&quot;:5}"/>
  <p:tag name="KSO_WM_UNIT_VALUE" val="1030*3047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diagram20200317_1*d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UPPORT_UNIT_TYPE" val="[&quot;l&quot;,&quot;m&quot;,&quot;n&quot;,&quot;o&quot;,&quot;p&quot;,&quot;q&quot;,&quot;r&quot;,&quot;α&quot;,&quot;β&quot;,&quot;δ&quot;]"/>
  <p:tag name="KSO_WM_UNIT_BLOCK" val="0"/>
  <p:tag name="REFSHAPE" val="458534284"/>
  <p:tag name="KSO_WM_UNIT_PLACING_PICTURE_USER_VIEWPORT" val="{&quot;height&quot;:3266.3005647234836,&quot;width&quot;:3228.9525253224574}"/>
  <p:tag name="FEATURENAME" val="collage"/>
  <p:tag name="KSO_WM_UNIT_PLACING_PICTURE_COLLAGE_VIEWPORT" val="{&quot;height&quot;:3268.9707257149739,&quot;width&quot;:3173.3938394351621}"/>
  <p:tag name="KSO_WM_UNIT_PLACING_PICTURE_USER_RELATIVERECTANGLE" val="{&quot;bottom&quot;:0,&quot;left&quot;:0,&quot;right&quot;:0,&quot;top&quot;:0}"/>
  <p:tag name="KSO_WM_UNIT_PLACING_PICTURE_COLLAGE_RELATIVERECTANGLE" val="{&quot;bottom&quot;:-2.7844793268303209e-16,&quot;left&quot;:0,&quot;right&quot;:0,&quot;top&quot;:0.0063937593453002152}"/>
</p:tagLst>
</file>

<file path=ppt/tags/tag1276.xml><?xml version="1.0" encoding="utf-8"?>
<p:tagLst xmlns:p="http://schemas.openxmlformats.org/presentationml/2006/main">
  <p:tag name="KSO_WM_SLIDE_ID" val="diagram20200317_1"/>
  <p:tag name="KSO_WM_TEMPLATE_SUBCATEGORY" val="11"/>
  <p:tag name="KSO_WM_SLIDE_ITEM_CNT" val="0"/>
  <p:tag name="KSO_WM_SLIDE_INDEX" val="1"/>
  <p:tag name="KSO_WM_UNIT_SHOW_EDIT_AREA_INDICATION" val="1"/>
  <p:tag name="KSO_WM_TAG_VERSION" val="1.0"/>
  <p:tag name="KSO_WM_BEAUTIFY_FLAG" val="#wm#"/>
  <p:tag name="KSO_WM_TEMPLATE_CATEGORY" val="diagram"/>
  <p:tag name="KSO_WM_TEMPLATE_INDEX" val="20200317"/>
  <p:tag name="KSO_WM_SLIDE_LAYOUT" val="a_d_f"/>
  <p:tag name="KSO_WM_SLIDE_LAYOUT_CNT" val="1_1_1"/>
  <p:tag name="KSO_WM_SLIDE_TYPE" val="text"/>
  <p:tag name="KSO_WM_SLIDE_SUBTYPE" val="picTxt"/>
  <p:tag name="KSO_WM_SLIDE_SIZE" val="864*431"/>
  <p:tag name="KSO_WM_SLIDE_POSITION" val="47*59"/>
  <p:tag name="KSO_WM_SLIDE_LAYOUT_INFO" val="{&quot;direction&quot;:0,&quot;horizontalAlign&quot;:1,&quot;verticalAlign&quot;:1,&quot;type&quot;:0,&quot;diagramDirection&quot;:0,&quot;canSetOverLayout&quot;:0,&quot;isOverLayout&quot;:0,&quot;normalSize&quot;:{&quot;size1&quot;:36.7},&quot;minSize&quot;:{&quot;size1&quot;:32.2},&quot;maxSize&quot;:{&quot;size1&quot;:50.7},&quot;edge&quot;:{&quot;left&quot;:true,&quot;top&quot;:true,&quot;right&quot;:true,&quot;bottom&quot;:true},&quot;backgroundInfo&quot;:[{&quot;type&quot;:&quot;general&quot;,&quot;left&quot;:0.0,&quot;top&quot;:0.0,&quot;right&quot;:0.0,&quot;bottom&quot;:0.0},{&quot;type&quot;:&quot;frame&quot;,&quot;left&quot;:0.0,&quot;top&quot;:0.0,&quot;right&quot;:0.0,&quot;bottom&quot;:0.0}],&quot;subLayout&quot;:[{&quot;direction&quot;:0,&quot;horizontalAlign&quot;:-1,&quot;verticalAlign&quot;:-1,&quot;type&quot;:0,&quot;diagramDirection&quot;:0,&quot;canSetOverLayout&quot;:0,&quot;isOverLayout&quot;:0,&quot;margin&quot;:{&quot;left&quot;:1.69,&quot;top&quot;:2.1,&quot;right&quot;:1.686,&quot;bottom&quot;:0.834},&quot;edge&quot;:{&quot;left&quot;:true,&quot;top&quot;:true,&quot;right&quot;:true,&quot;bottom&quot;:false},&quot;backgroundInfo&quot;:[{&quot;type&quot;:&quot;topBottom&quot;,&quot;left&quot;:0.0,&quot;top&quot;:0.0,&quot;right&quot;:0.0,&quot;bottom&quot;:-0.357090861}]},{&quot;direction&quot;:0,&quot;horizontalAlign&quot;:1,&quot;verticalAlign&quot;:0,&quot;type&quot;:1,&quot;diagramDirection&quot;:0,&quot;canSetOverLayout&quot;:1,&quot;isOverLayout&quot;:0,&quot;margin&quot;:{&quot;left&quot;:1.69,&quot;top&quot;:0.026,&quot;right&quot;:1.686,&quot;bottom&quot;:1.724},&quot;marginOverLayout&quot;:{&quot;left&quot;:0.0,&quot;top&quot;:0.026,&quot;right&quot;:0.0,&quot;bottom&quot;:0.0},&quot;edge&quot;:{&quot;left&quot;:true,&quot;top&quot;:false,&quot;right&quot;:true,&quot;bottom&quot;:true}}]}"/>
  <p:tag name="KSO_WM_SLIDE_CAN_ADD_NAVIGATION" val="1"/>
  <p:tag name="KSO_WM_SLIDE_BACKGROUND" val="[&quot;general&quot;,&quot;frame&quot;,&quot;topBottom&quot;]"/>
  <p:tag name="KSO_WM_SLIDE_RATIO" val="1.777778"/>
  <p:tag name="KSO_WM_TEMPLATE_MASTER_TYPE" val="0"/>
  <p:tag name="KSO_WM_TEMPLATE_COLOR_TYPE" val="0"/>
  <p:tag name="KSO_WM_SLIDE_BK_DARK_LIGHT" val="2"/>
  <p:tag name="KSO_WM_SLIDE_BACKGROUND_TYPE" val="frame"/>
</p:tagLst>
</file>

<file path=ppt/tags/tag1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2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2391_1*d*1"/>
  <p:tag name="KSO_WM_TEMPLATE_CATEGORY" val="diagram"/>
  <p:tag name="KSO_WM_TEMPLATE_INDEX" val="20202391"/>
  <p:tag name="KSO_WM_UNIT_LAYERLEVEL" val="1"/>
  <p:tag name="KSO_WM_TAG_VERSION" val="1.0"/>
  <p:tag name="KSO_WM_BEAUTIFY_FLAG" val="#wm#"/>
  <p:tag name="KSO_WM_UNIT_PLACING_PICTURE_INFO" val="{&quot;full_picture&quot;:false,&quot;last_crop_picture&quot;:&quot;1-1&quot;,&quot;selected&quot;:&quot;1-1&quot;,&quot;spacing&quot;:6}"/>
  <p:tag name="KSO_WM_UNIT_VALUE" val="1040*1439"/>
  <p:tag name="KSO_WM_UNIT_TYPE" val="d"/>
  <p:tag name="KSO_WM_UNIT_INDEX" val="1"/>
  <p:tag name="KSO_WM_UNIT_BLOCK" val="0"/>
  <p:tag name="KSO_WM_UNIT_PLACING_PICTURE" val="43710.7178886921"/>
  <p:tag name="KSO_WM_UNIT_SUPPORT_UNIT_TYPE" val="[]"/>
  <p:tag name="REFSHAPE" val="1197981372"/>
</p:tagLst>
</file>

<file path=ppt/tags/tag1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2391_1*d*2"/>
  <p:tag name="KSO_WM_TEMPLATE_CATEGORY" val="diagram"/>
  <p:tag name="KSO_WM_TEMPLATE_INDEX" val="20202391"/>
  <p:tag name="KSO_WM_UNIT_LAYERLEVEL" val="1"/>
  <p:tag name="KSO_WM_TAG_VERSION" val="1.0"/>
  <p:tag name="KSO_WM_BEAUTIFY_FLAG" val="#wm#"/>
  <p:tag name="KSO_WM_UNIT_PLACING_PICTURE_INFO" val="{&quot;full_picture&quot;:false,&quot;last_crop_picture&quot;:&quot;1-1&quot;,&quot;selected&quot;:&quot;1-1&quot;,&quot;spacing&quot;:6}"/>
  <p:tag name="KSO_WM_UNIT_VALUE" val="1565*1522"/>
  <p:tag name="KSO_WM_UNIT_TYPE" val="d"/>
  <p:tag name="KSO_WM_UNIT_INDEX" val="2"/>
  <p:tag name="KSO_WM_UNIT_BLOCK" val="0"/>
  <p:tag name="KSO_WM_UNIT_PLACING_PICTURE" val="43710.7178887269"/>
  <p:tag name="KSO_WM_UNIT_SUPPORT_UNIT_TYPE" val="[&quot;l&quot;,&quot;m&quot;,&quot;n&quot;,&quot;o&quot;,&quot;p&quot;,&quot;q&quot;,&quot;r&quot;,&quot;α&quot;,&quot;β&quot;,&quot;δ&quot;]"/>
  <p:tag name="REFSHAPE" val="466774356"/>
</p:tagLst>
</file>

<file path=ppt/tags/tag1282.xml><?xml version="1.0" encoding="utf-8"?>
<p:tagLst xmlns:p="http://schemas.openxmlformats.org/presentationml/2006/main">
  <p:tag name="KSO_WM_UNIT_NOCLEAR" val="0"/>
  <p:tag name="KSO_WM_UNIT_SHOW_EDIT_AREA_INDICATION" val="1"/>
  <p:tag name="KSO_WM_UNIT_HIGHLIGHT" val="0"/>
  <p:tag name="KSO_WM_UNIT_COMPATIBLE" val="0"/>
  <p:tag name="KSO_WM_UNIT_DIAGRAM_ISNUMVISUAL" val="0"/>
  <p:tag name="KSO_WM_UNIT_DIAGRAM_ISREFERUNIT" val="0"/>
  <p:tag name="KSO_WM_UNIT_ID" val="diagram20202391_1*f*1"/>
  <p:tag name="KSO_WM_TEMPLATE_CATEGORY" val="diagram"/>
  <p:tag name="KSO_WM_TEMPLATE_INDEX" val="20202391"/>
  <p:tag name="KSO_WM_UNIT_LAYERLEVEL" val="1"/>
  <p:tag name="KSO_WM_TAG_VERSION" val="1.0"/>
  <p:tag name="KSO_WM_BEAUTIFY_FLAG" val="#wm#"/>
  <p:tag name="KSO_WM_UNIT_PRESET_TEXT" val="我们是致力于研究AI智能创作PPT的一个团队;&#13;我们潜心钻研幻灯片的演示规律与创作思路，希望通过人工智能解放用户双手，不仅高效……"/>
  <p:tag name="KSO_WM_UNIT_VALUE" val="78"/>
  <p:tag name="KSO_WM_UNIT_TYPE" val="f"/>
  <p:tag name="KSO_WM_UNIT_INDEX" val="1"/>
  <p:tag name="KSO_WM_UNIT_DEFAULT_FONT" val="14;16;2"/>
  <p:tag name="KSO_WM_UNIT_BLOCK" val="0"/>
  <p:tag name="KSO_WM_UNIT_TEXT_FILL_FORE_SCHEMECOLOR_INDEX_BRIGHTNESS" val="0.35"/>
  <p:tag name="KSO_WM_UNIT_TEXT_FILL_FORE_SCHEMECOLOR_INDEX" val="13"/>
  <p:tag name="KSO_WM_UNIT_TEXT_FILL_TYPE" val="1"/>
</p:tagLst>
</file>

<file path=ppt/tags/tag1283.xml><?xml version="1.0" encoding="utf-8"?>
<p:tagLst xmlns:p="http://schemas.openxmlformats.org/presentationml/2006/main">
  <p:tag name="REFSHAPE" val="1000739460"/>
</p:tagLst>
</file>

<file path=ppt/tags/tag1284.xml><?xml version="1.0" encoding="utf-8"?>
<p:tagLst xmlns:p="http://schemas.openxmlformats.org/presentationml/2006/main">
  <p:tag name="KSO_WM_SLIDE_LAYOUT_INFO" val="{&quot;direction&quot;:1,&quot;horizontalAlign&quot;:-1,&quot;verticalAlign&quot;:-1,&quot;type&quot;:1,&quot;diagramDirection&quot;:0,&quot;canSetOverLayout&quot;:0,&quot;isOverLayout&quot;:0,&quot;normalSize&quot;:{&quot;size1&quot;:49.8},&quot;minSize&quot;:{&quot;size1&quot;:49.8},&quot;maxSize&quot;:{&quot;size1&quot;:69.0},&quot;edge&quot;:{&quot;left&quot;:true,&quot;top&quot;:true,&quot;right&quot;:true,&quot;bottom&quot;:true},&quot;backgroundInfo&quot;:[{&quot;type&quot;:&quot;general&quot;,&quot;left&quot;:0.0,&quot;top&quot;:0.0,&quot;right&quot;:0.0,&quot;bottom&quot;:0.0},{&quot;type&quot;:&quot;frame&quot;,&quot;left&quot;:0.0,&quot;top&quot;:0.0,&quot;right&quot;:0.0,&quot;bottom&quot;:0.0}],&quot;subLayout&quot;:[{&quot;direction&quot;:0,&quot;horizontalAlign&quot;:-1,&quot;verticalAlign&quot;:-1,&quot;type&quot;:0,&quot;diagramDirection&quot;:0,&quot;canSetOverLayout&quot;:0,&quot;isOverLayout&quot;:0,&quot;normalSize&quot;:{&quot;size1&quot;:66.7},&quot;minSize&quot;:{&quot;size1&quot;:54.7},&quot;maxSize&quot;:{&quot;size1&quot;:66.7},&quot;edge&quot;:{&quot;left&quot;:true,&quot;top&quot;:true,&quot;right&quot;:false,&quot;bottom&quot;:true},&quot;subLayout&quot;:[{&quot;direction&quot;:0,&quot;horizontalAlign&quot;:2,&quot;verticalAlign&quot;:2,&quot;type&quot;:1,&quot;diagramDirection&quot;:0,&quot;canSetOverLayout&quot;:0,&quot;isOverLayout&quot;:0,&quot;margin&quot;:{&quot;left&quot;:1.69,&quot;top&quot;:1.69,&quot;right&quot;:0.784,&quot;bottom&quot;:0.61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0.026,&quot;right&quot;:0.784,&quot;bottom&quot;:1.695},&quot;edge&quot;:{&quot;left&quot;:true,&quot;top&quot;:false,&quot;right&quot;:false,&quot;bottom&quot;:true}}]},{&quot;direction&quot;:0,&quot;horizontalAlign&quot;:0,&quot;verticalAlign&quot;:0,&quot;type&quot;:1,&quot;diagramDirection&quot;:0,&quot;canSetOverLayout&quot;:0,&quot;isOverLayout&quot;:0,&quot;margin&quot;:{&quot;left&quot;:0.026,&quot;top&quot;:1.69,&quot;right&quot;:1.69,&quot;bottom&quot;:1.69},&quot;edge&quot;:{&quot;left&quot;:false,&quot;top&quot;:true,&quot;right&quot;:true,&quot;bottom&quot;:true}}]}"/>
  <p:tag name="KSO_WM_SLIDE_CAN_ADD_NAVIGATION" val="1"/>
  <p:tag name="KSO_WM_SLIDE_BACKGROUND" val="[&quot;general&quot;,&quot;frame&quot;]"/>
  <p:tag name="KSO_WM_SLIDE_RATIO" val="1.777778"/>
  <p:tag name="KSO_WM_SLIDE_ID" val="diagram20202391_1"/>
  <p:tag name="KSO_WM_TEMPLATE_SUBCATEGORY" val="11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SIZE" val="862*444"/>
  <p:tag name="KSO_WM_SLIDE_POSITION" val="47*47"/>
  <p:tag name="KSO_WM_TAG_VERSION" val="1.0"/>
  <p:tag name="KSO_WM_BEAUTIFY_FLAG" val="#wm#"/>
  <p:tag name="KSO_WM_TEMPLATE_CATEGORY" val="diagram"/>
  <p:tag name="KSO_WM_TEMPLATE_INDEX" val="20202391"/>
  <p:tag name="KSO_WM_SLIDE_LAYOUT" val="d_f"/>
  <p:tag name="KSO_WM_SLIDE_LAYOUT_CNT" val="2_1"/>
  <p:tag name="KSO_WM_SLIDE_BK_DARK_LIGHT" val="2"/>
  <p:tag name="KSO_WM_SLIDE_BACKGROUND_TYPE" val="frame"/>
</p:tagLst>
</file>

<file path=ppt/tags/tag1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SLIDE_BACKGROUND_TYPE" val="frame"/>
  <p:tag name="KSO_WM_SLIDE_BK_DARK_LIGHT" val="2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89.xml><?xml version="1.0" encoding="utf-8"?>
<p:tagLst xmlns:p="http://schemas.openxmlformats.org/presentationml/2006/main">
  <p:tag name="KSO_WM_UNIT_VALUE" val="789*153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0463_1*d*2"/>
  <p:tag name="KSO_WM_TEMPLATE_CATEGORY" val="diagram"/>
  <p:tag name="KSO_WM_TEMPLATE_INDEX" val="20200463"/>
  <p:tag name="KSO_WM_UNIT_LAYERLEVEL" val="1"/>
  <p:tag name="KSO_WM_TAG_VERSION" val="1.0"/>
  <p:tag name="KSO_WM_BEAUTIFY_FLAG" val="#wm#"/>
  <p:tag name="KSO_WM_UNIT_PLACING_PICTURE_INFO" val="{&quot;full_picture&quot;:false,&quot;last_crop_picture&quot;:&quot;1-1&quot;,&quot;selected&quot;:&quot;1-1&quot;,&quot;spacing&quot;:6}"/>
  <p:tag name="KSO_WM_UNIT_BLOCK" val="0"/>
  <p:tag name="KSO_WM_UNIT_SUPPORT_UNIT_TYPE" val="[]"/>
  <p:tag name="REFSHAPE" val="199646044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90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463_1*a*1"/>
  <p:tag name="KSO_WM_TEMPLATE_CATEGORY" val="diagram"/>
  <p:tag name="KSO_WM_TEMPLATE_INDEX" val="20200463"/>
  <p:tag name="KSO_WM_UNIT_LAYERLEVEL" val="1"/>
  <p:tag name="KSO_WM_TAG_VERSION" val="1.0"/>
  <p:tag name="KSO_WM_BEAUTIFY_FLAG" val="#wm#"/>
  <p:tag name="KSO_WM_UNIT_DEFAULT_FONT" val="28;36;4"/>
  <p:tag name="KSO_WM_UNIT_BLOCK" val="0"/>
  <p:tag name="KSO_WM_UNIT_SMARTLAYOUT_COMPRESS_INFO" val="{&#10;    &quot;id&quot;: &quot;2019-10-20T11:14:09&quot;,&#10;    &quot;max&quot;: 10.879291338582675,&#10;    &quot;topChanged&quot;: 0&#10;}&#10;"/>
  <p:tag name="KSO_WM_UNIT_TEXT_FILL_FORE_SCHEMECOLOR_INDEX_BRIGHTNESS" val="0.25"/>
  <p:tag name="KSO_WM_UNIT_TEXT_FILL_FORE_SCHEMECOLOR_INDEX" val="13"/>
  <p:tag name="KSO_WM_UNIT_TEXT_FILL_TYPE" val="1"/>
</p:tagLst>
</file>

<file path=ppt/tags/tag1291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6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463_1*f*1"/>
  <p:tag name="KSO_WM_TEMPLATE_CATEGORY" val="diagram"/>
  <p:tag name="KSO_WM_TEMPLATE_INDEX" val="20200463"/>
  <p:tag name="KSO_WM_UNIT_LAYERLEVEL" val="1"/>
  <p:tag name="KSO_WM_TAG_VERSION" val="1.0"/>
  <p:tag name="KSO_WM_BEAUTIFY_FLAG" val="#wm#"/>
  <p:tag name="KSO_WM_UNIT_DEFAULT_FONT" val="14;18;2"/>
  <p:tag name="KSO_WM_UNIT_BLOCK" val="0"/>
  <p:tag name="KSO_WM_UNIT_TEXT_FILL_FORE_SCHEMECOLOR_INDEX_BRIGHTNESS" val="0.35"/>
  <p:tag name="KSO_WM_UNIT_TEXT_FILL_FORE_SCHEMECOLOR_INDEX" val="13"/>
  <p:tag name="KSO_WM_UNIT_TEXT_FILL_TYPE" val="1"/>
</p:tagLst>
</file>

<file path=ppt/tags/tag1292.xml><?xml version="1.0" encoding="utf-8"?>
<p:tagLst xmlns:p="http://schemas.openxmlformats.org/presentationml/2006/main">
  <p:tag name="KSO_WM_UNIT_PLACING_PICTURE" val="43710.7111956018"/>
  <p:tag name="KSO_WM_UNIT_TYPE" val="d"/>
  <p:tag name="KSO_WM_UNIT_PLACING_PICTURE_INFO" val="{&quot;code&quot;:&quot;aB&quot;,&quot;full_picture&quot;:true,&quot;last_crop_picture&quot;:&quot;1-1&quot;,&quot;last_full_picture&quot;:&quot;aB&quot;,&quot;margin&quot;:{&quot;left&quot;:44.381809622069937,&quot;right&quot;:44.418428852083792},&quot;scheme&quot;:&quot;3-1&quot;,&quot;spacing&quot;:5}"/>
  <p:tag name="KSO_WM_UNIT_VALUE" val="1030*3047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diagram20200317_1*d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UPPORT_UNIT_TYPE" val="[&quot;l&quot;,&quot;m&quot;,&quot;n&quot;,&quot;o&quot;,&quot;p&quot;,&quot;q&quot;,&quot;r&quot;,&quot;α&quot;,&quot;β&quot;,&quot;δ&quot;]"/>
  <p:tag name="KSO_WM_UNIT_BLOCK" val="0"/>
  <p:tag name="REFSHAPE" val="458838356"/>
  <p:tag name="KSO_WM_UNIT_PLACING_PICTURE_USER_VIEWPORT" val="{&quot;height&quot;:2426.9086637921409,&quot;width&quot;:3228.9525253224574}"/>
  <p:tag name="FEATURENAME" val="collage"/>
  <p:tag name="KSO_WM_UNIT_PLACING_PICTURE_COLLAGE_VIEWPORT" val="{&quot;height&quot;:2390.3448063242827,&quot;width&quot;:3173.3938394351621}"/>
  <p:tag name="KSO_WM_UNIT_PLACING_PICTURE_USER_RELATIVERECTANGLE" val="{&quot;bottom&quot;:0,&quot;left&quot;:0,&quot;right&quot;:0,&quot;top&quot;:0}"/>
  <p:tag name="KSO_WM_UNIT_PLACING_PICTURE_COLLAGE_RELATIVERECTANGLE" val="{&quot;bottom&quot;:0,&quot;left&quot;:0,&quot;right&quot;:0,&quot;top&quot;:0.0053607190919313583}"/>
</p:tagLst>
</file>

<file path=ppt/tags/tag1293.xml><?xml version="1.0" encoding="utf-8"?>
<p:tagLst xmlns:p="http://schemas.openxmlformats.org/presentationml/2006/main">
  <p:tag name="KSO_WM_SLIDE_ID" val="diagram20200463_1"/>
  <p:tag name="KSO_WM_TEMPLATE_SUBCATEGORY" val="11"/>
  <p:tag name="KSO_WM_SLIDE_TYPE" val="text"/>
  <p:tag name="KSO_WM_SLIDE_SUBTYPE" val="picTxt"/>
  <p:tag name="KSO_WM_SLIDE_ITEM_CNT" val="0"/>
  <p:tag name="KSO_WM_SLIDE_INDEX" val="1"/>
  <p:tag name="KSO_WM_SLIDE_LAYOUT_TYPE" val="smallPicBlank"/>
  <p:tag name="KSO_WM_SLIDE_SIZE" val="888*383"/>
  <p:tag name="KSO_WM_SLIDE_POSITION" val="35*78"/>
  <p:tag name="KSO_WM_TAG_VERSION" val="1.0"/>
  <p:tag name="KSO_WM_BEAUTIFY_FLAG" val="#wm#"/>
  <p:tag name="KSO_WM_TEMPLATE_CATEGORY" val="diagram"/>
  <p:tag name="KSO_WM_TEMPLATE_INDEX" val="20200463"/>
  <p:tag name="KSO_WM_SLIDE_LAYOUT" val="a_d_f"/>
  <p:tag name="KSO_WM_SLIDE_LAYOUT_CNT" val="1_2_1"/>
  <p:tag name="KSO_WM_SLIDE_LAYOUT_INFO" val="{&#10;    &quot;backgroundInfo&quot;: [&#10;        {&#10;            &quot;bottom&quot;: 0,&#10;            &quot;left&quot;: 0,&#10;            &quot;right&quot;: 0,&#10;            &quot;top&quot;: 0,&#10;            &quot;type&quot;: &quot;general&quot;&#10;        },&#10;        {&#10;            &quot;bottom&quot;: 0,&#10;            &quot;left&quot;: 0,&#10;            &quot;right&quot;: 0,&#10;            &quot;top&quot;: 0,&#10;            &quot;type&quot;: &quot;frame&quot;&#10;        }&#10;    ],&#10;    &quot;direction&quot;: 1,&#10;    &quot;id&quot;: &quot;2019-10-20T11:14:09&quot;,&#10;    &quot;maxSize&quot;: {&#10;        &quot;size1&quot;: 65.200000000000003&#10;    },&#10;    &quot;minSize&quot;: {&#10;        &quot;size1&quot;: 28.100000000000001&#10;    },&#10;    &quot;normalSize&quot;: {&#10;        &quot;size1&quot;: 50.899999999999999&#10;    },&#10;    &quot;subLayout&quot;: [&#10;        {&#10;            &quot;horizontalAlign&quot;: 2,&#10;            &quot;id&quot;: &quot;2019-10-20T11:14:09&quot;,&#10;            &quot;margin&quot;: {&#10;                &quot;bottom&quot;: 1.690000057220459,&#10;                &quot;left&quot;: 1.2699999809265137,&#10;                &quot;right&quot;: 0.59299999475479126,&#10;                &quot;top&quot;: 1.690000057220459&#10;            },&#10;            &quot;marginOverLayout&quot;: {&#10;                &quot;bottom&quot;: 1.690000057220459,&#10;                &quot;left&quot;: 1.2699999809265137,&#10;                &quot;right&quot;: 0.59299999475479126,&#10;                &quot;top&quot;: 1.690000057220459&#10;            },&#10;            &quot;type&quot;: 0,&#10;            &quot;verticalAlign&quot;: 2&#10;        },&#10;        {&#10;            &quot;horizontalAlign&quot;: 0,&#10;            &quot;id&quot;: &quot;2019-10-20T11:14:09&quot;,&#10;            &quot;maxSize&quot;: {&#10;                &quot;size1&quot;: 64.200000000000003&#10;            },&#10;            &quot;minSize&quot;: {&#10;                &quot;size1&quot;: 48.5&#10;            },&#10;            &quot;normalSize&quot;: {&#10;                &quot;size1&quot;: 64.200000000000003&#10;            },&#10;            &quot;subLayout&quot;: [&#10;                {&#10;                    &quot;horizontalAlign&quot;: 0,&#10;                    &quot;id&quot;: &quot;2019-10-20T11:14:09&quot;,&#10;                    &quot;margin&quot;: {&#10;                        &quot;bottom&quot;: 0.51899999380111694,&#10;                        &quot;left&quot;: 0.026000002399086952,&#10;                        &quot;right&quot;: 1.2769999504089355,&#10;                        &quot;top&quot;: 1.690000057220459&#10;                    },&#10;                    &quot;marginOverLayout&quot;: {&#10;                        &quot;bottom&quot;: 0.51899999380111694,&#10;                        &quot;left&quot;: 0.026000002399086952,&#10;                        &quot;right&quot;: 1.2769999504089355,&#10;                        &quot;top&quot;: 1.690000057220459&#10;                    },&#10;                    &quot;type&quot;: 0,&#10;                    &quot;verticalAlign&quot;: 2&#10;                },&#10;                {&#10;                    &quot;horizontalAlign&quot;: 0,&#10;                    &quot;id&quot;: &quot;2019-10-20T11:14:09&quot;,&#10;                    &quot;margin&quot;: {&#10;                        &quot;bottom&quot;: 1.690000057220459,&#10;                        &quot;left&quot;: 0.026000002399086952,&#10;                        &quot;right&quot;: 1.2769999504089355,&#10;                        &quot;top&quot;: 0.026000002399086952&#10;                    },&#10;                    &quot;type&quot;: 0,&#10;                    &quot;verticalAlign&quot;: 0&#10;                }&#10;            ],&#10;            &quot;type&quot;: 0,&#10;            &quot;verticalAlign&quot;: 1&#10;        }&#10;    ],&#10;    &quot;type&quot;: 0&#10;}&#10;"/>
  <p:tag name="KSO_WM_SLIDE_CAN_ADD_NAVIGATION" val="1"/>
  <p:tag name="KSO_WM_SLIDE_BACKGROUND" val="[&quot;general&quot;,&quot;frame&quot;]"/>
  <p:tag name="KSO_WM_SLIDE_RATIO" val="1.777778"/>
  <p:tag name="KSO_WM_UNIT_SHOW_EDIT_AREA_INDICATION" val="1"/>
  <p:tag name="KSO_WM_TEMPLATE_MASTER_TYPE" val="0"/>
  <p:tag name="KSO_WM_TEMPLATE_COLOR_TYPE" val="0"/>
  <p:tag name="KSO_WM_SLIDE_BK_DARK_LIGHT" val="2"/>
  <p:tag name="KSO_WM_SLIDE_BACKGROUND_TYPE" val="frame"/>
</p:tagLst>
</file>

<file path=ppt/tags/tag1294.xml><?xml version="1.0" encoding="utf-8"?>
<p:tagLst xmlns:p="http://schemas.openxmlformats.org/presentationml/2006/main">
  <p:tag name="PA" val="v5.2.4"/>
  <p:tag name="RESOURCELIBID_ANIM" val="557346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mixed20199728_1*ζ_h_i*1_4_1"/>
  <p:tag name="KSO_WM_TEMPLATE_CATEGORY" val="mixed"/>
  <p:tag name="KSO_WM_TEMPLATE_INDEX" val="20199728"/>
  <p:tag name="KSO_WM_UNIT_LAYERLEVEL" val="1_1_1"/>
  <p:tag name="KSO_WM_TAG_VERSION" val="1.0"/>
  <p:tag name="KSO_WM_BEAUTIFY_FLAG" val="#wm#"/>
  <p:tag name="KSO_WM_UNIT_DIAGRAM_MODELTYPE" val="flashPicture"/>
  <p:tag name="KSO_WM_UNIT_TYPE" val="ζ_h_i"/>
  <p:tag name="KSO_WM_UNIT_INDEX" val="1_4_1"/>
  <p:tag name="KSO_WM_UNIT_FLASH_PICTURE_RATE" val="2"/>
  <p:tag name="KSO_WM_UNIT_USESOURCEFORMAT_APPLY" val="1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295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SUBTYPE" val="f"/>
  <p:tag name="KSO_WM_UNIT_TYPE" val="ζ_i"/>
  <p:tag name="KSO_WM_UNIT_INDEX" val="1_1"/>
  <p:tag name="KSO_WM_UNIT_ID" val="mixed20199728_1*ζ_i*1_1"/>
  <p:tag name="KSO_WM_TEMPLATE_CATEGORY" val="mixed"/>
  <p:tag name="KSO_WM_TEMPLATE_INDEX" val="20199728"/>
  <p:tag name="KSO_WM_UNIT_LAYERLEVEL" val="1_1"/>
  <p:tag name="KSO_WM_TAG_VERSION" val="1.0"/>
  <p:tag name="KSO_WM_BEAUTIFY_FLAG" val="#wm#"/>
  <p:tag name="KSO_WM_UNIT_USESOURCEFORMAT_APPLY" val="1"/>
  <p:tag name="KSO_WM_UNIT_FILL_FORE_SCHEMECOLOR_INDEX" val="13"/>
  <p:tag name="KSO_WM_UNIT_FILL_BACK_SCHEMECOLOR_INDEX" val="14"/>
  <p:tag name="KSO_WM_UNIT_FILL_TYPE" val="2"/>
  <p:tag name="KSO_WM_UNIT_TEXT_FILL_FORE_SCHEMECOLOR_INDEX" val="2"/>
  <p:tag name="KSO_WM_UNIT_TEXT_FILL_TYPE" val="1"/>
</p:tagLst>
</file>

<file path=ppt/tags/tag1296.xml><?xml version="1.0" encoding="utf-8"?>
<p:tagLst xmlns:p="http://schemas.openxmlformats.org/presentationml/2006/main">
  <p:tag name="RESOURCELIBID_ANIM" val="965"/>
  <p:tag name="KSO_WM_UNIT_DIAGRAM_MODELTYPE" val="flashPicture"/>
  <p:tag name="KSO_WM_UNIT_VALUE" val="1481*148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28_1*ζ_h_d*1_1_1"/>
  <p:tag name="KSO_WM_TEMPLATE_CATEGORY" val="mixed"/>
  <p:tag name="KSO_WM_TEMPLATE_INDEX" val="20199728"/>
  <p:tag name="KSO_WM_UNIT_LAYERLEVEL" val="1_1_1"/>
  <p:tag name="KSO_WM_TAG_VERSION" val="1.0"/>
  <p:tag name="KSO_WM_BEAUTIFY_FLAG" val="#wm#"/>
  <p:tag name="PA" val="v5.2.4"/>
  <p:tag name="KSO_WM_UNIT_FLASH_PICTURE_RATE" val="2"/>
  <p:tag name="REFSHAPE" val="1746729676"/>
  <p:tag name="FEATURENAME" val="carousel"/>
  <p:tag name="KSO_WM_UNIT_USESOURCEFORMAT_APPLY" val="1"/>
</p:tagLst>
</file>

<file path=ppt/tags/tag1297.xml><?xml version="1.0" encoding="utf-8"?>
<p:tagLst xmlns:p="http://schemas.openxmlformats.org/presentationml/2006/main">
  <p:tag name="RESOURCELIBID_ANIM" val="965"/>
  <p:tag name="KSO_WM_UNIT_DIAGRAM_MODELTYPE" val="flashPicture"/>
  <p:tag name="KSO_WM_UNIT_VALUE" val="1481*1480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28_1*ζ_h_d*1_2_1"/>
  <p:tag name="KSO_WM_TEMPLATE_CATEGORY" val="mixed"/>
  <p:tag name="KSO_WM_TEMPLATE_INDEX" val="20199728"/>
  <p:tag name="KSO_WM_UNIT_LAYERLEVEL" val="1_1_1"/>
  <p:tag name="KSO_WM_TAG_VERSION" val="1.0"/>
  <p:tag name="KSO_WM_BEAUTIFY_FLAG" val="#wm#"/>
  <p:tag name="PA" val="v5.2.4"/>
  <p:tag name="KSO_WM_UNIT_FLASH_PICTURE_RATE" val="2"/>
  <p:tag name="REFSHAPE" val="-1993087396"/>
  <p:tag name="FEATURENAME" val="carousel"/>
  <p:tag name="KSO_WM_UNIT_USESOURCEFORMAT_APPLY" val="1"/>
</p:tagLst>
</file>

<file path=ppt/tags/tag1298.xml><?xml version="1.0" encoding="utf-8"?>
<p:tagLst xmlns:p="http://schemas.openxmlformats.org/presentationml/2006/main">
  <p:tag name="RESOURCELIBID_ANIM" val="965"/>
  <p:tag name="KSO_WM_UNIT_DIAGRAM_MODELTYPE" val="flashPicture"/>
  <p:tag name="KSO_WM_UNIT_VALUE" val="1481*148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28_1*ζ_h_d*1_3_1"/>
  <p:tag name="KSO_WM_TEMPLATE_CATEGORY" val="mixed"/>
  <p:tag name="KSO_WM_TEMPLATE_INDEX" val="20199728"/>
  <p:tag name="KSO_WM_UNIT_LAYERLEVEL" val="1_1_1"/>
  <p:tag name="KSO_WM_TAG_VERSION" val="1.0"/>
  <p:tag name="KSO_WM_BEAUTIFY_FLAG" val="#wm#"/>
  <p:tag name="PA" val="v5.2.4"/>
  <p:tag name="KSO_WM_UNIT_FLASH_PICTURE_RATE" val="2"/>
  <p:tag name="REFSHAPE" val="458563388"/>
  <p:tag name="FEATURENAME" val="carousel"/>
  <p:tag name="KSO_WM_UNIT_USESOURCEFORMAT_APPLY" val="1"/>
</p:tagLst>
</file>

<file path=ppt/tags/tag1299.xml><?xml version="1.0" encoding="utf-8"?>
<p:tagLst xmlns:p="http://schemas.openxmlformats.org/presentationml/2006/main">
  <p:tag name="PA" val="v5.2.4"/>
  <p:tag name="RESOURCELIBID_ANIM" val="557346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mixed20199728_1*ζ_h_i*1_2_1"/>
  <p:tag name="KSO_WM_TEMPLATE_CATEGORY" val="mixed"/>
  <p:tag name="KSO_WM_TEMPLATE_INDEX" val="20199728"/>
  <p:tag name="KSO_WM_UNIT_LAYERLEVEL" val="1_1_1"/>
  <p:tag name="KSO_WM_TAG_VERSION" val="1.0"/>
  <p:tag name="KSO_WM_BEAUTIFY_FLAG" val="#wm#"/>
  <p:tag name="KSO_WM_UNIT_DIAGRAM_MODELTYPE" val="flashPicture"/>
  <p:tag name="KSO_WM_UNIT_TYPE" val="ζ_h_i"/>
  <p:tag name="KSO_WM_UNIT_INDEX" val="1_2_1"/>
  <p:tag name="KSO_WM_UNIT_FLASH_PICTURE_RATE" val="2"/>
  <p:tag name="KSO_WM_UNIT_USESOURCEFORMAT_APPLY" val="1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00.xml><?xml version="1.0" encoding="utf-8"?>
<p:tagLst xmlns:p="http://schemas.openxmlformats.org/presentationml/2006/main">
  <p:tag name="PA" val="v5.2.4"/>
  <p:tag name="RESOURCELIBID_ANIM" val="557346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mixed20199728_1*ζ_h_i*1_3_1"/>
  <p:tag name="KSO_WM_TEMPLATE_CATEGORY" val="mixed"/>
  <p:tag name="KSO_WM_TEMPLATE_INDEX" val="20199728"/>
  <p:tag name="KSO_WM_UNIT_LAYERLEVEL" val="1_1_1"/>
  <p:tag name="KSO_WM_TAG_VERSION" val="1.0"/>
  <p:tag name="KSO_WM_BEAUTIFY_FLAG" val="#wm#"/>
  <p:tag name="KSO_WM_UNIT_DIAGRAM_MODELTYPE" val="flashPicture"/>
  <p:tag name="KSO_WM_UNIT_TYPE" val="ζ_h_i"/>
  <p:tag name="KSO_WM_UNIT_INDEX" val="1_3_1"/>
  <p:tag name="KSO_WM_UNIT_FLASH_PICTURE_RATE" val="2"/>
  <p:tag name="KSO_WM_UNIT_USESOURCEFORMAT_APPLY" val="1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301.xml><?xml version="1.0" encoding="utf-8"?>
<p:tagLst xmlns:p="http://schemas.openxmlformats.org/presentationml/2006/main">
  <p:tag name="PA" val="v5.2.4"/>
  <p:tag name="RESOURCELIBID_ANIM" val="557346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mixed20199728_1*ζ_h_i*1_1_1"/>
  <p:tag name="KSO_WM_TEMPLATE_CATEGORY" val="mixed"/>
  <p:tag name="KSO_WM_TEMPLATE_INDEX" val="20199728"/>
  <p:tag name="KSO_WM_UNIT_LAYERLEVEL" val="1_1_1"/>
  <p:tag name="KSO_WM_TAG_VERSION" val="1.0"/>
  <p:tag name="KSO_WM_BEAUTIFY_FLAG" val="#wm#"/>
  <p:tag name="KSO_WM_UNIT_DIAGRAM_MODELTYPE" val="flashPicture"/>
  <p:tag name="KSO_WM_UNIT_TYPE" val="ζ_h_i"/>
  <p:tag name="KSO_WM_UNIT_INDEX" val="1_1_1"/>
  <p:tag name="KSO_WM_UNIT_FLASH_PICTURE_RATE" val="2"/>
  <p:tag name="KSO_WM_UNIT_USESOURCEFORMAT_APPLY" val="1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302.xml><?xml version="1.0" encoding="utf-8"?>
<p:tagLst xmlns:p="http://schemas.openxmlformats.org/presentationml/2006/main">
  <p:tag name="RESOURCELIBID_ANIM" val="965"/>
  <p:tag name="KSO_WM_UNIT_DIAGRAM_MODELTYPE" val="flashPicture"/>
  <p:tag name="KSO_WM_UNIT_VALUE" val="1481*148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28_1*ζ_h_d*1_4_1"/>
  <p:tag name="KSO_WM_TEMPLATE_CATEGORY" val="mixed"/>
  <p:tag name="KSO_WM_TEMPLATE_INDEX" val="20199728"/>
  <p:tag name="KSO_WM_UNIT_LAYERLEVEL" val="1_1_1"/>
  <p:tag name="KSO_WM_TAG_VERSION" val="1.0"/>
  <p:tag name="KSO_WM_BEAUTIFY_FLAG" val="#wm#"/>
  <p:tag name="PA" val="v5.2.4"/>
  <p:tag name="KSO_WM_UNIT_FLASH_PICTURE_RATE" val="2"/>
  <p:tag name="REFSHAPE" val="-2072230628"/>
  <p:tag name="FEATURENAME" val="carousel"/>
  <p:tag name="KSO_WM_UNIT_USESOURCEFORMAT_APPLY" val="1"/>
</p:tagLst>
</file>

<file path=ppt/tags/tag1303.xml><?xml version="1.0" encoding="utf-8"?>
<p:tagLst xmlns:p="http://schemas.openxmlformats.org/presentationml/2006/main">
  <p:tag name="KSO_WM_UNIT_ISCONTENTSTITLE" val="0"/>
  <p:tag name="KSO_WM_UNIT_PRESET_TEXT" val="点击&#13;输入大标题"/>
  <p:tag name="KSO_WM_UNIT_NOCLEAR" val="0"/>
  <p:tag name="KSO_WM_UNIT_SHOW_EDIT_AREA_INDICATION" val="1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53_1*a*1"/>
  <p:tag name="KSO_WM_TEMPLATE_CATEGORY" val="diagram"/>
  <p:tag name="KSO_WM_TEMPLATE_INDEX" val="20201553"/>
  <p:tag name="KSO_WM_UNIT_LAYERLEVEL" val="1"/>
  <p:tag name="KSO_WM_TAG_VERSION" val="1.0"/>
  <p:tag name="KSO_WM_BEAUTIFY_FLAG" val="#wm#"/>
  <p:tag name="KSO_WM_UNIT_DEFAULT_FONT" val="36;44;4"/>
  <p:tag name="KSO_WM_UNIT_BLOCK" val="0"/>
</p:tagLst>
</file>

<file path=ppt/tags/tag1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53_1*i*5"/>
  <p:tag name="KSO_WM_TEMPLATE_CATEGORY" val="diagram"/>
  <p:tag name="KSO_WM_TEMPLATE_INDEX" val="20201553"/>
  <p:tag name="KSO_WM_UNIT_LAYERLEVEL" val="1"/>
  <p:tag name="KSO_WM_TAG_VERSION" val="1.0"/>
  <p:tag name="KSO_WM_BEAUTIFY_FLAG" val="#wm#"/>
  <p:tag name="KSO_WM_UNIT_TYPE" val="i"/>
  <p:tag name="KSO_WM_UNIT_INDEX" val="5"/>
  <p:tag name="KSO_WM_UNIT_SM_LIMIT_TYPE" val="1"/>
</p:tagLst>
</file>

<file path=ppt/tags/tag1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53_1*i*6"/>
  <p:tag name="KSO_WM_TEMPLATE_CATEGORY" val="diagram"/>
  <p:tag name="KSO_WM_TEMPLATE_INDEX" val="20201553"/>
  <p:tag name="KSO_WM_UNIT_LAYERLEVEL" val="1"/>
  <p:tag name="KSO_WM_TAG_VERSION" val="1.0"/>
  <p:tag name="KSO_WM_BEAUTIFY_FLAG" val="#wm#"/>
  <p:tag name="KSO_WM_UNIT_TYPE" val="i"/>
  <p:tag name="KSO_WM_UNIT_INDEX" val="6"/>
  <p:tag name="KSO_WM_UNIT_SM_LIMIT_TYPE" val="1"/>
</p:tagLst>
</file>

<file path=ppt/tags/tag1306.xml><?xml version="1.0" encoding="utf-8"?>
<p:tagLst xmlns:p="http://schemas.openxmlformats.org/presentationml/2006/main">
  <p:tag name="KSO_WM_UNIT_RELATE_UNITID" val="diagram20201553_1*a*1"/>
  <p:tag name="KSO_WM_UNIT_PRESET_TEXT" val="点击输入批注"/>
  <p:tag name="KSO_WM_UNIT_NOCLEAR" val="0"/>
  <p:tag name="KSO_WM_UNIT_SHOW_EDIT_AREA_INDICATION" val="1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g"/>
  <p:tag name="KSO_WM_UNIT_INDEX" val="1"/>
  <p:tag name="KSO_WM_UNIT_ID" val="diagram20201553_1*g*1"/>
  <p:tag name="KSO_WM_TEMPLATE_CATEGORY" val="diagram"/>
  <p:tag name="KSO_WM_TEMPLATE_INDEX" val="20201553"/>
  <p:tag name="KSO_WM_UNIT_LAYERLEVEL" val="1"/>
  <p:tag name="KSO_WM_TAG_VERSION" val="1.0"/>
  <p:tag name="KSO_WM_BEAUTIFY_FLAG" val="#wm#"/>
  <p:tag name="KSO_WM_UNIT_BLOCK" val="1"/>
  <p:tag name="KSO_WM_UNIT_SM_LIMIT_TYPE" val="1"/>
</p:tagLst>
</file>

<file path=ppt/tags/tag1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53_1*i*2"/>
  <p:tag name="KSO_WM_TEMPLATE_CATEGORY" val="diagram"/>
  <p:tag name="KSO_WM_TEMPLATE_INDEX" val="20201553"/>
  <p:tag name="KSO_WM_UNIT_LAYERLEVEL" val="1"/>
  <p:tag name="KSO_WM_TAG_VERSION" val="1.0"/>
  <p:tag name="KSO_WM_BEAUTIFY_FLAG" val="#wm#"/>
  <p:tag name="KSO_WM_UNIT_TYPE" val="i"/>
  <p:tag name="KSO_WM_UNIT_INDEX" val="2"/>
  <p:tag name="KSO_WM_UNIT_SM_LIMIT_TYPE" val="1"/>
</p:tagLst>
</file>

<file path=ppt/tags/tag1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53_1*i*3"/>
  <p:tag name="KSO_WM_TEMPLATE_CATEGORY" val="diagram"/>
  <p:tag name="KSO_WM_TEMPLATE_INDEX" val="20201553"/>
  <p:tag name="KSO_WM_UNIT_LAYERLEVEL" val="1"/>
  <p:tag name="KSO_WM_TAG_VERSION" val="1.0"/>
  <p:tag name="KSO_WM_BEAUTIFY_FLAG" val="#wm#"/>
  <p:tag name="KSO_WM_UNIT_TYPE" val="i"/>
  <p:tag name="KSO_WM_UNIT_INDEX" val="3"/>
  <p:tag name="KSO_WM_UNIT_SM_LIMIT_TYPE" val="1"/>
</p:tagLst>
</file>

<file path=ppt/tags/tag1309.xml><?xml version="1.0" encoding="utf-8"?>
<p:tagLst xmlns:p="http://schemas.openxmlformats.org/presentationml/2006/main">
  <p:tag name="KSO_WM_SLIDE_ID" val="diagram20201553_1"/>
  <p:tag name="KSO_WM_TEMPLATE_SUBCATEGORY" val="11"/>
  <p:tag name="KSO_WM_SLIDE_ITEM_CNT" val="0"/>
  <p:tag name="KSO_WM_SLIDE_INDEX" val="1"/>
  <p:tag name="KSO_WM_UNIT_SHOW_EDIT_AREA_INDICATION" val="1"/>
  <p:tag name="KSO_WM_TAG_VERSION" val="1.0"/>
  <p:tag name="KSO_WM_BEAUTIFY_FLAG" val="#wm#"/>
  <p:tag name="KSO_WM_TEMPLATE_CATEGORY" val="diagram"/>
  <p:tag name="KSO_WM_TEMPLATE_INDEX" val="20201553"/>
  <p:tag name="KSO_WM_SLIDE_LAYOUT" val="a_d_g"/>
  <p:tag name="KSO_WM_SLIDE_LAYOUT_CNT" val="1_1_1"/>
  <p:tag name="KSO_WM_SLIDE_TYPE" val="text"/>
  <p:tag name="KSO_WM_SLIDE_SUBTYPE" val="picTxt"/>
  <p:tag name="KSO_WM_SLIDE_SIZE" val="924*540"/>
  <p:tag name="KSO_WM_SLIDE_POSITION" val="0*0"/>
  <p:tag name="KSO_WM_SLIDE_LAYOUT_INFO" val="{&quot;direction&quot;:1,&quot;horizontalAlign&quot;:1,&quot;verticalAlign&quot;:1,&quot;type&quot;:0,&quot;diagramDirection&quot;:0,&quot;canSetOverLayout&quot;:0,&quot;isOverLayout&quot;:0,&quot;normalSize&quot;:{&quot;size1&quot;:50.1},&quot;minSize&quot;:{&quot;size1&quot;:31.6},&quot;maxSize&quot;:{&quot;size1&quot;:66.6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2,&quot;verticalAlign&quot;:1,&quot;type&quot;:0,&quot;diagramDirection&quot;:0,&quot;canSetOverLayout&quot;:1,&quot;isOverLayout&quot;:1,&quot;margin&quot;:{&quot;left&quot;:1.27,&quot;top&quot;:2.54,&quot;right&quot;:0.026,&quot;bottom&quot;:2.54},&quot;marginOverLayout&quot;:{&quot;left&quot;:0.0,&quot;top&quot;:0.0,&quot;right&quot;:0.026,&quot;bottom&quot;:0.0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},{&quot;direction&quot;:0,&quot;horizontalAlign&quot;:0,&quot;verticalAlign&quot;:1,&quot;type&quot;:0,&quot;diagramDirection&quot;:0,&quot;canSetOverLayout&quot;:0,&quot;isOverLayout&quot;:0,&quot;margin&quot;:{&quot;left&quot;:1.69,&quot;top&quot;:2.54,&quot;right&quot;:1.27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MASTER_TYPE" val="0"/>
  <p:tag name="KSO_WM_TEMPLATE_COLOR_TYPE" val="0"/>
  <p:tag name="KSO_WM_UNIT_FLASH_PICTURE_TYPE" val="0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10.xml><?xml version="1.0" encoding="utf-8"?>
<p:tagLst xmlns:p="http://schemas.openxmlformats.org/presentationml/2006/main">
  <p:tag name="REFSHAPE" val="466768916"/>
</p:tagLst>
</file>

<file path=ppt/tags/tag1311.xml><?xml version="1.0" encoding="utf-8"?>
<p:tagLst xmlns:p="http://schemas.openxmlformats.org/presentationml/2006/main">
  <p:tag name="REFSHAPE" val="466771228"/>
</p:tagLst>
</file>

<file path=ppt/tags/tag1312.xml><?xml version="1.0" encoding="utf-8"?>
<p:tagLst xmlns:p="http://schemas.openxmlformats.org/presentationml/2006/main">
  <p:tag name="REFSHAPE" val="466771500"/>
</p:tagLst>
</file>

<file path=ppt/tags/tag1313.xml><?xml version="1.0" encoding="utf-8"?>
<p:tagLst xmlns:p="http://schemas.openxmlformats.org/presentationml/2006/main">
  <p:tag name="KSO_WM_UNIT_PLACING_PICTURE_USER_VIEWPORT" val="{&quot;height&quot;:3434.1307086614174,&quot;width&quot;:4356.5464566929131}"/>
  <p:tag name="REFSHAPE" val="466771636"/>
</p:tagLst>
</file>

<file path=ppt/tags/tag1314.xml><?xml version="1.0" encoding="utf-8"?>
<p:tagLst xmlns:p="http://schemas.openxmlformats.org/presentationml/2006/main">
  <p:tag name="REFSHAPE" val="466772044"/>
</p:tagLst>
</file>

<file path=ppt/tags/tag1315.xml><?xml version="1.0" encoding="utf-8"?>
<p:tagLst xmlns:p="http://schemas.openxmlformats.org/presentationml/2006/main">
  <p:tag name="REFSHAPE" val="466768780"/>
</p:tagLst>
</file>

<file path=ppt/tags/tag1316.xml><?xml version="1.0" encoding="utf-8"?>
<p:tagLst xmlns:p="http://schemas.openxmlformats.org/presentationml/2006/main">
  <p:tag name="REFSHAPE" val="466769188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topBottom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ottomTop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navigation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1643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1643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TEMPLATE_SUBCATEGORY" val="0"/>
  <p:tag name="KSO_WM_TAG_VERSION" val="1.0"/>
  <p:tag name="KSO_WM_BEAUTIFY_FLAG" val="#wm#"/>
  <p:tag name="KSO_WM_TEMPLATE_CATEGORY" val="custom"/>
  <p:tag name="KSO_WM_TEMPLATE_INDEX" val="20201643"/>
  <p:tag name="KSO_WM_TEMPLATE_THUMBS_INDEX" val="1、4、8、10、13、15"/>
  <p:tag name="KSO_WM_TEMPLATE_MASTER_TYPE" val="1"/>
  <p:tag name="KSO_WM_TEMPLATE_COLOR_TYPE" val="1"/>
  <p:tag name="KSO_WM_TEMPLATE_MASTER_THUMB_INDEX" val="12"/>
  <p:tag name="KSO_WM_UNIT_SHOW_EDIT_AREA_INDICATION" val="0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2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leftRight"/>
  <p:tag name="KSO_WM_SLIDE_BK_DARK_LIGHT" val="2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topBottom"/>
  <p:tag name="KSO_WM_SLIDE_BK_DARK_LIGHT" val="2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ottomTop"/>
  <p:tag name="KSO_WM_SLIDE_BK_DARK_LIGHT" val="2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navigation"/>
  <p:tag name="KSO_WM_SLIDE_BK_DARK_LIGHT" val="2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2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0249"/>
</p:tagLst>
</file>

<file path=ppt/tags/tag321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0249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TEMPLATE_SUBCATEGORY" val="0"/>
  <p:tag name="KSO_WM_TAG_VERSION" val="1.0"/>
  <p:tag name="KSO_WM_BEAUTIFY_FLAG" val="#wm#"/>
  <p:tag name="KSO_WM_TEMPLATE_CATEGORY" val="custom"/>
  <p:tag name="KSO_WM_TEMPLATE_INDEX" val="20200249"/>
  <p:tag name="KSO_WM_TEMPLATE_THUMBS_INDEX" val="1、4、5、7、8、9、10、11、12、13、15"/>
  <p:tag name="KSO_WM_UNIT_SHOW_EDIT_AREA_INDICATION" val="0"/>
  <p:tag name="KSO_WM_TEMPLATE_MASTER_TYPE" val="1"/>
  <p:tag name="KSO_WM_TEMPLATE_COLOR_TYPE" val="1"/>
  <p:tag name="KSO_WM_TEMPLATE_MASTER_THUMB_INDEX" val="18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  <p:tag name="KSO_WM_UNIT_SUBTYPE" val="q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2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86699_10*i*2"/>
  <p:tag name="KSO_WM_TEMPLATE_CATEGORY" val="custom"/>
  <p:tag name="KSO_WM_TEMPLATE_INDEX" val="20186699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2*i*10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"/>
  <p:tag name="KSO_WM_UNIT_ID" val="_2*i*20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_2*i*21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0"/>
  <p:tag name="KSO_WM_UNIT_ID" val="_2*i*50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2*i*3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2*i*7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2*i*8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2*i*9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2*i*11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2*i*12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2*i*13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2*i*14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2*i*15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2*i*16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_2*i*17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_2*i*18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_2*i*19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_2*i*22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"/>
  <p:tag name="KSO_WM_UNIT_ID" val="_2*i*23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_2*i*24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5"/>
  <p:tag name="KSO_WM_UNIT_ID" val="_2*i*25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_2*i*26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_2*i*27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_2*i*28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_2*i*29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_2*i*30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_2*i*31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_2*i*32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_2*i*33"/>
  <p:tag name="KSO_WM_UNIT_LAYERLEVEL" val="1"/>
  <p:tag name="KSO_WM_TAG_VERSION" val="1.0"/>
  <p:tag name="KSO_WM_BEAUTIFY_FLAG" val="#wm#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_2*i*34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5"/>
  <p:tag name="KSO_WM_UNIT_ID" val="_2*i*35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_2*i*36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_2*i*37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8"/>
  <p:tag name="KSO_WM_UNIT_ID" val="_2*i*38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_2*i*39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0"/>
  <p:tag name="KSO_WM_UNIT_ID" val="_2*i*40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1"/>
  <p:tag name="KSO_WM_UNIT_ID" val="_2*i*41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2"/>
  <p:tag name="KSO_WM_UNIT_ID" val="_2*i*42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3"/>
  <p:tag name="KSO_WM_UNIT_ID" val="_2*i*43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4"/>
  <p:tag name="KSO_WM_UNIT_ID" val="_2*i*44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5"/>
  <p:tag name="KSO_WM_UNIT_ID" val="_2*i*45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6"/>
  <p:tag name="KSO_WM_UNIT_ID" val="_2*i*46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7"/>
  <p:tag name="KSO_WM_UNIT_ID" val="_2*i*47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8"/>
  <p:tag name="KSO_WM_UNIT_ID" val="_2*i*48"/>
  <p:tag name="KSO_WM_UNIT_LAYERLEVEL" val="1"/>
  <p:tag name="KSO_WM_TAG_VERSION" val="1.0"/>
  <p:tag name="KSO_WM_BEAUTIFY_FLAG" val="#wm#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9"/>
  <p:tag name="KSO_WM_UNIT_ID" val="_2*i*49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1"/>
  <p:tag name="KSO_WM_UNIT_ID" val="_2*i*51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2"/>
  <p:tag name="KSO_WM_UNIT_ID" val="_2*i*52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3"/>
  <p:tag name="KSO_WM_UNIT_ID" val="_2*i*53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4"/>
  <p:tag name="KSO_WM_UNIT_ID" val="_2*i*54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5"/>
  <p:tag name="KSO_WM_UNIT_ID" val="_2*i*55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6"/>
  <p:tag name="KSO_WM_UNIT_ID" val="_2*i*56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7"/>
  <p:tag name="KSO_WM_UNIT_ID" val="_2*i*57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8"/>
  <p:tag name="KSO_WM_UNIT_ID" val="_2*i*58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2*i*4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2*i*5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2*i*6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1.0"/>
  <p:tag name="KSO_WM_BEAUTIFY_FLAG" val="#wm#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3*i*6"/>
  <p:tag name="KSO_WM_UNIT_LAYERLEVEL" val="1"/>
  <p:tag name="KSO_WM_TAG_VERSION" val="1.0"/>
  <p:tag name="KSO_WM_BEAUTIFY_FLAG" val="#wm#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3*i*7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3*i*8"/>
  <p:tag name="KSO_WM_UNIT_LAYERLEVEL" val="1"/>
  <p:tag name="KSO_WM_TAG_VERSION" val="1.0"/>
  <p:tag name="KSO_WM_BEAUTIFY_FLAG" val="#wm#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3*i*9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3*i*10"/>
  <p:tag name="KSO_WM_UNIT_LAYERLEVEL" val="1"/>
  <p:tag name="KSO_WM_TAG_VERSION" val="1.0"/>
  <p:tag name="KSO_WM_BEAUTIFY_FLAG" val="#wm#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3*i*11"/>
  <p:tag name="KSO_WM_UNIT_LAYERLEVEL" val="1"/>
  <p:tag name="KSO_WM_TAG_VERSION" val="1.0"/>
  <p:tag name="KSO_WM_BEAUTIFY_FLAG" val="#wm#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3*i*12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3*i*13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3*i*14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3*i*15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3*i*16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_3*i*17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_3*i*18"/>
  <p:tag name="KSO_WM_UNIT_LAYERLEVEL" val="1"/>
  <p:tag name="KSO_WM_TAG_VERSION" val="1.0"/>
  <p:tag name="KSO_WM_BEAUTIFY_FLAG" val="#wm#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_3*i*19"/>
  <p:tag name="KSO_WM_UNIT_LAYERLEVEL" val="1"/>
  <p:tag name="KSO_WM_TAG_VERSION" val="1.0"/>
  <p:tag name="KSO_WM_BEAUTIFY_FLAG" val="#wm#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"/>
  <p:tag name="KSO_WM_UNIT_ID" val="_3*i*20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_3*i*21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_3*i*22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"/>
  <p:tag name="KSO_WM_UNIT_ID" val="_3*i*23"/>
  <p:tag name="KSO_WM_UNIT_LAYERLEVEL" val="1"/>
  <p:tag name="KSO_WM_TAG_VERSION" val="1.0"/>
  <p:tag name="KSO_WM_BEAUTIFY_FLAG" val="#wm#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_3*i*24"/>
  <p:tag name="KSO_WM_UNIT_LAYERLEVEL" val="1"/>
  <p:tag name="KSO_WM_TAG_VERSION" val="1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5"/>
  <p:tag name="KSO_WM_UNIT_ID" val="_3*i*25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_3*i*26"/>
  <p:tag name="KSO_WM_UNIT_LAYERLEVEL" val="1"/>
  <p:tag name="KSO_WM_TAG_VERSION" val="1.0"/>
  <p:tag name="KSO_WM_BEAUTIFY_FLAG" val="#wm#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_3*i*27"/>
  <p:tag name="KSO_WM_UNIT_LAYERLEVEL" val="1"/>
  <p:tag name="KSO_WM_TAG_VERSION" val="1.0"/>
  <p:tag name="KSO_WM_BEAUTIFY_FLAG" val="#wm#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_3*i*28"/>
  <p:tag name="KSO_WM_UNIT_LAYERLEVEL" val="1"/>
  <p:tag name="KSO_WM_TAG_VERSION" val="1.0"/>
  <p:tag name="KSO_WM_BEAUTIFY_FLAG" val="#wm#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_3*i*29"/>
  <p:tag name="KSO_WM_UNIT_LAYERLEVEL" val="1"/>
  <p:tag name="KSO_WM_TAG_VERSION" val="1.0"/>
  <p:tag name="KSO_WM_BEAUTIFY_FLAG" val="#wm#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_3*i*30"/>
  <p:tag name="KSO_WM_UNIT_LAYERLEVEL" val="1"/>
  <p:tag name="KSO_WM_TAG_VERSION" val="1.0"/>
  <p:tag name="KSO_WM_BEAUTIFY_FLAG" val="#wm#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_3*i*31"/>
  <p:tag name="KSO_WM_UNIT_LAYERLEVEL" val="1"/>
  <p:tag name="KSO_WM_TAG_VERSION" val="1.0"/>
  <p:tag name="KSO_WM_BEAUTIFY_FLAG" val="#wm#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_3*i*32"/>
  <p:tag name="KSO_WM_UNIT_LAYERLEVEL" val="1"/>
  <p:tag name="KSO_WM_TAG_VERSION" val="1.0"/>
  <p:tag name="KSO_WM_BEAUTIFY_FLAG" val="#wm#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_3*i*33"/>
  <p:tag name="KSO_WM_UNIT_LAYERLEVEL" val="1"/>
  <p:tag name="KSO_WM_TAG_VERSION" val="1.0"/>
  <p:tag name="KSO_WM_BEAUTIFY_FLAG" val="#wm#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_3*i*34"/>
  <p:tag name="KSO_WM_UNIT_LAYERLEVEL" val="1"/>
  <p:tag name="KSO_WM_TAG_VERSION" val="1.0"/>
  <p:tag name="KSO_WM_BEAUTIFY_FLAG" val="#wm#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5"/>
  <p:tag name="KSO_WM_UNIT_ID" val="_3*i*35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_3*i*36"/>
  <p:tag name="KSO_WM_UNIT_LAYERLEVEL" val="1"/>
  <p:tag name="KSO_WM_TAG_VERSION" val="1.0"/>
  <p:tag name="KSO_WM_BEAUTIFY_FLAG" val="#wm#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_3*i*37"/>
  <p:tag name="KSO_WM_UNIT_LAYERLEVEL" val="1"/>
  <p:tag name="KSO_WM_TAG_VERSION" val="1.0"/>
  <p:tag name="KSO_WM_BEAUTIFY_FLAG" val="#wm#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8"/>
  <p:tag name="KSO_WM_UNIT_ID" val="_3*i*38"/>
  <p:tag name="KSO_WM_UNIT_LAYERLEVEL" val="1"/>
  <p:tag name="KSO_WM_TAG_VERSION" val="1.0"/>
  <p:tag name="KSO_WM_BEAUTIFY_FLAG" val="#wm#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_3*i*39"/>
  <p:tag name="KSO_WM_UNIT_LAYERLEVEL" val="1"/>
  <p:tag name="KSO_WM_TAG_VERSION" val="1.0"/>
  <p:tag name="KSO_WM_BEAUTIFY_FLAG" val="#wm#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0"/>
  <p:tag name="KSO_WM_UNIT_ID" val="_3*i*40"/>
  <p:tag name="KSO_WM_UNIT_LAYERLEVEL" val="1"/>
  <p:tag name="KSO_WM_TAG_VERSION" val="1.0"/>
  <p:tag name="KSO_WM_BEAUTIFY_FLAG" val="#wm#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1"/>
  <p:tag name="KSO_WM_UNIT_ID" val="_3*i*41"/>
  <p:tag name="KSO_WM_UNIT_LAYERLEVEL" val="1"/>
  <p:tag name="KSO_WM_TAG_VERSION" val="1.0"/>
  <p:tag name="KSO_WM_BEAUTIFY_FLAG" val="#wm#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2"/>
  <p:tag name="KSO_WM_UNIT_ID" val="_3*i*42"/>
  <p:tag name="KSO_WM_UNIT_LAYERLEVEL" val="1"/>
  <p:tag name="KSO_WM_TAG_VERSION" val="1.0"/>
  <p:tag name="KSO_WM_BEAUTIFY_FLAG" val="#wm#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3"/>
  <p:tag name="KSO_WM_UNIT_ID" val="_3*i*43"/>
  <p:tag name="KSO_WM_UNIT_LAYERLEVEL" val="1"/>
  <p:tag name="KSO_WM_TAG_VERSION" val="1.0"/>
  <p:tag name="KSO_WM_BEAUTIFY_FLAG" val="#wm#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4"/>
  <p:tag name="KSO_WM_UNIT_ID" val="_3*i*44"/>
  <p:tag name="KSO_WM_UNIT_LAYERLEVEL" val="1"/>
  <p:tag name="KSO_WM_TAG_VERSION" val="1.0"/>
  <p:tag name="KSO_WM_BEAUTIFY_FLAG" val="#wm#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5"/>
  <p:tag name="KSO_WM_UNIT_ID" val="_3*i*45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6"/>
  <p:tag name="KSO_WM_UNIT_ID" val="_3*i*46"/>
  <p:tag name="KSO_WM_UNIT_LAYERLEVEL" val="1"/>
  <p:tag name="KSO_WM_TAG_VERSION" val="1.0"/>
  <p:tag name="KSO_WM_BEAUTIFY_FLAG" val="#wm#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7"/>
  <p:tag name="KSO_WM_UNIT_ID" val="_3*i*47"/>
  <p:tag name="KSO_WM_UNIT_LAYERLEVEL" val="1"/>
  <p:tag name="KSO_WM_TAG_VERSION" val="1.0"/>
  <p:tag name="KSO_WM_BEAUTIFY_FLAG" val="#wm#"/>
</p:tagLst>
</file>

<file path=ppt/tags/tag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8"/>
  <p:tag name="KSO_WM_UNIT_ID" val="_3*i*48"/>
  <p:tag name="KSO_WM_UNIT_LAYERLEVEL" val="1"/>
  <p:tag name="KSO_WM_TAG_VERSION" val="1.0"/>
  <p:tag name="KSO_WM_BEAUTIFY_FLAG" val="#wm#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9"/>
  <p:tag name="KSO_WM_UNIT_ID" val="_3*i*49"/>
  <p:tag name="KSO_WM_UNIT_LAYERLEVEL" val="1"/>
  <p:tag name="KSO_WM_TAG_VERSION" val="1.0"/>
  <p:tag name="KSO_WM_BEAUTIFY_FLAG" val="#wm#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0"/>
  <p:tag name="KSO_WM_UNIT_ID" val="_3*i*50"/>
  <p:tag name="KSO_WM_UNIT_LAYERLEVEL" val="1"/>
  <p:tag name="KSO_WM_TAG_VERSION" val="1.0"/>
  <p:tag name="KSO_WM_BEAUTIFY_FLAG" val="#wm#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1"/>
  <p:tag name="KSO_WM_UNIT_ID" val="_3*i*51"/>
  <p:tag name="KSO_WM_UNIT_LAYERLEVEL" val="1"/>
  <p:tag name="KSO_WM_TAG_VERSION" val="1.0"/>
  <p:tag name="KSO_WM_BEAUTIFY_FLAG" val="#wm#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2"/>
  <p:tag name="KSO_WM_UNIT_ID" val="_3*i*52"/>
  <p:tag name="KSO_WM_UNIT_LAYERLEVEL" val="1"/>
  <p:tag name="KSO_WM_TAG_VERSION" val="1.0"/>
  <p:tag name="KSO_WM_BEAUTIFY_FLAG" val="#wm#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3"/>
  <p:tag name="KSO_WM_UNIT_ID" val="_3*i*53"/>
  <p:tag name="KSO_WM_UNIT_LAYERLEVEL" val="1"/>
  <p:tag name="KSO_WM_TAG_VERSION" val="1.0"/>
  <p:tag name="KSO_WM_BEAUTIFY_FLAG" val="#wm#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4"/>
  <p:tag name="KSO_WM_UNIT_ID" val="_3*i*54"/>
  <p:tag name="KSO_WM_UNIT_LAYERLEVEL" val="1"/>
  <p:tag name="KSO_WM_TAG_VERSION" val="1.0"/>
  <p:tag name="KSO_WM_BEAUTIFY_FLAG" val="#wm#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5"/>
  <p:tag name="KSO_WM_UNIT_ID" val="_3*i*55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6"/>
  <p:tag name="KSO_WM_UNIT_ID" val="_3*i*56"/>
  <p:tag name="KSO_WM_UNIT_LAYERLEVEL" val="1"/>
  <p:tag name="KSO_WM_TAG_VERSION" val="1.0"/>
  <p:tag name="KSO_WM_BEAUTIFY_FLAG" val="#wm#"/>
</p:tagLst>
</file>

<file path=ppt/tags/tag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7"/>
  <p:tag name="KSO_WM_UNIT_ID" val="_3*i*57"/>
  <p:tag name="KSO_WM_UNIT_LAYERLEVEL" val="1"/>
  <p:tag name="KSO_WM_TAG_VERSION" val="1.0"/>
  <p:tag name="KSO_WM_BEAUTIFY_FLAG" val="#wm#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8"/>
  <p:tag name="KSO_WM_UNIT_ID" val="_3*i*58"/>
  <p:tag name="KSO_WM_UNIT_LAYERLEVEL" val="1"/>
  <p:tag name="KSO_WM_TAG_VERSION" val="1.0"/>
  <p:tag name="KSO_WM_BEAUTIFY_FLAG" val="#wm#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9"/>
  <p:tag name="KSO_WM_UNIT_ID" val="_3*i*59"/>
  <p:tag name="KSO_WM_UNIT_LAYERLEVEL" val="1"/>
  <p:tag name="KSO_WM_TAG_VERSION" val="1.0"/>
  <p:tag name="KSO_WM_BEAUTIFY_FLAG" val="#wm#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0"/>
  <p:tag name="KSO_WM_UNIT_ID" val="_3*i*60"/>
  <p:tag name="KSO_WM_UNIT_LAYERLEVEL" val="1"/>
  <p:tag name="KSO_WM_TAG_VERSION" val="1.0"/>
  <p:tag name="KSO_WM_BEAUTIFY_FLAG" val="#wm#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1"/>
  <p:tag name="KSO_WM_UNIT_ID" val="_3*i*61"/>
  <p:tag name="KSO_WM_UNIT_LAYERLEVEL" val="1"/>
  <p:tag name="KSO_WM_TAG_VERSION" val="1.0"/>
  <p:tag name="KSO_WM_BEAUTIFY_FLAG" val="#wm#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2"/>
  <p:tag name="KSO_WM_UNIT_ID" val="_3*i*62"/>
  <p:tag name="KSO_WM_UNIT_LAYERLEVEL" val="1"/>
  <p:tag name="KSO_WM_TAG_VERSION" val="1.0"/>
  <p:tag name="KSO_WM_BEAUTIFY_FLAG" val="#wm#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3"/>
  <p:tag name="KSO_WM_UNIT_ID" val="_3*i*63"/>
  <p:tag name="KSO_WM_UNIT_LAYERLEVEL" val="1"/>
  <p:tag name="KSO_WM_TAG_VERSION" val="1.0"/>
  <p:tag name="KSO_WM_BEAUTIFY_FLAG" val="#wm#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4"/>
  <p:tag name="KSO_WM_UNIT_ID" val="_3*i*64"/>
  <p:tag name="KSO_WM_UNIT_LAYERLEVEL" val="1"/>
  <p:tag name="KSO_WM_TAG_VERSION" val="1.0"/>
  <p:tag name="KSO_WM_BEAUTIFY_FLAG" val="#wm#"/>
</p:tagLst>
</file>

<file path=ppt/tags/tag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5"/>
  <p:tag name="KSO_WM_UNIT_ID" val="_3*i*65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6"/>
  <p:tag name="KSO_WM_UNIT_ID" val="_3*i*66"/>
  <p:tag name="KSO_WM_UNIT_LAYERLEVEL" val="1"/>
  <p:tag name="KSO_WM_TAG_VERSION" val="1.0"/>
  <p:tag name="KSO_WM_BEAUTIFY_FLAG" val="#wm#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7"/>
  <p:tag name="KSO_WM_UNIT_ID" val="_3*i*67"/>
  <p:tag name="KSO_WM_UNIT_LAYERLEVEL" val="1"/>
  <p:tag name="KSO_WM_TAG_VERSION" val="1.0"/>
  <p:tag name="KSO_WM_BEAUTIFY_FLAG" val="#wm#"/>
</p:tagLst>
</file>

<file path=ppt/tags/tag4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8"/>
  <p:tag name="KSO_WM_UNIT_ID" val="_3*i*68"/>
  <p:tag name="KSO_WM_UNIT_LAYERLEVEL" val="1"/>
  <p:tag name="KSO_WM_TAG_VERSION" val="1.0"/>
  <p:tag name="KSO_WM_BEAUTIFY_FLAG" val="#wm#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9"/>
  <p:tag name="KSO_WM_UNIT_ID" val="_3*i*69"/>
  <p:tag name="KSO_WM_UNIT_LAYERLEVEL" val="1"/>
  <p:tag name="KSO_WM_TAG_VERSION" val="1.0"/>
  <p:tag name="KSO_WM_BEAUTIFY_FLAG" val="#wm#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0"/>
  <p:tag name="KSO_WM_UNIT_ID" val="_3*i*70"/>
  <p:tag name="KSO_WM_UNIT_LAYERLEVEL" val="1"/>
  <p:tag name="KSO_WM_TAG_VERSION" val="1.0"/>
  <p:tag name="KSO_WM_BEAUTIFY_FLAG" val="#wm#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1"/>
  <p:tag name="KSO_WM_UNIT_ID" val="_3*i*71"/>
  <p:tag name="KSO_WM_UNIT_LAYERLEVEL" val="1"/>
  <p:tag name="KSO_WM_TAG_VERSION" val="1.0"/>
  <p:tag name="KSO_WM_BEAUTIFY_FLAG" val="#wm#"/>
</p:tagLst>
</file>

<file path=ppt/tags/tag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2"/>
  <p:tag name="KSO_WM_UNIT_ID" val="_3*i*72"/>
  <p:tag name="KSO_WM_UNIT_LAYERLEVEL" val="1"/>
  <p:tag name="KSO_WM_TAG_VERSION" val="1.0"/>
  <p:tag name="KSO_WM_BEAUTIFY_FLAG" val="#wm#"/>
</p:tagLst>
</file>

<file path=ppt/tags/tag4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3"/>
  <p:tag name="KSO_WM_UNIT_ID" val="_3*i*73"/>
  <p:tag name="KSO_WM_UNIT_LAYERLEVEL" val="1"/>
  <p:tag name="KSO_WM_TAG_VERSION" val="1.0"/>
  <p:tag name="KSO_WM_BEAUTIFY_FLAG" val="#wm#"/>
</p:tagLst>
</file>

<file path=ppt/tags/tag4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4"/>
  <p:tag name="KSO_WM_UNIT_ID" val="_3*i*74"/>
  <p:tag name="KSO_WM_UNIT_LAYERLEVEL" val="1"/>
  <p:tag name="KSO_WM_TAG_VERSION" val="1.0"/>
  <p:tag name="KSO_WM_BEAUTIFY_FLAG" val="#wm#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5"/>
  <p:tag name="KSO_WM_UNIT_ID" val="_3*i*75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6"/>
  <p:tag name="KSO_WM_UNIT_ID" val="_3*i*76"/>
  <p:tag name="KSO_WM_UNIT_LAYERLEVEL" val="1"/>
  <p:tag name="KSO_WM_TAG_VERSION" val="1.0"/>
  <p:tag name="KSO_WM_BEAUTIFY_FLAG" val="#wm#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7"/>
  <p:tag name="KSO_WM_UNIT_ID" val="_3*i*77"/>
  <p:tag name="KSO_WM_UNIT_LAYERLEVEL" val="1"/>
  <p:tag name="KSO_WM_TAG_VERSION" val="1.0"/>
  <p:tag name="KSO_WM_BEAUTIFY_FLAG" val="#wm#"/>
</p:tagLst>
</file>

<file path=ppt/tags/tag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8"/>
  <p:tag name="KSO_WM_UNIT_ID" val="_3*i*78"/>
  <p:tag name="KSO_WM_UNIT_LAYERLEVEL" val="1"/>
  <p:tag name="KSO_WM_TAG_VERSION" val="1.0"/>
  <p:tag name="KSO_WM_BEAUTIFY_FLAG" val="#wm#"/>
</p:tagLst>
</file>

<file path=ppt/tags/tag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9"/>
  <p:tag name="KSO_WM_UNIT_ID" val="_3*i*79"/>
  <p:tag name="KSO_WM_UNIT_LAYERLEVEL" val="1"/>
  <p:tag name="KSO_WM_TAG_VERSION" val="1.0"/>
  <p:tag name="KSO_WM_BEAUTIFY_FLAG" val="#wm#"/>
</p:tagLst>
</file>

<file path=ppt/tags/tag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0"/>
  <p:tag name="KSO_WM_UNIT_ID" val="_3*i*80"/>
  <p:tag name="KSO_WM_UNIT_LAYERLEVEL" val="1"/>
  <p:tag name="KSO_WM_TAG_VERSION" val="1.0"/>
  <p:tag name="KSO_WM_BEAUTIFY_FLAG" val="#wm#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1"/>
  <p:tag name="KSO_WM_UNIT_ID" val="_3*i*81"/>
  <p:tag name="KSO_WM_UNIT_LAYERLEVEL" val="1"/>
  <p:tag name="KSO_WM_TAG_VERSION" val="1.0"/>
  <p:tag name="KSO_WM_BEAUTIFY_FLAG" val="#wm#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2"/>
  <p:tag name="KSO_WM_UNIT_ID" val="_3*i*82"/>
  <p:tag name="KSO_WM_UNIT_LAYERLEVEL" val="1"/>
  <p:tag name="KSO_WM_TAG_VERSION" val="1.0"/>
  <p:tag name="KSO_WM_BEAUTIFY_FLAG" val="#wm#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3"/>
  <p:tag name="KSO_WM_UNIT_ID" val="_3*i*83"/>
  <p:tag name="KSO_WM_UNIT_LAYERLEVEL" val="1"/>
  <p:tag name="KSO_WM_TAG_VERSION" val="1.0"/>
  <p:tag name="KSO_WM_BEAUTIFY_FLAG" val="#wm#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4"/>
  <p:tag name="KSO_WM_UNIT_ID" val="_3*i*84"/>
  <p:tag name="KSO_WM_UNIT_LAYERLEVEL" val="1"/>
  <p:tag name="KSO_WM_TAG_VERSION" val="1.0"/>
  <p:tag name="KSO_WM_BEAUTIFY_FLAG" val="#wm#"/>
</p:tagLst>
</file>

<file path=ppt/tags/tag4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5"/>
  <p:tag name="KSO_WM_UNIT_ID" val="_3*i*85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6"/>
  <p:tag name="KSO_WM_UNIT_ID" val="_3*i*86"/>
  <p:tag name="KSO_WM_UNIT_LAYERLEVEL" val="1"/>
  <p:tag name="KSO_WM_TAG_VERSION" val="1.0"/>
  <p:tag name="KSO_WM_BEAUTIFY_FLAG" val="#wm#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7"/>
  <p:tag name="KSO_WM_UNIT_ID" val="_3*i*87"/>
  <p:tag name="KSO_WM_UNIT_LAYERLEVEL" val="1"/>
  <p:tag name="KSO_WM_TAG_VERSION" val="1.0"/>
  <p:tag name="KSO_WM_BEAUTIFY_FLAG" val="#wm#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8"/>
  <p:tag name="KSO_WM_UNIT_ID" val="_3*i*88"/>
  <p:tag name="KSO_WM_UNIT_LAYERLEVEL" val="1"/>
  <p:tag name="KSO_WM_TAG_VERSION" val="1.0"/>
  <p:tag name="KSO_WM_BEAUTIFY_FLAG" val="#wm#"/>
</p:tagLst>
</file>

<file path=ppt/tags/tag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9"/>
  <p:tag name="KSO_WM_UNIT_ID" val="_3*i*89"/>
  <p:tag name="KSO_WM_UNIT_LAYERLEVEL" val="1"/>
  <p:tag name="KSO_WM_TAG_VERSION" val="1.0"/>
  <p:tag name="KSO_WM_BEAUTIFY_FLAG" val="#wm#"/>
</p:tagLst>
</file>

<file path=ppt/tags/tag4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0"/>
  <p:tag name="KSO_WM_UNIT_ID" val="_3*i*90"/>
  <p:tag name="KSO_WM_UNIT_LAYERLEVEL" val="1"/>
  <p:tag name="KSO_WM_TAG_VERSION" val="1.0"/>
  <p:tag name="KSO_WM_BEAUTIFY_FLAG" val="#wm#"/>
</p:tagLst>
</file>

<file path=ppt/tags/tag4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1"/>
  <p:tag name="KSO_WM_UNIT_ID" val="_3*i*91"/>
  <p:tag name="KSO_WM_UNIT_LAYERLEVEL" val="1"/>
  <p:tag name="KSO_WM_TAG_VERSION" val="1.0"/>
  <p:tag name="KSO_WM_BEAUTIFY_FLAG" val="#wm#"/>
</p:tagLst>
</file>

<file path=ppt/tags/tag4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2"/>
  <p:tag name="KSO_WM_UNIT_ID" val="_3*i*92"/>
  <p:tag name="KSO_WM_UNIT_LAYERLEVEL" val="1"/>
  <p:tag name="KSO_WM_TAG_VERSION" val="1.0"/>
  <p:tag name="KSO_WM_BEAUTIFY_FLAG" val="#wm#"/>
</p:tagLst>
</file>

<file path=ppt/tags/tag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3"/>
  <p:tag name="KSO_WM_UNIT_ID" val="_3*i*93"/>
  <p:tag name="KSO_WM_UNIT_LAYERLEVEL" val="1"/>
  <p:tag name="KSO_WM_TAG_VERSION" val="1.0"/>
  <p:tag name="KSO_WM_BEAUTIFY_FLAG" val="#wm#"/>
</p:tagLst>
</file>

<file path=ppt/tags/tag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4"/>
  <p:tag name="KSO_WM_UNIT_ID" val="_3*i*94"/>
  <p:tag name="KSO_WM_UNIT_LAYERLEVEL" val="1"/>
  <p:tag name="KSO_WM_TAG_VERSION" val="1.0"/>
  <p:tag name="KSO_WM_BEAUTIFY_FLAG" val="#wm#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5"/>
  <p:tag name="KSO_WM_UNIT_ID" val="_3*i*95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6"/>
  <p:tag name="KSO_WM_UNIT_ID" val="_3*i*96"/>
  <p:tag name="KSO_WM_UNIT_LAYERLEVEL" val="1"/>
  <p:tag name="KSO_WM_TAG_VERSION" val="1.0"/>
  <p:tag name="KSO_WM_BEAUTIFY_FLAG" val="#wm#"/>
</p:tagLst>
</file>

<file path=ppt/tags/tag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7"/>
  <p:tag name="KSO_WM_UNIT_ID" val="_3*i*97"/>
  <p:tag name="KSO_WM_UNIT_LAYERLEVEL" val="1"/>
  <p:tag name="KSO_WM_TAG_VERSION" val="1.0"/>
  <p:tag name="KSO_WM_BEAUTIFY_FLAG" val="#wm#"/>
</p:tagLst>
</file>

<file path=ppt/tags/tag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8"/>
  <p:tag name="KSO_WM_UNIT_ID" val="_3*i*98"/>
  <p:tag name="KSO_WM_UNIT_LAYERLEVEL" val="1"/>
  <p:tag name="KSO_WM_TAG_VERSION" val="1.0"/>
  <p:tag name="KSO_WM_BEAUTIFY_FLAG" val="#wm#"/>
</p:tagLst>
</file>

<file path=ppt/tags/tag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9"/>
  <p:tag name="KSO_WM_UNIT_ID" val="_3*i*99"/>
  <p:tag name="KSO_WM_UNIT_LAYERLEVEL" val="1"/>
  <p:tag name="KSO_WM_TAG_VERSION" val="1.0"/>
  <p:tag name="KSO_WM_BEAUTIFY_FLAG" val="#wm#"/>
</p:tagLst>
</file>

<file path=ppt/tags/tag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0"/>
  <p:tag name="KSO_WM_UNIT_ID" val="_3*i*100"/>
  <p:tag name="KSO_WM_UNIT_LAYERLEVEL" val="1"/>
  <p:tag name="KSO_WM_TAG_VERSION" val="1.0"/>
  <p:tag name="KSO_WM_BEAUTIFY_FLAG" val="#wm#"/>
</p:tagLst>
</file>

<file path=ppt/tags/tag5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1"/>
  <p:tag name="KSO_WM_UNIT_ID" val="_3*i*101"/>
  <p:tag name="KSO_WM_UNIT_LAYERLEVEL" val="1"/>
  <p:tag name="KSO_WM_TAG_VERSION" val="1.0"/>
  <p:tag name="KSO_WM_BEAUTIFY_FLAG" val="#wm#"/>
</p:tagLst>
</file>

<file path=ppt/tags/tag5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2"/>
  <p:tag name="KSO_WM_UNIT_ID" val="_3*i*102"/>
  <p:tag name="KSO_WM_UNIT_LAYERLEVEL" val="1"/>
  <p:tag name="KSO_WM_TAG_VERSION" val="1.0"/>
  <p:tag name="KSO_WM_BEAUTIFY_FLAG" val="#wm#"/>
</p:tagLst>
</file>

<file path=ppt/tags/tag5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3"/>
  <p:tag name="KSO_WM_UNIT_ID" val="_3*i*103"/>
  <p:tag name="KSO_WM_UNIT_LAYERLEVEL" val="1"/>
  <p:tag name="KSO_WM_TAG_VERSION" val="1.0"/>
  <p:tag name="KSO_WM_BEAUTIFY_FLAG" val="#wm#"/>
</p:tagLst>
</file>

<file path=ppt/tags/tag5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4"/>
  <p:tag name="KSO_WM_UNIT_ID" val="_3*i*104"/>
  <p:tag name="KSO_WM_UNIT_LAYERLEVEL" val="1"/>
  <p:tag name="KSO_WM_TAG_VERSION" val="1.0"/>
  <p:tag name="KSO_WM_BEAUTIFY_FLAG" val="#wm#"/>
</p:tagLst>
</file>

<file path=ppt/tags/tag5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5"/>
  <p:tag name="KSO_WM_UNIT_ID" val="_3*i*105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6"/>
  <p:tag name="KSO_WM_UNIT_ID" val="_3*i*106"/>
  <p:tag name="KSO_WM_UNIT_LAYERLEVEL" val="1"/>
  <p:tag name="KSO_WM_TAG_VERSION" val="1.0"/>
  <p:tag name="KSO_WM_BEAUTIFY_FLAG" val="#wm#"/>
</p:tagLst>
</file>

<file path=ppt/tags/tag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7"/>
  <p:tag name="KSO_WM_UNIT_ID" val="_3*i*107"/>
  <p:tag name="KSO_WM_UNIT_LAYERLEVEL" val="1"/>
  <p:tag name="KSO_WM_TAG_VERSION" val="1.0"/>
  <p:tag name="KSO_WM_BEAUTIFY_FLAG" val="#wm#"/>
</p:tagLst>
</file>

<file path=ppt/tags/tag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8"/>
  <p:tag name="KSO_WM_UNIT_ID" val="_3*i*108"/>
  <p:tag name="KSO_WM_UNIT_LAYERLEVEL" val="1"/>
  <p:tag name="KSO_WM_TAG_VERSION" val="1.0"/>
  <p:tag name="KSO_WM_BEAUTIFY_FLAG" val="#wm#"/>
</p:tagLst>
</file>

<file path=ppt/tags/tag5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9"/>
  <p:tag name="KSO_WM_UNIT_ID" val="_3*i*109"/>
  <p:tag name="KSO_WM_UNIT_LAYERLEVEL" val="1"/>
  <p:tag name="KSO_WM_TAG_VERSION" val="1.0"/>
  <p:tag name="KSO_WM_BEAUTIFY_FLAG" val="#wm#"/>
</p:tagLst>
</file>

<file path=ppt/tags/tag5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0"/>
  <p:tag name="KSO_WM_UNIT_ID" val="_3*i*110"/>
  <p:tag name="KSO_WM_UNIT_LAYERLEVEL" val="1"/>
  <p:tag name="KSO_WM_TAG_VERSION" val="1.0"/>
  <p:tag name="KSO_WM_BEAUTIFY_FLAG" val="#wm#"/>
</p:tagLst>
</file>

<file path=ppt/tags/tag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1"/>
  <p:tag name="KSO_WM_UNIT_ID" val="_3*i*111"/>
  <p:tag name="KSO_WM_UNIT_LAYERLEVEL" val="1"/>
  <p:tag name="KSO_WM_TAG_VERSION" val="1.0"/>
  <p:tag name="KSO_WM_BEAUTIFY_FLAG" val="#wm#"/>
</p:tagLst>
</file>

<file path=ppt/tags/tag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2"/>
  <p:tag name="KSO_WM_UNIT_ID" val="_3*i*112"/>
  <p:tag name="KSO_WM_UNIT_LAYERLEVEL" val="1"/>
  <p:tag name="KSO_WM_TAG_VERSION" val="1.0"/>
  <p:tag name="KSO_WM_BEAUTIFY_FLAG" val="#wm#"/>
</p:tagLst>
</file>

<file path=ppt/tags/tag5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3"/>
  <p:tag name="KSO_WM_UNIT_ID" val="_3*i*113"/>
  <p:tag name="KSO_WM_UNIT_LAYERLEVEL" val="1"/>
  <p:tag name="KSO_WM_TAG_VERSION" val="1.0"/>
  <p:tag name="KSO_WM_BEAUTIFY_FLAG" val="#wm#"/>
</p:tagLst>
</file>

<file path=ppt/tags/tag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4"/>
  <p:tag name="KSO_WM_UNIT_ID" val="_3*i*114"/>
  <p:tag name="KSO_WM_UNIT_LAYERLEVEL" val="1"/>
  <p:tag name="KSO_WM_TAG_VERSION" val="1.0"/>
  <p:tag name="KSO_WM_BEAUTIFY_FLAG" val="#wm#"/>
</p:tagLst>
</file>

<file path=ppt/tags/tag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5"/>
  <p:tag name="KSO_WM_UNIT_ID" val="_3*i*115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6"/>
  <p:tag name="KSO_WM_UNIT_ID" val="_3*i*116"/>
  <p:tag name="KSO_WM_UNIT_LAYERLEVEL" val="1"/>
  <p:tag name="KSO_WM_TAG_VERSION" val="1.0"/>
  <p:tag name="KSO_WM_BEAUTIFY_FLAG" val="#wm#"/>
</p:tagLst>
</file>

<file path=ppt/tags/tag5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7"/>
  <p:tag name="KSO_WM_UNIT_ID" val="_3*i*117"/>
  <p:tag name="KSO_WM_UNIT_LAYERLEVEL" val="1"/>
  <p:tag name="KSO_WM_TAG_VERSION" val="1.0"/>
  <p:tag name="KSO_WM_BEAUTIFY_FLAG" val="#wm#"/>
</p:tagLst>
</file>

<file path=ppt/tags/tag5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8"/>
  <p:tag name="KSO_WM_UNIT_ID" val="_3*i*118"/>
  <p:tag name="KSO_WM_UNIT_LAYERLEVEL" val="1"/>
  <p:tag name="KSO_WM_TAG_VERSION" val="1.0"/>
  <p:tag name="KSO_WM_BEAUTIFY_FLAG" val="#wm#"/>
</p:tagLst>
</file>

<file path=ppt/tags/tag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9"/>
  <p:tag name="KSO_WM_UNIT_ID" val="_3*i*119"/>
  <p:tag name="KSO_WM_UNIT_LAYERLEVEL" val="1"/>
  <p:tag name="KSO_WM_TAG_VERSION" val="1.0"/>
  <p:tag name="KSO_WM_BEAUTIFY_FLAG" val="#wm#"/>
</p:tagLst>
</file>

<file path=ppt/tags/tag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0"/>
  <p:tag name="KSO_WM_UNIT_ID" val="_3*i*120"/>
  <p:tag name="KSO_WM_UNIT_LAYERLEVEL" val="1"/>
  <p:tag name="KSO_WM_TAG_VERSION" val="1.0"/>
  <p:tag name="KSO_WM_BEAUTIFY_FLAG" val="#wm#"/>
</p:tagLst>
</file>

<file path=ppt/tags/tag5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1"/>
  <p:tag name="KSO_WM_UNIT_ID" val="_3*i*121"/>
  <p:tag name="KSO_WM_UNIT_LAYERLEVEL" val="1"/>
  <p:tag name="KSO_WM_TAG_VERSION" val="1.0"/>
  <p:tag name="KSO_WM_BEAUTIFY_FLAG" val="#wm#"/>
</p:tagLst>
</file>

<file path=ppt/tags/tag5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2"/>
  <p:tag name="KSO_WM_UNIT_ID" val="_3*i*122"/>
  <p:tag name="KSO_WM_UNIT_LAYERLEVEL" val="1"/>
  <p:tag name="KSO_WM_TAG_VERSION" val="1.0"/>
  <p:tag name="KSO_WM_BEAUTIFY_FLAG" val="#wm#"/>
</p:tagLst>
</file>

<file path=ppt/tags/tag5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3"/>
  <p:tag name="KSO_WM_UNIT_ID" val="_3*i*123"/>
  <p:tag name="KSO_WM_UNIT_LAYERLEVEL" val="1"/>
  <p:tag name="KSO_WM_TAG_VERSION" val="1.0"/>
  <p:tag name="KSO_WM_BEAUTIFY_FLAG" val="#wm#"/>
</p:tagLst>
</file>

<file path=ppt/tags/tag5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4"/>
  <p:tag name="KSO_WM_UNIT_ID" val="_3*i*124"/>
  <p:tag name="KSO_WM_UNIT_LAYERLEVEL" val="1"/>
  <p:tag name="KSO_WM_TAG_VERSION" val="1.0"/>
  <p:tag name="KSO_WM_BEAUTIFY_FLAG" val="#wm#"/>
</p:tagLst>
</file>

<file path=ppt/tags/tag5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5"/>
  <p:tag name="KSO_WM_UNIT_ID" val="_3*i*125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6"/>
  <p:tag name="KSO_WM_UNIT_ID" val="_3*i*126"/>
  <p:tag name="KSO_WM_UNIT_LAYERLEVEL" val="1"/>
  <p:tag name="KSO_WM_TAG_VERSION" val="1.0"/>
  <p:tag name="KSO_WM_BEAUTIFY_FLAG" val="#wm#"/>
</p:tagLst>
</file>

<file path=ppt/tags/tag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7"/>
  <p:tag name="KSO_WM_UNIT_ID" val="_3*i*127"/>
  <p:tag name="KSO_WM_UNIT_LAYERLEVEL" val="1"/>
  <p:tag name="KSO_WM_TAG_VERSION" val="1.0"/>
  <p:tag name="KSO_WM_BEAUTIFY_FLAG" val="#wm#"/>
</p:tagLst>
</file>

<file path=ppt/tags/tag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8"/>
  <p:tag name="KSO_WM_UNIT_ID" val="_3*i*128"/>
  <p:tag name="KSO_WM_UNIT_LAYERLEVEL" val="1"/>
  <p:tag name="KSO_WM_TAG_VERSION" val="1.0"/>
  <p:tag name="KSO_WM_BEAUTIFY_FLAG" val="#wm#"/>
</p:tagLst>
</file>

<file path=ppt/tags/tag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9"/>
  <p:tag name="KSO_WM_UNIT_ID" val="_3*i*129"/>
  <p:tag name="KSO_WM_UNIT_LAYERLEVEL" val="1"/>
  <p:tag name="KSO_WM_TAG_VERSION" val="1.0"/>
  <p:tag name="KSO_WM_BEAUTIFY_FLAG" val="#wm#"/>
</p:tagLst>
</file>

<file path=ppt/tags/tag5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0"/>
  <p:tag name="KSO_WM_UNIT_ID" val="_3*i*130"/>
  <p:tag name="KSO_WM_UNIT_LAYERLEVEL" val="1"/>
  <p:tag name="KSO_WM_TAG_VERSION" val="1.0"/>
  <p:tag name="KSO_WM_BEAUTIFY_FLAG" val="#wm#"/>
</p:tagLst>
</file>

<file path=ppt/tags/tag5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1"/>
  <p:tag name="KSO_WM_UNIT_ID" val="_3*i*131"/>
  <p:tag name="KSO_WM_UNIT_LAYERLEVEL" val="1"/>
  <p:tag name="KSO_WM_TAG_VERSION" val="1.0"/>
  <p:tag name="KSO_WM_BEAUTIFY_FLAG" val="#wm#"/>
</p:tagLst>
</file>

<file path=ppt/tags/tag5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2"/>
  <p:tag name="KSO_WM_UNIT_ID" val="_3*i*132"/>
  <p:tag name="KSO_WM_UNIT_LAYERLEVEL" val="1"/>
  <p:tag name="KSO_WM_TAG_VERSION" val="1.0"/>
  <p:tag name="KSO_WM_BEAUTIFY_FLAG" val="#wm#"/>
</p:tagLst>
</file>

<file path=ppt/tags/tag5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3"/>
  <p:tag name="KSO_WM_UNIT_ID" val="_3*i*133"/>
  <p:tag name="KSO_WM_UNIT_LAYERLEVEL" val="1"/>
  <p:tag name="KSO_WM_TAG_VERSION" val="1.0"/>
  <p:tag name="KSO_WM_BEAUTIFY_FLAG" val="#wm#"/>
</p:tagLst>
</file>

<file path=ppt/tags/tag5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4"/>
  <p:tag name="KSO_WM_UNIT_ID" val="_3*i*134"/>
  <p:tag name="KSO_WM_UNIT_LAYERLEVEL" val="1"/>
  <p:tag name="KSO_WM_TAG_VERSION" val="1.0"/>
  <p:tag name="KSO_WM_BEAUTIFY_FLAG" val="#wm#"/>
</p:tagLst>
</file>

<file path=ppt/tags/tag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5"/>
  <p:tag name="KSO_WM_UNIT_ID" val="_3*i*135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6"/>
  <p:tag name="KSO_WM_UNIT_ID" val="_3*i*136"/>
  <p:tag name="KSO_WM_UNIT_LAYERLEVEL" val="1"/>
  <p:tag name="KSO_WM_TAG_VERSION" val="1.0"/>
  <p:tag name="KSO_WM_BEAUTIFY_FLAG" val="#wm#"/>
</p:tagLst>
</file>

<file path=ppt/tags/tag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7"/>
  <p:tag name="KSO_WM_UNIT_ID" val="_3*i*137"/>
  <p:tag name="KSO_WM_UNIT_LAYERLEVEL" val="1"/>
  <p:tag name="KSO_WM_TAG_VERSION" val="1.0"/>
  <p:tag name="KSO_WM_BEAUTIFY_FLAG" val="#wm#"/>
</p:tagLst>
</file>

<file path=ppt/tags/tag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8"/>
  <p:tag name="KSO_WM_UNIT_ID" val="_3*i*138"/>
  <p:tag name="KSO_WM_UNIT_LAYERLEVEL" val="1"/>
  <p:tag name="KSO_WM_TAG_VERSION" val="1.0"/>
  <p:tag name="KSO_WM_BEAUTIFY_FLAG" val="#wm#"/>
</p:tagLst>
</file>

<file path=ppt/tags/tag5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9"/>
  <p:tag name="KSO_WM_UNIT_ID" val="_3*i*139"/>
  <p:tag name="KSO_WM_UNIT_LAYERLEVEL" val="1"/>
  <p:tag name="KSO_WM_TAG_VERSION" val="1.0"/>
  <p:tag name="KSO_WM_BEAUTIFY_FLAG" val="#wm#"/>
</p:tagLst>
</file>

<file path=ppt/tags/tag5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0"/>
  <p:tag name="KSO_WM_UNIT_ID" val="_3*i*140"/>
  <p:tag name="KSO_WM_UNIT_LAYERLEVEL" val="1"/>
  <p:tag name="KSO_WM_TAG_VERSION" val="1.0"/>
  <p:tag name="KSO_WM_BEAUTIFY_FLAG" val="#wm#"/>
</p:tagLst>
</file>

<file path=ppt/tags/tag5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1"/>
  <p:tag name="KSO_WM_UNIT_ID" val="_3*i*141"/>
  <p:tag name="KSO_WM_UNIT_LAYERLEVEL" val="1"/>
  <p:tag name="KSO_WM_TAG_VERSION" val="1.0"/>
  <p:tag name="KSO_WM_BEAUTIFY_FLAG" val="#wm#"/>
</p:tagLst>
</file>

<file path=ppt/tags/tag5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2"/>
  <p:tag name="KSO_WM_UNIT_ID" val="_3*i*142"/>
  <p:tag name="KSO_WM_UNIT_LAYERLEVEL" val="1"/>
  <p:tag name="KSO_WM_TAG_VERSION" val="1.0"/>
  <p:tag name="KSO_WM_BEAUTIFY_FLAG" val="#wm#"/>
</p:tagLst>
</file>

<file path=ppt/tags/tag5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3"/>
  <p:tag name="KSO_WM_UNIT_ID" val="_3*i*143"/>
  <p:tag name="KSO_WM_UNIT_LAYERLEVEL" val="1"/>
  <p:tag name="KSO_WM_TAG_VERSION" val="1.0"/>
  <p:tag name="KSO_WM_BEAUTIFY_FLAG" val="#wm#"/>
</p:tagLst>
</file>

<file path=ppt/tags/tag5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4"/>
  <p:tag name="KSO_WM_UNIT_ID" val="_3*i*144"/>
  <p:tag name="KSO_WM_UNIT_LAYERLEVEL" val="1"/>
  <p:tag name="KSO_WM_TAG_VERSION" val="1.0"/>
  <p:tag name="KSO_WM_BEAUTIFY_FLAG" val="#wm#"/>
</p:tagLst>
</file>

<file path=ppt/tags/tag5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5"/>
  <p:tag name="KSO_WM_UNIT_ID" val="_3*i*145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6"/>
  <p:tag name="KSO_WM_UNIT_ID" val="_3*i*146"/>
  <p:tag name="KSO_WM_UNIT_LAYERLEVEL" val="1"/>
  <p:tag name="KSO_WM_TAG_VERSION" val="1.0"/>
  <p:tag name="KSO_WM_BEAUTIFY_FLAG" val="#wm#"/>
</p:tagLst>
</file>

<file path=ppt/tags/tag5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7"/>
  <p:tag name="KSO_WM_UNIT_ID" val="_3*i*147"/>
  <p:tag name="KSO_WM_UNIT_LAYERLEVEL" val="1"/>
  <p:tag name="KSO_WM_TAG_VERSION" val="1.0"/>
  <p:tag name="KSO_WM_BEAUTIFY_FLAG" val="#wm#"/>
</p:tagLst>
</file>

<file path=ppt/tags/tag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8"/>
  <p:tag name="KSO_WM_UNIT_ID" val="_3*i*148"/>
  <p:tag name="KSO_WM_UNIT_LAYERLEVEL" val="1"/>
  <p:tag name="KSO_WM_TAG_VERSION" val="1.0"/>
  <p:tag name="KSO_WM_BEAUTIFY_FLAG" val="#wm#"/>
</p:tagLst>
</file>

<file path=ppt/tags/tag5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9"/>
  <p:tag name="KSO_WM_UNIT_ID" val="_3*i*149"/>
  <p:tag name="KSO_WM_UNIT_LAYERLEVEL" val="1"/>
  <p:tag name="KSO_WM_TAG_VERSION" val="1.0"/>
  <p:tag name="KSO_WM_BEAUTIFY_FLAG" val="#wm#"/>
</p:tagLst>
</file>

<file path=ppt/tags/tag5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0"/>
  <p:tag name="KSO_WM_UNIT_ID" val="_3*i*150"/>
  <p:tag name="KSO_WM_UNIT_LAYERLEVEL" val="1"/>
  <p:tag name="KSO_WM_TAG_VERSION" val="1.0"/>
  <p:tag name="KSO_WM_BEAUTIFY_FLAG" val="#wm#"/>
</p:tagLst>
</file>

<file path=ppt/tags/tag5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1"/>
  <p:tag name="KSO_WM_UNIT_ID" val="_3*i*151"/>
  <p:tag name="KSO_WM_UNIT_LAYERLEVEL" val="1"/>
  <p:tag name="KSO_WM_TAG_VERSION" val="1.0"/>
  <p:tag name="KSO_WM_BEAUTIFY_FLAG" val="#wm#"/>
</p:tagLst>
</file>

<file path=ppt/tags/tag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2"/>
  <p:tag name="KSO_WM_UNIT_ID" val="_3*i*152"/>
  <p:tag name="KSO_WM_UNIT_LAYERLEVEL" val="1"/>
  <p:tag name="KSO_WM_TAG_VERSION" val="1.0"/>
  <p:tag name="KSO_WM_BEAUTIFY_FLAG" val="#wm#"/>
</p:tagLst>
</file>

<file path=ppt/tags/tag5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3"/>
  <p:tag name="KSO_WM_UNIT_ID" val="_3*i*153"/>
  <p:tag name="KSO_WM_UNIT_LAYERLEVEL" val="1"/>
  <p:tag name="KSO_WM_TAG_VERSION" val="1.0"/>
  <p:tag name="KSO_WM_BEAUTIFY_FLAG" val="#wm#"/>
</p:tagLst>
</file>

<file path=ppt/tags/tag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4"/>
  <p:tag name="KSO_WM_UNIT_ID" val="_3*i*154"/>
  <p:tag name="KSO_WM_UNIT_LAYERLEVEL" val="1"/>
  <p:tag name="KSO_WM_TAG_VERSION" val="1.0"/>
  <p:tag name="KSO_WM_BEAUTIFY_FLAG" val="#wm#"/>
</p:tagLst>
</file>

<file path=ppt/tags/tag5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5"/>
  <p:tag name="KSO_WM_UNIT_ID" val="_3*i*155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6"/>
  <p:tag name="KSO_WM_UNIT_ID" val="_3*i*156"/>
  <p:tag name="KSO_WM_UNIT_LAYERLEVEL" val="1"/>
  <p:tag name="KSO_WM_TAG_VERSION" val="1.0"/>
  <p:tag name="KSO_WM_BEAUTIFY_FLAG" val="#wm#"/>
</p:tagLst>
</file>

<file path=ppt/tags/tag5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7"/>
  <p:tag name="KSO_WM_UNIT_ID" val="_3*i*157"/>
  <p:tag name="KSO_WM_UNIT_LAYERLEVEL" val="1"/>
  <p:tag name="KSO_WM_TAG_VERSION" val="1.0"/>
  <p:tag name="KSO_WM_BEAUTIFY_FLAG" val="#wm#"/>
</p:tagLst>
</file>

<file path=ppt/tags/tag5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8"/>
  <p:tag name="KSO_WM_UNIT_ID" val="_3*i*158"/>
  <p:tag name="KSO_WM_UNIT_LAYERLEVEL" val="1"/>
  <p:tag name="KSO_WM_TAG_VERSION" val="1.0"/>
  <p:tag name="KSO_WM_BEAUTIFY_FLAG" val="#wm#"/>
</p:tagLst>
</file>

<file path=ppt/tags/tag5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9"/>
  <p:tag name="KSO_WM_UNIT_ID" val="_3*i*159"/>
  <p:tag name="KSO_WM_UNIT_LAYERLEVEL" val="1"/>
  <p:tag name="KSO_WM_TAG_VERSION" val="1.0"/>
  <p:tag name="KSO_WM_BEAUTIFY_FLAG" val="#wm#"/>
</p:tagLst>
</file>

<file path=ppt/tags/tag5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0"/>
  <p:tag name="KSO_WM_UNIT_ID" val="_3*i*160"/>
  <p:tag name="KSO_WM_UNIT_LAYERLEVEL" val="1"/>
  <p:tag name="KSO_WM_TAG_VERSION" val="1.0"/>
  <p:tag name="KSO_WM_BEAUTIFY_FLAG" val="#wm#"/>
</p:tagLst>
</file>

<file path=ppt/tags/tag5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1"/>
  <p:tag name="KSO_WM_UNIT_ID" val="_3*i*161"/>
  <p:tag name="KSO_WM_UNIT_LAYERLEVEL" val="1"/>
  <p:tag name="KSO_WM_TAG_VERSION" val="1.0"/>
  <p:tag name="KSO_WM_BEAUTIFY_FLAG" val="#wm#"/>
</p:tagLst>
</file>

<file path=ppt/tags/tag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2"/>
  <p:tag name="KSO_WM_UNIT_ID" val="_3*i*162"/>
  <p:tag name="KSO_WM_UNIT_LAYERLEVEL" val="1"/>
  <p:tag name="KSO_WM_TAG_VERSION" val="1.0"/>
  <p:tag name="KSO_WM_BEAUTIFY_FLAG" val="#wm#"/>
</p:tagLst>
</file>

<file path=ppt/tags/tag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3"/>
  <p:tag name="KSO_WM_UNIT_ID" val="_3*i*163"/>
  <p:tag name="KSO_WM_UNIT_LAYERLEVEL" val="1"/>
  <p:tag name="KSO_WM_TAG_VERSION" val="1.0"/>
  <p:tag name="KSO_WM_BEAUTIFY_FLAG" val="#wm#"/>
</p:tagLst>
</file>

<file path=ppt/tags/tag5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4"/>
  <p:tag name="KSO_WM_UNIT_ID" val="_3*i*164"/>
  <p:tag name="KSO_WM_UNIT_LAYERLEVEL" val="1"/>
  <p:tag name="KSO_WM_TAG_VERSION" val="1.0"/>
  <p:tag name="KSO_WM_BEAUTIFY_FLAG" val="#wm#"/>
</p:tagLst>
</file>

<file path=ppt/tags/tag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5"/>
  <p:tag name="KSO_WM_UNIT_ID" val="_3*i*165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6"/>
  <p:tag name="KSO_WM_UNIT_ID" val="_3*i*166"/>
  <p:tag name="KSO_WM_UNIT_LAYERLEVEL" val="1"/>
  <p:tag name="KSO_WM_TAG_VERSION" val="1.0"/>
  <p:tag name="KSO_WM_BEAUTIFY_FLAG" val="#wm#"/>
</p:tagLst>
</file>

<file path=ppt/tags/tag5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7"/>
  <p:tag name="KSO_WM_UNIT_ID" val="_3*i*167"/>
  <p:tag name="KSO_WM_UNIT_LAYERLEVEL" val="1"/>
  <p:tag name="KSO_WM_TAG_VERSION" val="1.0"/>
  <p:tag name="KSO_WM_BEAUTIFY_FLAG" val="#wm#"/>
</p:tagLst>
</file>

<file path=ppt/tags/tag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8"/>
  <p:tag name="KSO_WM_UNIT_ID" val="_3*i*168"/>
  <p:tag name="KSO_WM_UNIT_LAYERLEVEL" val="1"/>
  <p:tag name="KSO_WM_TAG_VERSION" val="1.0"/>
  <p:tag name="KSO_WM_BEAUTIFY_FLAG" val="#wm#"/>
</p:tagLst>
</file>

<file path=ppt/tags/tag5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9"/>
  <p:tag name="KSO_WM_UNIT_ID" val="_3*i*169"/>
  <p:tag name="KSO_WM_UNIT_LAYERLEVEL" val="1"/>
  <p:tag name="KSO_WM_TAG_VERSION" val="1.0"/>
  <p:tag name="KSO_WM_BEAUTIFY_FLAG" val="#wm#"/>
</p:tagLst>
</file>

<file path=ppt/tags/tag5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0"/>
  <p:tag name="KSO_WM_UNIT_ID" val="_3*i*170"/>
  <p:tag name="KSO_WM_UNIT_LAYERLEVEL" val="1"/>
  <p:tag name="KSO_WM_TAG_VERSION" val="1.0"/>
  <p:tag name="KSO_WM_BEAUTIFY_FLAG" val="#wm#"/>
</p:tagLst>
</file>

<file path=ppt/tags/tag5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1"/>
  <p:tag name="KSO_WM_UNIT_ID" val="_3*i*171"/>
  <p:tag name="KSO_WM_UNIT_LAYERLEVEL" val="1"/>
  <p:tag name="KSO_WM_TAG_VERSION" val="1.0"/>
  <p:tag name="KSO_WM_BEAUTIFY_FLAG" val="#wm#"/>
</p:tagLst>
</file>

<file path=ppt/tags/tag5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2"/>
  <p:tag name="KSO_WM_UNIT_ID" val="_3*i*172"/>
  <p:tag name="KSO_WM_UNIT_LAYERLEVEL" val="1"/>
  <p:tag name="KSO_WM_TAG_VERSION" val="1.0"/>
  <p:tag name="KSO_WM_BEAUTIFY_FLAG" val="#wm#"/>
</p:tagLst>
</file>

<file path=ppt/tags/tag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3"/>
  <p:tag name="KSO_WM_UNIT_ID" val="_3*i*173"/>
  <p:tag name="KSO_WM_UNIT_LAYERLEVEL" val="1"/>
  <p:tag name="KSO_WM_TAG_VERSION" val="1.0"/>
  <p:tag name="KSO_WM_BEAUTIFY_FLAG" val="#wm#"/>
</p:tagLst>
</file>

<file path=ppt/tags/tag5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4"/>
  <p:tag name="KSO_WM_UNIT_ID" val="_3*i*174"/>
  <p:tag name="KSO_WM_UNIT_LAYERLEVEL" val="1"/>
  <p:tag name="KSO_WM_TAG_VERSION" val="1.0"/>
  <p:tag name="KSO_WM_BEAUTIFY_FLAG" val="#wm#"/>
</p:tagLst>
</file>

<file path=ppt/tags/tag5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5"/>
  <p:tag name="KSO_WM_UNIT_ID" val="_3*i*175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6"/>
  <p:tag name="KSO_WM_UNIT_ID" val="_3*i*176"/>
  <p:tag name="KSO_WM_UNIT_LAYERLEVEL" val="1"/>
  <p:tag name="KSO_WM_TAG_VERSION" val="1.0"/>
  <p:tag name="KSO_WM_BEAUTIFY_FLAG" val="#wm#"/>
</p:tagLst>
</file>

<file path=ppt/tags/tag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7"/>
  <p:tag name="KSO_WM_UNIT_ID" val="_3*i*177"/>
  <p:tag name="KSO_WM_UNIT_LAYERLEVEL" val="1"/>
  <p:tag name="KSO_WM_TAG_VERSION" val="1.0"/>
  <p:tag name="KSO_WM_BEAUTIFY_FLAG" val="#wm#"/>
</p:tagLst>
</file>

<file path=ppt/tags/tag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8"/>
  <p:tag name="KSO_WM_UNIT_ID" val="_3*i*178"/>
  <p:tag name="KSO_WM_UNIT_LAYERLEVEL" val="1"/>
  <p:tag name="KSO_WM_TAG_VERSION" val="1.0"/>
  <p:tag name="KSO_WM_BEAUTIFY_FLAG" val="#wm#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9"/>
  <p:tag name="KSO_WM_UNIT_ID" val="_3*i*179"/>
  <p:tag name="KSO_WM_UNIT_LAYERLEVEL" val="1"/>
  <p:tag name="KSO_WM_TAG_VERSION" val="1.0"/>
  <p:tag name="KSO_WM_BEAUTIFY_FLAG" val="#wm#"/>
</p:tagLst>
</file>

<file path=ppt/tags/tag5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0"/>
  <p:tag name="KSO_WM_UNIT_ID" val="_3*i*180"/>
  <p:tag name="KSO_WM_UNIT_LAYERLEVEL" val="1"/>
  <p:tag name="KSO_WM_TAG_VERSION" val="1.0"/>
  <p:tag name="KSO_WM_BEAUTIFY_FLAG" val="#wm#"/>
</p:tagLst>
</file>

<file path=ppt/tags/tag5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1"/>
  <p:tag name="KSO_WM_UNIT_ID" val="_3*i*181"/>
  <p:tag name="KSO_WM_UNIT_LAYERLEVEL" val="1"/>
  <p:tag name="KSO_WM_TAG_VERSION" val="1.0"/>
  <p:tag name="KSO_WM_BEAUTIFY_FLAG" val="#wm#"/>
</p:tagLst>
</file>

<file path=ppt/tags/tag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2"/>
  <p:tag name="KSO_WM_UNIT_ID" val="_3*i*182"/>
  <p:tag name="KSO_WM_UNIT_LAYERLEVEL" val="1"/>
  <p:tag name="KSO_WM_TAG_VERSION" val="1.0"/>
  <p:tag name="KSO_WM_BEAUTIFY_FLAG" val="#wm#"/>
</p:tagLst>
</file>

<file path=ppt/tags/tag5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3"/>
  <p:tag name="KSO_WM_UNIT_ID" val="_3*i*183"/>
  <p:tag name="KSO_WM_UNIT_LAYERLEVEL" val="1"/>
  <p:tag name="KSO_WM_TAG_VERSION" val="1.0"/>
  <p:tag name="KSO_WM_BEAUTIFY_FLAG" val="#wm#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4"/>
  <p:tag name="KSO_WM_UNIT_ID" val="_3*i*184"/>
  <p:tag name="KSO_WM_UNIT_LAYERLEVEL" val="1"/>
  <p:tag name="KSO_WM_TAG_VERSION" val="1.0"/>
  <p:tag name="KSO_WM_BEAUTIFY_FLAG" val="#wm#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5"/>
  <p:tag name="KSO_WM_UNIT_ID" val="_3*i*185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6"/>
  <p:tag name="KSO_WM_UNIT_ID" val="_3*i*186"/>
  <p:tag name="KSO_WM_UNIT_LAYERLEVEL" val="1"/>
  <p:tag name="KSO_WM_TAG_VERSION" val="1.0"/>
  <p:tag name="KSO_WM_BEAUTIFY_FLAG" val="#wm#"/>
</p:tagLst>
</file>

<file path=ppt/tags/tag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7"/>
  <p:tag name="KSO_WM_UNIT_ID" val="_3*i*187"/>
  <p:tag name="KSO_WM_UNIT_LAYERLEVEL" val="1"/>
  <p:tag name="KSO_WM_TAG_VERSION" val="1.0"/>
  <p:tag name="KSO_WM_BEAUTIFY_FLAG" val="#wm#"/>
</p:tagLst>
</file>

<file path=ppt/tags/tag5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8"/>
  <p:tag name="KSO_WM_UNIT_ID" val="_3*i*188"/>
  <p:tag name="KSO_WM_UNIT_LAYERLEVEL" val="1"/>
  <p:tag name="KSO_WM_TAG_VERSION" val="1.0"/>
  <p:tag name="KSO_WM_BEAUTIFY_FLAG" val="#wm#"/>
</p:tagLst>
</file>

<file path=ppt/tags/tag5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9"/>
  <p:tag name="KSO_WM_UNIT_ID" val="_3*i*189"/>
  <p:tag name="KSO_WM_UNIT_LAYERLEVEL" val="1"/>
  <p:tag name="KSO_WM_TAG_VERSION" val="1.0"/>
  <p:tag name="KSO_WM_BEAUTIFY_FLAG" val="#wm#"/>
</p:tagLst>
</file>

<file path=ppt/tags/tag5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0"/>
  <p:tag name="KSO_WM_UNIT_ID" val="_3*i*190"/>
  <p:tag name="KSO_WM_UNIT_LAYERLEVEL" val="1"/>
  <p:tag name="KSO_WM_TAG_VERSION" val="1.0"/>
  <p:tag name="KSO_WM_BEAUTIFY_FLAG" val="#wm#"/>
</p:tagLst>
</file>

<file path=ppt/tags/tag5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1"/>
  <p:tag name="KSO_WM_UNIT_ID" val="_3*i*191"/>
  <p:tag name="KSO_WM_UNIT_LAYERLEVEL" val="1"/>
  <p:tag name="KSO_WM_TAG_VERSION" val="1.0"/>
  <p:tag name="KSO_WM_BEAUTIFY_FLAG" val="#wm#"/>
</p:tagLst>
</file>

<file path=ppt/tags/tag5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2"/>
  <p:tag name="KSO_WM_UNIT_ID" val="_3*i*192"/>
  <p:tag name="KSO_WM_UNIT_LAYERLEVEL" val="1"/>
  <p:tag name="KSO_WM_TAG_VERSION" val="1.0"/>
  <p:tag name="KSO_WM_BEAUTIFY_FLAG" val="#wm#"/>
</p:tagLst>
</file>

<file path=ppt/tags/tag5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3"/>
  <p:tag name="KSO_WM_UNIT_ID" val="_3*i*193"/>
  <p:tag name="KSO_WM_UNIT_LAYERLEVEL" val="1"/>
  <p:tag name="KSO_WM_TAG_VERSION" val="1.0"/>
  <p:tag name="KSO_WM_BEAUTIFY_FLAG" val="#wm#"/>
</p:tagLst>
</file>

<file path=ppt/tags/tag5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4"/>
  <p:tag name="KSO_WM_UNIT_ID" val="_3*i*194"/>
  <p:tag name="KSO_WM_UNIT_LAYERLEVEL" val="1"/>
  <p:tag name="KSO_WM_TAG_VERSION" val="1.0"/>
  <p:tag name="KSO_WM_BEAUTIFY_FLAG" val="#wm#"/>
</p:tagLst>
</file>

<file path=ppt/tags/tag5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5"/>
  <p:tag name="KSO_WM_UNIT_ID" val="_3*i*195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6"/>
  <p:tag name="KSO_WM_UNIT_ID" val="_3*i*196"/>
  <p:tag name="KSO_WM_UNIT_LAYERLEVEL" val="1"/>
  <p:tag name="KSO_WM_TAG_VERSION" val="1.0"/>
  <p:tag name="KSO_WM_BEAUTIFY_FLAG" val="#wm#"/>
</p:tagLst>
</file>

<file path=ppt/tags/tag6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7"/>
  <p:tag name="KSO_WM_UNIT_ID" val="_3*i*197"/>
  <p:tag name="KSO_WM_UNIT_LAYERLEVEL" val="1"/>
  <p:tag name="KSO_WM_TAG_VERSION" val="1.0"/>
  <p:tag name="KSO_WM_BEAUTIFY_FLAG" val="#wm#"/>
</p:tagLst>
</file>

<file path=ppt/tags/tag6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8"/>
  <p:tag name="KSO_WM_UNIT_ID" val="_3*i*198"/>
  <p:tag name="KSO_WM_UNIT_LAYERLEVEL" val="1"/>
  <p:tag name="KSO_WM_TAG_VERSION" val="1.0"/>
  <p:tag name="KSO_WM_BEAUTIFY_FLAG" val="#wm#"/>
</p:tagLst>
</file>

<file path=ppt/tags/tag6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9"/>
  <p:tag name="KSO_WM_UNIT_ID" val="_3*i*199"/>
  <p:tag name="KSO_WM_UNIT_LAYERLEVEL" val="1"/>
  <p:tag name="KSO_WM_TAG_VERSION" val="1.0"/>
  <p:tag name="KSO_WM_BEAUTIFY_FLAG" val="#wm#"/>
</p:tagLst>
</file>

<file path=ppt/tags/tag6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0"/>
  <p:tag name="KSO_WM_UNIT_ID" val="_3*i*200"/>
  <p:tag name="KSO_WM_UNIT_LAYERLEVEL" val="1"/>
  <p:tag name="KSO_WM_TAG_VERSION" val="1.0"/>
  <p:tag name="KSO_WM_BEAUTIFY_FLAG" val="#wm#"/>
</p:tagLst>
</file>

<file path=ppt/tags/tag6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1"/>
  <p:tag name="KSO_WM_UNIT_ID" val="_3*i*201"/>
  <p:tag name="KSO_WM_UNIT_LAYERLEVEL" val="1"/>
  <p:tag name="KSO_WM_TAG_VERSION" val="1.0"/>
  <p:tag name="KSO_WM_BEAUTIFY_FLAG" val="#wm#"/>
</p:tagLst>
</file>

<file path=ppt/tags/tag6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2"/>
  <p:tag name="KSO_WM_UNIT_ID" val="_3*i*202"/>
  <p:tag name="KSO_WM_UNIT_LAYERLEVEL" val="1"/>
  <p:tag name="KSO_WM_TAG_VERSION" val="1.0"/>
  <p:tag name="KSO_WM_BEAUTIFY_FLAG" val="#wm#"/>
</p:tagLst>
</file>

<file path=ppt/tags/tag6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3"/>
  <p:tag name="KSO_WM_UNIT_ID" val="_3*i*203"/>
  <p:tag name="KSO_WM_UNIT_LAYERLEVEL" val="1"/>
  <p:tag name="KSO_WM_TAG_VERSION" val="1.0"/>
  <p:tag name="KSO_WM_BEAUTIFY_FLAG" val="#wm#"/>
</p:tagLst>
</file>

<file path=ppt/tags/tag6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4"/>
  <p:tag name="KSO_WM_UNIT_ID" val="_3*i*204"/>
  <p:tag name="KSO_WM_UNIT_LAYERLEVEL" val="1"/>
  <p:tag name="KSO_WM_TAG_VERSION" val="1.0"/>
  <p:tag name="KSO_WM_BEAUTIFY_FLAG" val="#wm#"/>
</p:tagLst>
</file>

<file path=ppt/tags/tag6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5"/>
  <p:tag name="KSO_WM_UNIT_ID" val="_3*i*205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6"/>
  <p:tag name="KSO_WM_UNIT_ID" val="_3*i*206"/>
  <p:tag name="KSO_WM_UNIT_LAYERLEVEL" val="1"/>
  <p:tag name="KSO_WM_TAG_VERSION" val="1.0"/>
  <p:tag name="KSO_WM_BEAUTIFY_FLAG" val="#wm#"/>
</p:tagLst>
</file>

<file path=ppt/tags/tag6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7"/>
  <p:tag name="KSO_WM_UNIT_ID" val="_3*i*207"/>
  <p:tag name="KSO_WM_UNIT_LAYERLEVEL" val="1"/>
  <p:tag name="KSO_WM_TAG_VERSION" val="1.0"/>
  <p:tag name="KSO_WM_BEAUTIFY_FLAG" val="#wm#"/>
</p:tagLst>
</file>

<file path=ppt/tags/tag6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8"/>
  <p:tag name="KSO_WM_UNIT_ID" val="_3*i*208"/>
  <p:tag name="KSO_WM_UNIT_LAYERLEVEL" val="1"/>
  <p:tag name="KSO_WM_TAG_VERSION" val="1.0"/>
  <p:tag name="KSO_WM_BEAUTIFY_FLAG" val="#wm#"/>
</p:tagLst>
</file>

<file path=ppt/tags/tag6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9"/>
  <p:tag name="KSO_WM_UNIT_ID" val="_3*i*209"/>
  <p:tag name="KSO_WM_UNIT_LAYERLEVEL" val="1"/>
  <p:tag name="KSO_WM_TAG_VERSION" val="1.0"/>
  <p:tag name="KSO_WM_BEAUTIFY_FLAG" val="#wm#"/>
</p:tagLst>
</file>

<file path=ppt/tags/tag6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0"/>
  <p:tag name="KSO_WM_UNIT_ID" val="_3*i*210"/>
  <p:tag name="KSO_WM_UNIT_LAYERLEVEL" val="1"/>
  <p:tag name="KSO_WM_TAG_VERSION" val="1.0"/>
  <p:tag name="KSO_WM_BEAUTIFY_FLAG" val="#wm#"/>
</p:tagLst>
</file>

<file path=ppt/tags/tag6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1"/>
  <p:tag name="KSO_WM_UNIT_ID" val="_3*i*211"/>
  <p:tag name="KSO_WM_UNIT_LAYERLEVEL" val="1"/>
  <p:tag name="KSO_WM_TAG_VERSION" val="1.0"/>
  <p:tag name="KSO_WM_BEAUTIFY_FLAG" val="#wm#"/>
</p:tagLst>
</file>

<file path=ppt/tags/tag6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2"/>
  <p:tag name="KSO_WM_UNIT_ID" val="_3*i*212"/>
  <p:tag name="KSO_WM_UNIT_LAYERLEVEL" val="1"/>
  <p:tag name="KSO_WM_TAG_VERSION" val="1.0"/>
  <p:tag name="KSO_WM_BEAUTIFY_FLAG" val="#wm#"/>
</p:tagLst>
</file>

<file path=ppt/tags/tag6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3"/>
  <p:tag name="KSO_WM_UNIT_ID" val="_3*i*213"/>
  <p:tag name="KSO_WM_UNIT_LAYERLEVEL" val="1"/>
  <p:tag name="KSO_WM_TAG_VERSION" val="1.0"/>
  <p:tag name="KSO_WM_BEAUTIFY_FLAG" val="#wm#"/>
</p:tagLst>
</file>

<file path=ppt/tags/tag6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4"/>
  <p:tag name="KSO_WM_UNIT_ID" val="_3*i*214"/>
  <p:tag name="KSO_WM_UNIT_LAYERLEVEL" val="1"/>
  <p:tag name="KSO_WM_TAG_VERSION" val="1.0"/>
  <p:tag name="KSO_WM_BEAUTIFY_FLAG" val="#wm#"/>
</p:tagLst>
</file>

<file path=ppt/tags/tag6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5"/>
  <p:tag name="KSO_WM_UNIT_ID" val="_3*i*215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6"/>
  <p:tag name="KSO_WM_UNIT_ID" val="_3*i*216"/>
  <p:tag name="KSO_WM_UNIT_LAYERLEVEL" val="1"/>
  <p:tag name="KSO_WM_TAG_VERSION" val="1.0"/>
  <p:tag name="KSO_WM_BEAUTIFY_FLAG" val="#wm#"/>
</p:tagLst>
</file>

<file path=ppt/tags/tag6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7"/>
  <p:tag name="KSO_WM_UNIT_ID" val="_3*i*217"/>
  <p:tag name="KSO_WM_UNIT_LAYERLEVEL" val="1"/>
  <p:tag name="KSO_WM_TAG_VERSION" val="1.0"/>
  <p:tag name="KSO_WM_BEAUTIFY_FLAG" val="#wm#"/>
</p:tagLst>
</file>

<file path=ppt/tags/tag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8"/>
  <p:tag name="KSO_WM_UNIT_ID" val="_3*i*218"/>
  <p:tag name="KSO_WM_UNIT_LAYERLEVEL" val="1"/>
  <p:tag name="KSO_WM_TAG_VERSION" val="1.0"/>
  <p:tag name="KSO_WM_BEAUTIFY_FLAG" val="#wm#"/>
</p:tagLst>
</file>

<file path=ppt/tags/tag6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9"/>
  <p:tag name="KSO_WM_UNIT_ID" val="_3*i*219"/>
  <p:tag name="KSO_WM_UNIT_LAYERLEVEL" val="1"/>
  <p:tag name="KSO_WM_TAG_VERSION" val="1.0"/>
  <p:tag name="KSO_WM_BEAUTIFY_FLAG" val="#wm#"/>
</p:tagLst>
</file>

<file path=ppt/tags/tag6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0"/>
  <p:tag name="KSO_WM_UNIT_ID" val="_3*i*220"/>
  <p:tag name="KSO_WM_UNIT_LAYERLEVEL" val="1"/>
  <p:tag name="KSO_WM_TAG_VERSION" val="1.0"/>
  <p:tag name="KSO_WM_BEAUTIFY_FLAG" val="#wm#"/>
</p:tagLst>
</file>

<file path=ppt/tags/tag6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1"/>
  <p:tag name="KSO_WM_UNIT_ID" val="_3*i*221"/>
  <p:tag name="KSO_WM_UNIT_LAYERLEVEL" val="1"/>
  <p:tag name="KSO_WM_TAG_VERSION" val="1.0"/>
  <p:tag name="KSO_WM_BEAUTIFY_FLAG" val="#wm#"/>
</p:tagLst>
</file>

<file path=ppt/tags/tag6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2"/>
  <p:tag name="KSO_WM_UNIT_ID" val="_3*i*222"/>
  <p:tag name="KSO_WM_UNIT_LAYERLEVEL" val="1"/>
  <p:tag name="KSO_WM_TAG_VERSION" val="1.0"/>
  <p:tag name="KSO_WM_BEAUTIFY_FLAG" val="#wm#"/>
</p:tagLst>
</file>

<file path=ppt/tags/tag6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3"/>
  <p:tag name="KSO_WM_UNIT_ID" val="_3*i*223"/>
  <p:tag name="KSO_WM_UNIT_LAYERLEVEL" val="1"/>
  <p:tag name="KSO_WM_TAG_VERSION" val="1.0"/>
  <p:tag name="KSO_WM_BEAUTIFY_FLAG" val="#wm#"/>
</p:tagLst>
</file>

<file path=ppt/tags/tag6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4"/>
  <p:tag name="KSO_WM_UNIT_ID" val="_3*i*224"/>
  <p:tag name="KSO_WM_UNIT_LAYERLEVEL" val="1"/>
  <p:tag name="KSO_WM_TAG_VERSION" val="1.0"/>
  <p:tag name="KSO_WM_BEAUTIFY_FLAG" val="#wm#"/>
</p:tagLst>
</file>

<file path=ppt/tags/tag6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5"/>
  <p:tag name="KSO_WM_UNIT_ID" val="_3*i*225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6"/>
  <p:tag name="KSO_WM_UNIT_ID" val="_3*i*226"/>
  <p:tag name="KSO_WM_UNIT_LAYERLEVEL" val="1"/>
  <p:tag name="KSO_WM_TAG_VERSION" val="1.0"/>
  <p:tag name="KSO_WM_BEAUTIFY_FLAG" val="#wm#"/>
</p:tagLst>
</file>

<file path=ppt/tags/tag6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7"/>
  <p:tag name="KSO_WM_UNIT_ID" val="_3*i*227"/>
  <p:tag name="KSO_WM_UNIT_LAYERLEVEL" val="1"/>
  <p:tag name="KSO_WM_TAG_VERSION" val="1.0"/>
  <p:tag name="KSO_WM_BEAUTIFY_FLAG" val="#wm#"/>
</p:tagLst>
</file>

<file path=ppt/tags/tag6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8"/>
  <p:tag name="KSO_WM_UNIT_ID" val="_3*i*228"/>
  <p:tag name="KSO_WM_UNIT_LAYERLEVEL" val="1"/>
  <p:tag name="KSO_WM_TAG_VERSION" val="1.0"/>
  <p:tag name="KSO_WM_BEAUTIFY_FLAG" val="#wm#"/>
</p:tagLst>
</file>

<file path=ppt/tags/tag6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9"/>
  <p:tag name="KSO_WM_UNIT_ID" val="_3*i*229"/>
  <p:tag name="KSO_WM_UNIT_LAYERLEVEL" val="1"/>
  <p:tag name="KSO_WM_TAG_VERSION" val="1.0"/>
  <p:tag name="KSO_WM_BEAUTIFY_FLAG" val="#wm#"/>
</p:tagLst>
</file>

<file path=ppt/tags/tag6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0"/>
  <p:tag name="KSO_WM_UNIT_ID" val="_3*i*230"/>
  <p:tag name="KSO_WM_UNIT_LAYERLEVEL" val="1"/>
  <p:tag name="KSO_WM_TAG_VERSION" val="1.0"/>
  <p:tag name="KSO_WM_BEAUTIFY_FLAG" val="#wm#"/>
</p:tagLst>
</file>

<file path=ppt/tags/tag6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1"/>
  <p:tag name="KSO_WM_UNIT_ID" val="_3*i*231"/>
  <p:tag name="KSO_WM_UNIT_LAYERLEVEL" val="1"/>
  <p:tag name="KSO_WM_TAG_VERSION" val="1.0"/>
  <p:tag name="KSO_WM_BEAUTIFY_FLAG" val="#wm#"/>
</p:tagLst>
</file>

<file path=ppt/tags/tag6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2"/>
  <p:tag name="KSO_WM_UNIT_ID" val="_3*i*232"/>
  <p:tag name="KSO_WM_UNIT_LAYERLEVEL" val="1"/>
  <p:tag name="KSO_WM_TAG_VERSION" val="1.0"/>
  <p:tag name="KSO_WM_BEAUTIFY_FLAG" val="#wm#"/>
</p:tagLst>
</file>

<file path=ppt/tags/tag6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3"/>
  <p:tag name="KSO_WM_UNIT_ID" val="_3*i*233"/>
  <p:tag name="KSO_WM_UNIT_LAYERLEVEL" val="1"/>
  <p:tag name="KSO_WM_TAG_VERSION" val="1.0"/>
  <p:tag name="KSO_WM_BEAUTIFY_FLAG" val="#wm#"/>
</p:tagLst>
</file>

<file path=ppt/tags/tag6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4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86699_10*i*2"/>
  <p:tag name="KSO_WM_TEMPLATE_CATEGORY" val="custom"/>
  <p:tag name="KSO_WM_TEMPLATE_INDEX" val="20186699"/>
  <p:tag name="KSO_WM_UNIT_LAYERLEVEL" val="1"/>
  <p:tag name="KSO_WM_TAG_VERSION" val="1.0"/>
  <p:tag name="KSO_WM_BEAUTIFY_FLAG" val="#wm#"/>
</p:tagLst>
</file>

<file path=ppt/tags/tag6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4*i*10"/>
  <p:tag name="KSO_WM_UNIT_LAYERLEVEL" val="1"/>
  <p:tag name="KSO_WM_TAG_VERSION" val="1.0"/>
  <p:tag name="KSO_WM_BEAUTIFY_FLAG" val="#wm#"/>
</p:tagLst>
</file>

<file path=ppt/tags/tag6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"/>
  <p:tag name="KSO_WM_UNIT_ID" val="_4*i*20"/>
  <p:tag name="KSO_WM_UNIT_LAYERLEVEL" val="1"/>
  <p:tag name="KSO_WM_TAG_VERSION" val="1.0"/>
  <p:tag name="KSO_WM_BEAUTIFY_FLAG" val="#wm#"/>
</p:tagLst>
</file>

<file path=ppt/tags/tag6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_4*i*21"/>
  <p:tag name="KSO_WM_UNIT_LAYERLEVEL" val="1"/>
  <p:tag name="KSO_WM_TAG_VERSION" val="1.0"/>
  <p:tag name="KSO_WM_BEAUTIFY_FLAG" val="#wm#"/>
</p:tagLst>
</file>

<file path=ppt/tags/tag6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0"/>
  <p:tag name="KSO_WM_UNIT_ID" val="_4*i*50"/>
  <p:tag name="KSO_WM_UNIT_LAYERLEVEL" val="1"/>
  <p:tag name="KSO_WM_TAG_VERSION" val="1.0"/>
  <p:tag name="KSO_WM_BEAUTIFY_FLAG" val="#wm#"/>
</p:tagLst>
</file>

<file path=ppt/tags/tag6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1.0"/>
  <p:tag name="KSO_WM_BEAUTIFY_FLAG" val="#wm#"/>
</p:tagLst>
</file>

<file path=ppt/tags/tag6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4*i*7"/>
  <p:tag name="KSO_WM_UNIT_LAYERLEVEL" val="1"/>
  <p:tag name="KSO_WM_TAG_VERSION" val="1.0"/>
  <p:tag name="KSO_WM_BEAUTIFY_FLAG" val="#wm#"/>
</p:tagLst>
</file>

<file path=ppt/tags/tag6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4*i*8"/>
  <p:tag name="KSO_WM_UNIT_LAYERLEVEL" val="1"/>
  <p:tag name="KSO_WM_TAG_VERSION" val="1.0"/>
  <p:tag name="KSO_WM_BEAUTIFY_FLAG" val="#wm#"/>
</p:tagLst>
</file>

<file path=ppt/tags/tag6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4*i*9"/>
  <p:tag name="KSO_WM_UNIT_LAYERLEVEL" val="1"/>
  <p:tag name="KSO_WM_TAG_VERSION" val="1.0"/>
  <p:tag name="KSO_WM_BEAUTIFY_FLAG" val="#wm#"/>
</p:tagLst>
</file>

<file path=ppt/tags/tag6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4*i*1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4*i*12"/>
  <p:tag name="KSO_WM_UNIT_LAYERLEVEL" val="1"/>
  <p:tag name="KSO_WM_TAG_VERSION" val="1.0"/>
  <p:tag name="KSO_WM_BEAUTIFY_FLAG" val="#wm#"/>
</p:tagLst>
</file>

<file path=ppt/tags/tag6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4*i*13"/>
  <p:tag name="KSO_WM_UNIT_LAYERLEVEL" val="1"/>
  <p:tag name="KSO_WM_TAG_VERSION" val="1.0"/>
  <p:tag name="KSO_WM_BEAUTIFY_FLAG" val="#wm#"/>
</p:tagLst>
</file>

<file path=ppt/tags/tag6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4*i*14"/>
  <p:tag name="KSO_WM_UNIT_LAYERLEVEL" val="1"/>
  <p:tag name="KSO_WM_TAG_VERSION" val="1.0"/>
  <p:tag name="KSO_WM_BEAUTIFY_FLAG" val="#wm#"/>
</p:tagLst>
</file>

<file path=ppt/tags/tag6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4*i*15"/>
  <p:tag name="KSO_WM_UNIT_LAYERLEVEL" val="1"/>
  <p:tag name="KSO_WM_TAG_VERSION" val="1.0"/>
  <p:tag name="KSO_WM_BEAUTIFY_FLAG" val="#wm#"/>
</p:tagLst>
</file>

<file path=ppt/tags/tag6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4*i*16"/>
  <p:tag name="KSO_WM_UNIT_LAYERLEVEL" val="1"/>
  <p:tag name="KSO_WM_TAG_VERSION" val="1.0"/>
  <p:tag name="KSO_WM_BEAUTIFY_FLAG" val="#wm#"/>
</p:tagLst>
</file>

<file path=ppt/tags/tag6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_4*i*17"/>
  <p:tag name="KSO_WM_UNIT_LAYERLEVEL" val="1"/>
  <p:tag name="KSO_WM_TAG_VERSION" val="1.0"/>
  <p:tag name="KSO_WM_BEAUTIFY_FLAG" val="#wm#"/>
</p:tagLst>
</file>

<file path=ppt/tags/tag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_4*i*18"/>
  <p:tag name="KSO_WM_UNIT_LAYERLEVEL" val="1"/>
  <p:tag name="KSO_WM_TAG_VERSION" val="1.0"/>
  <p:tag name="KSO_WM_BEAUTIFY_FLAG" val="#wm#"/>
</p:tagLst>
</file>

<file path=ppt/tags/tag6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_4*i*19"/>
  <p:tag name="KSO_WM_UNIT_LAYERLEVEL" val="1"/>
  <p:tag name="KSO_WM_TAG_VERSION" val="1.0"/>
  <p:tag name="KSO_WM_BEAUTIFY_FLAG" val="#wm#"/>
</p:tagLst>
</file>

<file path=ppt/tags/tag6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_4*i*22"/>
  <p:tag name="KSO_WM_UNIT_LAYERLEVEL" val="1"/>
  <p:tag name="KSO_WM_TAG_VERSION" val="1.0"/>
  <p:tag name="KSO_WM_BEAUTIFY_FLAG" val="#wm#"/>
</p:tagLst>
</file>

<file path=ppt/tags/tag6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"/>
  <p:tag name="KSO_WM_UNIT_ID" val="_4*i*23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_4*i*24"/>
  <p:tag name="KSO_WM_UNIT_LAYERLEVEL" val="1"/>
  <p:tag name="KSO_WM_TAG_VERSION" val="1.0"/>
  <p:tag name="KSO_WM_BEAUTIFY_FLAG" val="#wm#"/>
</p:tagLst>
</file>

<file path=ppt/tags/tag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5"/>
  <p:tag name="KSO_WM_UNIT_ID" val="_4*i*25"/>
  <p:tag name="KSO_WM_UNIT_LAYERLEVEL" val="1"/>
  <p:tag name="KSO_WM_TAG_VERSION" val="1.0"/>
  <p:tag name="KSO_WM_BEAUTIFY_FLAG" val="#wm#"/>
</p:tagLst>
</file>

<file path=ppt/tags/tag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_4*i*26"/>
  <p:tag name="KSO_WM_UNIT_LAYERLEVEL" val="1"/>
  <p:tag name="KSO_WM_TAG_VERSION" val="1.0"/>
  <p:tag name="KSO_WM_BEAUTIFY_FLAG" val="#wm#"/>
</p:tagLst>
</file>

<file path=ppt/tags/tag6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_4*i*27"/>
  <p:tag name="KSO_WM_UNIT_LAYERLEVEL" val="1"/>
  <p:tag name="KSO_WM_TAG_VERSION" val="1.0"/>
  <p:tag name="KSO_WM_BEAUTIFY_FLAG" val="#wm#"/>
</p:tagLst>
</file>

<file path=ppt/tags/tag6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_4*i*28"/>
  <p:tag name="KSO_WM_UNIT_LAYERLEVEL" val="1"/>
  <p:tag name="KSO_WM_TAG_VERSION" val="1.0"/>
  <p:tag name="KSO_WM_BEAUTIFY_FLAG" val="#wm#"/>
</p:tagLst>
</file>

<file path=ppt/tags/tag6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_4*i*29"/>
  <p:tag name="KSO_WM_UNIT_LAYERLEVEL" val="1"/>
  <p:tag name="KSO_WM_TAG_VERSION" val="1.0"/>
  <p:tag name="KSO_WM_BEAUTIFY_FLAG" val="#wm#"/>
</p:tagLst>
</file>

<file path=ppt/tags/tag6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_4*i*30"/>
  <p:tag name="KSO_WM_UNIT_LAYERLEVEL" val="1"/>
  <p:tag name="KSO_WM_TAG_VERSION" val="1.0"/>
  <p:tag name="KSO_WM_BEAUTIFY_FLAG" val="#wm#"/>
</p:tagLst>
</file>

<file path=ppt/tags/tag6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_4*i*31"/>
  <p:tag name="KSO_WM_UNIT_LAYERLEVEL" val="1"/>
  <p:tag name="KSO_WM_TAG_VERSION" val="1.0"/>
  <p:tag name="KSO_WM_BEAUTIFY_FLAG" val="#wm#"/>
</p:tagLst>
</file>

<file path=ppt/tags/tag6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_4*i*32"/>
  <p:tag name="KSO_WM_UNIT_LAYERLEVEL" val="1"/>
  <p:tag name="KSO_WM_TAG_VERSION" val="1.0"/>
  <p:tag name="KSO_WM_BEAUTIFY_FLAG" val="#wm#"/>
</p:tagLst>
</file>

<file path=ppt/tags/tag6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_4*i*33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_4*i*34"/>
  <p:tag name="KSO_WM_UNIT_LAYERLEVEL" val="1"/>
  <p:tag name="KSO_WM_TAG_VERSION" val="1.0"/>
  <p:tag name="KSO_WM_BEAUTIFY_FLAG" val="#wm#"/>
</p:tagLst>
</file>

<file path=ppt/tags/tag6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5"/>
  <p:tag name="KSO_WM_UNIT_ID" val="_4*i*35"/>
  <p:tag name="KSO_WM_UNIT_LAYERLEVEL" val="1"/>
  <p:tag name="KSO_WM_TAG_VERSION" val="1.0"/>
  <p:tag name="KSO_WM_BEAUTIFY_FLAG" val="#wm#"/>
</p:tagLst>
</file>

<file path=ppt/tags/tag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_4*i*36"/>
  <p:tag name="KSO_WM_UNIT_LAYERLEVEL" val="1"/>
  <p:tag name="KSO_WM_TAG_VERSION" val="1.0"/>
  <p:tag name="KSO_WM_BEAUTIFY_FLAG" val="#wm#"/>
</p:tagLst>
</file>

<file path=ppt/tags/tag6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_4*i*37"/>
  <p:tag name="KSO_WM_UNIT_LAYERLEVEL" val="1"/>
  <p:tag name="KSO_WM_TAG_VERSION" val="1.0"/>
  <p:tag name="KSO_WM_BEAUTIFY_FLAG" val="#wm#"/>
</p:tagLst>
</file>

<file path=ppt/tags/tag6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8"/>
  <p:tag name="KSO_WM_UNIT_ID" val="_4*i*38"/>
  <p:tag name="KSO_WM_UNIT_LAYERLEVEL" val="1"/>
  <p:tag name="KSO_WM_TAG_VERSION" val="1.0"/>
  <p:tag name="KSO_WM_BEAUTIFY_FLAG" val="#wm#"/>
</p:tagLst>
</file>

<file path=ppt/tags/tag6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_4*i*39"/>
  <p:tag name="KSO_WM_UNIT_LAYERLEVEL" val="1"/>
  <p:tag name="KSO_WM_TAG_VERSION" val="1.0"/>
  <p:tag name="KSO_WM_BEAUTIFY_FLAG" val="#wm#"/>
</p:tagLst>
</file>

<file path=ppt/tags/tag6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0"/>
  <p:tag name="KSO_WM_UNIT_ID" val="_4*i*40"/>
  <p:tag name="KSO_WM_UNIT_LAYERLEVEL" val="1"/>
  <p:tag name="KSO_WM_TAG_VERSION" val="1.0"/>
  <p:tag name="KSO_WM_BEAUTIFY_FLAG" val="#wm#"/>
</p:tagLst>
</file>

<file path=ppt/tags/tag6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1"/>
  <p:tag name="KSO_WM_UNIT_ID" val="_4*i*41"/>
  <p:tag name="KSO_WM_UNIT_LAYERLEVEL" val="1"/>
  <p:tag name="KSO_WM_TAG_VERSION" val="1.0"/>
  <p:tag name="KSO_WM_BEAUTIFY_FLAG" val="#wm#"/>
</p:tagLst>
</file>

<file path=ppt/tags/tag6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2"/>
  <p:tag name="KSO_WM_UNIT_ID" val="_4*i*42"/>
  <p:tag name="KSO_WM_UNIT_LAYERLEVEL" val="1"/>
  <p:tag name="KSO_WM_TAG_VERSION" val="1.0"/>
  <p:tag name="KSO_WM_BEAUTIFY_FLAG" val="#wm#"/>
</p:tagLst>
</file>

<file path=ppt/tags/tag6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3"/>
  <p:tag name="KSO_WM_UNIT_ID" val="_4*i*43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4"/>
  <p:tag name="KSO_WM_UNIT_ID" val="_4*i*44"/>
  <p:tag name="KSO_WM_UNIT_LAYERLEVEL" val="1"/>
  <p:tag name="KSO_WM_TAG_VERSION" val="1.0"/>
  <p:tag name="KSO_WM_BEAUTIFY_FLAG" val="#wm#"/>
</p:tagLst>
</file>

<file path=ppt/tags/tag6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5"/>
  <p:tag name="KSO_WM_UNIT_ID" val="_4*i*45"/>
  <p:tag name="KSO_WM_UNIT_LAYERLEVEL" val="1"/>
  <p:tag name="KSO_WM_TAG_VERSION" val="1.0"/>
  <p:tag name="KSO_WM_BEAUTIFY_FLAG" val="#wm#"/>
</p:tagLst>
</file>

<file path=ppt/tags/tag6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6"/>
  <p:tag name="KSO_WM_UNIT_ID" val="_4*i*46"/>
  <p:tag name="KSO_WM_UNIT_LAYERLEVEL" val="1"/>
  <p:tag name="KSO_WM_TAG_VERSION" val="1.0"/>
  <p:tag name="KSO_WM_BEAUTIFY_FLAG" val="#wm#"/>
</p:tagLst>
</file>

<file path=ppt/tags/tag6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7"/>
  <p:tag name="KSO_WM_UNIT_ID" val="_4*i*47"/>
  <p:tag name="KSO_WM_UNIT_LAYERLEVEL" val="1"/>
  <p:tag name="KSO_WM_TAG_VERSION" val="1.0"/>
  <p:tag name="KSO_WM_BEAUTIFY_FLAG" val="#wm#"/>
</p:tagLst>
</file>

<file path=ppt/tags/tag6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8"/>
  <p:tag name="KSO_WM_UNIT_ID" val="_4*i*48"/>
  <p:tag name="KSO_WM_UNIT_LAYERLEVEL" val="1"/>
  <p:tag name="KSO_WM_TAG_VERSION" val="1.0"/>
  <p:tag name="KSO_WM_BEAUTIFY_FLAG" val="#wm#"/>
</p:tagLst>
</file>

<file path=ppt/tags/tag6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9"/>
  <p:tag name="KSO_WM_UNIT_ID" val="_4*i*49"/>
  <p:tag name="KSO_WM_UNIT_LAYERLEVEL" val="1"/>
  <p:tag name="KSO_WM_TAG_VERSION" val="1.0"/>
  <p:tag name="KSO_WM_BEAUTIFY_FLAG" val="#wm#"/>
</p:tagLst>
</file>

<file path=ppt/tags/tag6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1"/>
  <p:tag name="KSO_WM_UNIT_ID" val="_4*i*51"/>
  <p:tag name="KSO_WM_UNIT_LAYERLEVEL" val="1"/>
  <p:tag name="KSO_WM_TAG_VERSION" val="1.0"/>
  <p:tag name="KSO_WM_BEAUTIFY_FLAG" val="#wm#"/>
</p:tagLst>
</file>

<file path=ppt/tags/tag6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2"/>
  <p:tag name="KSO_WM_UNIT_ID" val="_4*i*52"/>
  <p:tag name="KSO_WM_UNIT_LAYERLEVEL" val="1"/>
  <p:tag name="KSO_WM_TAG_VERSION" val="1.0"/>
  <p:tag name="KSO_WM_BEAUTIFY_FLAG" val="#wm#"/>
</p:tagLst>
</file>

<file path=ppt/tags/tag6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3"/>
  <p:tag name="KSO_WM_UNIT_ID" val="_4*i*53"/>
  <p:tag name="KSO_WM_UNIT_LAYERLEVEL" val="1"/>
  <p:tag name="KSO_WM_TAG_VERSION" val="1.0"/>
  <p:tag name="KSO_WM_BEAUTIFY_FLAG" val="#wm#"/>
</p:tagLst>
</file>

<file path=ppt/tags/tag6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4"/>
  <p:tag name="KSO_WM_UNIT_ID" val="_4*i*54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5"/>
  <p:tag name="KSO_WM_UNIT_ID" val="_4*i*55"/>
  <p:tag name="KSO_WM_UNIT_LAYERLEVEL" val="1"/>
  <p:tag name="KSO_WM_TAG_VERSION" val="1.0"/>
  <p:tag name="KSO_WM_BEAUTIFY_FLAG" val="#wm#"/>
</p:tagLst>
</file>

<file path=ppt/tags/tag6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6"/>
  <p:tag name="KSO_WM_UNIT_ID" val="_4*i*56"/>
  <p:tag name="KSO_WM_UNIT_LAYERLEVEL" val="1"/>
  <p:tag name="KSO_WM_TAG_VERSION" val="1.0"/>
  <p:tag name="KSO_WM_BEAUTIFY_FLAG" val="#wm#"/>
</p:tagLst>
</file>

<file path=ppt/tags/tag6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7"/>
  <p:tag name="KSO_WM_UNIT_ID" val="_4*i*57"/>
  <p:tag name="KSO_WM_UNIT_LAYERLEVEL" val="1"/>
  <p:tag name="KSO_WM_TAG_VERSION" val="1.0"/>
  <p:tag name="KSO_WM_BEAUTIFY_FLAG" val="#wm#"/>
</p:tagLst>
</file>

<file path=ppt/tags/tag6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8"/>
  <p:tag name="KSO_WM_UNIT_ID" val="_4*i*58"/>
  <p:tag name="KSO_WM_UNIT_LAYERLEVEL" val="1"/>
  <p:tag name="KSO_WM_TAG_VERSION" val="1.0"/>
  <p:tag name="KSO_WM_BEAUTIFY_FLAG" val="#wm#"/>
</p:tagLst>
</file>

<file path=ppt/tags/tag6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4*i*4"/>
  <p:tag name="KSO_WM_UNIT_LAYERLEVEL" val="1"/>
  <p:tag name="KSO_WM_TAG_VERSION" val="1.0"/>
  <p:tag name="KSO_WM_BEAUTIFY_FLAG" val="#wm#"/>
</p:tagLst>
</file>

<file path=ppt/tags/tag6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4*i*5"/>
  <p:tag name="KSO_WM_UNIT_LAYERLEVEL" val="1"/>
  <p:tag name="KSO_WM_TAG_VERSION" val="1.0"/>
  <p:tag name="KSO_WM_BEAUTIFY_FLAG" val="#wm#"/>
</p:tagLst>
</file>

<file path=ppt/tags/tag6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4*i*6"/>
  <p:tag name="KSO_WM_UNIT_LAYERLEVEL" val="1"/>
  <p:tag name="KSO_WM_TAG_VERSION" val="1.0"/>
  <p:tag name="KSO_WM_BEAUTIFY_FLAG" val="#wm#"/>
</p:tagLst>
</file>

<file path=ppt/tags/tag6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5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7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86699_10*i*2"/>
  <p:tag name="KSO_WM_TEMPLATE_CATEGORY" val="custom"/>
  <p:tag name="KSO_WM_TEMPLATE_INDEX" val="20186699"/>
  <p:tag name="KSO_WM_UNIT_LAYERLEVEL" val="1"/>
  <p:tag name="KSO_WM_TAG_VERSION" val="1.0"/>
  <p:tag name="KSO_WM_BEAUTIFY_FLAG" val="#wm#"/>
</p:tagLst>
</file>

<file path=ppt/tags/tag7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5*i*10"/>
  <p:tag name="KSO_WM_UNIT_LAYERLEVEL" val="1"/>
  <p:tag name="KSO_WM_TAG_VERSION" val="1.0"/>
  <p:tag name="KSO_WM_BEAUTIFY_FLAG" val="#wm#"/>
</p:tagLst>
</file>

<file path=ppt/tags/tag7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"/>
  <p:tag name="KSO_WM_UNIT_ID" val="_5*i*20"/>
  <p:tag name="KSO_WM_UNIT_LAYERLEVEL" val="1"/>
  <p:tag name="KSO_WM_TAG_VERSION" val="1.0"/>
  <p:tag name="KSO_WM_BEAUTIFY_FLAG" val="#wm#"/>
</p:tagLst>
</file>

<file path=ppt/tags/tag7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_5*i*21"/>
  <p:tag name="KSO_WM_UNIT_LAYERLEVEL" val="1"/>
  <p:tag name="KSO_WM_TAG_VERSION" val="1.0"/>
  <p:tag name="KSO_WM_BEAUTIFY_FLAG" val="#wm#"/>
</p:tagLst>
</file>

<file path=ppt/tags/tag7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0"/>
  <p:tag name="KSO_WM_UNIT_ID" val="_5*i*50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5*i*3"/>
  <p:tag name="KSO_WM_UNIT_LAYERLEVEL" val="1"/>
  <p:tag name="KSO_WM_TAG_VERSION" val="1.0"/>
  <p:tag name="KSO_WM_BEAUTIFY_FLAG" val="#wm#"/>
</p:tagLst>
</file>

<file path=ppt/tags/tag7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5*i*7"/>
  <p:tag name="KSO_WM_UNIT_LAYERLEVEL" val="1"/>
  <p:tag name="KSO_WM_TAG_VERSION" val="1.0"/>
  <p:tag name="KSO_WM_BEAUTIFY_FLAG" val="#wm#"/>
</p:tagLst>
</file>

<file path=ppt/tags/tag7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5*i*8"/>
  <p:tag name="KSO_WM_UNIT_LAYERLEVEL" val="1"/>
  <p:tag name="KSO_WM_TAG_VERSION" val="1.0"/>
  <p:tag name="KSO_WM_BEAUTIFY_FLAG" val="#wm#"/>
</p:tagLst>
</file>

<file path=ppt/tags/tag7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5*i*9"/>
  <p:tag name="KSO_WM_UNIT_LAYERLEVEL" val="1"/>
  <p:tag name="KSO_WM_TAG_VERSION" val="1.0"/>
  <p:tag name="KSO_WM_BEAUTIFY_FLAG" val="#wm#"/>
</p:tagLst>
</file>

<file path=ppt/tags/tag7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5*i*11"/>
  <p:tag name="KSO_WM_UNIT_LAYERLEVEL" val="1"/>
  <p:tag name="KSO_WM_TAG_VERSION" val="1.0"/>
  <p:tag name="KSO_WM_BEAUTIFY_FLAG" val="#wm#"/>
</p:tagLst>
</file>

<file path=ppt/tags/tag7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5*i*12"/>
  <p:tag name="KSO_WM_UNIT_LAYERLEVEL" val="1"/>
  <p:tag name="KSO_WM_TAG_VERSION" val="1.0"/>
  <p:tag name="KSO_WM_BEAUTIFY_FLAG" val="#wm#"/>
</p:tagLst>
</file>

<file path=ppt/tags/tag7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5*i*13"/>
  <p:tag name="KSO_WM_UNIT_LAYERLEVEL" val="1"/>
  <p:tag name="KSO_WM_TAG_VERSION" val="1.0"/>
  <p:tag name="KSO_WM_BEAUTIFY_FLAG" val="#wm#"/>
</p:tagLst>
</file>

<file path=ppt/tags/tag7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5*i*14"/>
  <p:tag name="KSO_WM_UNIT_LAYERLEVEL" val="1"/>
  <p:tag name="KSO_WM_TAG_VERSION" val="1.0"/>
  <p:tag name="KSO_WM_BEAUTIFY_FLAG" val="#wm#"/>
</p:tagLst>
</file>

<file path=ppt/tags/tag7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5*i*15"/>
  <p:tag name="KSO_WM_UNIT_LAYERLEVEL" val="1"/>
  <p:tag name="KSO_WM_TAG_VERSION" val="1.0"/>
  <p:tag name="KSO_WM_BEAUTIFY_FLAG" val="#wm#"/>
</p:tagLst>
</file>

<file path=ppt/tags/tag7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5*i*16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_5*i*17"/>
  <p:tag name="KSO_WM_UNIT_LAYERLEVEL" val="1"/>
  <p:tag name="KSO_WM_TAG_VERSION" val="1.0"/>
  <p:tag name="KSO_WM_BEAUTIFY_FLAG" val="#wm#"/>
</p:tagLst>
</file>

<file path=ppt/tags/tag7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_5*i*18"/>
  <p:tag name="KSO_WM_UNIT_LAYERLEVEL" val="1"/>
  <p:tag name="KSO_WM_TAG_VERSION" val="1.0"/>
  <p:tag name="KSO_WM_BEAUTIFY_FLAG" val="#wm#"/>
</p:tagLst>
</file>

<file path=ppt/tags/tag7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_5*i*19"/>
  <p:tag name="KSO_WM_UNIT_LAYERLEVEL" val="1"/>
  <p:tag name="KSO_WM_TAG_VERSION" val="1.0"/>
  <p:tag name="KSO_WM_BEAUTIFY_FLAG" val="#wm#"/>
</p:tagLst>
</file>

<file path=ppt/tags/tag7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_5*i*22"/>
  <p:tag name="KSO_WM_UNIT_LAYERLEVEL" val="1"/>
  <p:tag name="KSO_WM_TAG_VERSION" val="1.0"/>
  <p:tag name="KSO_WM_BEAUTIFY_FLAG" val="#wm#"/>
</p:tagLst>
</file>

<file path=ppt/tags/tag7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"/>
  <p:tag name="KSO_WM_UNIT_ID" val="_5*i*23"/>
  <p:tag name="KSO_WM_UNIT_LAYERLEVEL" val="1"/>
  <p:tag name="KSO_WM_TAG_VERSION" val="1.0"/>
  <p:tag name="KSO_WM_BEAUTIFY_FLAG" val="#wm#"/>
</p:tagLst>
</file>

<file path=ppt/tags/tag7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_5*i*24"/>
  <p:tag name="KSO_WM_UNIT_LAYERLEVEL" val="1"/>
  <p:tag name="KSO_WM_TAG_VERSION" val="1.0"/>
  <p:tag name="KSO_WM_BEAUTIFY_FLAG" val="#wm#"/>
</p:tagLst>
</file>

<file path=ppt/tags/tag7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5"/>
  <p:tag name="KSO_WM_UNIT_ID" val="_5*i*25"/>
  <p:tag name="KSO_WM_UNIT_LAYERLEVEL" val="1"/>
  <p:tag name="KSO_WM_TAG_VERSION" val="1.0"/>
  <p:tag name="KSO_WM_BEAUTIFY_FLAG" val="#wm#"/>
</p:tagLst>
</file>

<file path=ppt/tags/tag7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_5*i*26"/>
  <p:tag name="KSO_WM_UNIT_LAYERLEVEL" val="1"/>
  <p:tag name="KSO_WM_TAG_VERSION" val="1.0"/>
  <p:tag name="KSO_WM_BEAUTIFY_FLAG" val="#wm#"/>
</p:tagLst>
</file>

<file path=ppt/tags/tag7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_5*i*27"/>
  <p:tag name="KSO_WM_UNIT_LAYERLEVEL" val="1"/>
  <p:tag name="KSO_WM_TAG_VERSION" val="1.0"/>
  <p:tag name="KSO_WM_BEAUTIFY_FLAG" val="#wm#"/>
</p:tagLst>
</file>

<file path=ppt/tags/tag7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_5*i*28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_5*i*29"/>
  <p:tag name="KSO_WM_UNIT_LAYERLEVEL" val="1"/>
  <p:tag name="KSO_WM_TAG_VERSION" val="1.0"/>
  <p:tag name="KSO_WM_BEAUTIFY_FLAG" val="#wm#"/>
</p:tagLst>
</file>

<file path=ppt/tags/tag7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_5*i*30"/>
  <p:tag name="KSO_WM_UNIT_LAYERLEVEL" val="1"/>
  <p:tag name="KSO_WM_TAG_VERSION" val="1.0"/>
  <p:tag name="KSO_WM_BEAUTIFY_FLAG" val="#wm#"/>
</p:tagLst>
</file>

<file path=ppt/tags/tag7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_5*i*31"/>
  <p:tag name="KSO_WM_UNIT_LAYERLEVEL" val="1"/>
  <p:tag name="KSO_WM_TAG_VERSION" val="1.0"/>
  <p:tag name="KSO_WM_BEAUTIFY_FLAG" val="#wm#"/>
</p:tagLst>
</file>

<file path=ppt/tags/tag7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_5*i*32"/>
  <p:tag name="KSO_WM_UNIT_LAYERLEVEL" val="1"/>
  <p:tag name="KSO_WM_TAG_VERSION" val="1.0"/>
  <p:tag name="KSO_WM_BEAUTIFY_FLAG" val="#wm#"/>
</p:tagLst>
</file>

<file path=ppt/tags/tag7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_5*i*33"/>
  <p:tag name="KSO_WM_UNIT_LAYERLEVEL" val="1"/>
  <p:tag name="KSO_WM_TAG_VERSION" val="1.0"/>
  <p:tag name="KSO_WM_BEAUTIFY_FLAG" val="#wm#"/>
</p:tagLst>
</file>

<file path=ppt/tags/tag7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_5*i*34"/>
  <p:tag name="KSO_WM_UNIT_LAYERLEVEL" val="1"/>
  <p:tag name="KSO_WM_TAG_VERSION" val="1.0"/>
  <p:tag name="KSO_WM_BEAUTIFY_FLAG" val="#wm#"/>
</p:tagLst>
</file>

<file path=ppt/tags/tag7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5"/>
  <p:tag name="KSO_WM_UNIT_ID" val="_5*i*35"/>
  <p:tag name="KSO_WM_UNIT_LAYERLEVEL" val="1"/>
  <p:tag name="KSO_WM_TAG_VERSION" val="1.0"/>
  <p:tag name="KSO_WM_BEAUTIFY_FLAG" val="#wm#"/>
</p:tagLst>
</file>

<file path=ppt/tags/tag7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_5*i*36"/>
  <p:tag name="KSO_WM_UNIT_LAYERLEVEL" val="1"/>
  <p:tag name="KSO_WM_TAG_VERSION" val="1.0"/>
  <p:tag name="KSO_WM_BEAUTIFY_FLAG" val="#wm#"/>
</p:tagLst>
</file>

<file path=ppt/tags/tag7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_5*i*37"/>
  <p:tag name="KSO_WM_UNIT_LAYERLEVEL" val="1"/>
  <p:tag name="KSO_WM_TAG_VERSION" val="1.0"/>
  <p:tag name="KSO_WM_BEAUTIFY_FLAG" val="#wm#"/>
</p:tagLst>
</file>

<file path=ppt/tags/tag7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8"/>
  <p:tag name="KSO_WM_UNIT_ID" val="_5*i*38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_5*i*39"/>
  <p:tag name="KSO_WM_UNIT_LAYERLEVEL" val="1"/>
  <p:tag name="KSO_WM_TAG_VERSION" val="1.0"/>
  <p:tag name="KSO_WM_BEAUTIFY_FLAG" val="#wm#"/>
</p:tagLst>
</file>

<file path=ppt/tags/tag7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0"/>
  <p:tag name="KSO_WM_UNIT_ID" val="_5*i*40"/>
  <p:tag name="KSO_WM_UNIT_LAYERLEVEL" val="1"/>
  <p:tag name="KSO_WM_TAG_VERSION" val="1.0"/>
  <p:tag name="KSO_WM_BEAUTIFY_FLAG" val="#wm#"/>
</p:tagLst>
</file>

<file path=ppt/tags/tag7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1"/>
  <p:tag name="KSO_WM_UNIT_ID" val="_5*i*41"/>
  <p:tag name="KSO_WM_UNIT_LAYERLEVEL" val="1"/>
  <p:tag name="KSO_WM_TAG_VERSION" val="1.0"/>
  <p:tag name="KSO_WM_BEAUTIFY_FLAG" val="#wm#"/>
</p:tagLst>
</file>

<file path=ppt/tags/tag7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2"/>
  <p:tag name="KSO_WM_UNIT_ID" val="_5*i*42"/>
  <p:tag name="KSO_WM_UNIT_LAYERLEVEL" val="1"/>
  <p:tag name="KSO_WM_TAG_VERSION" val="1.0"/>
  <p:tag name="KSO_WM_BEAUTIFY_FLAG" val="#wm#"/>
</p:tagLst>
</file>

<file path=ppt/tags/tag7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3"/>
  <p:tag name="KSO_WM_UNIT_ID" val="_5*i*43"/>
  <p:tag name="KSO_WM_UNIT_LAYERLEVEL" val="1"/>
  <p:tag name="KSO_WM_TAG_VERSION" val="1.0"/>
  <p:tag name="KSO_WM_BEAUTIFY_FLAG" val="#wm#"/>
</p:tagLst>
</file>

<file path=ppt/tags/tag7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4"/>
  <p:tag name="KSO_WM_UNIT_ID" val="_5*i*44"/>
  <p:tag name="KSO_WM_UNIT_LAYERLEVEL" val="1"/>
  <p:tag name="KSO_WM_TAG_VERSION" val="1.0"/>
  <p:tag name="KSO_WM_BEAUTIFY_FLAG" val="#wm#"/>
</p:tagLst>
</file>

<file path=ppt/tags/tag7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5"/>
  <p:tag name="KSO_WM_UNIT_ID" val="_5*i*45"/>
  <p:tag name="KSO_WM_UNIT_LAYERLEVEL" val="1"/>
  <p:tag name="KSO_WM_TAG_VERSION" val="1.0"/>
  <p:tag name="KSO_WM_BEAUTIFY_FLAG" val="#wm#"/>
</p:tagLst>
</file>

<file path=ppt/tags/tag7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6"/>
  <p:tag name="KSO_WM_UNIT_ID" val="_5*i*46"/>
  <p:tag name="KSO_WM_UNIT_LAYERLEVEL" val="1"/>
  <p:tag name="KSO_WM_TAG_VERSION" val="1.0"/>
  <p:tag name="KSO_WM_BEAUTIFY_FLAG" val="#wm#"/>
</p:tagLst>
</file>

<file path=ppt/tags/tag7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7"/>
  <p:tag name="KSO_WM_UNIT_ID" val="_5*i*47"/>
  <p:tag name="KSO_WM_UNIT_LAYERLEVEL" val="1"/>
  <p:tag name="KSO_WM_TAG_VERSION" val="1.0"/>
  <p:tag name="KSO_WM_BEAUTIFY_FLAG" val="#wm#"/>
</p:tagLst>
</file>

<file path=ppt/tags/tag7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8"/>
  <p:tag name="KSO_WM_UNIT_ID" val="_5*i*48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9"/>
  <p:tag name="KSO_WM_UNIT_ID" val="_5*i*49"/>
  <p:tag name="KSO_WM_UNIT_LAYERLEVEL" val="1"/>
  <p:tag name="KSO_WM_TAG_VERSION" val="1.0"/>
  <p:tag name="KSO_WM_BEAUTIFY_FLAG" val="#wm#"/>
</p:tagLst>
</file>

<file path=ppt/tags/tag7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1"/>
  <p:tag name="KSO_WM_UNIT_ID" val="_5*i*51"/>
  <p:tag name="KSO_WM_UNIT_LAYERLEVEL" val="1"/>
  <p:tag name="KSO_WM_TAG_VERSION" val="1.0"/>
  <p:tag name="KSO_WM_BEAUTIFY_FLAG" val="#wm#"/>
</p:tagLst>
</file>

<file path=ppt/tags/tag7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2"/>
  <p:tag name="KSO_WM_UNIT_ID" val="_5*i*52"/>
  <p:tag name="KSO_WM_UNIT_LAYERLEVEL" val="1"/>
  <p:tag name="KSO_WM_TAG_VERSION" val="1.0"/>
  <p:tag name="KSO_WM_BEAUTIFY_FLAG" val="#wm#"/>
</p:tagLst>
</file>

<file path=ppt/tags/tag7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3"/>
  <p:tag name="KSO_WM_UNIT_ID" val="_5*i*53"/>
  <p:tag name="KSO_WM_UNIT_LAYERLEVEL" val="1"/>
  <p:tag name="KSO_WM_TAG_VERSION" val="1.0"/>
  <p:tag name="KSO_WM_BEAUTIFY_FLAG" val="#wm#"/>
</p:tagLst>
</file>

<file path=ppt/tags/tag7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4"/>
  <p:tag name="KSO_WM_UNIT_ID" val="_5*i*54"/>
  <p:tag name="KSO_WM_UNIT_LAYERLEVEL" val="1"/>
  <p:tag name="KSO_WM_TAG_VERSION" val="1.0"/>
  <p:tag name="KSO_WM_BEAUTIFY_FLAG" val="#wm#"/>
</p:tagLst>
</file>

<file path=ppt/tags/tag7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5"/>
  <p:tag name="KSO_WM_UNIT_ID" val="_5*i*55"/>
  <p:tag name="KSO_WM_UNIT_LAYERLEVEL" val="1"/>
  <p:tag name="KSO_WM_TAG_VERSION" val="1.0"/>
  <p:tag name="KSO_WM_BEAUTIFY_FLAG" val="#wm#"/>
</p:tagLst>
</file>

<file path=ppt/tags/tag7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6"/>
  <p:tag name="KSO_WM_UNIT_ID" val="_5*i*56"/>
  <p:tag name="KSO_WM_UNIT_LAYERLEVEL" val="1"/>
  <p:tag name="KSO_WM_TAG_VERSION" val="1.0"/>
  <p:tag name="KSO_WM_BEAUTIFY_FLAG" val="#wm#"/>
</p:tagLst>
</file>

<file path=ppt/tags/tag7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7"/>
  <p:tag name="KSO_WM_UNIT_ID" val="_5*i*57"/>
  <p:tag name="KSO_WM_UNIT_LAYERLEVEL" val="1"/>
  <p:tag name="KSO_WM_TAG_VERSION" val="1.0"/>
  <p:tag name="KSO_WM_BEAUTIFY_FLAG" val="#wm#"/>
</p:tagLst>
</file>

<file path=ppt/tags/tag7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8"/>
  <p:tag name="KSO_WM_UNIT_ID" val="_5*i*58"/>
  <p:tag name="KSO_WM_UNIT_LAYERLEVEL" val="1"/>
  <p:tag name="KSO_WM_TAG_VERSION" val="1.0"/>
  <p:tag name="KSO_WM_BEAUTIFY_FLAG" val="#wm#"/>
</p:tagLst>
</file>

<file path=ppt/tags/tag7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5*i*4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5*i*5"/>
  <p:tag name="KSO_WM_UNIT_LAYERLEVEL" val="1"/>
  <p:tag name="KSO_WM_TAG_VERSION" val="1.0"/>
  <p:tag name="KSO_WM_BEAUTIFY_FLAG" val="#wm#"/>
</p:tagLst>
</file>

<file path=ppt/tags/tag7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5*i*6"/>
  <p:tag name="KSO_WM_UNIT_LAYERLEVEL" val="1"/>
  <p:tag name="KSO_WM_TAG_VERSION" val="1.0"/>
  <p:tag name="KSO_WM_BEAUTIFY_FLAG" val="#wm#"/>
</p:tagLst>
</file>

<file path=ppt/tags/tag7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6*i*1"/>
  <p:tag name="KSO_WM_UNIT_LAYERLEVEL" val="1"/>
  <p:tag name="KSO_WM_TAG_VERSION" val="1.0"/>
  <p:tag name="KSO_WM_BEAUTIFY_FLAG" val="#wm#"/>
</p:tagLst>
</file>

<file path=ppt/tags/tag7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6*i*2"/>
  <p:tag name="KSO_WM_UNIT_LAYERLEVEL" val="1"/>
  <p:tag name="KSO_WM_TAG_VERSION" val="1.0"/>
  <p:tag name="KSO_WM_BEAUTIFY_FLAG" val="#wm#"/>
</p:tagLst>
</file>

<file path=ppt/tags/tag7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6*i*3"/>
  <p:tag name="KSO_WM_UNIT_LAYERLEVEL" val="1"/>
  <p:tag name="KSO_WM_TAG_VERSION" val="1.0"/>
  <p:tag name="KSO_WM_BEAUTIFY_FLAG" val="#wm#"/>
</p:tagLst>
</file>

<file path=ppt/tags/tag7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6*i*4"/>
  <p:tag name="KSO_WM_UNIT_LAYERLEVEL" val="1"/>
  <p:tag name="KSO_WM_TAG_VERSION" val="1.0"/>
  <p:tag name="KSO_WM_BEAUTIFY_FLAG" val="#wm#"/>
</p:tagLst>
</file>

<file path=ppt/tags/tag7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6*i*5"/>
  <p:tag name="KSO_WM_UNIT_LAYERLEVEL" val="1"/>
  <p:tag name="KSO_WM_TAG_VERSION" val="1.0"/>
  <p:tag name="KSO_WM_BEAUTIFY_FLAG" val="#wm#"/>
</p:tagLst>
</file>

<file path=ppt/tags/tag7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6*i*6"/>
  <p:tag name="KSO_WM_UNIT_LAYERLEVEL" val="1"/>
  <p:tag name="KSO_WM_TAG_VERSION" val="1.0"/>
  <p:tag name="KSO_WM_BEAUTIFY_FLAG" val="#wm#"/>
</p:tagLst>
</file>

<file path=ppt/tags/tag7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6*i*7"/>
  <p:tag name="KSO_WM_UNIT_LAYERLEVEL" val="1"/>
  <p:tag name="KSO_WM_TAG_VERSION" val="1.0"/>
  <p:tag name="KSO_WM_BEAUTIFY_FLAG" val="#wm#"/>
</p:tagLst>
</file>

<file path=ppt/tags/tag7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6*i*8"/>
  <p:tag name="KSO_WM_UNIT_LAYERLEVEL" val="1"/>
  <p:tag name="KSO_WM_TAG_VERSION" val="1.0"/>
  <p:tag name="KSO_WM_BEAUTIFY_FLAG" val="#wm#"/>
</p:tagLst>
</file>

<file path=ppt/tags/tag7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6*i*9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6*i*10"/>
  <p:tag name="KSO_WM_UNIT_LAYERLEVEL" val="1"/>
  <p:tag name="KSO_WM_TAG_VERSION" val="1.0"/>
  <p:tag name="KSO_WM_BEAUTIFY_FLAG" val="#wm#"/>
</p:tagLst>
</file>

<file path=ppt/tags/tag7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6*i*11"/>
  <p:tag name="KSO_WM_UNIT_LAYERLEVEL" val="1"/>
  <p:tag name="KSO_WM_TAG_VERSION" val="1.0"/>
  <p:tag name="KSO_WM_BEAUTIFY_FLAG" val="#wm#"/>
</p:tagLst>
</file>

<file path=ppt/tags/tag7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6*i*12"/>
  <p:tag name="KSO_WM_UNIT_LAYERLEVEL" val="1"/>
  <p:tag name="KSO_WM_TAG_VERSION" val="1.0"/>
  <p:tag name="KSO_WM_BEAUTIFY_FLAG" val="#wm#"/>
</p:tagLst>
</file>

<file path=ppt/tags/tag7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6*i*13"/>
  <p:tag name="KSO_WM_UNIT_LAYERLEVEL" val="1"/>
  <p:tag name="KSO_WM_TAG_VERSION" val="1.0"/>
  <p:tag name="KSO_WM_BEAUTIFY_FLAG" val="#wm#"/>
</p:tagLst>
</file>

<file path=ppt/tags/tag7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6*i*14"/>
  <p:tag name="KSO_WM_UNIT_LAYERLEVEL" val="1"/>
  <p:tag name="KSO_WM_TAG_VERSION" val="1.0"/>
  <p:tag name="KSO_WM_BEAUTIFY_FLAG" val="#wm#"/>
</p:tagLst>
</file>

<file path=ppt/tags/tag7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6*i*15"/>
  <p:tag name="KSO_WM_UNIT_LAYERLEVEL" val="1"/>
  <p:tag name="KSO_WM_TAG_VERSION" val="1.0"/>
  <p:tag name="KSO_WM_BEAUTIFY_FLAG" val="#wm#"/>
</p:tagLst>
</file>

<file path=ppt/tags/tag7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6*i*16"/>
  <p:tag name="KSO_WM_UNIT_LAYERLEVEL" val="1"/>
  <p:tag name="KSO_WM_TAG_VERSION" val="1.0"/>
  <p:tag name="KSO_WM_BEAUTIFY_FLAG" val="#wm#"/>
</p:tagLst>
</file>

<file path=ppt/tags/tag7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_6*i*17"/>
  <p:tag name="KSO_WM_UNIT_LAYERLEVEL" val="1"/>
  <p:tag name="KSO_WM_TAG_VERSION" val="1.0"/>
  <p:tag name="KSO_WM_BEAUTIFY_FLAG" val="#wm#"/>
</p:tagLst>
</file>

<file path=ppt/tags/tag7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_6*i*18"/>
  <p:tag name="KSO_WM_UNIT_LAYERLEVEL" val="1"/>
  <p:tag name="KSO_WM_TAG_VERSION" val="1.0"/>
  <p:tag name="KSO_WM_BEAUTIFY_FLAG" val="#wm#"/>
</p:tagLst>
</file>

<file path=ppt/tags/tag7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_6*i*19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"/>
  <p:tag name="KSO_WM_UNIT_ID" val="_6*i*20"/>
  <p:tag name="KSO_WM_UNIT_LAYERLEVEL" val="1"/>
  <p:tag name="KSO_WM_TAG_VERSION" val="1.0"/>
  <p:tag name="KSO_WM_BEAUTIFY_FLAG" val="#wm#"/>
</p:tagLst>
</file>

<file path=ppt/tags/tag7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_6*i*21"/>
  <p:tag name="KSO_WM_UNIT_LAYERLEVEL" val="1"/>
  <p:tag name="KSO_WM_TAG_VERSION" val="1.0"/>
  <p:tag name="KSO_WM_BEAUTIFY_FLAG" val="#wm#"/>
</p:tagLst>
</file>

<file path=ppt/tags/tag7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_6*i*22"/>
  <p:tag name="KSO_WM_UNIT_LAYERLEVEL" val="1"/>
  <p:tag name="KSO_WM_TAG_VERSION" val="1.0"/>
  <p:tag name="KSO_WM_BEAUTIFY_FLAG" val="#wm#"/>
</p:tagLst>
</file>

<file path=ppt/tags/tag7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"/>
  <p:tag name="KSO_WM_UNIT_ID" val="_6*i*23"/>
  <p:tag name="KSO_WM_UNIT_LAYERLEVEL" val="1"/>
  <p:tag name="KSO_WM_TAG_VERSION" val="1.0"/>
  <p:tag name="KSO_WM_BEAUTIFY_FLAG" val="#wm#"/>
</p:tagLst>
</file>

<file path=ppt/tags/tag7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_6*i*24"/>
  <p:tag name="KSO_WM_UNIT_LAYERLEVEL" val="1"/>
  <p:tag name="KSO_WM_TAG_VERSION" val="1.0"/>
  <p:tag name="KSO_WM_BEAUTIFY_FLAG" val="#wm#"/>
</p:tagLst>
</file>

<file path=ppt/tags/tag7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5"/>
  <p:tag name="KSO_WM_UNIT_ID" val="_6*i*25"/>
  <p:tag name="KSO_WM_UNIT_LAYERLEVEL" val="1"/>
  <p:tag name="KSO_WM_TAG_VERSION" val="1.0"/>
  <p:tag name="KSO_WM_BEAUTIFY_FLAG" val="#wm#"/>
</p:tagLst>
</file>

<file path=ppt/tags/tag7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_6*i*26"/>
  <p:tag name="KSO_WM_UNIT_LAYERLEVEL" val="1"/>
  <p:tag name="KSO_WM_TAG_VERSION" val="1.0"/>
  <p:tag name="KSO_WM_BEAUTIFY_FLAG" val="#wm#"/>
</p:tagLst>
</file>

<file path=ppt/tags/tag7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_6*i*27"/>
  <p:tag name="KSO_WM_UNIT_LAYERLEVEL" val="1"/>
  <p:tag name="KSO_WM_TAG_VERSION" val="1.0"/>
  <p:tag name="KSO_WM_BEAUTIFY_FLAG" val="#wm#"/>
</p:tagLst>
</file>

<file path=ppt/tags/tag7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_6*i*28"/>
  <p:tag name="KSO_WM_UNIT_LAYERLEVEL" val="1"/>
  <p:tag name="KSO_WM_TAG_VERSION" val="1.0"/>
  <p:tag name="KSO_WM_BEAUTIFY_FLAG" val="#wm#"/>
</p:tagLst>
</file>

<file path=ppt/tags/tag7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_6*i*29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_6*i*30"/>
  <p:tag name="KSO_WM_UNIT_LAYERLEVEL" val="1"/>
  <p:tag name="KSO_WM_TAG_VERSION" val="1.0"/>
  <p:tag name="KSO_WM_BEAUTIFY_FLAG" val="#wm#"/>
</p:tagLst>
</file>

<file path=ppt/tags/tag8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_6*i*31"/>
  <p:tag name="KSO_WM_UNIT_LAYERLEVEL" val="1"/>
  <p:tag name="KSO_WM_TAG_VERSION" val="1.0"/>
  <p:tag name="KSO_WM_BEAUTIFY_FLAG" val="#wm#"/>
</p:tagLst>
</file>

<file path=ppt/tags/tag8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_6*i*32"/>
  <p:tag name="KSO_WM_UNIT_LAYERLEVEL" val="1"/>
  <p:tag name="KSO_WM_TAG_VERSION" val="1.0"/>
  <p:tag name="KSO_WM_BEAUTIFY_FLAG" val="#wm#"/>
</p:tagLst>
</file>

<file path=ppt/tags/tag8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_6*i*33"/>
  <p:tag name="KSO_WM_UNIT_LAYERLEVEL" val="1"/>
  <p:tag name="KSO_WM_TAG_VERSION" val="1.0"/>
  <p:tag name="KSO_WM_BEAUTIFY_FLAG" val="#wm#"/>
</p:tagLst>
</file>

<file path=ppt/tags/tag8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_6*i*34"/>
  <p:tag name="KSO_WM_UNIT_LAYERLEVEL" val="1"/>
  <p:tag name="KSO_WM_TAG_VERSION" val="1.0"/>
  <p:tag name="KSO_WM_BEAUTIFY_FLAG" val="#wm#"/>
</p:tagLst>
</file>

<file path=ppt/tags/tag8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5"/>
  <p:tag name="KSO_WM_UNIT_ID" val="_6*i*35"/>
  <p:tag name="KSO_WM_UNIT_LAYERLEVEL" val="1"/>
  <p:tag name="KSO_WM_TAG_VERSION" val="1.0"/>
  <p:tag name="KSO_WM_BEAUTIFY_FLAG" val="#wm#"/>
</p:tagLst>
</file>

<file path=ppt/tags/tag8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_6*i*36"/>
  <p:tag name="KSO_WM_UNIT_LAYERLEVEL" val="1"/>
  <p:tag name="KSO_WM_TAG_VERSION" val="1.0"/>
  <p:tag name="KSO_WM_BEAUTIFY_FLAG" val="#wm#"/>
</p:tagLst>
</file>

<file path=ppt/tags/tag8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_6*i*37"/>
  <p:tag name="KSO_WM_UNIT_LAYERLEVEL" val="1"/>
  <p:tag name="KSO_WM_TAG_VERSION" val="1.0"/>
  <p:tag name="KSO_WM_BEAUTIFY_FLAG" val="#wm#"/>
</p:tagLst>
</file>

<file path=ppt/tags/tag8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8"/>
  <p:tag name="KSO_WM_UNIT_ID" val="_6*i*38"/>
  <p:tag name="KSO_WM_UNIT_LAYERLEVEL" val="1"/>
  <p:tag name="KSO_WM_TAG_VERSION" val="1.0"/>
  <p:tag name="KSO_WM_BEAUTIFY_FLAG" val="#wm#"/>
</p:tagLst>
</file>

<file path=ppt/tags/tag8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_6*i*39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0"/>
  <p:tag name="KSO_WM_UNIT_ID" val="_6*i*40"/>
  <p:tag name="KSO_WM_UNIT_LAYERLEVEL" val="1"/>
  <p:tag name="KSO_WM_TAG_VERSION" val="1.0"/>
  <p:tag name="KSO_WM_BEAUTIFY_FLAG" val="#wm#"/>
</p:tagLst>
</file>

<file path=ppt/tags/tag8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1"/>
  <p:tag name="KSO_WM_UNIT_ID" val="_6*i*41"/>
  <p:tag name="KSO_WM_UNIT_LAYERLEVEL" val="1"/>
  <p:tag name="KSO_WM_TAG_VERSION" val="1.0"/>
  <p:tag name="KSO_WM_BEAUTIFY_FLAG" val="#wm#"/>
</p:tagLst>
</file>

<file path=ppt/tags/tag8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2"/>
  <p:tag name="KSO_WM_UNIT_ID" val="_6*i*42"/>
  <p:tag name="KSO_WM_UNIT_LAYERLEVEL" val="1"/>
  <p:tag name="KSO_WM_TAG_VERSION" val="1.0"/>
  <p:tag name="KSO_WM_BEAUTIFY_FLAG" val="#wm#"/>
</p:tagLst>
</file>

<file path=ppt/tags/tag8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3"/>
  <p:tag name="KSO_WM_UNIT_ID" val="_6*i*43"/>
  <p:tag name="KSO_WM_UNIT_LAYERLEVEL" val="1"/>
  <p:tag name="KSO_WM_TAG_VERSION" val="1.0"/>
  <p:tag name="KSO_WM_BEAUTIFY_FLAG" val="#wm#"/>
</p:tagLst>
</file>

<file path=ppt/tags/tag8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4"/>
  <p:tag name="KSO_WM_UNIT_ID" val="_6*i*44"/>
  <p:tag name="KSO_WM_UNIT_LAYERLEVEL" val="1"/>
  <p:tag name="KSO_WM_TAG_VERSION" val="1.0"/>
  <p:tag name="KSO_WM_BEAUTIFY_FLAG" val="#wm#"/>
</p:tagLst>
</file>

<file path=ppt/tags/tag8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5"/>
  <p:tag name="KSO_WM_UNIT_ID" val="_6*i*45"/>
  <p:tag name="KSO_WM_UNIT_LAYERLEVEL" val="1"/>
  <p:tag name="KSO_WM_TAG_VERSION" val="1.0"/>
  <p:tag name="KSO_WM_BEAUTIFY_FLAG" val="#wm#"/>
</p:tagLst>
</file>

<file path=ppt/tags/tag8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6"/>
  <p:tag name="KSO_WM_UNIT_ID" val="_6*i*46"/>
  <p:tag name="KSO_WM_UNIT_LAYERLEVEL" val="1"/>
  <p:tag name="KSO_WM_TAG_VERSION" val="1.0"/>
  <p:tag name="KSO_WM_BEAUTIFY_FLAG" val="#wm#"/>
</p:tagLst>
</file>

<file path=ppt/tags/tag8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7"/>
  <p:tag name="KSO_WM_UNIT_ID" val="_6*i*47"/>
  <p:tag name="KSO_WM_UNIT_LAYERLEVEL" val="1"/>
  <p:tag name="KSO_WM_TAG_VERSION" val="1.0"/>
  <p:tag name="KSO_WM_BEAUTIFY_FLAG" val="#wm#"/>
</p:tagLst>
</file>

<file path=ppt/tags/tag8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8"/>
  <p:tag name="KSO_WM_UNIT_ID" val="_6*i*48"/>
  <p:tag name="KSO_WM_UNIT_LAYERLEVEL" val="1"/>
  <p:tag name="KSO_WM_TAG_VERSION" val="1.0"/>
  <p:tag name="KSO_WM_BEAUTIFY_FLAG" val="#wm#"/>
</p:tagLst>
</file>

<file path=ppt/tags/tag8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9"/>
  <p:tag name="KSO_WM_UNIT_ID" val="_6*i*49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0"/>
  <p:tag name="KSO_WM_UNIT_ID" val="_6*i*50"/>
  <p:tag name="KSO_WM_UNIT_LAYERLEVEL" val="1"/>
  <p:tag name="KSO_WM_TAG_VERSION" val="1.0"/>
  <p:tag name="KSO_WM_BEAUTIFY_FLAG" val="#wm#"/>
</p:tagLst>
</file>

<file path=ppt/tags/tag8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1"/>
  <p:tag name="KSO_WM_UNIT_ID" val="_6*i*51"/>
  <p:tag name="KSO_WM_UNIT_LAYERLEVEL" val="1"/>
  <p:tag name="KSO_WM_TAG_VERSION" val="1.0"/>
  <p:tag name="KSO_WM_BEAUTIFY_FLAG" val="#wm#"/>
</p:tagLst>
</file>

<file path=ppt/tags/tag8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2"/>
  <p:tag name="KSO_WM_UNIT_ID" val="_6*i*52"/>
  <p:tag name="KSO_WM_UNIT_LAYERLEVEL" val="1"/>
  <p:tag name="KSO_WM_TAG_VERSION" val="1.0"/>
  <p:tag name="KSO_WM_BEAUTIFY_FLAG" val="#wm#"/>
</p:tagLst>
</file>

<file path=ppt/tags/tag8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3"/>
  <p:tag name="KSO_WM_UNIT_ID" val="_6*i*53"/>
  <p:tag name="KSO_WM_UNIT_LAYERLEVEL" val="1"/>
  <p:tag name="KSO_WM_TAG_VERSION" val="1.0"/>
  <p:tag name="KSO_WM_BEAUTIFY_FLAG" val="#wm#"/>
</p:tagLst>
</file>

<file path=ppt/tags/tag8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4"/>
  <p:tag name="KSO_WM_UNIT_ID" val="_6*i*54"/>
  <p:tag name="KSO_WM_UNIT_LAYERLEVEL" val="1"/>
  <p:tag name="KSO_WM_TAG_VERSION" val="1.0"/>
  <p:tag name="KSO_WM_BEAUTIFY_FLAG" val="#wm#"/>
</p:tagLst>
</file>

<file path=ppt/tags/tag8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5"/>
  <p:tag name="KSO_WM_UNIT_ID" val="_6*i*55"/>
  <p:tag name="KSO_WM_UNIT_LAYERLEVEL" val="1"/>
  <p:tag name="KSO_WM_TAG_VERSION" val="1.0"/>
  <p:tag name="KSO_WM_BEAUTIFY_FLAG" val="#wm#"/>
</p:tagLst>
</file>

<file path=ppt/tags/tag8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6"/>
  <p:tag name="KSO_WM_UNIT_ID" val="_6*i*56"/>
  <p:tag name="KSO_WM_UNIT_LAYERLEVEL" val="1"/>
  <p:tag name="KSO_WM_TAG_VERSION" val="1.0"/>
  <p:tag name="KSO_WM_BEAUTIFY_FLAG" val="#wm#"/>
</p:tagLst>
</file>

<file path=ppt/tags/tag8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7"/>
  <p:tag name="KSO_WM_UNIT_ID" val="_6*i*57"/>
  <p:tag name="KSO_WM_UNIT_LAYERLEVEL" val="1"/>
  <p:tag name="KSO_WM_TAG_VERSION" val="1.0"/>
  <p:tag name="KSO_WM_BEAUTIFY_FLAG" val="#wm#"/>
</p:tagLst>
</file>

<file path=ppt/tags/tag8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8"/>
  <p:tag name="KSO_WM_UNIT_ID" val="_6*i*58"/>
  <p:tag name="KSO_WM_UNIT_LAYERLEVEL" val="1"/>
  <p:tag name="KSO_WM_TAG_VERSION" val="1.0"/>
  <p:tag name="KSO_WM_BEAUTIFY_FLAG" val="#wm#"/>
</p:tagLst>
</file>

<file path=ppt/tags/tag8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9"/>
  <p:tag name="KSO_WM_UNIT_ID" val="_6*i*59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0"/>
  <p:tag name="KSO_WM_UNIT_ID" val="_6*i*60"/>
  <p:tag name="KSO_WM_UNIT_LAYERLEVEL" val="1"/>
  <p:tag name="KSO_WM_TAG_VERSION" val="1.0"/>
  <p:tag name="KSO_WM_BEAUTIFY_FLAG" val="#wm#"/>
</p:tagLst>
</file>

<file path=ppt/tags/tag8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1"/>
  <p:tag name="KSO_WM_UNIT_ID" val="_6*i*61"/>
  <p:tag name="KSO_WM_UNIT_LAYERLEVEL" val="1"/>
  <p:tag name="KSO_WM_TAG_VERSION" val="1.0"/>
  <p:tag name="KSO_WM_BEAUTIFY_FLAG" val="#wm#"/>
</p:tagLst>
</file>

<file path=ppt/tags/tag8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2"/>
  <p:tag name="KSO_WM_UNIT_ID" val="_6*i*62"/>
  <p:tag name="KSO_WM_UNIT_LAYERLEVEL" val="1"/>
  <p:tag name="KSO_WM_TAG_VERSION" val="1.0"/>
  <p:tag name="KSO_WM_BEAUTIFY_FLAG" val="#wm#"/>
</p:tagLst>
</file>

<file path=ppt/tags/tag8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3"/>
  <p:tag name="KSO_WM_UNIT_ID" val="_6*i*63"/>
  <p:tag name="KSO_WM_UNIT_LAYERLEVEL" val="1"/>
  <p:tag name="KSO_WM_TAG_VERSION" val="1.0"/>
  <p:tag name="KSO_WM_BEAUTIFY_FLAG" val="#wm#"/>
</p:tagLst>
</file>

<file path=ppt/tags/tag8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4"/>
  <p:tag name="KSO_WM_UNIT_ID" val="_6*i*64"/>
  <p:tag name="KSO_WM_UNIT_LAYERLEVEL" val="1"/>
  <p:tag name="KSO_WM_TAG_VERSION" val="1.0"/>
  <p:tag name="KSO_WM_BEAUTIFY_FLAG" val="#wm#"/>
</p:tagLst>
</file>

<file path=ppt/tags/tag8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5"/>
  <p:tag name="KSO_WM_UNIT_ID" val="_6*i*65"/>
  <p:tag name="KSO_WM_UNIT_LAYERLEVEL" val="1"/>
  <p:tag name="KSO_WM_TAG_VERSION" val="1.0"/>
  <p:tag name="KSO_WM_BEAUTIFY_FLAG" val="#wm#"/>
</p:tagLst>
</file>

<file path=ppt/tags/tag8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6"/>
  <p:tag name="KSO_WM_UNIT_ID" val="_6*i*66"/>
  <p:tag name="KSO_WM_UNIT_LAYERLEVEL" val="1"/>
  <p:tag name="KSO_WM_TAG_VERSION" val="1.0"/>
  <p:tag name="KSO_WM_BEAUTIFY_FLAG" val="#wm#"/>
</p:tagLst>
</file>

<file path=ppt/tags/tag8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7"/>
  <p:tag name="KSO_WM_UNIT_ID" val="_6*i*67"/>
  <p:tag name="KSO_WM_UNIT_LAYERLEVEL" val="1"/>
  <p:tag name="KSO_WM_TAG_VERSION" val="1.0"/>
  <p:tag name="KSO_WM_BEAUTIFY_FLAG" val="#wm#"/>
</p:tagLst>
</file>

<file path=ppt/tags/tag8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8"/>
  <p:tag name="KSO_WM_UNIT_ID" val="_6*i*68"/>
  <p:tag name="KSO_WM_UNIT_LAYERLEVEL" val="1"/>
  <p:tag name="KSO_WM_TAG_VERSION" val="1.0"/>
  <p:tag name="KSO_WM_BEAUTIFY_FLAG" val="#wm#"/>
</p:tagLst>
</file>

<file path=ppt/tags/tag8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9"/>
  <p:tag name="KSO_WM_UNIT_ID" val="_6*i*69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0"/>
  <p:tag name="KSO_WM_UNIT_ID" val="_6*i*70"/>
  <p:tag name="KSO_WM_UNIT_LAYERLEVEL" val="1"/>
  <p:tag name="KSO_WM_TAG_VERSION" val="1.0"/>
  <p:tag name="KSO_WM_BEAUTIFY_FLAG" val="#wm#"/>
</p:tagLst>
</file>

<file path=ppt/tags/tag8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1"/>
  <p:tag name="KSO_WM_UNIT_ID" val="_6*i*71"/>
  <p:tag name="KSO_WM_UNIT_LAYERLEVEL" val="1"/>
  <p:tag name="KSO_WM_TAG_VERSION" val="1.0"/>
  <p:tag name="KSO_WM_BEAUTIFY_FLAG" val="#wm#"/>
</p:tagLst>
</file>

<file path=ppt/tags/tag8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2"/>
  <p:tag name="KSO_WM_UNIT_ID" val="_6*i*72"/>
  <p:tag name="KSO_WM_UNIT_LAYERLEVEL" val="1"/>
  <p:tag name="KSO_WM_TAG_VERSION" val="1.0"/>
  <p:tag name="KSO_WM_BEAUTIFY_FLAG" val="#wm#"/>
</p:tagLst>
</file>

<file path=ppt/tags/tag8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3"/>
  <p:tag name="KSO_WM_UNIT_ID" val="_6*i*73"/>
  <p:tag name="KSO_WM_UNIT_LAYERLEVEL" val="1"/>
  <p:tag name="KSO_WM_TAG_VERSION" val="1.0"/>
  <p:tag name="KSO_WM_BEAUTIFY_FLAG" val="#wm#"/>
</p:tagLst>
</file>

<file path=ppt/tags/tag8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4"/>
  <p:tag name="KSO_WM_UNIT_ID" val="_6*i*74"/>
  <p:tag name="KSO_WM_UNIT_LAYERLEVEL" val="1"/>
  <p:tag name="KSO_WM_TAG_VERSION" val="1.0"/>
  <p:tag name="KSO_WM_BEAUTIFY_FLAG" val="#wm#"/>
</p:tagLst>
</file>

<file path=ppt/tags/tag8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5"/>
  <p:tag name="KSO_WM_UNIT_ID" val="_6*i*75"/>
  <p:tag name="KSO_WM_UNIT_LAYERLEVEL" val="1"/>
  <p:tag name="KSO_WM_TAG_VERSION" val="1.0"/>
  <p:tag name="KSO_WM_BEAUTIFY_FLAG" val="#wm#"/>
</p:tagLst>
</file>

<file path=ppt/tags/tag8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6"/>
  <p:tag name="KSO_WM_UNIT_ID" val="_6*i*76"/>
  <p:tag name="KSO_WM_UNIT_LAYERLEVEL" val="1"/>
  <p:tag name="KSO_WM_TAG_VERSION" val="1.0"/>
  <p:tag name="KSO_WM_BEAUTIFY_FLAG" val="#wm#"/>
</p:tagLst>
</file>

<file path=ppt/tags/tag8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7"/>
  <p:tag name="KSO_WM_UNIT_ID" val="_6*i*77"/>
  <p:tag name="KSO_WM_UNIT_LAYERLEVEL" val="1"/>
  <p:tag name="KSO_WM_TAG_VERSION" val="1.0"/>
  <p:tag name="KSO_WM_BEAUTIFY_FLAG" val="#wm#"/>
</p:tagLst>
</file>

<file path=ppt/tags/tag8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8"/>
  <p:tag name="KSO_WM_UNIT_ID" val="_6*i*78"/>
  <p:tag name="KSO_WM_UNIT_LAYERLEVEL" val="1"/>
  <p:tag name="KSO_WM_TAG_VERSION" val="1.0"/>
  <p:tag name="KSO_WM_BEAUTIFY_FLAG" val="#wm#"/>
</p:tagLst>
</file>

<file path=ppt/tags/tag8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9"/>
  <p:tag name="KSO_WM_UNIT_ID" val="_6*i*79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0"/>
  <p:tag name="KSO_WM_UNIT_ID" val="_6*i*80"/>
  <p:tag name="KSO_WM_UNIT_LAYERLEVEL" val="1"/>
  <p:tag name="KSO_WM_TAG_VERSION" val="1.0"/>
  <p:tag name="KSO_WM_BEAUTIFY_FLAG" val="#wm#"/>
</p:tagLst>
</file>

<file path=ppt/tags/tag8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1"/>
  <p:tag name="KSO_WM_UNIT_ID" val="_6*i*81"/>
  <p:tag name="KSO_WM_UNIT_LAYERLEVEL" val="1"/>
  <p:tag name="KSO_WM_TAG_VERSION" val="1.0"/>
  <p:tag name="KSO_WM_BEAUTIFY_FLAG" val="#wm#"/>
</p:tagLst>
</file>

<file path=ppt/tags/tag8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2"/>
  <p:tag name="KSO_WM_UNIT_ID" val="_6*i*82"/>
  <p:tag name="KSO_WM_UNIT_LAYERLEVEL" val="1"/>
  <p:tag name="KSO_WM_TAG_VERSION" val="1.0"/>
  <p:tag name="KSO_WM_BEAUTIFY_FLAG" val="#wm#"/>
</p:tagLst>
</file>

<file path=ppt/tags/tag8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3"/>
  <p:tag name="KSO_WM_UNIT_ID" val="_6*i*83"/>
  <p:tag name="KSO_WM_UNIT_LAYERLEVEL" val="1"/>
  <p:tag name="KSO_WM_TAG_VERSION" val="1.0"/>
  <p:tag name="KSO_WM_BEAUTIFY_FLAG" val="#wm#"/>
</p:tagLst>
</file>

<file path=ppt/tags/tag8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4"/>
  <p:tag name="KSO_WM_UNIT_ID" val="_6*i*84"/>
  <p:tag name="KSO_WM_UNIT_LAYERLEVEL" val="1"/>
  <p:tag name="KSO_WM_TAG_VERSION" val="1.0"/>
  <p:tag name="KSO_WM_BEAUTIFY_FLAG" val="#wm#"/>
</p:tagLst>
</file>

<file path=ppt/tags/tag8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5"/>
  <p:tag name="KSO_WM_UNIT_ID" val="_6*i*85"/>
  <p:tag name="KSO_WM_UNIT_LAYERLEVEL" val="1"/>
  <p:tag name="KSO_WM_TAG_VERSION" val="1.0"/>
  <p:tag name="KSO_WM_BEAUTIFY_FLAG" val="#wm#"/>
</p:tagLst>
</file>

<file path=ppt/tags/tag8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6"/>
  <p:tag name="KSO_WM_UNIT_ID" val="_6*i*86"/>
  <p:tag name="KSO_WM_UNIT_LAYERLEVEL" val="1"/>
  <p:tag name="KSO_WM_TAG_VERSION" val="1.0"/>
  <p:tag name="KSO_WM_BEAUTIFY_FLAG" val="#wm#"/>
</p:tagLst>
</file>

<file path=ppt/tags/tag8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7"/>
  <p:tag name="KSO_WM_UNIT_ID" val="_6*i*87"/>
  <p:tag name="KSO_WM_UNIT_LAYERLEVEL" val="1"/>
  <p:tag name="KSO_WM_TAG_VERSION" val="1.0"/>
  <p:tag name="KSO_WM_BEAUTIFY_FLAG" val="#wm#"/>
</p:tagLst>
</file>

<file path=ppt/tags/tag8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8"/>
  <p:tag name="KSO_WM_UNIT_ID" val="_6*i*88"/>
  <p:tag name="KSO_WM_UNIT_LAYERLEVEL" val="1"/>
  <p:tag name="KSO_WM_TAG_VERSION" val="1.0"/>
  <p:tag name="KSO_WM_BEAUTIFY_FLAG" val="#wm#"/>
</p:tagLst>
</file>

<file path=ppt/tags/tag8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9"/>
  <p:tag name="KSO_WM_UNIT_ID" val="_6*i*89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0"/>
  <p:tag name="KSO_WM_UNIT_ID" val="_6*i*90"/>
  <p:tag name="KSO_WM_UNIT_LAYERLEVEL" val="1"/>
  <p:tag name="KSO_WM_TAG_VERSION" val="1.0"/>
  <p:tag name="KSO_WM_BEAUTIFY_FLAG" val="#wm#"/>
</p:tagLst>
</file>

<file path=ppt/tags/tag8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1"/>
  <p:tag name="KSO_WM_UNIT_ID" val="_6*i*91"/>
  <p:tag name="KSO_WM_UNIT_LAYERLEVEL" val="1"/>
  <p:tag name="KSO_WM_TAG_VERSION" val="1.0"/>
  <p:tag name="KSO_WM_BEAUTIFY_FLAG" val="#wm#"/>
</p:tagLst>
</file>

<file path=ppt/tags/tag8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2"/>
  <p:tag name="KSO_WM_UNIT_ID" val="_6*i*92"/>
  <p:tag name="KSO_WM_UNIT_LAYERLEVEL" val="1"/>
  <p:tag name="KSO_WM_TAG_VERSION" val="1.0"/>
  <p:tag name="KSO_WM_BEAUTIFY_FLAG" val="#wm#"/>
</p:tagLst>
</file>

<file path=ppt/tags/tag8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3"/>
  <p:tag name="KSO_WM_UNIT_ID" val="_6*i*93"/>
  <p:tag name="KSO_WM_UNIT_LAYERLEVEL" val="1"/>
  <p:tag name="KSO_WM_TAG_VERSION" val="1.0"/>
  <p:tag name="KSO_WM_BEAUTIFY_FLAG" val="#wm#"/>
</p:tagLst>
</file>

<file path=ppt/tags/tag8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4"/>
  <p:tag name="KSO_WM_UNIT_ID" val="_6*i*94"/>
  <p:tag name="KSO_WM_UNIT_LAYERLEVEL" val="1"/>
  <p:tag name="KSO_WM_TAG_VERSION" val="1.0"/>
  <p:tag name="KSO_WM_BEAUTIFY_FLAG" val="#wm#"/>
</p:tagLst>
</file>

<file path=ppt/tags/tag8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5"/>
  <p:tag name="KSO_WM_UNIT_ID" val="_6*i*95"/>
  <p:tag name="KSO_WM_UNIT_LAYERLEVEL" val="1"/>
  <p:tag name="KSO_WM_TAG_VERSION" val="1.0"/>
  <p:tag name="KSO_WM_BEAUTIFY_FLAG" val="#wm#"/>
</p:tagLst>
</file>

<file path=ppt/tags/tag8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6"/>
  <p:tag name="KSO_WM_UNIT_ID" val="_6*i*96"/>
  <p:tag name="KSO_WM_UNIT_LAYERLEVEL" val="1"/>
  <p:tag name="KSO_WM_TAG_VERSION" val="1.0"/>
  <p:tag name="KSO_WM_BEAUTIFY_FLAG" val="#wm#"/>
</p:tagLst>
</file>

<file path=ppt/tags/tag8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7"/>
  <p:tag name="KSO_WM_UNIT_ID" val="_6*i*97"/>
  <p:tag name="KSO_WM_UNIT_LAYERLEVEL" val="1"/>
  <p:tag name="KSO_WM_TAG_VERSION" val="1.0"/>
  <p:tag name="KSO_WM_BEAUTIFY_FLAG" val="#wm#"/>
</p:tagLst>
</file>

<file path=ppt/tags/tag8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8"/>
  <p:tag name="KSO_WM_UNIT_ID" val="_6*i*98"/>
  <p:tag name="KSO_WM_UNIT_LAYERLEVEL" val="1"/>
  <p:tag name="KSO_WM_TAG_VERSION" val="1.0"/>
  <p:tag name="KSO_WM_BEAUTIFY_FLAG" val="#wm#"/>
</p:tagLst>
</file>

<file path=ppt/tags/tag8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9"/>
  <p:tag name="KSO_WM_UNIT_ID" val="_6*i*99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0"/>
  <p:tag name="KSO_WM_UNIT_ID" val="_6*i*100"/>
  <p:tag name="KSO_WM_UNIT_LAYERLEVEL" val="1"/>
  <p:tag name="KSO_WM_TAG_VERSION" val="1.0"/>
  <p:tag name="KSO_WM_BEAUTIFY_FLAG" val="#wm#"/>
</p:tagLst>
</file>

<file path=ppt/tags/tag8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1"/>
  <p:tag name="KSO_WM_UNIT_ID" val="_6*i*101"/>
  <p:tag name="KSO_WM_UNIT_LAYERLEVEL" val="1"/>
  <p:tag name="KSO_WM_TAG_VERSION" val="1.0"/>
  <p:tag name="KSO_WM_BEAUTIFY_FLAG" val="#wm#"/>
</p:tagLst>
</file>

<file path=ppt/tags/tag8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2"/>
  <p:tag name="KSO_WM_UNIT_ID" val="_6*i*102"/>
  <p:tag name="KSO_WM_UNIT_LAYERLEVEL" val="1"/>
  <p:tag name="KSO_WM_TAG_VERSION" val="1.0"/>
  <p:tag name="KSO_WM_BEAUTIFY_FLAG" val="#wm#"/>
</p:tagLst>
</file>

<file path=ppt/tags/tag8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3"/>
  <p:tag name="KSO_WM_UNIT_ID" val="_6*i*103"/>
  <p:tag name="KSO_WM_UNIT_LAYERLEVEL" val="1"/>
  <p:tag name="KSO_WM_TAG_VERSION" val="1.0"/>
  <p:tag name="KSO_WM_BEAUTIFY_FLAG" val="#wm#"/>
</p:tagLst>
</file>

<file path=ppt/tags/tag8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4"/>
  <p:tag name="KSO_WM_UNIT_ID" val="_6*i*104"/>
  <p:tag name="KSO_WM_UNIT_LAYERLEVEL" val="1"/>
  <p:tag name="KSO_WM_TAG_VERSION" val="1.0"/>
  <p:tag name="KSO_WM_BEAUTIFY_FLAG" val="#wm#"/>
</p:tagLst>
</file>

<file path=ppt/tags/tag8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5"/>
  <p:tag name="KSO_WM_UNIT_ID" val="_6*i*105"/>
  <p:tag name="KSO_WM_UNIT_LAYERLEVEL" val="1"/>
  <p:tag name="KSO_WM_TAG_VERSION" val="1.0"/>
  <p:tag name="KSO_WM_BEAUTIFY_FLAG" val="#wm#"/>
</p:tagLst>
</file>

<file path=ppt/tags/tag8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6"/>
  <p:tag name="KSO_WM_UNIT_ID" val="_6*i*106"/>
  <p:tag name="KSO_WM_UNIT_LAYERLEVEL" val="1"/>
  <p:tag name="KSO_WM_TAG_VERSION" val="1.0"/>
  <p:tag name="KSO_WM_BEAUTIFY_FLAG" val="#wm#"/>
</p:tagLst>
</file>

<file path=ppt/tags/tag8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7"/>
  <p:tag name="KSO_WM_UNIT_ID" val="_6*i*107"/>
  <p:tag name="KSO_WM_UNIT_LAYERLEVEL" val="1"/>
  <p:tag name="KSO_WM_TAG_VERSION" val="1.0"/>
  <p:tag name="KSO_WM_BEAUTIFY_FLAG" val="#wm#"/>
</p:tagLst>
</file>

<file path=ppt/tags/tag8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8"/>
  <p:tag name="KSO_WM_UNIT_ID" val="_6*i*108"/>
  <p:tag name="KSO_WM_UNIT_LAYERLEVEL" val="1"/>
  <p:tag name="KSO_WM_TAG_VERSION" val="1.0"/>
  <p:tag name="KSO_WM_BEAUTIFY_FLAG" val="#wm#"/>
</p:tagLst>
</file>

<file path=ppt/tags/tag8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9"/>
  <p:tag name="KSO_WM_UNIT_ID" val="_6*i*109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0"/>
  <p:tag name="KSO_WM_UNIT_ID" val="_6*i*110"/>
  <p:tag name="KSO_WM_UNIT_LAYERLEVEL" val="1"/>
  <p:tag name="KSO_WM_TAG_VERSION" val="1.0"/>
  <p:tag name="KSO_WM_BEAUTIFY_FLAG" val="#wm#"/>
</p:tagLst>
</file>

<file path=ppt/tags/tag8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1"/>
  <p:tag name="KSO_WM_UNIT_ID" val="_6*i*111"/>
  <p:tag name="KSO_WM_UNIT_LAYERLEVEL" val="1"/>
  <p:tag name="KSO_WM_TAG_VERSION" val="1.0"/>
  <p:tag name="KSO_WM_BEAUTIFY_FLAG" val="#wm#"/>
</p:tagLst>
</file>

<file path=ppt/tags/tag8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2"/>
  <p:tag name="KSO_WM_UNIT_ID" val="_6*i*112"/>
  <p:tag name="KSO_WM_UNIT_LAYERLEVEL" val="1"/>
  <p:tag name="KSO_WM_TAG_VERSION" val="1.0"/>
  <p:tag name="KSO_WM_BEAUTIFY_FLAG" val="#wm#"/>
</p:tagLst>
</file>

<file path=ppt/tags/tag8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3"/>
  <p:tag name="KSO_WM_UNIT_ID" val="_6*i*113"/>
  <p:tag name="KSO_WM_UNIT_LAYERLEVEL" val="1"/>
  <p:tag name="KSO_WM_TAG_VERSION" val="1.0"/>
  <p:tag name="KSO_WM_BEAUTIFY_FLAG" val="#wm#"/>
</p:tagLst>
</file>

<file path=ppt/tags/tag8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4"/>
  <p:tag name="KSO_WM_UNIT_ID" val="_6*i*114"/>
  <p:tag name="KSO_WM_UNIT_LAYERLEVEL" val="1"/>
  <p:tag name="KSO_WM_TAG_VERSION" val="1.0"/>
  <p:tag name="KSO_WM_BEAUTIFY_FLAG" val="#wm#"/>
</p:tagLst>
</file>

<file path=ppt/tags/tag8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5"/>
  <p:tag name="KSO_WM_UNIT_ID" val="_6*i*115"/>
  <p:tag name="KSO_WM_UNIT_LAYERLEVEL" val="1"/>
  <p:tag name="KSO_WM_TAG_VERSION" val="1.0"/>
  <p:tag name="KSO_WM_BEAUTIFY_FLAG" val="#wm#"/>
</p:tagLst>
</file>

<file path=ppt/tags/tag8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6"/>
  <p:tag name="KSO_WM_UNIT_ID" val="_6*i*116"/>
  <p:tag name="KSO_WM_UNIT_LAYERLEVEL" val="1"/>
  <p:tag name="KSO_WM_TAG_VERSION" val="1.0"/>
  <p:tag name="KSO_WM_BEAUTIFY_FLAG" val="#wm#"/>
</p:tagLst>
</file>

<file path=ppt/tags/tag8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7"/>
  <p:tag name="KSO_WM_UNIT_ID" val="_6*i*117"/>
  <p:tag name="KSO_WM_UNIT_LAYERLEVEL" val="1"/>
  <p:tag name="KSO_WM_TAG_VERSION" val="1.0"/>
  <p:tag name="KSO_WM_BEAUTIFY_FLAG" val="#wm#"/>
</p:tagLst>
</file>

<file path=ppt/tags/tag8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8"/>
  <p:tag name="KSO_WM_UNIT_ID" val="_6*i*118"/>
  <p:tag name="KSO_WM_UNIT_LAYERLEVEL" val="1"/>
  <p:tag name="KSO_WM_TAG_VERSION" val="1.0"/>
  <p:tag name="KSO_WM_BEAUTIFY_FLAG" val="#wm#"/>
</p:tagLst>
</file>

<file path=ppt/tags/tag8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9"/>
  <p:tag name="KSO_WM_UNIT_ID" val="_6*i*119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0"/>
  <p:tag name="KSO_WM_UNIT_ID" val="_6*i*120"/>
  <p:tag name="KSO_WM_UNIT_LAYERLEVEL" val="1"/>
  <p:tag name="KSO_WM_TAG_VERSION" val="1.0"/>
  <p:tag name="KSO_WM_BEAUTIFY_FLAG" val="#wm#"/>
</p:tagLst>
</file>

<file path=ppt/tags/tag8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1"/>
  <p:tag name="KSO_WM_UNIT_ID" val="_6*i*121"/>
  <p:tag name="KSO_WM_UNIT_LAYERLEVEL" val="1"/>
  <p:tag name="KSO_WM_TAG_VERSION" val="1.0"/>
  <p:tag name="KSO_WM_BEAUTIFY_FLAG" val="#wm#"/>
</p:tagLst>
</file>

<file path=ppt/tags/tag8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2"/>
  <p:tag name="KSO_WM_UNIT_ID" val="_6*i*122"/>
  <p:tag name="KSO_WM_UNIT_LAYERLEVEL" val="1"/>
  <p:tag name="KSO_WM_TAG_VERSION" val="1.0"/>
  <p:tag name="KSO_WM_BEAUTIFY_FLAG" val="#wm#"/>
</p:tagLst>
</file>

<file path=ppt/tags/tag8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3"/>
  <p:tag name="KSO_WM_UNIT_ID" val="_6*i*123"/>
  <p:tag name="KSO_WM_UNIT_LAYERLEVEL" val="1"/>
  <p:tag name="KSO_WM_TAG_VERSION" val="1.0"/>
  <p:tag name="KSO_WM_BEAUTIFY_FLAG" val="#wm#"/>
</p:tagLst>
</file>

<file path=ppt/tags/tag8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4"/>
  <p:tag name="KSO_WM_UNIT_ID" val="_6*i*124"/>
  <p:tag name="KSO_WM_UNIT_LAYERLEVEL" val="1"/>
  <p:tag name="KSO_WM_TAG_VERSION" val="1.0"/>
  <p:tag name="KSO_WM_BEAUTIFY_FLAG" val="#wm#"/>
</p:tagLst>
</file>

<file path=ppt/tags/tag8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5"/>
  <p:tag name="KSO_WM_UNIT_ID" val="_6*i*125"/>
  <p:tag name="KSO_WM_UNIT_LAYERLEVEL" val="1"/>
  <p:tag name="KSO_WM_TAG_VERSION" val="1.0"/>
  <p:tag name="KSO_WM_BEAUTIFY_FLAG" val="#wm#"/>
</p:tagLst>
</file>

<file path=ppt/tags/tag8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6"/>
  <p:tag name="KSO_WM_UNIT_ID" val="_6*i*126"/>
  <p:tag name="KSO_WM_UNIT_LAYERLEVEL" val="1"/>
  <p:tag name="KSO_WM_TAG_VERSION" val="1.0"/>
  <p:tag name="KSO_WM_BEAUTIFY_FLAG" val="#wm#"/>
</p:tagLst>
</file>

<file path=ppt/tags/tag8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7"/>
  <p:tag name="KSO_WM_UNIT_ID" val="_6*i*127"/>
  <p:tag name="KSO_WM_UNIT_LAYERLEVEL" val="1"/>
  <p:tag name="KSO_WM_TAG_VERSION" val="1.0"/>
  <p:tag name="KSO_WM_BEAUTIFY_FLAG" val="#wm#"/>
</p:tagLst>
</file>

<file path=ppt/tags/tag8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8"/>
  <p:tag name="KSO_WM_UNIT_ID" val="_6*i*128"/>
  <p:tag name="KSO_WM_UNIT_LAYERLEVEL" val="1"/>
  <p:tag name="KSO_WM_TAG_VERSION" val="1.0"/>
  <p:tag name="KSO_WM_BEAUTIFY_FLAG" val="#wm#"/>
</p:tagLst>
</file>

<file path=ppt/tags/tag8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9"/>
  <p:tag name="KSO_WM_UNIT_ID" val="_6*i*129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0"/>
  <p:tag name="KSO_WM_UNIT_ID" val="_6*i*130"/>
  <p:tag name="KSO_WM_UNIT_LAYERLEVEL" val="1"/>
  <p:tag name="KSO_WM_TAG_VERSION" val="1.0"/>
  <p:tag name="KSO_WM_BEAUTIFY_FLAG" val="#wm#"/>
</p:tagLst>
</file>

<file path=ppt/tags/tag9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1"/>
  <p:tag name="KSO_WM_UNIT_ID" val="_6*i*131"/>
  <p:tag name="KSO_WM_UNIT_LAYERLEVEL" val="1"/>
  <p:tag name="KSO_WM_TAG_VERSION" val="1.0"/>
  <p:tag name="KSO_WM_BEAUTIFY_FLAG" val="#wm#"/>
</p:tagLst>
</file>

<file path=ppt/tags/tag9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2"/>
  <p:tag name="KSO_WM_UNIT_ID" val="_6*i*132"/>
  <p:tag name="KSO_WM_UNIT_LAYERLEVEL" val="1"/>
  <p:tag name="KSO_WM_TAG_VERSION" val="1.0"/>
  <p:tag name="KSO_WM_BEAUTIFY_FLAG" val="#wm#"/>
</p:tagLst>
</file>

<file path=ppt/tags/tag9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3"/>
  <p:tag name="KSO_WM_UNIT_ID" val="_6*i*133"/>
  <p:tag name="KSO_WM_UNIT_LAYERLEVEL" val="1"/>
  <p:tag name="KSO_WM_TAG_VERSION" val="1.0"/>
  <p:tag name="KSO_WM_BEAUTIFY_FLAG" val="#wm#"/>
</p:tagLst>
</file>

<file path=ppt/tags/tag9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4"/>
  <p:tag name="KSO_WM_UNIT_ID" val="_6*i*134"/>
  <p:tag name="KSO_WM_UNIT_LAYERLEVEL" val="1"/>
  <p:tag name="KSO_WM_TAG_VERSION" val="1.0"/>
  <p:tag name="KSO_WM_BEAUTIFY_FLAG" val="#wm#"/>
</p:tagLst>
</file>

<file path=ppt/tags/tag9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5"/>
  <p:tag name="KSO_WM_UNIT_ID" val="_6*i*135"/>
  <p:tag name="KSO_WM_UNIT_LAYERLEVEL" val="1"/>
  <p:tag name="KSO_WM_TAG_VERSION" val="1.0"/>
  <p:tag name="KSO_WM_BEAUTIFY_FLAG" val="#wm#"/>
</p:tagLst>
</file>

<file path=ppt/tags/tag9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6"/>
  <p:tag name="KSO_WM_UNIT_ID" val="_6*i*136"/>
  <p:tag name="KSO_WM_UNIT_LAYERLEVEL" val="1"/>
  <p:tag name="KSO_WM_TAG_VERSION" val="1.0"/>
  <p:tag name="KSO_WM_BEAUTIFY_FLAG" val="#wm#"/>
</p:tagLst>
</file>

<file path=ppt/tags/tag9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7"/>
  <p:tag name="KSO_WM_UNIT_ID" val="_6*i*137"/>
  <p:tag name="KSO_WM_UNIT_LAYERLEVEL" val="1"/>
  <p:tag name="KSO_WM_TAG_VERSION" val="1.0"/>
  <p:tag name="KSO_WM_BEAUTIFY_FLAG" val="#wm#"/>
</p:tagLst>
</file>

<file path=ppt/tags/tag9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8"/>
  <p:tag name="KSO_WM_UNIT_ID" val="_6*i*138"/>
  <p:tag name="KSO_WM_UNIT_LAYERLEVEL" val="1"/>
  <p:tag name="KSO_WM_TAG_VERSION" val="1.0"/>
  <p:tag name="KSO_WM_BEAUTIFY_FLAG" val="#wm#"/>
</p:tagLst>
</file>

<file path=ppt/tags/tag9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9"/>
  <p:tag name="KSO_WM_UNIT_ID" val="_6*i*139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0"/>
  <p:tag name="KSO_WM_UNIT_ID" val="_6*i*140"/>
  <p:tag name="KSO_WM_UNIT_LAYERLEVEL" val="1"/>
  <p:tag name="KSO_WM_TAG_VERSION" val="1.0"/>
  <p:tag name="KSO_WM_BEAUTIFY_FLAG" val="#wm#"/>
</p:tagLst>
</file>

<file path=ppt/tags/tag9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1"/>
  <p:tag name="KSO_WM_UNIT_ID" val="_6*i*141"/>
  <p:tag name="KSO_WM_UNIT_LAYERLEVEL" val="1"/>
  <p:tag name="KSO_WM_TAG_VERSION" val="1.0"/>
  <p:tag name="KSO_WM_BEAUTIFY_FLAG" val="#wm#"/>
</p:tagLst>
</file>

<file path=ppt/tags/tag9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2"/>
  <p:tag name="KSO_WM_UNIT_ID" val="_6*i*142"/>
  <p:tag name="KSO_WM_UNIT_LAYERLEVEL" val="1"/>
  <p:tag name="KSO_WM_TAG_VERSION" val="1.0"/>
  <p:tag name="KSO_WM_BEAUTIFY_FLAG" val="#wm#"/>
</p:tagLst>
</file>

<file path=ppt/tags/tag9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3"/>
  <p:tag name="KSO_WM_UNIT_ID" val="_6*i*143"/>
  <p:tag name="KSO_WM_UNIT_LAYERLEVEL" val="1"/>
  <p:tag name="KSO_WM_TAG_VERSION" val="1.0"/>
  <p:tag name="KSO_WM_BEAUTIFY_FLAG" val="#wm#"/>
</p:tagLst>
</file>

<file path=ppt/tags/tag9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4"/>
  <p:tag name="KSO_WM_UNIT_ID" val="_6*i*144"/>
  <p:tag name="KSO_WM_UNIT_LAYERLEVEL" val="1"/>
  <p:tag name="KSO_WM_TAG_VERSION" val="1.0"/>
  <p:tag name="KSO_WM_BEAUTIFY_FLAG" val="#wm#"/>
</p:tagLst>
</file>

<file path=ppt/tags/tag9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5"/>
  <p:tag name="KSO_WM_UNIT_ID" val="_6*i*145"/>
  <p:tag name="KSO_WM_UNIT_LAYERLEVEL" val="1"/>
  <p:tag name="KSO_WM_TAG_VERSION" val="1.0"/>
  <p:tag name="KSO_WM_BEAUTIFY_FLAG" val="#wm#"/>
</p:tagLst>
</file>

<file path=ppt/tags/tag9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6"/>
  <p:tag name="KSO_WM_UNIT_ID" val="_6*i*146"/>
  <p:tag name="KSO_WM_UNIT_LAYERLEVEL" val="1"/>
  <p:tag name="KSO_WM_TAG_VERSION" val="1.0"/>
  <p:tag name="KSO_WM_BEAUTIFY_FLAG" val="#wm#"/>
</p:tagLst>
</file>

<file path=ppt/tags/tag9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7"/>
  <p:tag name="KSO_WM_UNIT_ID" val="_6*i*147"/>
  <p:tag name="KSO_WM_UNIT_LAYERLEVEL" val="1"/>
  <p:tag name="KSO_WM_TAG_VERSION" val="1.0"/>
  <p:tag name="KSO_WM_BEAUTIFY_FLAG" val="#wm#"/>
</p:tagLst>
</file>

<file path=ppt/tags/tag9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8"/>
  <p:tag name="KSO_WM_UNIT_ID" val="_6*i*148"/>
  <p:tag name="KSO_WM_UNIT_LAYERLEVEL" val="1"/>
  <p:tag name="KSO_WM_TAG_VERSION" val="1.0"/>
  <p:tag name="KSO_WM_BEAUTIFY_FLAG" val="#wm#"/>
</p:tagLst>
</file>

<file path=ppt/tags/tag9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9"/>
  <p:tag name="KSO_WM_UNIT_ID" val="_6*i*149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0"/>
  <p:tag name="KSO_WM_UNIT_ID" val="_6*i*150"/>
  <p:tag name="KSO_WM_UNIT_LAYERLEVEL" val="1"/>
  <p:tag name="KSO_WM_TAG_VERSION" val="1.0"/>
  <p:tag name="KSO_WM_BEAUTIFY_FLAG" val="#wm#"/>
</p:tagLst>
</file>

<file path=ppt/tags/tag9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1"/>
  <p:tag name="KSO_WM_UNIT_ID" val="_6*i*151"/>
  <p:tag name="KSO_WM_UNIT_LAYERLEVEL" val="1"/>
  <p:tag name="KSO_WM_TAG_VERSION" val="1.0"/>
  <p:tag name="KSO_WM_BEAUTIFY_FLAG" val="#wm#"/>
</p:tagLst>
</file>

<file path=ppt/tags/tag9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2"/>
  <p:tag name="KSO_WM_UNIT_ID" val="_6*i*152"/>
  <p:tag name="KSO_WM_UNIT_LAYERLEVEL" val="1"/>
  <p:tag name="KSO_WM_TAG_VERSION" val="1.0"/>
  <p:tag name="KSO_WM_BEAUTIFY_FLAG" val="#wm#"/>
</p:tagLst>
</file>

<file path=ppt/tags/tag9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3"/>
  <p:tag name="KSO_WM_UNIT_ID" val="_6*i*153"/>
  <p:tag name="KSO_WM_UNIT_LAYERLEVEL" val="1"/>
  <p:tag name="KSO_WM_TAG_VERSION" val="1.0"/>
  <p:tag name="KSO_WM_BEAUTIFY_FLAG" val="#wm#"/>
</p:tagLst>
</file>

<file path=ppt/tags/tag9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4"/>
  <p:tag name="KSO_WM_UNIT_ID" val="_6*i*154"/>
  <p:tag name="KSO_WM_UNIT_LAYERLEVEL" val="1"/>
  <p:tag name="KSO_WM_TAG_VERSION" val="1.0"/>
  <p:tag name="KSO_WM_BEAUTIFY_FLAG" val="#wm#"/>
</p:tagLst>
</file>

<file path=ppt/tags/tag9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5"/>
  <p:tag name="KSO_WM_UNIT_ID" val="_6*i*155"/>
  <p:tag name="KSO_WM_UNIT_LAYERLEVEL" val="1"/>
  <p:tag name="KSO_WM_TAG_VERSION" val="1.0"/>
  <p:tag name="KSO_WM_BEAUTIFY_FLAG" val="#wm#"/>
</p:tagLst>
</file>

<file path=ppt/tags/tag9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6"/>
  <p:tag name="KSO_WM_UNIT_ID" val="_6*i*156"/>
  <p:tag name="KSO_WM_UNIT_LAYERLEVEL" val="1"/>
  <p:tag name="KSO_WM_TAG_VERSION" val="1.0"/>
  <p:tag name="KSO_WM_BEAUTIFY_FLAG" val="#wm#"/>
</p:tagLst>
</file>

<file path=ppt/tags/tag9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7"/>
  <p:tag name="KSO_WM_UNIT_ID" val="_6*i*157"/>
  <p:tag name="KSO_WM_UNIT_LAYERLEVEL" val="1"/>
  <p:tag name="KSO_WM_TAG_VERSION" val="1.0"/>
  <p:tag name="KSO_WM_BEAUTIFY_FLAG" val="#wm#"/>
</p:tagLst>
</file>

<file path=ppt/tags/tag9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8"/>
  <p:tag name="KSO_WM_UNIT_ID" val="_6*i*158"/>
  <p:tag name="KSO_WM_UNIT_LAYERLEVEL" val="1"/>
  <p:tag name="KSO_WM_TAG_VERSION" val="1.0"/>
  <p:tag name="KSO_WM_BEAUTIFY_FLAG" val="#wm#"/>
</p:tagLst>
</file>

<file path=ppt/tags/tag9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9"/>
  <p:tag name="KSO_WM_UNIT_ID" val="_6*i*159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0"/>
  <p:tag name="KSO_WM_UNIT_ID" val="_6*i*160"/>
  <p:tag name="KSO_WM_UNIT_LAYERLEVEL" val="1"/>
  <p:tag name="KSO_WM_TAG_VERSION" val="1.0"/>
  <p:tag name="KSO_WM_BEAUTIFY_FLAG" val="#wm#"/>
</p:tagLst>
</file>

<file path=ppt/tags/tag9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1"/>
  <p:tag name="KSO_WM_UNIT_ID" val="_6*i*161"/>
  <p:tag name="KSO_WM_UNIT_LAYERLEVEL" val="1"/>
  <p:tag name="KSO_WM_TAG_VERSION" val="1.0"/>
  <p:tag name="KSO_WM_BEAUTIFY_FLAG" val="#wm#"/>
</p:tagLst>
</file>

<file path=ppt/tags/tag9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2"/>
  <p:tag name="KSO_WM_UNIT_ID" val="_6*i*162"/>
  <p:tag name="KSO_WM_UNIT_LAYERLEVEL" val="1"/>
  <p:tag name="KSO_WM_TAG_VERSION" val="1.0"/>
  <p:tag name="KSO_WM_BEAUTIFY_FLAG" val="#wm#"/>
</p:tagLst>
</file>

<file path=ppt/tags/tag9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3"/>
  <p:tag name="KSO_WM_UNIT_ID" val="_6*i*163"/>
  <p:tag name="KSO_WM_UNIT_LAYERLEVEL" val="1"/>
  <p:tag name="KSO_WM_TAG_VERSION" val="1.0"/>
  <p:tag name="KSO_WM_BEAUTIFY_FLAG" val="#wm#"/>
</p:tagLst>
</file>

<file path=ppt/tags/tag9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4"/>
  <p:tag name="KSO_WM_UNIT_ID" val="_6*i*164"/>
  <p:tag name="KSO_WM_UNIT_LAYERLEVEL" val="1"/>
  <p:tag name="KSO_WM_TAG_VERSION" val="1.0"/>
  <p:tag name="KSO_WM_BEAUTIFY_FLAG" val="#wm#"/>
</p:tagLst>
</file>

<file path=ppt/tags/tag9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5"/>
  <p:tag name="KSO_WM_UNIT_ID" val="_6*i*165"/>
  <p:tag name="KSO_WM_UNIT_LAYERLEVEL" val="1"/>
  <p:tag name="KSO_WM_TAG_VERSION" val="1.0"/>
  <p:tag name="KSO_WM_BEAUTIFY_FLAG" val="#wm#"/>
</p:tagLst>
</file>

<file path=ppt/tags/tag9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6"/>
  <p:tag name="KSO_WM_UNIT_ID" val="_6*i*166"/>
  <p:tag name="KSO_WM_UNIT_LAYERLEVEL" val="1"/>
  <p:tag name="KSO_WM_TAG_VERSION" val="1.0"/>
  <p:tag name="KSO_WM_BEAUTIFY_FLAG" val="#wm#"/>
</p:tagLst>
</file>

<file path=ppt/tags/tag9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7"/>
  <p:tag name="KSO_WM_UNIT_ID" val="_6*i*167"/>
  <p:tag name="KSO_WM_UNIT_LAYERLEVEL" val="1"/>
  <p:tag name="KSO_WM_TAG_VERSION" val="1.0"/>
  <p:tag name="KSO_WM_BEAUTIFY_FLAG" val="#wm#"/>
</p:tagLst>
</file>

<file path=ppt/tags/tag9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8"/>
  <p:tag name="KSO_WM_UNIT_ID" val="_6*i*168"/>
  <p:tag name="KSO_WM_UNIT_LAYERLEVEL" val="1"/>
  <p:tag name="KSO_WM_TAG_VERSION" val="1.0"/>
  <p:tag name="KSO_WM_BEAUTIFY_FLAG" val="#wm#"/>
</p:tagLst>
</file>

<file path=ppt/tags/tag9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9"/>
  <p:tag name="KSO_WM_UNIT_ID" val="_6*i*169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0"/>
  <p:tag name="KSO_WM_UNIT_ID" val="_6*i*170"/>
  <p:tag name="KSO_WM_UNIT_LAYERLEVEL" val="1"/>
  <p:tag name="KSO_WM_TAG_VERSION" val="1.0"/>
  <p:tag name="KSO_WM_BEAUTIFY_FLAG" val="#wm#"/>
</p:tagLst>
</file>

<file path=ppt/tags/tag9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1"/>
  <p:tag name="KSO_WM_UNIT_ID" val="_6*i*171"/>
  <p:tag name="KSO_WM_UNIT_LAYERLEVEL" val="1"/>
  <p:tag name="KSO_WM_TAG_VERSION" val="1.0"/>
  <p:tag name="KSO_WM_BEAUTIFY_FLAG" val="#wm#"/>
</p:tagLst>
</file>

<file path=ppt/tags/tag9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2"/>
  <p:tag name="KSO_WM_UNIT_ID" val="_6*i*172"/>
  <p:tag name="KSO_WM_UNIT_LAYERLEVEL" val="1"/>
  <p:tag name="KSO_WM_TAG_VERSION" val="1.0"/>
  <p:tag name="KSO_WM_BEAUTIFY_FLAG" val="#wm#"/>
</p:tagLst>
</file>

<file path=ppt/tags/tag9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3"/>
  <p:tag name="KSO_WM_UNIT_ID" val="_6*i*173"/>
  <p:tag name="KSO_WM_UNIT_LAYERLEVEL" val="1"/>
  <p:tag name="KSO_WM_TAG_VERSION" val="1.0"/>
  <p:tag name="KSO_WM_BEAUTIFY_FLAG" val="#wm#"/>
</p:tagLst>
</file>

<file path=ppt/tags/tag9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4"/>
  <p:tag name="KSO_WM_UNIT_ID" val="_6*i*174"/>
  <p:tag name="KSO_WM_UNIT_LAYERLEVEL" val="1"/>
  <p:tag name="KSO_WM_TAG_VERSION" val="1.0"/>
  <p:tag name="KSO_WM_BEAUTIFY_FLAG" val="#wm#"/>
</p:tagLst>
</file>

<file path=ppt/tags/tag9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5"/>
  <p:tag name="KSO_WM_UNIT_ID" val="_6*i*175"/>
  <p:tag name="KSO_WM_UNIT_LAYERLEVEL" val="1"/>
  <p:tag name="KSO_WM_TAG_VERSION" val="1.0"/>
  <p:tag name="KSO_WM_BEAUTIFY_FLAG" val="#wm#"/>
</p:tagLst>
</file>

<file path=ppt/tags/tag9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6"/>
  <p:tag name="KSO_WM_UNIT_ID" val="_6*i*176"/>
  <p:tag name="KSO_WM_UNIT_LAYERLEVEL" val="1"/>
  <p:tag name="KSO_WM_TAG_VERSION" val="1.0"/>
  <p:tag name="KSO_WM_BEAUTIFY_FLAG" val="#wm#"/>
</p:tagLst>
</file>

<file path=ppt/tags/tag9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7"/>
  <p:tag name="KSO_WM_UNIT_ID" val="_6*i*177"/>
  <p:tag name="KSO_WM_UNIT_LAYERLEVEL" val="1"/>
  <p:tag name="KSO_WM_TAG_VERSION" val="1.0"/>
  <p:tag name="KSO_WM_BEAUTIFY_FLAG" val="#wm#"/>
</p:tagLst>
</file>

<file path=ppt/tags/tag9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8"/>
  <p:tag name="KSO_WM_UNIT_ID" val="_6*i*178"/>
  <p:tag name="KSO_WM_UNIT_LAYERLEVEL" val="1"/>
  <p:tag name="KSO_WM_TAG_VERSION" val="1.0"/>
  <p:tag name="KSO_WM_BEAUTIFY_FLAG" val="#wm#"/>
</p:tagLst>
</file>

<file path=ppt/tags/tag9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9"/>
  <p:tag name="KSO_WM_UNIT_ID" val="_6*i*179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0"/>
  <p:tag name="KSO_WM_UNIT_ID" val="_6*i*180"/>
  <p:tag name="KSO_WM_UNIT_LAYERLEVEL" val="1"/>
  <p:tag name="KSO_WM_TAG_VERSION" val="1.0"/>
  <p:tag name="KSO_WM_BEAUTIFY_FLAG" val="#wm#"/>
</p:tagLst>
</file>

<file path=ppt/tags/tag9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1"/>
  <p:tag name="KSO_WM_UNIT_ID" val="_6*i*181"/>
  <p:tag name="KSO_WM_UNIT_LAYERLEVEL" val="1"/>
  <p:tag name="KSO_WM_TAG_VERSION" val="1.0"/>
  <p:tag name="KSO_WM_BEAUTIFY_FLAG" val="#wm#"/>
</p:tagLst>
</file>

<file path=ppt/tags/tag9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2"/>
  <p:tag name="KSO_WM_UNIT_ID" val="_6*i*182"/>
  <p:tag name="KSO_WM_UNIT_LAYERLEVEL" val="1"/>
  <p:tag name="KSO_WM_TAG_VERSION" val="1.0"/>
  <p:tag name="KSO_WM_BEAUTIFY_FLAG" val="#wm#"/>
</p:tagLst>
</file>

<file path=ppt/tags/tag9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3"/>
  <p:tag name="KSO_WM_UNIT_ID" val="_6*i*183"/>
  <p:tag name="KSO_WM_UNIT_LAYERLEVEL" val="1"/>
  <p:tag name="KSO_WM_TAG_VERSION" val="1.0"/>
  <p:tag name="KSO_WM_BEAUTIFY_FLAG" val="#wm#"/>
</p:tagLst>
</file>

<file path=ppt/tags/tag9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4"/>
  <p:tag name="KSO_WM_UNIT_ID" val="_6*i*184"/>
  <p:tag name="KSO_WM_UNIT_LAYERLEVEL" val="1"/>
  <p:tag name="KSO_WM_TAG_VERSION" val="1.0"/>
  <p:tag name="KSO_WM_BEAUTIFY_FLAG" val="#wm#"/>
</p:tagLst>
</file>

<file path=ppt/tags/tag9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5"/>
  <p:tag name="KSO_WM_UNIT_ID" val="_6*i*185"/>
  <p:tag name="KSO_WM_UNIT_LAYERLEVEL" val="1"/>
  <p:tag name="KSO_WM_TAG_VERSION" val="1.0"/>
  <p:tag name="KSO_WM_BEAUTIFY_FLAG" val="#wm#"/>
</p:tagLst>
</file>

<file path=ppt/tags/tag9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6"/>
  <p:tag name="KSO_WM_UNIT_ID" val="_6*i*186"/>
  <p:tag name="KSO_WM_UNIT_LAYERLEVEL" val="1"/>
  <p:tag name="KSO_WM_TAG_VERSION" val="1.0"/>
  <p:tag name="KSO_WM_BEAUTIFY_FLAG" val="#wm#"/>
</p:tagLst>
</file>

<file path=ppt/tags/tag9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7"/>
  <p:tag name="KSO_WM_UNIT_ID" val="_6*i*187"/>
  <p:tag name="KSO_WM_UNIT_LAYERLEVEL" val="1"/>
  <p:tag name="KSO_WM_TAG_VERSION" val="1.0"/>
  <p:tag name="KSO_WM_BEAUTIFY_FLAG" val="#wm#"/>
</p:tagLst>
</file>

<file path=ppt/tags/tag9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8"/>
  <p:tag name="KSO_WM_UNIT_ID" val="_6*i*188"/>
  <p:tag name="KSO_WM_UNIT_LAYERLEVEL" val="1"/>
  <p:tag name="KSO_WM_TAG_VERSION" val="1.0"/>
  <p:tag name="KSO_WM_BEAUTIFY_FLAG" val="#wm#"/>
</p:tagLst>
</file>

<file path=ppt/tags/tag9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9"/>
  <p:tag name="KSO_WM_UNIT_ID" val="_6*i*189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0"/>
  <p:tag name="KSO_WM_UNIT_ID" val="_6*i*190"/>
  <p:tag name="KSO_WM_UNIT_LAYERLEVEL" val="1"/>
  <p:tag name="KSO_WM_TAG_VERSION" val="1.0"/>
  <p:tag name="KSO_WM_BEAUTIFY_FLAG" val="#wm#"/>
</p:tagLst>
</file>

<file path=ppt/tags/tag9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1"/>
  <p:tag name="KSO_WM_UNIT_ID" val="_6*i*191"/>
  <p:tag name="KSO_WM_UNIT_LAYERLEVEL" val="1"/>
  <p:tag name="KSO_WM_TAG_VERSION" val="1.0"/>
  <p:tag name="KSO_WM_BEAUTIFY_FLAG" val="#wm#"/>
</p:tagLst>
</file>

<file path=ppt/tags/tag9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2"/>
  <p:tag name="KSO_WM_UNIT_ID" val="_6*i*192"/>
  <p:tag name="KSO_WM_UNIT_LAYERLEVEL" val="1"/>
  <p:tag name="KSO_WM_TAG_VERSION" val="1.0"/>
  <p:tag name="KSO_WM_BEAUTIFY_FLAG" val="#wm#"/>
</p:tagLst>
</file>

<file path=ppt/tags/tag9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3"/>
  <p:tag name="KSO_WM_UNIT_ID" val="_6*i*193"/>
  <p:tag name="KSO_WM_UNIT_LAYERLEVEL" val="1"/>
  <p:tag name="KSO_WM_TAG_VERSION" val="1.0"/>
  <p:tag name="KSO_WM_BEAUTIFY_FLAG" val="#wm#"/>
</p:tagLst>
</file>

<file path=ppt/tags/tag9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4"/>
  <p:tag name="KSO_WM_UNIT_ID" val="_6*i*194"/>
  <p:tag name="KSO_WM_UNIT_LAYERLEVEL" val="1"/>
  <p:tag name="KSO_WM_TAG_VERSION" val="1.0"/>
  <p:tag name="KSO_WM_BEAUTIFY_FLAG" val="#wm#"/>
</p:tagLst>
</file>

<file path=ppt/tags/tag9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5"/>
  <p:tag name="KSO_WM_UNIT_ID" val="_6*i*195"/>
  <p:tag name="KSO_WM_UNIT_LAYERLEVEL" val="1"/>
  <p:tag name="KSO_WM_TAG_VERSION" val="1.0"/>
  <p:tag name="KSO_WM_BEAUTIFY_FLAG" val="#wm#"/>
</p:tagLst>
</file>

<file path=ppt/tags/tag9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6"/>
  <p:tag name="KSO_WM_UNIT_ID" val="_6*i*196"/>
  <p:tag name="KSO_WM_UNIT_LAYERLEVEL" val="1"/>
  <p:tag name="KSO_WM_TAG_VERSION" val="1.0"/>
  <p:tag name="KSO_WM_BEAUTIFY_FLAG" val="#wm#"/>
</p:tagLst>
</file>

<file path=ppt/tags/tag9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7"/>
  <p:tag name="KSO_WM_UNIT_ID" val="_6*i*197"/>
  <p:tag name="KSO_WM_UNIT_LAYERLEVEL" val="1"/>
  <p:tag name="KSO_WM_TAG_VERSION" val="1.0"/>
  <p:tag name="KSO_WM_BEAUTIFY_FLAG" val="#wm#"/>
</p:tagLst>
</file>

<file path=ppt/tags/tag9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8"/>
  <p:tag name="KSO_WM_UNIT_ID" val="_6*i*198"/>
  <p:tag name="KSO_WM_UNIT_LAYERLEVEL" val="1"/>
  <p:tag name="KSO_WM_TAG_VERSION" val="1.0"/>
  <p:tag name="KSO_WM_BEAUTIFY_FLAG" val="#wm#"/>
</p:tagLst>
</file>

<file path=ppt/tags/tag9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9"/>
  <p:tag name="KSO_WM_UNIT_ID" val="_6*i*199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0"/>
  <p:tag name="KSO_WM_UNIT_ID" val="_6*i*200"/>
  <p:tag name="KSO_WM_UNIT_LAYERLEVEL" val="1"/>
  <p:tag name="KSO_WM_TAG_VERSION" val="1.0"/>
  <p:tag name="KSO_WM_BEAUTIFY_FLAG" val="#wm#"/>
</p:tagLst>
</file>

<file path=ppt/tags/tag9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1"/>
  <p:tag name="KSO_WM_UNIT_ID" val="_6*i*201"/>
  <p:tag name="KSO_WM_UNIT_LAYERLEVEL" val="1"/>
  <p:tag name="KSO_WM_TAG_VERSION" val="1.0"/>
  <p:tag name="KSO_WM_BEAUTIFY_FLAG" val="#wm#"/>
</p:tagLst>
</file>

<file path=ppt/tags/tag9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2"/>
  <p:tag name="KSO_WM_UNIT_ID" val="_6*i*202"/>
  <p:tag name="KSO_WM_UNIT_LAYERLEVEL" val="1"/>
  <p:tag name="KSO_WM_TAG_VERSION" val="1.0"/>
  <p:tag name="KSO_WM_BEAUTIFY_FLAG" val="#wm#"/>
</p:tagLst>
</file>

<file path=ppt/tags/tag9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3"/>
  <p:tag name="KSO_WM_UNIT_ID" val="_6*i*203"/>
  <p:tag name="KSO_WM_UNIT_LAYERLEVEL" val="1"/>
  <p:tag name="KSO_WM_TAG_VERSION" val="1.0"/>
  <p:tag name="KSO_WM_BEAUTIFY_FLAG" val="#wm#"/>
</p:tagLst>
</file>

<file path=ppt/tags/tag9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4"/>
  <p:tag name="KSO_WM_UNIT_ID" val="_6*i*204"/>
  <p:tag name="KSO_WM_UNIT_LAYERLEVEL" val="1"/>
  <p:tag name="KSO_WM_TAG_VERSION" val="1.0"/>
  <p:tag name="KSO_WM_BEAUTIFY_FLAG" val="#wm#"/>
</p:tagLst>
</file>

<file path=ppt/tags/tag9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5"/>
  <p:tag name="KSO_WM_UNIT_ID" val="_6*i*205"/>
  <p:tag name="KSO_WM_UNIT_LAYERLEVEL" val="1"/>
  <p:tag name="KSO_WM_TAG_VERSION" val="1.0"/>
  <p:tag name="KSO_WM_BEAUTIFY_FLAG" val="#wm#"/>
</p:tagLst>
</file>

<file path=ppt/tags/tag9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6"/>
  <p:tag name="KSO_WM_UNIT_ID" val="_6*i*206"/>
  <p:tag name="KSO_WM_UNIT_LAYERLEVEL" val="1"/>
  <p:tag name="KSO_WM_TAG_VERSION" val="1.0"/>
  <p:tag name="KSO_WM_BEAUTIFY_FLAG" val="#wm#"/>
</p:tagLst>
</file>

<file path=ppt/tags/tag9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7"/>
  <p:tag name="KSO_WM_UNIT_ID" val="_6*i*207"/>
  <p:tag name="KSO_WM_UNIT_LAYERLEVEL" val="1"/>
  <p:tag name="KSO_WM_TAG_VERSION" val="1.0"/>
  <p:tag name="KSO_WM_BEAUTIFY_FLAG" val="#wm#"/>
</p:tagLst>
</file>

<file path=ppt/tags/tag9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8"/>
  <p:tag name="KSO_WM_UNIT_ID" val="_6*i*208"/>
  <p:tag name="KSO_WM_UNIT_LAYERLEVEL" val="1"/>
  <p:tag name="KSO_WM_TAG_VERSION" val="1.0"/>
  <p:tag name="KSO_WM_BEAUTIFY_FLAG" val="#wm#"/>
</p:tagLst>
</file>

<file path=ppt/tags/tag9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9"/>
  <p:tag name="KSO_WM_UNIT_ID" val="_6*i*209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0"/>
  <p:tag name="KSO_WM_UNIT_ID" val="_6*i*210"/>
  <p:tag name="KSO_WM_UNIT_LAYERLEVEL" val="1"/>
  <p:tag name="KSO_WM_TAG_VERSION" val="1.0"/>
  <p:tag name="KSO_WM_BEAUTIFY_FLAG" val="#wm#"/>
</p:tagLst>
</file>

<file path=ppt/tags/tag9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1"/>
  <p:tag name="KSO_WM_UNIT_ID" val="_6*i*211"/>
  <p:tag name="KSO_WM_UNIT_LAYERLEVEL" val="1"/>
  <p:tag name="KSO_WM_TAG_VERSION" val="1.0"/>
  <p:tag name="KSO_WM_BEAUTIFY_FLAG" val="#wm#"/>
</p:tagLst>
</file>

<file path=ppt/tags/tag9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2"/>
  <p:tag name="KSO_WM_UNIT_ID" val="_6*i*212"/>
  <p:tag name="KSO_WM_UNIT_LAYERLEVEL" val="1"/>
  <p:tag name="KSO_WM_TAG_VERSION" val="1.0"/>
  <p:tag name="KSO_WM_BEAUTIFY_FLAG" val="#wm#"/>
</p:tagLst>
</file>

<file path=ppt/tags/tag9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3"/>
  <p:tag name="KSO_WM_UNIT_ID" val="_6*i*213"/>
  <p:tag name="KSO_WM_UNIT_LAYERLEVEL" val="1"/>
  <p:tag name="KSO_WM_TAG_VERSION" val="1.0"/>
  <p:tag name="KSO_WM_BEAUTIFY_FLAG" val="#wm#"/>
</p:tagLst>
</file>

<file path=ppt/tags/tag9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4"/>
  <p:tag name="KSO_WM_UNIT_ID" val="_6*i*214"/>
  <p:tag name="KSO_WM_UNIT_LAYERLEVEL" val="1"/>
  <p:tag name="KSO_WM_TAG_VERSION" val="1.0"/>
  <p:tag name="KSO_WM_BEAUTIFY_FLAG" val="#wm#"/>
</p:tagLst>
</file>

<file path=ppt/tags/tag9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5"/>
  <p:tag name="KSO_WM_UNIT_ID" val="_6*i*215"/>
  <p:tag name="KSO_WM_UNIT_LAYERLEVEL" val="1"/>
  <p:tag name="KSO_WM_TAG_VERSION" val="1.0"/>
  <p:tag name="KSO_WM_BEAUTIFY_FLAG" val="#wm#"/>
</p:tagLst>
</file>

<file path=ppt/tags/tag9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6"/>
  <p:tag name="KSO_WM_UNIT_ID" val="_6*i*216"/>
  <p:tag name="KSO_WM_UNIT_LAYERLEVEL" val="1"/>
  <p:tag name="KSO_WM_TAG_VERSION" val="1.0"/>
  <p:tag name="KSO_WM_BEAUTIFY_FLAG" val="#wm#"/>
</p:tagLst>
</file>

<file path=ppt/tags/tag9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7"/>
  <p:tag name="KSO_WM_UNIT_ID" val="_6*i*217"/>
  <p:tag name="KSO_WM_UNIT_LAYERLEVEL" val="1"/>
  <p:tag name="KSO_WM_TAG_VERSION" val="1.0"/>
  <p:tag name="KSO_WM_BEAUTIFY_FLAG" val="#wm#"/>
</p:tagLst>
</file>

<file path=ppt/tags/tag9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8"/>
  <p:tag name="KSO_WM_UNIT_ID" val="_6*i*218"/>
  <p:tag name="KSO_WM_UNIT_LAYERLEVEL" val="1"/>
  <p:tag name="KSO_WM_TAG_VERSION" val="1.0"/>
  <p:tag name="KSO_WM_BEAUTIFY_FLAG" val="#wm#"/>
</p:tagLst>
</file>

<file path=ppt/tags/tag9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9"/>
  <p:tag name="KSO_WM_UNIT_ID" val="_6*i*219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0"/>
  <p:tag name="KSO_WM_UNIT_ID" val="_6*i*220"/>
  <p:tag name="KSO_WM_UNIT_LAYERLEVEL" val="1"/>
  <p:tag name="KSO_WM_TAG_VERSION" val="1.0"/>
  <p:tag name="KSO_WM_BEAUTIFY_FLAG" val="#wm#"/>
</p:tagLst>
</file>

<file path=ppt/tags/tag9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1"/>
  <p:tag name="KSO_WM_UNIT_ID" val="_6*i*221"/>
  <p:tag name="KSO_WM_UNIT_LAYERLEVEL" val="1"/>
  <p:tag name="KSO_WM_TAG_VERSION" val="1.0"/>
  <p:tag name="KSO_WM_BEAUTIFY_FLAG" val="#wm#"/>
</p:tagLst>
</file>

<file path=ppt/tags/tag9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2"/>
  <p:tag name="KSO_WM_UNIT_ID" val="_6*i*222"/>
  <p:tag name="KSO_WM_UNIT_LAYERLEVEL" val="1"/>
  <p:tag name="KSO_WM_TAG_VERSION" val="1.0"/>
  <p:tag name="KSO_WM_BEAUTIFY_FLAG" val="#wm#"/>
</p:tagLst>
</file>

<file path=ppt/tags/tag9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3"/>
  <p:tag name="KSO_WM_UNIT_ID" val="_6*i*223"/>
  <p:tag name="KSO_WM_UNIT_LAYERLEVEL" val="1"/>
  <p:tag name="KSO_WM_TAG_VERSION" val="1.0"/>
  <p:tag name="KSO_WM_BEAUTIFY_FLAG" val="#wm#"/>
</p:tagLst>
</file>

<file path=ppt/tags/tag9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4"/>
  <p:tag name="KSO_WM_UNIT_ID" val="_6*i*224"/>
  <p:tag name="KSO_WM_UNIT_LAYERLEVEL" val="1"/>
  <p:tag name="KSO_WM_TAG_VERSION" val="1.0"/>
  <p:tag name="KSO_WM_BEAUTIFY_FLAG" val="#wm#"/>
</p:tagLst>
</file>

<file path=ppt/tags/tag9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5"/>
  <p:tag name="KSO_WM_UNIT_ID" val="_6*i*225"/>
  <p:tag name="KSO_WM_UNIT_LAYERLEVEL" val="1"/>
  <p:tag name="KSO_WM_TAG_VERSION" val="1.0"/>
  <p:tag name="KSO_WM_BEAUTIFY_FLAG" val="#wm#"/>
</p:tagLst>
</file>

<file path=ppt/tags/tag9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6"/>
  <p:tag name="KSO_WM_UNIT_ID" val="_6*i*226"/>
  <p:tag name="KSO_WM_UNIT_LAYERLEVEL" val="1"/>
  <p:tag name="KSO_WM_TAG_VERSION" val="1.0"/>
  <p:tag name="KSO_WM_BEAUTIFY_FLAG" val="#wm#"/>
</p:tagLst>
</file>

<file path=ppt/tags/tag9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7"/>
  <p:tag name="KSO_WM_UNIT_ID" val="_6*i*227"/>
  <p:tag name="KSO_WM_UNIT_LAYERLEVEL" val="1"/>
  <p:tag name="KSO_WM_TAG_VERSION" val="1.0"/>
  <p:tag name="KSO_WM_BEAUTIFY_FLAG" val="#wm#"/>
</p:tagLst>
</file>

<file path=ppt/tags/tag9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8"/>
  <p:tag name="KSO_WM_UNIT_ID" val="_6*i*228"/>
  <p:tag name="KSO_WM_UNIT_LAYERLEVEL" val="1"/>
  <p:tag name="KSO_WM_TAG_VERSION" val="1.0"/>
  <p:tag name="KSO_WM_BEAUTIFY_FLAG" val="#wm#"/>
</p:tagLst>
</file>

<file path=ppt/tags/tag9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9"/>
  <p:tag name="KSO_WM_UNIT_ID" val="_6*i*229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94C0AC"/>
      </a:dk2>
      <a:lt2>
        <a:srgbClr val="FFF2CC"/>
      </a:lt2>
      <a:accent1>
        <a:srgbClr val="B73840"/>
      </a:accent1>
      <a:accent2>
        <a:srgbClr val="B75329"/>
      </a:accent2>
      <a:accent3>
        <a:srgbClr val="AC6F1B"/>
      </a:accent3>
      <a:accent4>
        <a:srgbClr val="96881E"/>
      </a:accent4>
      <a:accent5>
        <a:srgbClr val="7AA125"/>
      </a:accent5>
      <a:accent6>
        <a:srgbClr val="4CB44B"/>
      </a:accent6>
      <a:hlink>
        <a:srgbClr val="0563C1"/>
      </a:hlink>
      <a:folHlink>
        <a:srgbClr val="954D72"/>
      </a:folHlink>
    </a:clrScheme>
    <a:fontScheme name="卡通风">
      <a:majorFont>
        <a:latin typeface="幼圆"/>
        <a:ea typeface="汉仪乐喵体W"/>
        <a:cs typeface=""/>
      </a:majorFont>
      <a:minorFont>
        <a:latin typeface="幼圆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E2F0D9"/>
      </a:dk2>
      <a:lt2>
        <a:srgbClr val="F1F5EF"/>
      </a:lt2>
      <a:accent1>
        <a:srgbClr val="6BAA5D"/>
      </a:accent1>
      <a:accent2>
        <a:srgbClr val="82A95E"/>
      </a:accent2>
      <a:accent3>
        <a:srgbClr val="98A95E"/>
      </a:accent3>
      <a:accent4>
        <a:srgbClr val="A8A05E"/>
      </a:accent4>
      <a:accent5>
        <a:srgbClr val="A5855B"/>
      </a:accent5>
      <a:accent6>
        <a:srgbClr val="A56A59"/>
      </a:accent6>
      <a:hlink>
        <a:srgbClr val="6FB0CF"/>
      </a:hlink>
      <a:folHlink>
        <a:srgbClr val="9D789F"/>
      </a:folHlink>
    </a:clrScheme>
    <a:fontScheme name="渐变、商务风、小清新、">
      <a:majorFont>
        <a:latin typeface="Arial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">
      <a:dk1>
        <a:srgbClr val="000000"/>
      </a:dk1>
      <a:lt1>
        <a:srgbClr val="FFFFFF"/>
      </a:lt1>
      <a:dk2>
        <a:srgbClr val="DEF8EA"/>
      </a:dk2>
      <a:lt2>
        <a:srgbClr val="FFFFFF"/>
      </a:lt2>
      <a:accent1>
        <a:srgbClr val="5BDD98"/>
      </a:accent1>
      <a:accent2>
        <a:srgbClr val="7ADE88"/>
      </a:accent2>
      <a:accent3>
        <a:srgbClr val="94DE7A"/>
      </a:accent3>
      <a:accent4>
        <a:srgbClr val="ADDD6D"/>
      </a:accent4>
      <a:accent5>
        <a:srgbClr val="C5DC62"/>
      </a:accent5>
      <a:accent6>
        <a:srgbClr val="DDDA5B"/>
      </a:accent6>
      <a:hlink>
        <a:srgbClr val="304FFE"/>
      </a:hlink>
      <a:folHlink>
        <a:srgbClr val="492067"/>
      </a:folHlink>
    </a:clrScheme>
    <a:fontScheme name="标准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728</Words>
  <Application>WPS 演示</Application>
  <PresentationFormat>宽屏</PresentationFormat>
  <Paragraphs>60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13</vt:i4>
      </vt:variant>
    </vt:vector>
  </HeadingPairs>
  <TitlesOfParts>
    <vt:vector size="35" baseType="lpstr">
      <vt:lpstr>Arial</vt:lpstr>
      <vt:lpstr>宋体</vt:lpstr>
      <vt:lpstr>Wingdings</vt:lpstr>
      <vt:lpstr>微软雅黑 Light</vt:lpstr>
      <vt:lpstr>幼圆</vt:lpstr>
      <vt:lpstr>汉仪乐喵体W</vt:lpstr>
      <vt:lpstr>微软雅黑</vt:lpstr>
      <vt:lpstr>汉仪旗黑-85S</vt:lpstr>
      <vt:lpstr>华文中宋</vt:lpstr>
      <vt:lpstr>黑体</vt:lpstr>
      <vt:lpstr>Segoe UI</vt:lpstr>
      <vt:lpstr>雅圆Comic sans MS- binsforever</vt:lpstr>
      <vt:lpstr>等线</vt:lpstr>
      <vt:lpstr>Arial Unicode MS</vt:lpstr>
      <vt:lpstr>Segoe Print</vt:lpstr>
      <vt:lpstr>Calibri</vt:lpstr>
      <vt:lpstr>华文隶书</vt:lpstr>
      <vt:lpstr>Office 主题​​</vt:lpstr>
      <vt:lpstr>2_Office 主题​​</vt:lpstr>
      <vt:lpstr>1_Office 主题​​</vt:lpstr>
      <vt:lpstr>3_Office 主题​​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Pang P</dc:creator>
  <cp:lastModifiedBy>周文清</cp:lastModifiedBy>
  <cp:revision>223</cp:revision>
  <dcterms:created xsi:type="dcterms:W3CDTF">2018-07-04T02:54:00Z</dcterms:created>
  <dcterms:modified xsi:type="dcterms:W3CDTF">2019-10-21T12:09:37Z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2052-11.1.0.9145</vt:lpwstr>
  </property>
</Properties>
</file>