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tags/tag77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440"/>
    <a:srgbClr val="E7F2F8"/>
    <a:srgbClr val="A9CFE3"/>
    <a:srgbClr val="DCDCDC"/>
    <a:srgbClr val="F0F0F0"/>
    <a:srgbClr val="E6E6E6"/>
    <a:srgbClr val="C8C8C8"/>
    <a:srgbClr val="FFFFFF"/>
    <a:srgbClr val="FAFAFA"/>
    <a:srgbClr val="BEBE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96"/>
      </p:cViewPr>
      <p:guideLst>
        <p:guide orient="horz" pos="209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1048695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charset="-122"/>
                <a:ea typeface="微软雅黑" charset="-122"/>
              </a:rPr>
              <a:pPr/>
              <a:t>2019/10/20</a:t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  <p:sp>
        <p:nvSpPr>
          <p:cNvPr id="1048696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1048697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charset="-122"/>
                <a:ea typeface="微软雅黑" charset="-122"/>
              </a:rPr>
              <a:pPr/>
              <a:t>‹#›</a:t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104868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90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69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69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104869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charset="-122"/>
        <a:ea typeface="微软雅黑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858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048584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585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86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57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8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659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43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4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645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1048647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48648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49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0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661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8662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63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4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1048666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48667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668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69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0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1048672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048673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48674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1048675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48676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77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8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04863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4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80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1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683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1048684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2019/10/20</a:t>
            </a:fld>
            <a:endParaRPr lang="zh-CN" altLang="en-US" dirty="0"/>
          </a:p>
        </p:txBody>
      </p:sp>
      <p:sp>
        <p:nvSpPr>
          <p:cNvPr id="1048685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686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687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048652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65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65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2019/10/20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48581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4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18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6" descr="153"/>
          <p:cNvPicPr>
            <a:picLocks noChangeAspect="1"/>
          </p:cNvPicPr>
          <p:nvPr/>
        </p:nvPicPr>
        <p:blipFill>
          <a:blip r:embed="rId5" cstate="print"/>
          <a:srcRect t="22591" b="13766"/>
          <a:stretch>
            <a:fillRect/>
          </a:stretch>
        </p:blipFill>
        <p:spPr>
          <a:xfrm>
            <a:off x="4445" y="2172970"/>
            <a:ext cx="7863205" cy="5004435"/>
          </a:xfrm>
          <a:prstGeom prst="rect">
            <a:avLst/>
          </a:prstGeom>
        </p:spPr>
      </p:pic>
      <p:sp>
        <p:nvSpPr>
          <p:cNvPr id="1048587" name="文本框 44"/>
          <p:cNvSpPr txBox="1"/>
          <p:nvPr>
            <p:custDataLst>
              <p:tags r:id="rId2"/>
            </p:custDataLst>
          </p:nvPr>
        </p:nvSpPr>
        <p:spPr>
          <a:xfrm>
            <a:off x="3911600" y="2478405"/>
            <a:ext cx="6182995" cy="626110"/>
          </a:xfrm>
          <a:prstGeom prst="rect">
            <a:avLst/>
          </a:prstGeom>
          <a:noFill/>
          <a:ln w="3175">
            <a:noFill/>
            <a:prstDash val="dash"/>
          </a:ln>
          <a:effectLst>
            <a:reflection endPos="0" dir="5400000" sy="-100000" algn="bl" rotWithShape="0"/>
          </a:effec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spc="600" dirty="0" err="1">
                <a:ln w="3175">
                  <a:noFill/>
                  <a:prstDash val="dash"/>
                </a:ln>
                <a:pattFill prst="dashDnDiag">
                  <a:fgClr>
                    <a:schemeClr val="accent1"/>
                  </a:fgClr>
                  <a:bgClr>
                    <a:schemeClr val="accent1">
                      <a:lumMod val="50000"/>
                    </a:schemeClr>
                  </a:bgClr>
                </a:pattFill>
                <a:effectLst/>
                <a:latin typeface="楷体" charset="-122"/>
                <a:ea typeface="楷体" charset="-122"/>
                <a:cs typeface="微软雅黑" charset="-122"/>
                <a:sym typeface="+mn-ea"/>
              </a:rPr>
              <a:t>畅游宝盛园，品味新文化</a:t>
            </a:r>
          </a:p>
        </p:txBody>
      </p:sp>
      <p:sp>
        <p:nvSpPr>
          <p:cNvPr id="1048588" name="文本框 9"/>
          <p:cNvSpPr txBox="1"/>
          <p:nvPr/>
        </p:nvSpPr>
        <p:spPr>
          <a:xfrm>
            <a:off x="5176008" y="3372223"/>
            <a:ext cx="411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000" dirty="0" smtClean="0">
                <a:solidFill>
                  <a:srgbClr val="4F4440"/>
                </a:solidFill>
                <a:latin typeface="Calibri" charset="0"/>
                <a:cs typeface="Calibri" charset="0"/>
              </a:rPr>
              <a:t>九（</a:t>
            </a:r>
            <a:r>
              <a:rPr lang="en-US" altLang="zh-CN" sz="2000" dirty="0" smtClean="0">
                <a:solidFill>
                  <a:srgbClr val="4F4440"/>
                </a:solidFill>
                <a:latin typeface="Calibri" charset="0"/>
                <a:cs typeface="Calibri" charset="0"/>
              </a:rPr>
              <a:t>6</a:t>
            </a:r>
            <a:r>
              <a:rPr lang="zh-CN" altLang="en-US" sz="2000" dirty="0" smtClean="0">
                <a:solidFill>
                  <a:srgbClr val="4F4440"/>
                </a:solidFill>
                <a:latin typeface="Calibri" charset="0"/>
                <a:cs typeface="Calibri" charset="0"/>
              </a:rPr>
              <a:t>）班</a:t>
            </a:r>
            <a:r>
              <a:rPr lang="zh-CN" altLang="en-US" sz="2000" dirty="0">
                <a:solidFill>
                  <a:srgbClr val="4F4440"/>
                </a:solidFill>
                <a:latin typeface="Calibri" charset="0"/>
                <a:cs typeface="Calibri" charset="0"/>
              </a:rPr>
              <a:t>在地文</a:t>
            </a:r>
            <a:r>
              <a:rPr lang="zh-CN" altLang="en-US" sz="2000" dirty="0" smtClean="0">
                <a:solidFill>
                  <a:srgbClr val="4F4440"/>
                </a:solidFill>
                <a:latin typeface="Calibri" charset="0"/>
                <a:cs typeface="Calibri" charset="0"/>
              </a:rPr>
              <a:t>化社会实</a:t>
            </a:r>
            <a:r>
              <a:rPr lang="zh-CN" altLang="en-US" sz="2000" dirty="0">
                <a:solidFill>
                  <a:srgbClr val="4F4440"/>
                </a:solidFill>
                <a:latin typeface="Calibri" charset="0"/>
                <a:cs typeface="Calibri" charset="0"/>
              </a:rPr>
              <a:t>践报告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16" descr="152"/>
          <p:cNvPicPr>
            <a:picLocks noChangeAspect="1"/>
          </p:cNvPicPr>
          <p:nvPr/>
        </p:nvPicPr>
        <p:blipFill>
          <a:blip r:embed="rId6" cstate="print"/>
          <a:srcRect t="25944" r="759" b="10236"/>
          <a:stretch>
            <a:fillRect/>
          </a:stretch>
        </p:blipFill>
        <p:spPr>
          <a:xfrm>
            <a:off x="-1105535" y="2787650"/>
            <a:ext cx="7306310" cy="4699000"/>
          </a:xfrm>
          <a:prstGeom prst="rect">
            <a:avLst/>
          </a:prstGeom>
        </p:spPr>
      </p:pic>
      <p:sp>
        <p:nvSpPr>
          <p:cNvPr id="1048592" name="文本框 1"/>
          <p:cNvSpPr txBox="1"/>
          <p:nvPr/>
        </p:nvSpPr>
        <p:spPr>
          <a:xfrm>
            <a:off x="5210175" y="501015"/>
            <a:ext cx="177165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charset="-122"/>
                <a:ea typeface="楷体" charset="-122"/>
              </a:rPr>
              <a:t>目录</a:t>
            </a:r>
          </a:p>
        </p:txBody>
      </p:sp>
      <p:sp>
        <p:nvSpPr>
          <p:cNvPr id="1048593" name="Title 6"/>
          <p:cNvSpPr txBox="1"/>
          <p:nvPr>
            <p:custDataLst>
              <p:tags r:id="rId2"/>
            </p:custDataLst>
          </p:nvPr>
        </p:nvSpPr>
        <p:spPr>
          <a:xfrm>
            <a:off x="7762240" y="2870200"/>
            <a:ext cx="2643505" cy="72009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474345" lvl="0" indent="-4743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charset="2"/>
              <a:buChar char="m"/>
            </a:pPr>
            <a:r>
              <a:rPr lang="zh-CN" altLang="en-US" sz="36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活动感想</a:t>
            </a:r>
          </a:p>
        </p:txBody>
      </p:sp>
      <p:sp>
        <p:nvSpPr>
          <p:cNvPr id="1048594" name="Title 6"/>
          <p:cNvSpPr txBox="1"/>
          <p:nvPr>
            <p:custDataLst>
              <p:tags r:id="rId3"/>
            </p:custDataLst>
          </p:nvPr>
        </p:nvSpPr>
        <p:spPr>
          <a:xfrm>
            <a:off x="2344420" y="2870200"/>
            <a:ext cx="2626360" cy="72009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94970" lvl="0" indent="-39497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charset="2"/>
              <a:buChar char="m"/>
            </a:pPr>
            <a:r>
              <a:rPr lang="zh-CN" altLang="en-US" sz="36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班级风采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16" descr="152"/>
          <p:cNvPicPr>
            <a:picLocks noChangeAspect="1"/>
          </p:cNvPicPr>
          <p:nvPr/>
        </p:nvPicPr>
        <p:blipFill>
          <a:blip r:embed="rId4" cstate="print"/>
          <a:srcRect l="18788" t="28151" r="31316" b="22338"/>
          <a:stretch>
            <a:fillRect/>
          </a:stretch>
        </p:blipFill>
        <p:spPr>
          <a:xfrm>
            <a:off x="306705" y="4923155"/>
            <a:ext cx="1607185" cy="1595120"/>
          </a:xfrm>
          <a:prstGeom prst="rect">
            <a:avLst/>
          </a:prstGeom>
        </p:spPr>
      </p:pic>
      <p:sp>
        <p:nvSpPr>
          <p:cNvPr id="1048598" name="文本框 19"/>
          <p:cNvSpPr txBox="1"/>
          <p:nvPr/>
        </p:nvSpPr>
        <p:spPr>
          <a:xfrm>
            <a:off x="4969510" y="1885315"/>
            <a:ext cx="183832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4F4440"/>
                </a:solidFill>
                <a:latin typeface="楷体" charset="-122"/>
                <a:ea typeface="楷体" charset="-122"/>
              </a:rPr>
              <a:t>吊桥</a:t>
            </a:r>
          </a:p>
        </p:txBody>
      </p:sp>
      <p:cxnSp>
        <p:nvCxnSpPr>
          <p:cNvPr id="3145728" name="直接连接符 17"/>
          <p:cNvCxnSpPr>
            <a:cxnSpLocks/>
          </p:cNvCxnSpPr>
          <p:nvPr/>
        </p:nvCxnSpPr>
        <p:spPr>
          <a:xfrm>
            <a:off x="830580" y="3559810"/>
            <a:ext cx="11262360" cy="91440"/>
          </a:xfrm>
          <a:prstGeom prst="line">
            <a:avLst/>
          </a:prstGeom>
          <a:ln>
            <a:solidFill>
              <a:srgbClr val="4F44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5" name="图片 1" descr="2019-10-20 13:29:16.550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73480" y="912495"/>
            <a:ext cx="3236595" cy="2153285"/>
          </a:xfrm>
          <a:prstGeom prst="rect">
            <a:avLst/>
          </a:prstGeom>
        </p:spPr>
      </p:pic>
      <p:pic>
        <p:nvPicPr>
          <p:cNvPr id="2097156" name="图片 2" descr="2019-10-20 13:32:09.3940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4710" y="516890"/>
            <a:ext cx="4426585" cy="2945130"/>
          </a:xfrm>
          <a:prstGeom prst="rect">
            <a:avLst/>
          </a:prstGeom>
        </p:spPr>
      </p:pic>
      <p:pic>
        <p:nvPicPr>
          <p:cNvPr id="2097157" name="图片 3" descr="2019-10-20 13:32:58.00000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90205" y="3892550"/>
            <a:ext cx="3758565" cy="2500630"/>
          </a:xfrm>
          <a:prstGeom prst="rect">
            <a:avLst/>
          </a:prstGeom>
        </p:spPr>
      </p:pic>
      <p:sp>
        <p:nvSpPr>
          <p:cNvPr id="1048599" name="文本框 4"/>
          <p:cNvSpPr txBox="1"/>
          <p:nvPr/>
        </p:nvSpPr>
        <p:spPr>
          <a:xfrm>
            <a:off x="5835015" y="5010150"/>
            <a:ext cx="156527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4F4440"/>
                </a:solidFill>
                <a:latin typeface="楷体" charset="-122"/>
                <a:ea typeface="楷体" charset="-122"/>
              </a:rPr>
              <a:t>木桥</a:t>
            </a:r>
          </a:p>
        </p:txBody>
      </p:sp>
      <p:pic>
        <p:nvPicPr>
          <p:cNvPr id="2097158" name="图片 5" descr="2019-10-20 13:35:31.18800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13890" y="4023995"/>
            <a:ext cx="3363595" cy="22377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16" descr="152"/>
          <p:cNvPicPr>
            <a:picLocks noChangeAspect="1"/>
          </p:cNvPicPr>
          <p:nvPr/>
        </p:nvPicPr>
        <p:blipFill>
          <a:blip r:embed="rId4" cstate="print"/>
          <a:srcRect t="25944" r="759" b="10236"/>
          <a:stretch>
            <a:fillRect/>
          </a:stretch>
        </p:blipFill>
        <p:spPr>
          <a:xfrm>
            <a:off x="-26035" y="3928745"/>
            <a:ext cx="4264025" cy="2742565"/>
          </a:xfrm>
          <a:prstGeom prst="rect">
            <a:avLst/>
          </a:prstGeom>
        </p:spPr>
      </p:pic>
      <p:sp>
        <p:nvSpPr>
          <p:cNvPr id="1048603" name="文本框 8"/>
          <p:cNvSpPr txBox="1"/>
          <p:nvPr/>
        </p:nvSpPr>
        <p:spPr>
          <a:xfrm>
            <a:off x="4838700" y="1511300"/>
            <a:ext cx="9201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4B413B"/>
                </a:solidFill>
                <a:latin typeface="Calibri" charset="0"/>
                <a:cs typeface="Calibri" charset="0"/>
              </a:rPr>
              <a:t>view</a:t>
            </a:r>
          </a:p>
        </p:txBody>
      </p:sp>
      <p:cxnSp>
        <p:nvCxnSpPr>
          <p:cNvPr id="3145729" name="直接连接符 3"/>
          <p:cNvCxnSpPr>
            <a:cxnSpLocks/>
          </p:cNvCxnSpPr>
          <p:nvPr/>
        </p:nvCxnSpPr>
        <p:spPr>
          <a:xfrm>
            <a:off x="4237990" y="2200910"/>
            <a:ext cx="8035290" cy="0"/>
          </a:xfrm>
          <a:prstGeom prst="line">
            <a:avLst/>
          </a:prstGeom>
          <a:ln>
            <a:solidFill>
              <a:srgbClr val="4B413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04" name="等腰三角形 4"/>
          <p:cNvSpPr/>
          <p:nvPr/>
        </p:nvSpPr>
        <p:spPr>
          <a:xfrm>
            <a:off x="5102860" y="2225675"/>
            <a:ext cx="177800" cy="177800"/>
          </a:xfrm>
          <a:prstGeom prst="triangle">
            <a:avLst/>
          </a:prstGeom>
          <a:solidFill>
            <a:srgbClr val="4B4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文本框 9"/>
          <p:cNvSpPr txBox="1"/>
          <p:nvPr/>
        </p:nvSpPr>
        <p:spPr>
          <a:xfrm>
            <a:off x="7086600" y="1511300"/>
            <a:ext cx="9201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4B413B"/>
                </a:solidFill>
                <a:latin typeface="Calibri" charset="0"/>
                <a:cs typeface="Calibri" charset="0"/>
              </a:rPr>
              <a:t>view</a:t>
            </a:r>
          </a:p>
        </p:txBody>
      </p:sp>
      <p:sp>
        <p:nvSpPr>
          <p:cNvPr id="1048606" name="等腰三角形 13"/>
          <p:cNvSpPr/>
          <p:nvPr/>
        </p:nvSpPr>
        <p:spPr>
          <a:xfrm>
            <a:off x="7350760" y="2225675"/>
            <a:ext cx="177800" cy="177800"/>
          </a:xfrm>
          <a:prstGeom prst="triangle">
            <a:avLst/>
          </a:prstGeom>
          <a:solidFill>
            <a:srgbClr val="4B4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7" name="文本框 15"/>
          <p:cNvSpPr txBox="1"/>
          <p:nvPr/>
        </p:nvSpPr>
        <p:spPr>
          <a:xfrm>
            <a:off x="9321800" y="1511300"/>
            <a:ext cx="9201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4B413B"/>
                </a:solidFill>
                <a:latin typeface="Calibri" charset="0"/>
                <a:cs typeface="Calibri" charset="0"/>
              </a:rPr>
              <a:t>view</a:t>
            </a:r>
          </a:p>
        </p:txBody>
      </p:sp>
      <p:sp>
        <p:nvSpPr>
          <p:cNvPr id="1048608" name="等腰三角形 21"/>
          <p:cNvSpPr/>
          <p:nvPr/>
        </p:nvSpPr>
        <p:spPr>
          <a:xfrm>
            <a:off x="9585960" y="2225675"/>
            <a:ext cx="177800" cy="177800"/>
          </a:xfrm>
          <a:prstGeom prst="triangle">
            <a:avLst/>
          </a:prstGeom>
          <a:solidFill>
            <a:srgbClr val="4B4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0" name="图片 1" descr="2019-10-20 13:36:09.423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2710" y="2571115"/>
            <a:ext cx="2577465" cy="1715135"/>
          </a:xfrm>
          <a:prstGeom prst="rect">
            <a:avLst/>
          </a:prstGeom>
        </p:spPr>
      </p:pic>
      <p:pic>
        <p:nvPicPr>
          <p:cNvPr id="2097161" name="图片 2" descr="2019-10-20 13:36:50.9350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2970" y="4732655"/>
            <a:ext cx="2913380" cy="1938655"/>
          </a:xfrm>
          <a:prstGeom prst="rect">
            <a:avLst/>
          </a:prstGeom>
        </p:spPr>
      </p:pic>
      <p:pic>
        <p:nvPicPr>
          <p:cNvPr id="2097162" name="图片 5" descr="2019-10-20 13:37:27.91700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6105" y="2571115"/>
            <a:ext cx="2938145" cy="1954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1" descr="154"/>
          <p:cNvPicPr>
            <a:picLocks noChangeAspect="1"/>
          </p:cNvPicPr>
          <p:nvPr/>
        </p:nvPicPr>
        <p:blipFill>
          <a:blip r:embed="rId4" cstate="print"/>
          <a:srcRect l="41458" t="54345" b="24072"/>
          <a:stretch>
            <a:fillRect/>
          </a:stretch>
        </p:blipFill>
        <p:spPr>
          <a:xfrm>
            <a:off x="5310505" y="5165090"/>
            <a:ext cx="6970395" cy="2570480"/>
          </a:xfrm>
          <a:prstGeom prst="rect">
            <a:avLst/>
          </a:prstGeom>
        </p:spPr>
      </p:pic>
      <p:sp>
        <p:nvSpPr>
          <p:cNvPr id="1048612" name="文本框 10"/>
          <p:cNvSpPr txBox="1"/>
          <p:nvPr/>
        </p:nvSpPr>
        <p:spPr>
          <a:xfrm>
            <a:off x="5674360" y="991870"/>
            <a:ext cx="2136775" cy="60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rgbClr val="42575C"/>
                </a:solidFill>
                <a:latin typeface="Calibri" charset="0"/>
                <a:cs typeface="Calibri" charset="0"/>
              </a:rPr>
              <a:t>空中秋千</a:t>
            </a:r>
          </a:p>
        </p:txBody>
      </p:sp>
      <p:sp>
        <p:nvSpPr>
          <p:cNvPr id="1048613" name="文本框 4"/>
          <p:cNvSpPr txBox="1"/>
          <p:nvPr/>
        </p:nvSpPr>
        <p:spPr>
          <a:xfrm>
            <a:off x="9620250" y="991870"/>
            <a:ext cx="1941195" cy="60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rgbClr val="42575C"/>
                </a:solidFill>
                <a:latin typeface="Calibri" charset="0"/>
                <a:cs typeface="Calibri" charset="0"/>
              </a:rPr>
              <a:t>充气球</a:t>
            </a:r>
          </a:p>
        </p:txBody>
      </p:sp>
      <p:sp>
        <p:nvSpPr>
          <p:cNvPr id="1048614" name="文本框 8"/>
          <p:cNvSpPr txBox="1"/>
          <p:nvPr/>
        </p:nvSpPr>
        <p:spPr>
          <a:xfrm>
            <a:off x="1904365" y="851535"/>
            <a:ext cx="2098040" cy="60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rgbClr val="42575C"/>
                </a:solidFill>
                <a:latin typeface="Calibri" charset="0"/>
                <a:cs typeface="Calibri" charset="0"/>
              </a:rPr>
              <a:t>玻璃廊桥</a:t>
            </a:r>
          </a:p>
        </p:txBody>
      </p:sp>
      <p:pic>
        <p:nvPicPr>
          <p:cNvPr id="2097164" name="图片 13" descr="/private/var/mobile/Containers/Data/Application/64810AD0-8276-4CC3-8546-304646632940/tmp/insert_image_tmp_dir/2019-10-20 13:49:24.628000.png2019-10-20 13:49:24.62800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30580" y="1712595"/>
            <a:ext cx="3574415" cy="3055620"/>
          </a:xfrm>
          <a:prstGeom prst="rect">
            <a:avLst/>
          </a:prstGeom>
        </p:spPr>
      </p:pic>
      <p:pic>
        <p:nvPicPr>
          <p:cNvPr id="2097165" name="图片 6" descr="2019-10-20 13:50:58.4250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2335" y="2326640"/>
            <a:ext cx="3669030" cy="2441575"/>
          </a:xfrm>
          <a:prstGeom prst="rect">
            <a:avLst/>
          </a:prstGeom>
        </p:spPr>
      </p:pic>
      <p:pic>
        <p:nvPicPr>
          <p:cNvPr id="2097166" name="图片 7" descr="2019-10-20 13:52:13.51300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7580" y="2561590"/>
            <a:ext cx="3463290" cy="23044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1" descr="154"/>
          <p:cNvPicPr>
            <a:picLocks noChangeAspect="1"/>
          </p:cNvPicPr>
          <p:nvPr/>
        </p:nvPicPr>
        <p:blipFill>
          <a:blip r:embed="rId4" cstate="print"/>
          <a:srcRect l="41458" t="54345" b="24072"/>
          <a:stretch>
            <a:fillRect/>
          </a:stretch>
        </p:blipFill>
        <p:spPr>
          <a:xfrm>
            <a:off x="5310505" y="5165090"/>
            <a:ext cx="6970395" cy="2570480"/>
          </a:xfrm>
          <a:prstGeom prst="rect">
            <a:avLst/>
          </a:prstGeom>
        </p:spPr>
      </p:pic>
      <p:cxnSp>
        <p:nvCxnSpPr>
          <p:cNvPr id="3145730" name="直接连接符 6"/>
          <p:cNvCxnSpPr>
            <a:cxnSpLocks/>
          </p:cNvCxnSpPr>
          <p:nvPr/>
        </p:nvCxnSpPr>
        <p:spPr>
          <a:xfrm>
            <a:off x="2544445" y="3156585"/>
            <a:ext cx="7103110" cy="0"/>
          </a:xfrm>
          <a:prstGeom prst="line">
            <a:avLst/>
          </a:prstGeom>
          <a:ln>
            <a:solidFill>
              <a:srgbClr val="4F44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8" name="图片 2" descr="2019-10-20 13:53:43.59600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0345" y="90805"/>
            <a:ext cx="4397375" cy="2925445"/>
          </a:xfrm>
          <a:prstGeom prst="rect">
            <a:avLst/>
          </a:prstGeom>
        </p:spPr>
      </p:pic>
      <p:sp>
        <p:nvSpPr>
          <p:cNvPr id="1048618" name="文本框 19"/>
          <p:cNvSpPr txBox="1"/>
          <p:nvPr/>
        </p:nvSpPr>
        <p:spPr>
          <a:xfrm>
            <a:off x="1965325" y="1520190"/>
            <a:ext cx="158369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4F4440"/>
                </a:solidFill>
                <a:latin typeface="楷体" charset="-122"/>
                <a:ea typeface="楷体" charset="-122"/>
              </a:rPr>
              <a:t>野餐</a:t>
            </a:r>
          </a:p>
        </p:txBody>
      </p:sp>
      <p:pic>
        <p:nvPicPr>
          <p:cNvPr id="2097169" name="图片 3" descr="2019-10-20 13:54:42.3800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6390" y="3832860"/>
            <a:ext cx="3157220" cy="2100580"/>
          </a:xfrm>
          <a:prstGeom prst="rect">
            <a:avLst/>
          </a:prstGeom>
        </p:spPr>
      </p:pic>
      <p:pic>
        <p:nvPicPr>
          <p:cNvPr id="2097170" name="图片 5" descr="2019-10-20 13:55:02.14800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2010" y="3156585"/>
            <a:ext cx="3414395" cy="2272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1" descr="154"/>
          <p:cNvPicPr>
            <a:picLocks noChangeAspect="1"/>
          </p:cNvPicPr>
          <p:nvPr/>
        </p:nvPicPr>
        <p:blipFill>
          <a:blip r:embed="rId4" cstate="print"/>
          <a:srcRect l="41458" t="54345" b="24072"/>
          <a:stretch>
            <a:fillRect/>
          </a:stretch>
        </p:blipFill>
        <p:spPr>
          <a:xfrm>
            <a:off x="5310505" y="5165090"/>
            <a:ext cx="6970395" cy="2570480"/>
          </a:xfrm>
          <a:prstGeom prst="rect">
            <a:avLst/>
          </a:prstGeom>
        </p:spPr>
      </p:pic>
      <p:pic>
        <p:nvPicPr>
          <p:cNvPr id="2097172" name="图片 3" descr="/private/var/mobile/Containers/Data/Application/64810AD0-8276-4CC3-8546-304646632940/tmp/insert_image_tmp_dir/2019-10-20 13:55:55.111000.png2019-10-20 13:55:55.11100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17065" y="484505"/>
            <a:ext cx="9041765" cy="6015355"/>
          </a:xfrm>
          <a:prstGeom prst="rect">
            <a:avLst/>
          </a:prstGeom>
        </p:spPr>
      </p:pic>
      <p:sp>
        <p:nvSpPr>
          <p:cNvPr id="1048622" name="文本框 19"/>
          <p:cNvSpPr txBox="1"/>
          <p:nvPr/>
        </p:nvSpPr>
        <p:spPr>
          <a:xfrm>
            <a:off x="735965" y="2945765"/>
            <a:ext cx="812800" cy="188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4F4440"/>
                </a:solidFill>
                <a:latin typeface="楷体" charset="-122"/>
                <a:ea typeface="楷体" charset="-122"/>
              </a:rPr>
              <a:t>集体照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21"/>
          <p:cNvGrpSpPr/>
          <p:nvPr>
            <p:custDataLst>
              <p:tags r:id="rId2"/>
            </p:custDataLst>
          </p:nvPr>
        </p:nvGrpSpPr>
        <p:grpSpPr>
          <a:xfrm>
            <a:off x="7519670" y="646430"/>
            <a:ext cx="1266825" cy="2106295"/>
            <a:chOff x="11991" y="1985"/>
            <a:chExt cx="1995" cy="3317"/>
          </a:xfrm>
        </p:grpSpPr>
        <p:sp>
          <p:nvSpPr>
            <p:cNvPr id="1048626" name="对角圆角矩形 22"/>
            <p:cNvSpPr/>
            <p:nvPr>
              <p:custDataLst>
                <p:tags r:id="rId4"/>
              </p:custDataLst>
            </p:nvPr>
          </p:nvSpPr>
          <p:spPr>
            <a:xfrm>
              <a:off x="12102" y="2110"/>
              <a:ext cx="1885" cy="3193"/>
            </a:xfrm>
            <a:prstGeom prst="round2DiagRect">
              <a:avLst/>
            </a:prstGeom>
            <a:solidFill>
              <a:schemeClr val="accent1"/>
            </a:solidFill>
            <a:ln w="12700" cmpd="sng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627" name="对角圆角矩形 23"/>
            <p:cNvSpPr/>
            <p:nvPr>
              <p:custDataLst>
                <p:tags r:id="rId5"/>
              </p:custDataLst>
            </p:nvPr>
          </p:nvSpPr>
          <p:spPr>
            <a:xfrm>
              <a:off x="11991" y="1985"/>
              <a:ext cx="1885" cy="3193"/>
            </a:xfrm>
            <a:prstGeom prst="round2DiagRect">
              <a:avLst/>
            </a:prstGeom>
            <a:solidFill>
              <a:schemeClr val="bg1"/>
            </a:solidFill>
            <a:ln w="12700" cmpd="sng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97173" name="图片 16" descr="152"/>
          <p:cNvPicPr>
            <a:picLocks noChangeAspect="1"/>
          </p:cNvPicPr>
          <p:nvPr/>
        </p:nvPicPr>
        <p:blipFill>
          <a:blip r:embed="rId8" cstate="print"/>
          <a:srcRect t="25944" r="759" b="10236"/>
          <a:stretch>
            <a:fillRect/>
          </a:stretch>
        </p:blipFill>
        <p:spPr>
          <a:xfrm>
            <a:off x="2665095" y="263525"/>
            <a:ext cx="3442970" cy="2214880"/>
          </a:xfrm>
          <a:prstGeom prst="rect">
            <a:avLst/>
          </a:prstGeom>
        </p:spPr>
      </p:pic>
      <p:sp>
        <p:nvSpPr>
          <p:cNvPr id="1048628" name="文本框 14"/>
          <p:cNvSpPr txBox="1"/>
          <p:nvPr/>
        </p:nvSpPr>
        <p:spPr>
          <a:xfrm>
            <a:off x="1194435" y="2892425"/>
            <a:ext cx="10754995" cy="21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rgbClr val="42575C"/>
                </a:solidFill>
                <a:latin typeface="Calibri" charset="0"/>
                <a:cs typeface="Calibri" charset="0"/>
              </a:rPr>
              <a:t>         </a:t>
            </a:r>
            <a:r>
              <a:rPr lang="zh-CN" altLang="en-US" dirty="0">
                <a:solidFill>
                  <a:srgbClr val="42575C"/>
                </a:solidFill>
                <a:latin typeface="Calibri" charset="0"/>
                <a:cs typeface="Calibri" charset="0"/>
              </a:rPr>
              <a:t>今天，在紧张的学习氛围中，我们迎来了期待已久的社会实践。在这原本寂寥的秋天，宝盛园的我们无疑给它带来了欢乐。微风习习，站在木桥上，远看房屋星罗，近看水波不惊，芦苇依依。漫步在石道上，桂花飘香，赏无限风光。草地上游人聚集，阳光柔和，绿树成荫。下午，天光水色，一碧万顷。归途，夕阳微红，同学们一路欢声笑语，无不心旷神怡，尽兴而归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42575C"/>
                </a:solidFill>
                <a:latin typeface="Calibri" charset="0"/>
                <a:cs typeface="Calibri" charset="0"/>
              </a:rPr>
              <a:t>                                                                                                                                                                                        </a:t>
            </a:r>
            <a:r>
              <a:rPr lang="en-US" altLang="zh-CN" dirty="0" smtClean="0">
                <a:solidFill>
                  <a:srgbClr val="42575C"/>
                </a:solidFill>
                <a:latin typeface="Calibri" charset="0"/>
                <a:cs typeface="Calibri" charset="0"/>
              </a:rPr>
              <a:t>—</a:t>
            </a:r>
            <a:r>
              <a:rPr lang="en-US" altLang="zh-CN" dirty="0" err="1">
                <a:solidFill>
                  <a:srgbClr val="42575C"/>
                </a:solidFill>
                <a:latin typeface="Calibri" charset="0"/>
                <a:cs typeface="Calibri" charset="0"/>
              </a:rPr>
              <a:t>金昊</a:t>
            </a:r>
            <a:r>
              <a:rPr lang="zh-CN" altLang="en-US" dirty="0">
                <a:solidFill>
                  <a:srgbClr val="42575C"/>
                </a:solidFill>
                <a:latin typeface="Calibri" charset="0"/>
                <a:cs typeface="Calibri" charset="0"/>
              </a:rPr>
              <a:t>宇</a:t>
            </a:r>
          </a:p>
        </p:txBody>
      </p:sp>
      <p:sp>
        <p:nvSpPr>
          <p:cNvPr id="1048629" name="Title 6"/>
          <p:cNvSpPr txBox="1"/>
          <p:nvPr>
            <p:custDataLst>
              <p:tags r:id="rId3"/>
            </p:custDataLst>
          </p:nvPr>
        </p:nvSpPr>
        <p:spPr>
          <a:xfrm>
            <a:off x="7770495" y="944245"/>
            <a:ext cx="546735" cy="13931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127000" lvl="0" indent="0" algn="l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+mj-lt"/>
            </a:pPr>
            <a:r>
              <a:rPr lang="zh-CN" altLang="en-US" sz="3400" spc="36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感想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6" descr="153"/>
          <p:cNvPicPr>
            <a:picLocks noChangeAspect="1"/>
          </p:cNvPicPr>
          <p:nvPr/>
        </p:nvPicPr>
        <p:blipFill>
          <a:blip r:embed="rId6" cstate="print"/>
          <a:srcRect t="22591" b="13766"/>
          <a:stretch>
            <a:fillRect/>
          </a:stretch>
        </p:blipFill>
        <p:spPr>
          <a:xfrm>
            <a:off x="4445" y="2172970"/>
            <a:ext cx="7863205" cy="5004435"/>
          </a:xfrm>
          <a:prstGeom prst="rect">
            <a:avLst/>
          </a:prstGeom>
        </p:spPr>
      </p:pic>
      <p:sp>
        <p:nvSpPr>
          <p:cNvPr id="1048633" name="文本框 44"/>
          <p:cNvSpPr txBox="1"/>
          <p:nvPr>
            <p:custDataLst>
              <p:tags r:id="rId2"/>
            </p:custDataLst>
          </p:nvPr>
        </p:nvSpPr>
        <p:spPr>
          <a:xfrm>
            <a:off x="4472940" y="2541905"/>
            <a:ext cx="5117465" cy="935990"/>
          </a:xfrm>
          <a:prstGeom prst="rect">
            <a:avLst/>
          </a:prstGeom>
          <a:noFill/>
          <a:ln w="3175">
            <a:noFill/>
            <a:prstDash val="dash"/>
          </a:ln>
          <a:effectLst>
            <a:reflection endPos="0" dir="5400000" sy="-100000" algn="bl" rotWithShape="0"/>
          </a:effectLst>
        </p:spPr>
        <p:txBody>
          <a:bodyPr wrap="square" lIns="72000" tIns="36195" rIns="72000" bIns="36195" rtlCol="0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rPr lang="zh-CN" altLang="en-US" sz="5800" spc="600" dirty="0" err="1">
                <a:ln w="3175">
                  <a:noFill/>
                  <a:prstDash val="dash"/>
                </a:ln>
                <a:blipFill>
                  <a:blip r:embed="rId7"/>
                  <a:stretch>
                    <a:fillRect/>
                  </a:stretch>
                </a:blipFill>
                <a:effectLst/>
                <a:latin typeface="Arial" charset="0"/>
                <a:ea typeface="微软雅黑" charset="-122"/>
                <a:cs typeface="微软雅黑" charset="-122"/>
                <a:sym typeface="+mn-ea"/>
              </a:rPr>
              <a:t>感谢观看</a:t>
            </a:r>
          </a:p>
        </p:txBody>
      </p:sp>
      <p:sp>
        <p:nvSpPr>
          <p:cNvPr id="1048634" name="Title 6"/>
          <p:cNvSpPr txBox="1"/>
          <p:nvPr>
            <p:custDataLst>
              <p:tags r:id="rId3"/>
            </p:custDataLst>
          </p:nvPr>
        </p:nvSpPr>
        <p:spPr>
          <a:xfrm>
            <a:off x="5002530" y="3506470"/>
            <a:ext cx="4903470" cy="4318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423545" lvl="0" indent="-4235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charset="2"/>
              <a:buChar char="Ø"/>
            </a:pPr>
            <a:r>
              <a:rPr lang="en-US" altLang="zh-CN" sz="1800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Thank you for watching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NOTE" val="true"/>
  <p:tag name="NOTESHAPEID" val="4"/>
  <p:tag name="KSO_WM_UNIT_TEXTBOXSTYLE_SHAPETYPE" val="0"/>
  <p:tag name="KSO_WM_UNIT_TEXTBOXSTYLE_TEMPLATETYPE" val="0"/>
  <p:tag name="KSO_WM_UNIT_ISCONTENTSTITLE" val="0"/>
  <p:tag name="KSO_WM_UNIT_PRESET_TEXT" val="WPS极墨简约斜条标题"/>
  <p:tag name="KSO_WM_UNIT_NOCLEAR" val="1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956_183*a*1"/>
  <p:tag name="KSO_WM_TEMPLATE_CATEGORY" val="mixed"/>
  <p:tag name="KSO_WM_TEMPLATE_INDEX" val="20201956"/>
  <p:tag name="KSO_WM_UNIT_LAYERLEVEL" val="1"/>
  <p:tag name="KSO_WM_TAG_VERSION" val="1.0"/>
  <p:tag name="KSO_WM_BEAUTIFY_FLAG" val="#wm#"/>
  <p:tag name="KSO_WM_UNIT_TEXTBOXSTYLE_GUID" val="{550772a3-eb13-4915-873a-ad7cf6b919cf}"/>
  <p:tag name="KSO_WM_UNIT_TEXTBOXSTYLE_TEMPLATEID" val="3131399"/>
  <p:tag name="KSO_WM_UNIT_TEXTBOXSTYLE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 您的正文已经经简明扼要，字字珠玑，但信息却千丝万缕、错综复杂，需要用更多。"/>
  <p:tag name="KSO_WM_UNIT_NOCLEAR" val="1"/>
  <p:tag name="KSO_WM_UNIT_VALUE" val="1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27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4d6aa02-42f5-4491-8c0e-541ebdd93602}"/>
  <p:tag name="KSO_WM_UNIT_TEXTBOXSTYLE_TEMPLATEID" val="3132799"/>
  <p:tag name="KSO_WM_UNIT_TEXTBOXSTYLE_TYPE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 您的正文已经经简明扼要，字字珠玑，但信息却千丝万缕、错综复杂，需要用更多。"/>
  <p:tag name="KSO_WM_UNIT_NOCLEAR" val="1"/>
  <p:tag name="KSO_WM_UNIT_VALUE" val="1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25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dfd69220-ed61-427e-954a-9db136695b5e}"/>
  <p:tag name="KSO_WM_UNIT_TEXTBOXSTYLE_TEMPLATEID" val="3132797"/>
  <p:tag name="KSO_WM_UNIT_TEXTBOXSTYLE_TYPE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55471a42-8e5b-4ea3-bac9-897ca832690a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 为了演示发布的良好效果，请言简意赅的阐述您的观点。 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62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5471a42-8e5b-4ea3-bac9-897ca832690a}"/>
  <p:tag name="KSO_WM_UNIT_TEXTBOXSTYLE_TEMPLATEID" val="3135252"/>
  <p:tag name="KSO_WM_UNIT_TEXTBOXSTYLE_TYPE" val="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62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5471a42-8e5b-4ea3-bac9-897ca832690a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62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55471a42-8e5b-4ea3-bac9-897ca832690a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NOTE" val="true"/>
  <p:tag name="NOTESHAPEID" val="4"/>
  <p:tag name="KSO_WM_UNIT_TEXTBOXSTYLE_SHAPETYPE" val="0"/>
  <p:tag name="KSO_WM_UNIT_TEXTBOXSTYLE_TEMPLATETYPE" val="0"/>
  <p:tag name="KSO_WM_UNIT_ISCONTENTSTITLE" val="0"/>
  <p:tag name="KSO_WM_UNIT_PRESET_TEXT" val="WPS极墨简约标题"/>
  <p:tag name="KSO_WM_UNIT_NOCLEAR" val="1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mixed20201957_181*a*1"/>
  <p:tag name="KSO_WM_TEMPLATE_CATEGORY" val="mixed"/>
  <p:tag name="KSO_WM_TEMPLATE_INDEX" val="20201957"/>
  <p:tag name="KSO_WM_UNIT_LAYERLEVEL" val="1"/>
  <p:tag name="KSO_WM_TAG_VERSION" val="1.0"/>
  <p:tag name="KSO_WM_BEAUTIFY_FLAG" val="#wm#"/>
  <p:tag name="KSO_WM_UNIT_TEXTBOXSTYLE_GUID" val="{773910c6-e755-4e8a-bd64-3cebade8e033}"/>
  <p:tag name="KSO_WM_UNIT_TEXTBOXSTYLE_TEMPLATEID" val="3133273"/>
  <p:tag name="KSO_WM_UNIT_TEXTBOXSTYLE_TYP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 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7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3242b36c-f1fa-48ea-bfac-c4a226fdcd1c}"/>
  <p:tag name="KSO_WM_UNIT_TEXTBOXSTYLE_TEMPLATEID" val="3132719"/>
  <p:tag name="KSO_WM_UNIT_TEXTBOXSTYLE_TYPE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自定义</PresentationFormat>
  <Paragraphs>29</Paragraphs>
  <Slides>9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</cp:revision>
  <dcterms:created xsi:type="dcterms:W3CDTF">1969-12-31T16:00:00Z</dcterms:created>
  <dcterms:modified xsi:type="dcterms:W3CDTF">2019-10-20T10:53:08Z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2052-10.0.0</vt:lpwstr>
  </property>
</Properties>
</file>