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47" r:id="rId3"/>
    <p:sldId id="348" r:id="rId4"/>
    <p:sldId id="349" r:id="rId5"/>
    <p:sldId id="361" r:id="rId6"/>
    <p:sldId id="358" r:id="rId7"/>
    <p:sldId id="350" r:id="rId8"/>
    <p:sldId id="339" r:id="rId9"/>
    <p:sldId id="362" r:id="rId11"/>
    <p:sldId id="372" r:id="rId12"/>
  </p:sldIdLst>
  <p:sldSz cx="12192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530"/>
    <a:srgbClr val="FEEA89"/>
    <a:srgbClr val="EABA54"/>
    <a:srgbClr val="5E6E7D"/>
    <a:srgbClr val="6F5E4E"/>
    <a:srgbClr val="E6E6E6"/>
    <a:srgbClr val="231F20"/>
    <a:srgbClr val="09686E"/>
    <a:srgbClr val="A87C4F"/>
    <a:srgbClr val="1D7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0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258" y="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0E00B-0244-4184-8CA8-14C15D0E7C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6C95D-B5DD-469D-A7F2-6B49E9EB68E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6C95D-B5DD-469D-A7F2-6B49E9EB68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E380F-794B-4B28-A095-4FF56E5CB3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DC2D16-1205-4873-88A3-FC3957081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E380F-794B-4B28-A095-4FF56E5CB3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DC2D16-1205-4873-88A3-FC3957081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E380F-794B-4B28-A095-4FF56E5CB3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DC2D16-1205-4873-88A3-FC3957081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E380F-794B-4B28-A095-4FF56E5CB3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DC2D16-1205-4873-88A3-FC3957081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E380F-794B-4B28-A095-4FF56E5CB3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DC2D16-1205-4873-88A3-FC3957081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E380F-794B-4B28-A095-4FF56E5CB3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DC2D16-1205-4873-88A3-FC3957081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E380F-794B-4B28-A095-4FF56E5CB3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DC2D16-1205-4873-88A3-FC3957081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E380F-794B-4B28-A095-4FF56E5CB3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DC2D16-1205-4873-88A3-FC3957081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E380F-794B-4B28-A095-4FF56E5CB3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DC2D16-1205-4873-88A3-FC3957081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E380F-794B-4B28-A095-4FF56E5CB3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DC2D16-1205-4873-88A3-FC3957081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28.emf"/><Relationship Id="rId7" Type="http://schemas.openxmlformats.org/officeDocument/2006/relationships/image" Target="../media/image27.emf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2.png"/><Relationship Id="rId11" Type="http://schemas.openxmlformats.org/officeDocument/2006/relationships/image" Target="../media/image31.emf"/><Relationship Id="rId10" Type="http://schemas.openxmlformats.org/officeDocument/2006/relationships/image" Target="../media/image30.emf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1.jpeg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9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emf"/><Relationship Id="rId8" Type="http://schemas.openxmlformats.org/officeDocument/2006/relationships/image" Target="../media/image62.emf"/><Relationship Id="rId7" Type="http://schemas.openxmlformats.org/officeDocument/2006/relationships/image" Target="../media/image61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00" y="414043"/>
            <a:ext cx="6660000" cy="60299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23050" y="1295400"/>
            <a:ext cx="1274445" cy="10058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6000" dirty="0">
                <a:latin typeface="蝉羽玲珑水花花" charset="0"/>
                <a:ea typeface="蝉羽玲珑水花花" charset="0"/>
              </a:rPr>
              <a:t>灵</a:t>
            </a:r>
            <a:endParaRPr lang="zh-CN" altLang="en-US" sz="6000" dirty="0">
              <a:latin typeface="蝉羽玲珑水花花" charset="0"/>
              <a:ea typeface="蝉羽玲珑水花花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82028" y="2181417"/>
            <a:ext cx="1015663" cy="9144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5400" dirty="0">
                <a:latin typeface="蝉羽玲珑水花花" charset="0"/>
                <a:ea typeface="蝉羽玲珑水花花" charset="0"/>
              </a:rPr>
              <a:t>山</a:t>
            </a:r>
            <a:endParaRPr lang="zh-CN" altLang="en-US" sz="5400" dirty="0">
              <a:latin typeface="蝉羽玲珑水花花" charset="0"/>
              <a:ea typeface="蝉羽玲珑水花花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82130" y="2443480"/>
            <a:ext cx="1028700" cy="11887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7200" dirty="0">
                <a:latin typeface="腾祥铁山楷书简繁合集" pitchFamily="2" charset="-122"/>
                <a:ea typeface="腾祥铁山楷书简繁合集" pitchFamily="2" charset="-122"/>
                <a:cs typeface="蝉羽玲珑水花花" charset="0"/>
              </a:rPr>
              <a:t>·</a:t>
            </a:r>
            <a:endParaRPr lang="zh-CN" altLang="en-US" sz="7200" dirty="0">
              <a:latin typeface="腾祥铁山楷书简繁合集" pitchFamily="2" charset="-122"/>
              <a:ea typeface="腾祥铁山楷书简繁合集" pitchFamily="2" charset="-122"/>
              <a:cs typeface="蝉羽玲珑水花花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82130" y="3095625"/>
            <a:ext cx="1130935" cy="21031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4400" dirty="0">
                <a:latin typeface="蝉羽玲珑水花花" charset="0"/>
                <a:ea typeface="蝉羽玲珑水花花" charset="0"/>
              </a:rPr>
              <a:t>拈花湾</a:t>
            </a:r>
            <a:endParaRPr lang="zh-CN" altLang="en-US" sz="4400" dirty="0">
              <a:latin typeface="蝉羽玲珑水花花" charset="0"/>
              <a:ea typeface="蝉羽玲珑水花花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37505" y="1992630"/>
            <a:ext cx="792480" cy="28721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sz="1600" u="sng" spc="300" dirty="0">
                <a:latin typeface="蝉羽玲珑水花花" charset="0"/>
                <a:ea typeface="蝉羽玲珑水花花" charset="0"/>
                <a:cs typeface="蝉羽玲珑水花花" charset="0"/>
              </a:rPr>
              <a:t>在地文化实践报告</a:t>
            </a:r>
            <a:endParaRPr lang="zh-CN" altLang="en-US" sz="1600" u="sng" spc="300" dirty="0">
              <a:latin typeface="蝉羽玲珑水花花" charset="0"/>
              <a:ea typeface="蝉羽玲珑水花花" charset="0"/>
              <a:cs typeface="蝉羽玲珑水花花" charset="0"/>
            </a:endParaRPr>
          </a:p>
          <a:p>
            <a:pPr>
              <a:lnSpc>
                <a:spcPts val="2400"/>
              </a:lnSpc>
            </a:pPr>
            <a:r>
              <a:rPr lang="zh-CN" altLang="en-US" sz="1600" u="sng" spc="300" dirty="0">
                <a:latin typeface="蝉羽玲珑水花花" charset="0"/>
                <a:ea typeface="蝉羽玲珑水花花" charset="0"/>
                <a:cs typeface="蝉羽玲珑水花花" charset="0"/>
              </a:rPr>
              <a:t>（ 八 </a:t>
            </a:r>
            <a:r>
              <a:rPr lang="en-US" altLang="zh-CN" sz="1600" u="sng" spc="300" dirty="0">
                <a:latin typeface="蝉羽玲珑水花花" charset="0"/>
                <a:ea typeface="蝉羽玲珑水花花" charset="0"/>
                <a:cs typeface="蝉羽玲珑水花花" charset="0"/>
              </a:rPr>
              <a:t>(3) </a:t>
            </a:r>
            <a:r>
              <a:rPr lang="zh-CN" altLang="en-US" sz="1600" u="sng" spc="300" dirty="0">
                <a:latin typeface="蝉羽玲珑水花花" charset="0"/>
                <a:ea typeface="蝉羽玲珑水花花" charset="0"/>
                <a:cs typeface="蝉羽玲珑水花花" charset="0"/>
              </a:rPr>
              <a:t>班</a:t>
            </a:r>
            <a:endParaRPr lang="en-US" altLang="zh-CN" sz="1600" u="sng" spc="300" dirty="0">
              <a:latin typeface="蝉羽玲珑水花花" charset="0"/>
              <a:ea typeface="蝉羽玲珑水花花" charset="0"/>
              <a:cs typeface="蝉羽玲珑水花花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573980" y="4651417"/>
            <a:ext cx="1044041" cy="1800000"/>
            <a:chOff x="5682134" y="4667758"/>
            <a:chExt cx="1044041" cy="1800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353" y="4667758"/>
              <a:ext cx="387822" cy="1800000"/>
            </a:xfrm>
            <a:prstGeom prst="rect">
              <a:avLst/>
            </a:prstGeom>
          </p:spPr>
        </p:pic>
        <p:pic>
          <p:nvPicPr>
            <p:cNvPr id="7" name="图片 6" descr="图片包含 冒烟&#10;&#10;自动生成的说明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134" y="5015744"/>
              <a:ext cx="471663" cy="1440000"/>
            </a:xfrm>
            <a:prstGeom prst="rect">
              <a:avLst/>
            </a:prstGeom>
          </p:spPr>
        </p:pic>
      </p:grpSp>
      <p:pic>
        <p:nvPicPr>
          <p:cNvPr id="6" name="사막여우 (Desert Fox) - 나에게만 들리게 (Only You Can Hear Me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4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numSld="999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3023870"/>
            <a:ext cx="4567555" cy="4135120"/>
          </a:xfrm>
          <a:prstGeom prst="rect">
            <a:avLst/>
          </a:prstGeom>
        </p:spPr>
      </p:pic>
      <p:pic>
        <p:nvPicPr>
          <p:cNvPr id="8" name="图片 7" descr="图片包含 鲜花&#10;&#10;自动生成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35" y="-127000"/>
            <a:ext cx="4362450" cy="43624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0000">
            <a:off x="3556635" y="-175260"/>
            <a:ext cx="4283075" cy="3877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flipH="1">
            <a:off x="11008995" y="519430"/>
            <a:ext cx="988060" cy="52006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4800">
                <a:solidFill>
                  <a:schemeClr val="tx1"/>
                </a:solidFill>
                <a:latin typeface="蝉羽玲珑水花花" charset="0"/>
                <a:ea typeface="蝉羽玲珑水花花" charset="0"/>
                <a:cs typeface="蝉羽玲珑水花花" charset="0"/>
              </a:rPr>
              <a:t>灵山小镇·拈花湾</a:t>
            </a:r>
            <a:endParaRPr lang="zh-CN" altLang="en-US" sz="4800">
              <a:solidFill>
                <a:schemeClr val="tx1"/>
              </a:solidFill>
              <a:latin typeface="蝉羽玲珑水花花" charset="0"/>
              <a:ea typeface="蝉羽玲珑水花花" charset="0"/>
              <a:cs typeface="蝉羽玲珑水花花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9253855" y="138430"/>
            <a:ext cx="2069465" cy="7976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000">
                <a:solidFill>
                  <a:schemeClr val="accent2"/>
                </a:solidFill>
                <a:latin typeface="为你心动" charset="0"/>
                <a:ea typeface="为你心动" charset="0"/>
                <a:cs typeface="为你心动" charset="0"/>
              </a:rPr>
              <a:t>“拈花湾”的命名，一方面源于灵山会上佛祖拈花而迦叶微笑的经典故事拈花一笑，同时也缘于它所在的地块形似五叶莲花的神奇山水。小镇整体建筑风格与日本奈良虽然相似，但其实是源自于唐朝时期的建筑结构，融入了中国江南小镇特有的水系，打造出了一种独有的建筑风格，使得整个小镇沉浸在美轮美奂的意境中。 </a:t>
            </a:r>
            <a:endParaRPr lang="zh-CN" altLang="en-US" sz="2000">
              <a:solidFill>
                <a:schemeClr val="accent2"/>
              </a:solidFill>
              <a:latin typeface="为你心动" charset="0"/>
              <a:ea typeface="为你心动" charset="0"/>
              <a:cs typeface="为你心动" charset="0"/>
            </a:endParaRPr>
          </a:p>
          <a:p>
            <a:pPr algn="ctr">
              <a:lnSpc>
                <a:spcPct val="100000"/>
              </a:lnSpc>
            </a:pPr>
            <a:endParaRPr lang="zh-CN" altLang="en-US" sz="2000">
              <a:solidFill>
                <a:schemeClr val="accent2"/>
              </a:solidFill>
              <a:latin typeface="为你心动" charset="0"/>
              <a:ea typeface="为你心动" charset="0"/>
              <a:cs typeface="为你心动" charset="0"/>
            </a:endParaRPr>
          </a:p>
        </p:txBody>
      </p:sp>
      <p:pic>
        <p:nvPicPr>
          <p:cNvPr id="6" name="图片 5" descr="2019-10-18 19:55:22.914000"/>
          <p:cNvPicPr>
            <a:picLocks noChangeAspect="1"/>
          </p:cNvPicPr>
          <p:nvPr/>
        </p:nvPicPr>
        <p:blipFill>
          <a:blip r:embed="rId5"/>
          <a:srcRect l="10550" t="10632" r="10714" b="10632"/>
          <a:stretch>
            <a:fillRect/>
          </a:stretch>
        </p:blipFill>
        <p:spPr>
          <a:xfrm>
            <a:off x="307340" y="1229360"/>
            <a:ext cx="2944495" cy="1843405"/>
          </a:xfrm>
          <a:prstGeom prst="rect">
            <a:avLst/>
          </a:prstGeom>
        </p:spPr>
      </p:pic>
      <p:pic>
        <p:nvPicPr>
          <p:cNvPr id="7" name="图片 6" descr="/private/var/mobile/Containers/Data/Application/3E99B2A6-5D8F-4E76-9FDF-FE101767526B/tmp/insert_image_tmp_dir/2019-10-19 20:02:41.478000.png2019-10-19 20:02:41.47800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000000">
            <a:off x="1427798" y="4161155"/>
            <a:ext cx="2682875" cy="2012315"/>
          </a:xfrm>
          <a:prstGeom prst="rect">
            <a:avLst/>
          </a:prstGeom>
        </p:spPr>
      </p:pic>
      <p:pic>
        <p:nvPicPr>
          <p:cNvPr id="9" name="图片 8" descr="/private/var/mobile/Containers/Data/Application/3E99B2A6-5D8F-4E76-9FDF-FE101767526B/tmp/insert_image_tmp_dir/2019-10-19 19:58:51.631000.png2019-10-19 19:58:51.63100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400000">
            <a:off x="4462145" y="915670"/>
            <a:ext cx="2552065" cy="1914525"/>
          </a:xfrm>
          <a:prstGeom prst="rect">
            <a:avLst/>
          </a:prstGeom>
        </p:spPr>
      </p:pic>
      <p:pic>
        <p:nvPicPr>
          <p:cNvPr id="11" name="图片 10" descr="/private/var/mobile/Containers/Data/Application/3E99B2A6-5D8F-4E76-9FDF-FE101767526B/tmp/insert_image_tmp_dir/2019-10-18 20:57:22.185000.png2019-10-18 20:57:22.18500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48555" y="4057015"/>
            <a:ext cx="3692525" cy="2461895"/>
          </a:xfrm>
          <a:prstGeom prst="rect">
            <a:avLst/>
          </a:prstGeom>
        </p:spPr>
      </p:pic>
      <p:pic>
        <p:nvPicPr>
          <p:cNvPr id="12" name="图片 11" descr="图片包含 鲜花, 植物, 花束, 餐桌&#10;&#10;自动生成的说明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20" y="659130"/>
            <a:ext cx="2493010" cy="2426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0000">
            <a:off x="4653280" y="2928620"/>
            <a:ext cx="4283075" cy="38773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鲜花&#10;&#10;自动生成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05" y="-461010"/>
            <a:ext cx="4071620" cy="40716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25575" y="459740"/>
            <a:ext cx="733425" cy="2230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3600">
                <a:solidFill>
                  <a:srgbClr val="E57373"/>
                </a:solidFill>
                <a:latin typeface="蝉羽玲珑水花花" charset="0"/>
                <a:ea typeface="蝉羽玲珑水花花" charset="0"/>
              </a:rPr>
              <a:t>梵天花海</a:t>
            </a:r>
            <a:endParaRPr lang="zh-CN" altLang="en-US" sz="3600">
              <a:solidFill>
                <a:srgbClr val="E57373"/>
              </a:solidFill>
              <a:latin typeface="蝉羽玲珑水花花" charset="0"/>
              <a:ea typeface="蝉羽玲珑水花花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5310" y="3399155"/>
            <a:ext cx="3437255" cy="3564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400">
                <a:solidFill>
                  <a:srgbClr val="7030A0"/>
                </a:solidFill>
                <a:latin typeface="为你心动" charset="0"/>
                <a:ea typeface="为你心动" charset="0"/>
              </a:rPr>
              <a:t>一色花，一味禅，拈花湾的梵天花海在时光中晕染禅意。明黄的硫华菊阐释着美，蕴含着善，花开漫山，轻轻摇曳，时光静好，幸福满满。置身其中，使人感到没有烦恼，只有纯粹的简单、健康和快乐。</a:t>
            </a:r>
            <a:endParaRPr lang="zh-CN" altLang="en-US" sz="2400">
              <a:solidFill>
                <a:srgbClr val="7030A0"/>
              </a:solidFill>
              <a:latin typeface="为你心动" charset="0"/>
              <a:ea typeface="为你心动" charset="0"/>
            </a:endParaRPr>
          </a:p>
        </p:txBody>
      </p:sp>
      <p:pic>
        <p:nvPicPr>
          <p:cNvPr id="5" name="图片 4" descr="2019-10-18 20:06:19.01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0000">
            <a:off x="9406890" y="314325"/>
            <a:ext cx="2737485" cy="1826895"/>
          </a:xfrm>
          <a:prstGeom prst="rect">
            <a:avLst/>
          </a:prstGeom>
        </p:spPr>
      </p:pic>
      <p:pic>
        <p:nvPicPr>
          <p:cNvPr id="6" name="图片 5" descr="2019-10-18 20:06:58.367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0000">
            <a:off x="9566275" y="2606675"/>
            <a:ext cx="2607945" cy="1740535"/>
          </a:xfrm>
          <a:prstGeom prst="rect">
            <a:avLst/>
          </a:prstGeom>
        </p:spPr>
      </p:pic>
      <p:pic>
        <p:nvPicPr>
          <p:cNvPr id="7" name="图片 6" descr="2019-10-18 20:07:33.863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0000">
            <a:off x="9160510" y="4665345"/>
            <a:ext cx="2661920" cy="1776730"/>
          </a:xfrm>
          <a:prstGeom prst="rect">
            <a:avLst/>
          </a:prstGeom>
        </p:spPr>
      </p:pic>
      <p:pic>
        <p:nvPicPr>
          <p:cNvPr id="9" name="图片 8" descr="2019-10-19 19:57:18.962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565" y="3286760"/>
            <a:ext cx="4703445" cy="3388360"/>
          </a:xfrm>
          <a:prstGeom prst="rect">
            <a:avLst/>
          </a:prstGeom>
        </p:spPr>
      </p:pic>
      <p:pic>
        <p:nvPicPr>
          <p:cNvPr id="3" name="图片 2" descr="2019-10-19 20:31:18.601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565" y="163830"/>
            <a:ext cx="4714875" cy="32353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637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672918" y="0"/>
            <a:ext cx="2519082" cy="2294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2019-10-19 20:04:01.947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550" y="3568065"/>
            <a:ext cx="3647440" cy="3079115"/>
          </a:xfrm>
          <a:prstGeom prst="rect">
            <a:avLst/>
          </a:prstGeom>
        </p:spPr>
      </p:pic>
      <p:pic>
        <p:nvPicPr>
          <p:cNvPr id="5" name="图片 4" descr="2019-10-19 20:04:20.417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175" y="224790"/>
            <a:ext cx="4659630" cy="3110230"/>
          </a:xfrm>
          <a:prstGeom prst="rect">
            <a:avLst/>
          </a:prstGeom>
        </p:spPr>
      </p:pic>
      <p:pic>
        <p:nvPicPr>
          <p:cNvPr id="7" name="图片 6" descr="2019-10-19 20:05:00.226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45" y="728345"/>
            <a:ext cx="3618230" cy="2718435"/>
          </a:xfrm>
          <a:prstGeom prst="rect">
            <a:avLst/>
          </a:prstGeom>
        </p:spPr>
      </p:pic>
      <p:pic>
        <p:nvPicPr>
          <p:cNvPr id="10" name="图片 9" descr="图片包含 鲜花&#10;&#10;自动生成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0000">
            <a:off x="8169910" y="10795"/>
            <a:ext cx="3999865" cy="39998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flipH="1">
            <a:off x="9857105" y="713105"/>
            <a:ext cx="871220" cy="2748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4000">
                <a:solidFill>
                  <a:srgbClr val="FFCDD2"/>
                </a:solidFill>
                <a:latin typeface="蝉羽玲珑水花花" charset="0"/>
                <a:ea typeface="蝉羽玲珑水花花" charset="0"/>
              </a:rPr>
              <a:t>梵天花海</a:t>
            </a:r>
            <a:endParaRPr lang="zh-CN" altLang="en-US" sz="4000">
              <a:solidFill>
                <a:srgbClr val="FFCDD2"/>
              </a:solidFill>
              <a:latin typeface="蝉羽玲珑水花花" charset="0"/>
              <a:ea typeface="蝉羽玲珑水花花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grayscl/>
          </a:blip>
          <a:srcRect l="10634" b="29966"/>
          <a:stretch>
            <a:fillRect/>
          </a:stretch>
        </p:blipFill>
        <p:spPr>
          <a:xfrm rot="20400000" flipH="1">
            <a:off x="9585325" y="3829685"/>
            <a:ext cx="3304540" cy="3352800"/>
          </a:xfrm>
          <a:custGeom>
            <a:avLst/>
            <a:gdLst>
              <a:gd name="connsiteX0" fmla="*/ 1938173 w 5820008"/>
              <a:gd name="connsiteY0" fmla="*/ 5903817 h 5903817"/>
              <a:gd name="connsiteX1" fmla="*/ 5820008 w 5820008"/>
              <a:gd name="connsiteY1" fmla="*/ 4629444 h 5903817"/>
              <a:gd name="connsiteX2" fmla="*/ 5820008 w 5820008"/>
              <a:gd name="connsiteY2" fmla="*/ 0 h 5903817"/>
              <a:gd name="connsiteX3" fmla="*/ 0 w 5820008"/>
              <a:gd name="connsiteY3" fmla="*/ 0 h 590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0008" h="5903817">
                <a:moveTo>
                  <a:pt x="1938173" y="5903817"/>
                </a:moveTo>
                <a:lnTo>
                  <a:pt x="5820008" y="4629444"/>
                </a:lnTo>
                <a:lnTo>
                  <a:pt x="5820008" y="0"/>
                </a:lnTo>
                <a:lnTo>
                  <a:pt x="0" y="0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80000" flipH="1">
            <a:off x="10728325" y="4004945"/>
            <a:ext cx="1063625" cy="7670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147055" y="231695"/>
            <a:ext cx="1063421" cy="6834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0000" flipV="1">
            <a:off x="10244455" y="2678430"/>
            <a:ext cx="1374775" cy="9251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0000">
            <a:off x="-5132591" y="582619"/>
            <a:ext cx="3815790" cy="391308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rcRect l="91" r="91"/>
          <a:stretch>
            <a:fillRect/>
          </a:stretch>
        </p:blipFill>
        <p:spPr>
          <a:xfrm rot="20100000">
            <a:off x="-769620" y="3300095"/>
            <a:ext cx="2989580" cy="3068320"/>
          </a:xfrm>
          <a:prstGeom prst="rect">
            <a:avLst/>
          </a:prstGeom>
        </p:spPr>
      </p:pic>
      <p:pic>
        <p:nvPicPr>
          <p:cNvPr id="19" name="图片 18" descr="2019-10-19 20:33:14.86500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5585" y="3568065"/>
            <a:ext cx="3891280" cy="29235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0"/>
            <a:ext cx="12192000" cy="203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637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2779059" cy="2411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9412941" y="4446494"/>
            <a:ext cx="2779059" cy="2411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019-10-18 20:14:47.002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5960"/>
            <a:ext cx="4749800" cy="31692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0" y="65405"/>
            <a:ext cx="7185025" cy="1933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400">
                <a:solidFill>
                  <a:srgbClr val="002060"/>
                </a:solidFill>
                <a:latin typeface="为你心动" charset="0"/>
                <a:ea typeface="为你心动" charset="0"/>
                <a:cs typeface="为你心动" charset="0"/>
              </a:rPr>
              <a:t>香月花街是拈花湾的禅意主题街，是拈花湾休闲度假生活的核心区域，是欣赏和体验拈花湾禅意生活的绝佳去处，被称为“禅意生活的缩影和绝佳体验地”。</a:t>
            </a:r>
            <a:endParaRPr lang="zh-CN" altLang="en-US" sz="2400">
              <a:solidFill>
                <a:srgbClr val="002060"/>
              </a:solidFill>
              <a:latin typeface="为你心动" charset="0"/>
              <a:ea typeface="为你心动" charset="0"/>
              <a:cs typeface="为你心动" charset="0"/>
            </a:endParaRPr>
          </a:p>
        </p:txBody>
      </p:sp>
      <p:pic>
        <p:nvPicPr>
          <p:cNvPr id="11" name="图片 10" descr="图片包含 鲜花&#10;&#10;自动生成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-424815"/>
            <a:ext cx="4968240" cy="40589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990840" y="1191260"/>
            <a:ext cx="3147060" cy="1097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5400">
                <a:solidFill>
                  <a:schemeClr val="tx1"/>
                </a:solidFill>
                <a:latin typeface="蝉羽玲珑水花花" charset="0"/>
                <a:ea typeface="蝉羽玲珑水花花" charset="0"/>
              </a:rPr>
              <a:t>香月花街</a:t>
            </a:r>
            <a:endParaRPr lang="zh-CN" altLang="en-US" sz="5400">
              <a:solidFill>
                <a:schemeClr val="tx1"/>
              </a:solidFill>
              <a:latin typeface="蝉羽玲珑水花花" charset="0"/>
              <a:ea typeface="蝉羽玲珑水花花" charset="0"/>
            </a:endParaRPr>
          </a:p>
        </p:txBody>
      </p:sp>
      <p:pic>
        <p:nvPicPr>
          <p:cNvPr id="13" name="图片 12" descr="2019-10-18 20:35:47.276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3912870"/>
            <a:ext cx="4291330" cy="2863850"/>
          </a:xfrm>
          <a:prstGeom prst="rect">
            <a:avLst/>
          </a:prstGeom>
        </p:spPr>
      </p:pic>
      <p:pic>
        <p:nvPicPr>
          <p:cNvPr id="14" name="图片 13" descr="2019-10-18 20:36:32.176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2495" y="3021330"/>
            <a:ext cx="3035300" cy="37553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1965960"/>
            <a:ext cx="1564005" cy="1261745"/>
          </a:xfrm>
          <a:prstGeom prst="rect">
            <a:avLst/>
          </a:prstGeom>
        </p:spPr>
      </p:pic>
      <p:pic>
        <p:nvPicPr>
          <p:cNvPr id="16" name="图片 15" descr="图片包含 文字&#10;&#10;自动生成的说明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">
            <a:off x="6071870" y="1557020"/>
            <a:ext cx="2070735" cy="1914525"/>
          </a:xfrm>
          <a:prstGeom prst="rect">
            <a:avLst/>
          </a:prstGeom>
        </p:spPr>
      </p:pic>
      <p:pic>
        <p:nvPicPr>
          <p:cNvPr id="25" name="图片 24" descr="2019-10-18 21:03:35.4930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1995" y="3244850"/>
            <a:ext cx="5419090" cy="36131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0000" flipV="1">
            <a:off x="4570731" y="1310005"/>
            <a:ext cx="1027430" cy="5848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图片包含 鲜花&#10;&#10;自动生成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15" y="-262890"/>
            <a:ext cx="4070985" cy="6711315"/>
          </a:xfrm>
          <a:prstGeom prst="rect">
            <a:avLst/>
          </a:prstGeom>
        </p:spPr>
      </p:pic>
      <p:pic>
        <p:nvPicPr>
          <p:cNvPr id="2" name="图片 1" descr="2019-10-18 20:16:48.147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0000">
            <a:off x="1153795" y="380365"/>
            <a:ext cx="3658235" cy="2440940"/>
          </a:xfrm>
          <a:prstGeom prst="rect">
            <a:avLst/>
          </a:prstGeom>
        </p:spPr>
      </p:pic>
      <p:pic>
        <p:nvPicPr>
          <p:cNvPr id="3" name="图片 2" descr="2019-10-18 20:17:15.116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0000">
            <a:off x="52705" y="3225800"/>
            <a:ext cx="3456940" cy="23069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87790" y="1089025"/>
            <a:ext cx="2590165" cy="4716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400">
                <a:solidFill>
                  <a:srgbClr val="C00000"/>
                </a:solidFill>
                <a:latin typeface="为你心动" charset="0"/>
                <a:ea typeface="为你心动" charset="0"/>
                <a:cs typeface="为你心动" charset="0"/>
              </a:rPr>
              <a:t>灵山小镇拈花湾打造了一个自然、人文、生活方式相融合的旅游度假目的地，追求一种身、心、灵独特体验的人文关怀，让人们体验无处不在的禅意生活，从而开创“心灵度假”的休闲旅游新模式</a:t>
            </a:r>
            <a:endParaRPr lang="zh-CN" altLang="en-US" sz="2400">
              <a:solidFill>
                <a:srgbClr val="C00000"/>
              </a:solidFill>
              <a:latin typeface="为你心动" charset="0"/>
              <a:ea typeface="为你心动" charset="0"/>
              <a:cs typeface="为你心动" charset="0"/>
            </a:endParaRPr>
          </a:p>
        </p:txBody>
      </p:sp>
      <p:pic>
        <p:nvPicPr>
          <p:cNvPr id="8" name="图片 7" descr="图片包含 文字&#10;&#10;自动生成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84" y="5693684"/>
            <a:ext cx="1260000" cy="1164820"/>
          </a:xfrm>
          <a:prstGeom prst="rect">
            <a:avLst/>
          </a:prstGeom>
        </p:spPr>
      </p:pic>
      <p:pic>
        <p:nvPicPr>
          <p:cNvPr id="5" name="图片 4" descr="图片包含 鲜花, 植物, 花束, 餐桌&#10;&#10;自动生成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65" y="4761230"/>
            <a:ext cx="2738755" cy="2322830"/>
          </a:xfrm>
          <a:prstGeom prst="rect">
            <a:avLst/>
          </a:prstGeom>
        </p:spPr>
      </p:pic>
      <p:pic>
        <p:nvPicPr>
          <p:cNvPr id="7" name="图片 6" descr="2019-10-19 19:41:43.522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60000">
            <a:off x="5394325" y="269875"/>
            <a:ext cx="2998470" cy="2249170"/>
          </a:xfrm>
          <a:prstGeom prst="rect">
            <a:avLst/>
          </a:prstGeom>
        </p:spPr>
      </p:pic>
      <p:pic>
        <p:nvPicPr>
          <p:cNvPr id="9" name="图片 8" descr="2019-10-19 19:43:11.7000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7595" y="2247900"/>
            <a:ext cx="3572510" cy="2684145"/>
          </a:xfrm>
          <a:prstGeom prst="rect">
            <a:avLst/>
          </a:prstGeom>
        </p:spPr>
      </p:pic>
      <p:pic>
        <p:nvPicPr>
          <p:cNvPr id="11" name="图片 10" descr="2019-10-19 19:44:39.2680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0000">
            <a:off x="5440045" y="4843780"/>
            <a:ext cx="2423160" cy="1818005"/>
          </a:xfrm>
          <a:prstGeom prst="rect">
            <a:avLst/>
          </a:prstGeom>
        </p:spPr>
      </p:pic>
      <p:pic>
        <p:nvPicPr>
          <p:cNvPr id="12" name="图片 11" descr="图片包含 鲜花, 植物, 花束, 餐桌&#10;&#10;自动生成的说明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4761230"/>
            <a:ext cx="2738755" cy="23228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9-10-19 20:34:31.813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" y="229870"/>
            <a:ext cx="4224655" cy="3168650"/>
          </a:xfrm>
          <a:prstGeom prst="rect">
            <a:avLst/>
          </a:prstGeom>
        </p:spPr>
      </p:pic>
      <p:pic>
        <p:nvPicPr>
          <p:cNvPr id="3" name="图片 2" descr="2019-10-19 20:34:41.779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0" y="269240"/>
            <a:ext cx="4120515" cy="3090545"/>
          </a:xfrm>
          <a:prstGeom prst="rect">
            <a:avLst/>
          </a:prstGeom>
        </p:spPr>
      </p:pic>
      <p:pic>
        <p:nvPicPr>
          <p:cNvPr id="4" name="图片 3" descr="2019-10-19 20:35:04.38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3465830"/>
            <a:ext cx="4163695" cy="3122930"/>
          </a:xfrm>
          <a:prstGeom prst="rect">
            <a:avLst/>
          </a:prstGeom>
        </p:spPr>
      </p:pic>
      <p:pic>
        <p:nvPicPr>
          <p:cNvPr id="6" name="图片 5" descr="2019-10-19 20:35:16.104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155" y="3497580"/>
            <a:ext cx="4120515" cy="3091180"/>
          </a:xfrm>
          <a:prstGeom prst="rect">
            <a:avLst/>
          </a:prstGeom>
        </p:spPr>
      </p:pic>
      <p:pic>
        <p:nvPicPr>
          <p:cNvPr id="10" name="图片 9" descr="图片包含 鲜花&#10;&#10;自动生成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1405" y="-74930"/>
            <a:ext cx="3409950" cy="65163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9714230" y="1302385"/>
            <a:ext cx="1344295" cy="4075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800">
                <a:solidFill>
                  <a:srgbClr val="00B0F0"/>
                </a:solidFill>
                <a:latin typeface="为你心动" charset="0"/>
                <a:ea typeface="为你心动" charset="0"/>
                <a:cs typeface="为你心动" charset="0"/>
              </a:rPr>
              <a:t>拈花湾不仅是禅生活、花世界的缩影，更是吃货的天堂……</a:t>
            </a:r>
            <a:endParaRPr lang="zh-CN" altLang="en-US" sz="2800">
              <a:solidFill>
                <a:srgbClr val="00B0F0"/>
              </a:solidFill>
              <a:latin typeface="为你心动" charset="0"/>
              <a:ea typeface="为你心动" charset="0"/>
              <a:cs typeface="为你心动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3" name="矩形 62"/>
          <p:cNvSpPr/>
          <p:nvPr/>
        </p:nvSpPr>
        <p:spPr>
          <a:xfrm>
            <a:off x="0" y="0"/>
            <a:ext cx="30569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2019-10-18 20:39:41.468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0000">
            <a:off x="3015615" y="353060"/>
            <a:ext cx="4081780" cy="2723515"/>
          </a:xfrm>
          <a:prstGeom prst="rect">
            <a:avLst/>
          </a:prstGeom>
        </p:spPr>
      </p:pic>
      <p:pic>
        <p:nvPicPr>
          <p:cNvPr id="3" name="图片 2" descr="2019-10-18 20:59:52.571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20000">
            <a:off x="-134620" y="4012565"/>
            <a:ext cx="4102735" cy="2734945"/>
          </a:xfrm>
          <a:prstGeom prst="rect">
            <a:avLst/>
          </a:prstGeom>
        </p:spPr>
      </p:pic>
      <p:pic>
        <p:nvPicPr>
          <p:cNvPr id="4" name="图片 3" descr="2019-10-18 21:01:01.444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0000">
            <a:off x="7943850" y="2665095"/>
            <a:ext cx="4194810" cy="2796540"/>
          </a:xfrm>
          <a:prstGeom prst="rect">
            <a:avLst/>
          </a:prstGeom>
        </p:spPr>
      </p:pic>
      <p:pic>
        <p:nvPicPr>
          <p:cNvPr id="5" name="图片 4" descr="2019-10-18 21:02:06.276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540000">
            <a:off x="4141470" y="3597910"/>
            <a:ext cx="3909060" cy="2959100"/>
          </a:xfrm>
          <a:prstGeom prst="rect">
            <a:avLst/>
          </a:prstGeom>
        </p:spPr>
      </p:pic>
      <p:pic>
        <p:nvPicPr>
          <p:cNvPr id="6" name="图片 5" descr="2019-10-18 21:05:55.418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0000">
            <a:off x="7803515" y="260985"/>
            <a:ext cx="3935095" cy="2625725"/>
          </a:xfrm>
          <a:prstGeom prst="rect">
            <a:avLst/>
          </a:prstGeom>
        </p:spPr>
      </p:pic>
      <p:pic>
        <p:nvPicPr>
          <p:cNvPr id="10" name="图片 9" descr="图片包含 鲜花&#10;&#10;自动生成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" y="-411480"/>
            <a:ext cx="2705735" cy="42525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rcRect l="91" r="91"/>
          <a:stretch>
            <a:fillRect/>
          </a:stretch>
        </p:blipFill>
        <p:spPr>
          <a:xfrm rot="20100000">
            <a:off x="8950325" y="3321685"/>
            <a:ext cx="2989580" cy="30683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rcRect l="91" r="91"/>
          <a:stretch>
            <a:fillRect/>
          </a:stretch>
        </p:blipFill>
        <p:spPr>
          <a:xfrm rot="16920000">
            <a:off x="8022591" y="5069840"/>
            <a:ext cx="1722120" cy="17678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62635" y="591185"/>
            <a:ext cx="908050" cy="2451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3200">
                <a:solidFill>
                  <a:srgbClr val="00B050"/>
                </a:solidFill>
                <a:latin typeface="蝉羽玲珑水花花" charset="0"/>
                <a:ea typeface="蝉羽玲珑水花花" charset="0"/>
              </a:rPr>
              <a:t>拈花湾印象</a:t>
            </a:r>
            <a:endParaRPr lang="zh-CN" altLang="en-US" sz="3200">
              <a:solidFill>
                <a:srgbClr val="00B050"/>
              </a:solidFill>
              <a:latin typeface="蝉羽玲珑水花花" charset="0"/>
              <a:ea typeface="蝉羽玲珑水花花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00" y="414043"/>
            <a:ext cx="6660000" cy="60299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32675" y="938031"/>
            <a:ext cx="1015663" cy="14325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8800" dirty="0">
                <a:latin typeface="蝉羽玲珑水花花" charset="0"/>
                <a:ea typeface="蝉羽玲珑水花花" charset="0"/>
              </a:rPr>
              <a:t>谢</a:t>
            </a:r>
            <a:endParaRPr lang="zh-CN" altLang="en-US" sz="8800" dirty="0">
              <a:latin typeface="蝉羽玲珑水花花" charset="0"/>
              <a:ea typeface="蝉羽玲珑水花花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29883" y="1935672"/>
            <a:ext cx="1015663" cy="11887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7200" dirty="0">
                <a:latin typeface="蝉羽玲珑水花花" charset="0"/>
                <a:ea typeface="蝉羽玲珑水花花" charset="0"/>
              </a:rPr>
              <a:t>谢</a:t>
            </a:r>
            <a:endParaRPr lang="zh-CN" altLang="en-US" sz="7200" dirty="0">
              <a:latin typeface="蝉羽玲珑水花花" charset="0"/>
              <a:ea typeface="蝉羽玲珑水花花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74280" y="2978076"/>
            <a:ext cx="1015663" cy="11887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7200" dirty="0">
                <a:latin typeface="蝉羽玲珑水花花" charset="0"/>
                <a:ea typeface="蝉羽玲珑水花花" charset="0"/>
              </a:rPr>
              <a:t>观</a:t>
            </a:r>
            <a:endParaRPr lang="zh-CN" altLang="en-US" sz="7200" dirty="0">
              <a:latin typeface="蝉羽玲珑水花花" charset="0"/>
              <a:ea typeface="蝉羽玲珑水花花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23300" y="3982997"/>
            <a:ext cx="1015663" cy="11887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7200" dirty="0">
                <a:latin typeface="蝉羽玲珑水花花" charset="0"/>
                <a:ea typeface="蝉羽玲珑水花花" charset="0"/>
              </a:rPr>
              <a:t>看</a:t>
            </a:r>
            <a:endParaRPr lang="zh-CN" altLang="en-US" sz="7200" dirty="0">
              <a:latin typeface="蝉羽玲珑水花花" charset="0"/>
              <a:ea typeface="蝉羽玲珑水花花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573980" y="4651417"/>
            <a:ext cx="1044041" cy="1800000"/>
            <a:chOff x="5682134" y="4667758"/>
            <a:chExt cx="1044041" cy="1800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353" y="4667758"/>
              <a:ext cx="387822" cy="1800000"/>
            </a:xfrm>
            <a:prstGeom prst="rect">
              <a:avLst/>
            </a:prstGeom>
          </p:spPr>
        </p:pic>
        <p:pic>
          <p:nvPicPr>
            <p:cNvPr id="7" name="图片 6" descr="图片包含 冒烟&#10;&#10;自动生成的说明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134" y="5015744"/>
              <a:ext cx="471663" cy="14400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/>
  <PresentationFormat>宽屏</PresentationFormat>
  <Paragraphs>204</Paragraphs>
  <Slides>0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Arial</vt:lpstr>
      <vt:lpstr>宋体</vt:lpstr>
      <vt:lpstr>Wingdings</vt:lpstr>
      <vt:lpstr>蝉羽玲珑水花花</vt:lpstr>
      <vt:lpstr>腾祥铁山楷书简繁合集</vt:lpstr>
      <vt:lpstr>为你心动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踏浪而歌</dc:creator>
  <cp:lastModifiedBy>iPad</cp:lastModifiedBy>
  <cp:revision>532</cp:revision>
  <dcterms:created xsi:type="dcterms:W3CDTF">1900-01-01T00:00:00Z</dcterms:created>
  <dcterms:modified xsi:type="dcterms:W3CDTF">1900-01-01T00:00:00Z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2052-9.7.0</vt:lpwstr>
  </property>
</Properties>
</file>