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71" r:id="rId5"/>
    <p:sldId id="265" r:id="rId6"/>
    <p:sldId id="267" r:id="rId7"/>
    <p:sldId id="269" r:id="rId8"/>
    <p:sldId id="270" r:id="rId9"/>
    <p:sldId id="274" r:id="rId10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5eab2cf-50ee-470f-8a18-4c861b84c2c9}">
          <p14:sldIdLst>
            <p14:sldId id="256"/>
          </p14:sldIdLst>
        </p14:section>
        <p14:section name="无标题节" id="{c5561154-89ac-40a5-8fe8-baaeb2688ae3}">
          <p14:sldIdLst>
            <p14:sldId id="257"/>
            <p14:sldId id="271"/>
            <p14:sldId id="269"/>
            <p14:sldId id="270"/>
            <p14:sldId id="274"/>
            <p14:sldId id="267"/>
            <p14:sldId id="260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image" Target="../media/image1.png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9024333" y="4200077"/>
            <a:ext cx="2186667" cy="505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形状 51"/>
          <p:cNvSpPr/>
          <p:nvPr userDrawn="1">
            <p:custDataLst>
              <p:tags r:id="rId3"/>
            </p:custDataLst>
          </p:nvPr>
        </p:nvSpPr>
        <p:spPr>
          <a:xfrm>
            <a:off x="-17198" y="4567500"/>
            <a:ext cx="5832031" cy="2304789"/>
          </a:xfrm>
          <a:custGeom>
            <a:avLst/>
            <a:gdLst>
              <a:gd name="connsiteX0" fmla="*/ 2139912 w 5832031"/>
              <a:gd name="connsiteY0" fmla="*/ 0 h 2304789"/>
              <a:gd name="connsiteX1" fmla="*/ 5832031 w 5832031"/>
              <a:gd name="connsiteY1" fmla="*/ 2304789 h 2304789"/>
              <a:gd name="connsiteX2" fmla="*/ 0 w 5832031"/>
              <a:gd name="connsiteY2" fmla="*/ 2304789 h 230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2031" h="2304789">
                <a:moveTo>
                  <a:pt x="2139912" y="0"/>
                </a:moveTo>
                <a:lnTo>
                  <a:pt x="5832031" y="2304789"/>
                </a:lnTo>
                <a:lnTo>
                  <a:pt x="0" y="23047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形状 41"/>
          <p:cNvSpPr/>
          <p:nvPr userDrawn="1">
            <p:custDataLst>
              <p:tags r:id="rId4"/>
            </p:custDataLst>
          </p:nvPr>
        </p:nvSpPr>
        <p:spPr>
          <a:xfrm>
            <a:off x="0" y="1"/>
            <a:ext cx="5892890" cy="6258061"/>
          </a:xfrm>
          <a:custGeom>
            <a:avLst/>
            <a:gdLst>
              <a:gd name="connsiteX0" fmla="*/ 0 w 5892890"/>
              <a:gd name="connsiteY0" fmla="*/ 0 h 6258061"/>
              <a:gd name="connsiteX1" fmla="*/ 5892890 w 5892890"/>
              <a:gd name="connsiteY1" fmla="*/ 0 h 6258061"/>
              <a:gd name="connsiteX2" fmla="*/ 0 w 5892890"/>
              <a:gd name="connsiteY2" fmla="*/ 6258061 h 625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2890" h="6258061">
                <a:moveTo>
                  <a:pt x="0" y="0"/>
                </a:moveTo>
                <a:lnTo>
                  <a:pt x="5892890" y="0"/>
                </a:lnTo>
                <a:lnTo>
                  <a:pt x="0" y="62580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11901489" y="2349609"/>
            <a:ext cx="290512" cy="1414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任意形状 37"/>
          <p:cNvSpPr/>
          <p:nvPr userDrawn="1">
            <p:custDataLst>
              <p:tags r:id="rId6"/>
            </p:custDataLst>
          </p:nvPr>
        </p:nvSpPr>
        <p:spPr>
          <a:xfrm>
            <a:off x="-1" y="7829"/>
            <a:ext cx="6381419" cy="6856631"/>
          </a:xfrm>
          <a:custGeom>
            <a:avLst/>
            <a:gdLst>
              <a:gd name="connsiteX0" fmla="*/ 6019832 w 6381419"/>
              <a:gd name="connsiteY0" fmla="*/ 0 h 6856631"/>
              <a:gd name="connsiteX1" fmla="*/ 6381419 w 6381419"/>
              <a:gd name="connsiteY1" fmla="*/ 0 h 6856631"/>
              <a:gd name="connsiteX2" fmla="*/ 0 w 6381419"/>
              <a:gd name="connsiteY2" fmla="*/ 6856631 h 6856631"/>
              <a:gd name="connsiteX3" fmla="*/ 0 w 6381419"/>
              <a:gd name="connsiteY3" fmla="*/ 6392869 h 68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419" h="6856631">
                <a:moveTo>
                  <a:pt x="6019832" y="0"/>
                </a:moveTo>
                <a:lnTo>
                  <a:pt x="6381419" y="0"/>
                </a:lnTo>
                <a:lnTo>
                  <a:pt x="0" y="6856631"/>
                </a:lnTo>
                <a:lnTo>
                  <a:pt x="0" y="6392869"/>
                </a:lnTo>
                <a:close/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57691" y="4199625"/>
            <a:ext cx="2186667" cy="505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任意形状 53"/>
          <p:cNvSpPr/>
          <p:nvPr userDrawn="1">
            <p:custDataLst>
              <p:tags r:id="rId8"/>
            </p:custDataLst>
          </p:nvPr>
        </p:nvSpPr>
        <p:spPr>
          <a:xfrm>
            <a:off x="2233254" y="4279555"/>
            <a:ext cx="4357347" cy="2592735"/>
          </a:xfrm>
          <a:custGeom>
            <a:avLst/>
            <a:gdLst>
              <a:gd name="connsiteX0" fmla="*/ 193742 w 4357347"/>
              <a:gd name="connsiteY0" fmla="*/ 0 h 2592735"/>
              <a:gd name="connsiteX1" fmla="*/ 4357347 w 4357347"/>
              <a:gd name="connsiteY1" fmla="*/ 2592735 h 2592735"/>
              <a:gd name="connsiteX2" fmla="*/ 3812402 w 4357347"/>
              <a:gd name="connsiteY2" fmla="*/ 2592735 h 2592735"/>
              <a:gd name="connsiteX3" fmla="*/ 0 w 4357347"/>
              <a:gd name="connsiteY3" fmla="*/ 218700 h 259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347" h="2592735">
                <a:moveTo>
                  <a:pt x="193742" y="0"/>
                </a:moveTo>
                <a:lnTo>
                  <a:pt x="4357347" y="2592735"/>
                </a:lnTo>
                <a:lnTo>
                  <a:pt x="3812402" y="2592735"/>
                </a:lnTo>
                <a:lnTo>
                  <a:pt x="0" y="218700"/>
                </a:lnTo>
                <a:close/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椭圆 13"/>
          <p:cNvSpPr/>
          <p:nvPr userDrawn="1">
            <p:custDataLst>
              <p:tags r:id="rId9"/>
            </p:custDataLst>
          </p:nvPr>
        </p:nvSpPr>
        <p:spPr>
          <a:xfrm>
            <a:off x="1414244" y="1945960"/>
            <a:ext cx="2966080" cy="2966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图形 14" descr="书架上的书籍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29409" y="2722427"/>
            <a:ext cx="1413146" cy="1413146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5"/>
            </p:custDataLst>
          </p:nvPr>
        </p:nvSpPr>
        <p:spPr>
          <a:xfrm>
            <a:off x="4819651" y="2115129"/>
            <a:ext cx="6506418" cy="1302544"/>
          </a:xfrm>
        </p:spPr>
        <p:txBody>
          <a:bodyPr lIns="90000" tIns="46800" rIns="90000" bIns="0" anchor="b" anchorCtr="0">
            <a:normAutofit/>
          </a:bodyPr>
          <a:lstStyle>
            <a:lvl1pPr algn="r">
              <a:defRPr sz="6600" u="none" strike="noStrike" kern="1200" cap="none" spc="6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4819651" y="3468474"/>
            <a:ext cx="6506417" cy="658293"/>
          </a:xfrm>
        </p:spPr>
        <p:txBody>
          <a:bodyPr lIns="90000" tIns="0" rIns="90000" bIns="46800">
            <a:norm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6670040" y="4218305"/>
            <a:ext cx="1976755" cy="467995"/>
          </a:xfrm>
        </p:spPr>
        <p:txBody>
          <a:bodyPr lIns="90000" tIns="46800" rIns="90000" bIns="468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9137015" y="4218940"/>
            <a:ext cx="1976755" cy="467995"/>
          </a:xfrm>
        </p:spPr>
        <p:txBody>
          <a:bodyPr lIns="90000" tIns="46800" rIns="90000" bIns="468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三角形 6"/>
          <p:cNvSpPr/>
          <p:nvPr userDrawn="1">
            <p:custDataLst>
              <p:tags r:id="rId2"/>
            </p:custDataLst>
          </p:nvPr>
        </p:nvSpPr>
        <p:spPr>
          <a:xfrm rot="16200000">
            <a:off x="8697300" y="3185131"/>
            <a:ext cx="597628" cy="4916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三角形 7"/>
          <p:cNvSpPr/>
          <p:nvPr userDrawn="1">
            <p:custDataLst>
              <p:tags r:id="rId3"/>
            </p:custDataLst>
          </p:nvPr>
        </p:nvSpPr>
        <p:spPr>
          <a:xfrm rot="12600000">
            <a:off x="2790426" y="3250546"/>
            <a:ext cx="597628" cy="4916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396248" y="2830779"/>
            <a:ext cx="5354053" cy="1200329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396248" y="4070350"/>
            <a:ext cx="5354053" cy="460375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" name="组合 7"/>
          <p:cNvGrpSpPr/>
          <p:nvPr userDrawn="1">
            <p:custDataLst>
              <p:tags r:id="rId6"/>
            </p:custDataLst>
          </p:nvPr>
        </p:nvGrpSpPr>
        <p:grpSpPr>
          <a:xfrm>
            <a:off x="0" y="1905"/>
            <a:ext cx="12197080" cy="6856095"/>
            <a:chOff x="0" y="1905"/>
            <a:chExt cx="12197080" cy="6856095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11136630" y="5718810"/>
              <a:ext cx="1060450" cy="1139190"/>
              <a:chOff x="11136630" y="5718810"/>
              <a:chExt cx="1060450" cy="1139190"/>
            </a:xfrm>
          </p:grpSpPr>
          <p:sp>
            <p:nvSpPr>
              <p:cNvPr id="23" name="任意形状 10"/>
              <p:cNvSpPr/>
              <p:nvPr>
                <p:custDataLst>
                  <p:tags r:id="rId7"/>
                </p:custDataLst>
              </p:nvPr>
            </p:nvSpPr>
            <p:spPr>
              <a:xfrm rot="10800000">
                <a:off x="11303205" y="5907006"/>
                <a:ext cx="893875" cy="949075"/>
              </a:xfrm>
              <a:custGeom>
                <a:avLst/>
                <a:gdLst>
                  <a:gd name="connsiteX0" fmla="*/ 0 w 5892890"/>
                  <a:gd name="connsiteY0" fmla="*/ 0 h 6258061"/>
                  <a:gd name="connsiteX1" fmla="*/ 5892890 w 5892890"/>
                  <a:gd name="connsiteY1" fmla="*/ 0 h 6258061"/>
                  <a:gd name="connsiteX2" fmla="*/ 0 w 5892890"/>
                  <a:gd name="connsiteY2" fmla="*/ 6258061 h 625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2890" h="6258061">
                    <a:moveTo>
                      <a:pt x="0" y="0"/>
                    </a:moveTo>
                    <a:lnTo>
                      <a:pt x="5892890" y="0"/>
                    </a:lnTo>
                    <a:lnTo>
                      <a:pt x="0" y="6258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8"/>
                </p:custDataLst>
              </p:nvPr>
            </p:nvSpPr>
            <p:spPr>
              <a:xfrm rot="10800000">
                <a:off x="11136630" y="5718810"/>
                <a:ext cx="1060450" cy="1139190"/>
              </a:xfrm>
              <a:custGeom>
                <a:avLst/>
                <a:gdLst>
                  <a:gd name="connsiteX0" fmla="*/ 1030378 w 1131341"/>
                  <a:gd name="connsiteY0" fmla="*/ 0 h 1215590"/>
                  <a:gd name="connsiteX1" fmla="*/ 1131341 w 1131341"/>
                  <a:gd name="connsiteY1" fmla="*/ 0 h 1215590"/>
                  <a:gd name="connsiteX2" fmla="*/ 0 w 1131341"/>
                  <a:gd name="connsiteY2" fmla="*/ 1215590 h 1215590"/>
                  <a:gd name="connsiteX3" fmla="*/ 0 w 1131341"/>
                  <a:gd name="connsiteY3" fmla="*/ 1094228 h 121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1341" h="1215590">
                    <a:moveTo>
                      <a:pt x="1030378" y="0"/>
                    </a:moveTo>
                    <a:lnTo>
                      <a:pt x="1131341" y="0"/>
                    </a:lnTo>
                    <a:lnTo>
                      <a:pt x="0" y="1215590"/>
                    </a:lnTo>
                    <a:lnTo>
                      <a:pt x="0" y="1094228"/>
                    </a:lnTo>
                    <a:close/>
                  </a:path>
                </a:pathLst>
              </a:cu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0" y="1905"/>
              <a:ext cx="1060450" cy="1139190"/>
              <a:chOff x="0" y="1905"/>
              <a:chExt cx="1060450" cy="1139190"/>
            </a:xfrm>
          </p:grpSpPr>
          <p:sp>
            <p:nvSpPr>
              <p:cNvPr id="20" name="任意形状 6"/>
              <p:cNvSpPr/>
              <p:nvPr>
                <p:custDataLst>
                  <p:tags r:id="rId9"/>
                </p:custDataLst>
              </p:nvPr>
            </p:nvSpPr>
            <p:spPr>
              <a:xfrm>
                <a:off x="0" y="1905"/>
                <a:ext cx="893874" cy="949075"/>
              </a:xfrm>
              <a:custGeom>
                <a:avLst/>
                <a:gdLst>
                  <a:gd name="connsiteX0" fmla="*/ 0 w 5892890"/>
                  <a:gd name="connsiteY0" fmla="*/ 0 h 6258061"/>
                  <a:gd name="connsiteX1" fmla="*/ 5892890 w 5892890"/>
                  <a:gd name="connsiteY1" fmla="*/ 0 h 6258061"/>
                  <a:gd name="connsiteX2" fmla="*/ 0 w 5892890"/>
                  <a:gd name="connsiteY2" fmla="*/ 6258061 h 625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2890" h="6258061">
                    <a:moveTo>
                      <a:pt x="0" y="0"/>
                    </a:moveTo>
                    <a:lnTo>
                      <a:pt x="5892890" y="0"/>
                    </a:lnTo>
                    <a:lnTo>
                      <a:pt x="0" y="6258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1" y="1905"/>
                <a:ext cx="1060449" cy="1139190"/>
              </a:xfrm>
              <a:custGeom>
                <a:avLst/>
                <a:gdLst>
                  <a:gd name="connsiteX0" fmla="*/ 1030378 w 1131341"/>
                  <a:gd name="connsiteY0" fmla="*/ 0 h 1215590"/>
                  <a:gd name="connsiteX1" fmla="*/ 1131341 w 1131341"/>
                  <a:gd name="connsiteY1" fmla="*/ 0 h 1215590"/>
                  <a:gd name="connsiteX2" fmla="*/ 0 w 1131341"/>
                  <a:gd name="connsiteY2" fmla="*/ 1215590 h 1215590"/>
                  <a:gd name="connsiteX3" fmla="*/ 0 w 1131341"/>
                  <a:gd name="connsiteY3" fmla="*/ 1094228 h 121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1341" h="1215590">
                    <a:moveTo>
                      <a:pt x="1030378" y="0"/>
                    </a:moveTo>
                    <a:lnTo>
                      <a:pt x="1131341" y="0"/>
                    </a:lnTo>
                    <a:lnTo>
                      <a:pt x="0" y="1215590"/>
                    </a:lnTo>
                    <a:lnTo>
                      <a:pt x="0" y="1094228"/>
                    </a:lnTo>
                    <a:close/>
                  </a:path>
                </a:pathLst>
              </a:cu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等腰三角形 12"/>
          <p:cNvSpPr/>
          <p:nvPr userDrawn="1">
            <p:custDataLst>
              <p:tags r:id="rId3"/>
            </p:custDataLst>
          </p:nvPr>
        </p:nvSpPr>
        <p:spPr>
          <a:xfrm rot="16200000">
            <a:off x="10938156" y="5604156"/>
            <a:ext cx="1558612" cy="94907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9"/>
            </p:custDataLst>
          </p:nvPr>
        </p:nvGrpSpPr>
        <p:grpSpPr>
          <a:xfrm>
            <a:off x="-357194" y="-430391"/>
            <a:ext cx="1844487" cy="1203457"/>
            <a:chOff x="-357194" y="-430391"/>
            <a:chExt cx="1844487" cy="1203457"/>
          </a:xfrm>
        </p:grpSpPr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>
            <a:xfrm rot="8222120">
              <a:off x="-357194" y="62882"/>
              <a:ext cx="858853" cy="710184"/>
            </a:xfrm>
            <a:custGeom>
              <a:avLst/>
              <a:gdLst>
                <a:gd name="connsiteX0" fmla="*/ 197414 w 858853"/>
                <a:gd name="connsiteY0" fmla="*/ 710184 h 710184"/>
                <a:gd name="connsiteX1" fmla="*/ 0 w 858853"/>
                <a:gd name="connsiteY1" fmla="*/ 526320 h 710184"/>
                <a:gd name="connsiteX2" fmla="*/ 0 w 858853"/>
                <a:gd name="connsiteY2" fmla="*/ 0 h 710184"/>
                <a:gd name="connsiteX3" fmla="*/ 858853 w 858853"/>
                <a:gd name="connsiteY3" fmla="*/ 0 h 7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853" h="710184">
                  <a:moveTo>
                    <a:pt x="197414" y="710184"/>
                  </a:moveTo>
                  <a:lnTo>
                    <a:pt x="0" y="526320"/>
                  </a:lnTo>
                  <a:lnTo>
                    <a:pt x="0" y="0"/>
                  </a:lnTo>
                  <a:lnTo>
                    <a:pt x="858853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11"/>
              </p:custDataLst>
            </p:nvPr>
          </p:nvSpPr>
          <p:spPr>
            <a:xfrm rot="13623192">
              <a:off x="594507" y="-462397"/>
              <a:ext cx="860779" cy="924792"/>
            </a:xfrm>
            <a:custGeom>
              <a:avLst/>
              <a:gdLst>
                <a:gd name="connsiteX0" fmla="*/ 860779 w 860779"/>
                <a:gd name="connsiteY0" fmla="*/ 0 h 924792"/>
                <a:gd name="connsiteX1" fmla="*/ 0 w 860779"/>
                <a:gd name="connsiteY1" fmla="*/ 924792 h 924792"/>
                <a:gd name="connsiteX2" fmla="*/ 0 w 860779"/>
                <a:gd name="connsiteY2" fmla="*/ 0 h 92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779" h="924792">
                  <a:moveTo>
                    <a:pt x="860779" y="0"/>
                  </a:moveTo>
                  <a:lnTo>
                    <a:pt x="0" y="924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9"/>
            </p:custDataLst>
          </p:nvPr>
        </p:nvGrpSpPr>
        <p:grpSpPr>
          <a:xfrm>
            <a:off x="10542860" y="-429535"/>
            <a:ext cx="2075980" cy="1248446"/>
            <a:chOff x="10542860" y="-429535"/>
            <a:chExt cx="2075980" cy="1248446"/>
          </a:xfrm>
        </p:grpSpPr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>
            <a:xfrm rot="13377880" flipH="1">
              <a:off x="11567316" y="35461"/>
              <a:ext cx="1051524" cy="783450"/>
            </a:xfrm>
            <a:custGeom>
              <a:avLst/>
              <a:gdLst>
                <a:gd name="connsiteX0" fmla="*/ 0 w 1051524"/>
                <a:gd name="connsiteY0" fmla="*/ 485820 h 783450"/>
                <a:gd name="connsiteX1" fmla="*/ 319565 w 1051524"/>
                <a:gd name="connsiteY1" fmla="*/ 783450 h 783450"/>
                <a:gd name="connsiteX2" fmla="*/ 528592 w 1051524"/>
                <a:gd name="connsiteY2" fmla="*/ 561470 h 783450"/>
                <a:gd name="connsiteX3" fmla="*/ 1051524 w 1051524"/>
                <a:gd name="connsiteY3" fmla="*/ 0 h 783450"/>
                <a:gd name="connsiteX4" fmla="*/ 0 w 1051524"/>
                <a:gd name="connsiteY4" fmla="*/ 0 h 78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24" h="783450">
                  <a:moveTo>
                    <a:pt x="0" y="485820"/>
                  </a:moveTo>
                  <a:lnTo>
                    <a:pt x="319565" y="783450"/>
                  </a:lnTo>
                  <a:lnTo>
                    <a:pt x="528592" y="561470"/>
                  </a:lnTo>
                  <a:lnTo>
                    <a:pt x="10515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11"/>
              </p:custDataLst>
            </p:nvPr>
          </p:nvSpPr>
          <p:spPr>
            <a:xfrm rot="7976808" flipH="1">
              <a:off x="10574803" y="-461478"/>
              <a:ext cx="859070" cy="922956"/>
            </a:xfrm>
            <a:custGeom>
              <a:avLst/>
              <a:gdLst>
                <a:gd name="connsiteX0" fmla="*/ 0 w 859070"/>
                <a:gd name="connsiteY0" fmla="*/ 922956 h 922956"/>
                <a:gd name="connsiteX1" fmla="*/ 859070 w 859070"/>
                <a:gd name="connsiteY1" fmla="*/ 0 h 922956"/>
                <a:gd name="connsiteX2" fmla="*/ 0 w 859070"/>
                <a:gd name="connsiteY2" fmla="*/ 0 h 9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9070" h="922956">
                  <a:moveTo>
                    <a:pt x="0" y="922956"/>
                  </a:moveTo>
                  <a:lnTo>
                    <a:pt x="859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10542860" y="-429535"/>
            <a:ext cx="2075980" cy="1248446"/>
            <a:chOff x="10542860" y="-429535"/>
            <a:chExt cx="2075980" cy="1248446"/>
          </a:xfrm>
        </p:grpSpPr>
        <p:sp>
          <p:nvSpPr>
            <p:cNvPr id="17" name="任意多边形: 形状 16"/>
            <p:cNvSpPr/>
            <p:nvPr>
              <p:custDataLst>
                <p:tags r:id="rId7"/>
              </p:custDataLst>
            </p:nvPr>
          </p:nvSpPr>
          <p:spPr>
            <a:xfrm rot="13377880" flipH="1">
              <a:off x="11567316" y="35461"/>
              <a:ext cx="1051524" cy="783450"/>
            </a:xfrm>
            <a:custGeom>
              <a:avLst/>
              <a:gdLst>
                <a:gd name="connsiteX0" fmla="*/ 0 w 1051524"/>
                <a:gd name="connsiteY0" fmla="*/ 485820 h 783450"/>
                <a:gd name="connsiteX1" fmla="*/ 319565 w 1051524"/>
                <a:gd name="connsiteY1" fmla="*/ 783450 h 783450"/>
                <a:gd name="connsiteX2" fmla="*/ 528592 w 1051524"/>
                <a:gd name="connsiteY2" fmla="*/ 561470 h 783450"/>
                <a:gd name="connsiteX3" fmla="*/ 1051524 w 1051524"/>
                <a:gd name="connsiteY3" fmla="*/ 0 h 783450"/>
                <a:gd name="connsiteX4" fmla="*/ 0 w 1051524"/>
                <a:gd name="connsiteY4" fmla="*/ 0 h 78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24" h="783450">
                  <a:moveTo>
                    <a:pt x="0" y="485820"/>
                  </a:moveTo>
                  <a:lnTo>
                    <a:pt x="319565" y="783450"/>
                  </a:lnTo>
                  <a:lnTo>
                    <a:pt x="528592" y="561470"/>
                  </a:lnTo>
                  <a:lnTo>
                    <a:pt x="10515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8"/>
              </p:custDataLst>
            </p:nvPr>
          </p:nvSpPr>
          <p:spPr>
            <a:xfrm rot="7976808" flipH="1">
              <a:off x="10574803" y="-461478"/>
              <a:ext cx="859070" cy="922956"/>
            </a:xfrm>
            <a:custGeom>
              <a:avLst/>
              <a:gdLst>
                <a:gd name="connsiteX0" fmla="*/ 0 w 859070"/>
                <a:gd name="connsiteY0" fmla="*/ 922956 h 922956"/>
                <a:gd name="connsiteX1" fmla="*/ 859070 w 859070"/>
                <a:gd name="connsiteY1" fmla="*/ 0 h 922956"/>
                <a:gd name="connsiteX2" fmla="*/ 0 w 859070"/>
                <a:gd name="connsiteY2" fmla="*/ 0 h 9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9070" h="922956">
                  <a:moveTo>
                    <a:pt x="0" y="922956"/>
                  </a:moveTo>
                  <a:lnTo>
                    <a:pt x="859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1136630" y="5718810"/>
            <a:ext cx="1060450" cy="1139190"/>
            <a:chOff x="11060659" y="5642410"/>
            <a:chExt cx="1131341" cy="1215590"/>
          </a:xfrm>
        </p:grpSpPr>
        <p:sp>
          <p:nvSpPr>
            <p:cNvPr id="14" name="任意形状 10"/>
            <p:cNvSpPr/>
            <p:nvPr>
              <p:custDataLst>
                <p:tags r:id="rId3"/>
              </p:custDataLst>
            </p:nvPr>
          </p:nvSpPr>
          <p:spPr>
            <a:xfrm rot="10800000">
              <a:off x="11238370" y="5843227"/>
              <a:ext cx="953630" cy="1012725"/>
            </a:xfrm>
            <a:custGeom>
              <a:avLst/>
              <a:gdLst>
                <a:gd name="connsiteX0" fmla="*/ 0 w 5892890"/>
                <a:gd name="connsiteY0" fmla="*/ 0 h 6258061"/>
                <a:gd name="connsiteX1" fmla="*/ 5892890 w 5892890"/>
                <a:gd name="connsiteY1" fmla="*/ 0 h 6258061"/>
                <a:gd name="connsiteX2" fmla="*/ 0 w 5892890"/>
                <a:gd name="connsiteY2" fmla="*/ 6258061 h 625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92890" h="6258061">
                  <a:moveTo>
                    <a:pt x="0" y="0"/>
                  </a:moveTo>
                  <a:lnTo>
                    <a:pt x="5892890" y="0"/>
                  </a:lnTo>
                  <a:lnTo>
                    <a:pt x="0" y="62580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4"/>
              </p:custDataLst>
            </p:nvPr>
          </p:nvSpPr>
          <p:spPr>
            <a:xfrm rot="10800000">
              <a:off x="11060659" y="5642410"/>
              <a:ext cx="1131341" cy="1215590"/>
            </a:xfrm>
            <a:custGeom>
              <a:avLst/>
              <a:gdLst>
                <a:gd name="connsiteX0" fmla="*/ 1030378 w 1131341"/>
                <a:gd name="connsiteY0" fmla="*/ 0 h 1215590"/>
                <a:gd name="connsiteX1" fmla="*/ 1131341 w 1131341"/>
                <a:gd name="connsiteY1" fmla="*/ 0 h 1215590"/>
                <a:gd name="connsiteX2" fmla="*/ 0 w 1131341"/>
                <a:gd name="connsiteY2" fmla="*/ 1215590 h 1215590"/>
                <a:gd name="connsiteX3" fmla="*/ 0 w 1131341"/>
                <a:gd name="connsiteY3" fmla="*/ 1094228 h 1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341" h="1215590">
                  <a:moveTo>
                    <a:pt x="1030378" y="0"/>
                  </a:moveTo>
                  <a:lnTo>
                    <a:pt x="1131341" y="0"/>
                  </a:lnTo>
                  <a:lnTo>
                    <a:pt x="0" y="1215590"/>
                  </a:lnTo>
                  <a:lnTo>
                    <a:pt x="0" y="1094228"/>
                  </a:lnTo>
                  <a:close/>
                </a:path>
              </a:pathLst>
            </a:cu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418697" y="-883470"/>
            <a:ext cx="13076292" cy="8637082"/>
            <a:chOff x="-418697" y="-883470"/>
            <a:chExt cx="13076292" cy="8637082"/>
          </a:xfrm>
        </p:grpSpPr>
        <p:sp>
          <p:nvSpPr>
            <p:cNvPr id="17" name="任意多边形: 形状 16"/>
            <p:cNvSpPr/>
            <p:nvPr>
              <p:custDataLst>
                <p:tags r:id="rId4"/>
              </p:custDataLst>
            </p:nvPr>
          </p:nvSpPr>
          <p:spPr>
            <a:xfrm rot="8222120">
              <a:off x="-418697" y="259969"/>
              <a:ext cx="837395" cy="899107"/>
            </a:xfrm>
            <a:custGeom>
              <a:avLst/>
              <a:gdLst>
                <a:gd name="connsiteX0" fmla="*/ 0 w 837395"/>
                <a:gd name="connsiteY0" fmla="*/ 899107 h 899107"/>
                <a:gd name="connsiteX1" fmla="*/ 0 w 837395"/>
                <a:gd name="connsiteY1" fmla="*/ 0 h 899107"/>
                <a:gd name="connsiteX2" fmla="*/ 837395 w 837395"/>
                <a:gd name="connsiteY2" fmla="*/ 0 h 89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395" h="899107">
                  <a:moveTo>
                    <a:pt x="0" y="899107"/>
                  </a:moveTo>
                  <a:lnTo>
                    <a:pt x="0" y="0"/>
                  </a:lnTo>
                  <a:lnTo>
                    <a:pt x="83739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5"/>
              </p:custDataLst>
            </p:nvPr>
          </p:nvSpPr>
          <p:spPr>
            <a:xfrm rot="13623192">
              <a:off x="596635" y="-949172"/>
              <a:ext cx="1766938" cy="1898341"/>
            </a:xfrm>
            <a:custGeom>
              <a:avLst/>
              <a:gdLst>
                <a:gd name="connsiteX0" fmla="*/ 1766938 w 1766938"/>
                <a:gd name="connsiteY0" fmla="*/ 0 h 1898341"/>
                <a:gd name="connsiteX1" fmla="*/ 0 w 1766938"/>
                <a:gd name="connsiteY1" fmla="*/ 1898341 h 1898341"/>
                <a:gd name="connsiteX2" fmla="*/ 0 w 1766938"/>
                <a:gd name="connsiteY2" fmla="*/ 0 h 18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6938" h="1898341">
                  <a:moveTo>
                    <a:pt x="1766938" y="0"/>
                  </a:moveTo>
                  <a:lnTo>
                    <a:pt x="0" y="1898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6"/>
              </p:custDataLst>
            </p:nvPr>
          </p:nvSpPr>
          <p:spPr>
            <a:xfrm rot="19022120">
              <a:off x="11764083" y="5653940"/>
              <a:ext cx="893512" cy="959359"/>
            </a:xfrm>
            <a:custGeom>
              <a:avLst/>
              <a:gdLst>
                <a:gd name="connsiteX0" fmla="*/ 893512 w 893512"/>
                <a:gd name="connsiteY0" fmla="*/ 0 h 959359"/>
                <a:gd name="connsiteX1" fmla="*/ 0 w 893512"/>
                <a:gd name="connsiteY1" fmla="*/ 959359 h 959359"/>
                <a:gd name="connsiteX2" fmla="*/ 0 w 893512"/>
                <a:gd name="connsiteY2" fmla="*/ 0 h 9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512" h="959359">
                  <a:moveTo>
                    <a:pt x="893512" y="0"/>
                  </a:moveTo>
                  <a:lnTo>
                    <a:pt x="0" y="95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>
            <a:xfrm rot="2823192">
              <a:off x="9792782" y="5895782"/>
              <a:ext cx="1791226" cy="1924434"/>
            </a:xfrm>
            <a:custGeom>
              <a:avLst/>
              <a:gdLst>
                <a:gd name="connsiteX0" fmla="*/ 0 w 1791226"/>
                <a:gd name="connsiteY0" fmla="*/ 0 h 1924434"/>
                <a:gd name="connsiteX1" fmla="*/ 1791226 w 1791226"/>
                <a:gd name="connsiteY1" fmla="*/ 0 h 1924434"/>
                <a:gd name="connsiteX2" fmla="*/ 0 w 1791226"/>
                <a:gd name="connsiteY2" fmla="*/ 1924434 h 19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1226" h="1924434">
                  <a:moveTo>
                    <a:pt x="0" y="0"/>
                  </a:moveTo>
                  <a:lnTo>
                    <a:pt x="1791226" y="0"/>
                  </a:lnTo>
                  <a:lnTo>
                    <a:pt x="0" y="19244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4790259" y="1234250"/>
            <a:ext cx="2423341" cy="24233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4906073" y="1355009"/>
            <a:ext cx="2183387" cy="21833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三角形 9"/>
          <p:cNvSpPr/>
          <p:nvPr userDrawn="1">
            <p:custDataLst>
              <p:tags r:id="rId4"/>
            </p:custDataLst>
          </p:nvPr>
        </p:nvSpPr>
        <p:spPr>
          <a:xfrm>
            <a:off x="5100055" y="6184900"/>
            <a:ext cx="1989405" cy="6731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672506" y="3880203"/>
            <a:ext cx="4846987" cy="701566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3672506" y="4623809"/>
            <a:ext cx="4846987" cy="801846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6311900"/>
            <a:ext cx="12192000" cy="546100"/>
            <a:chOff x="0" y="6311900"/>
            <a:chExt cx="12192000" cy="546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0" y="6667500"/>
              <a:ext cx="1219200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三角形 9"/>
            <p:cNvSpPr/>
            <p:nvPr>
              <p:custDataLst>
                <p:tags r:id="rId4"/>
              </p:custDataLst>
            </p:nvPr>
          </p:nvSpPr>
          <p:spPr>
            <a:xfrm>
              <a:off x="5196194" y="6311900"/>
              <a:ext cx="1712587" cy="5461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-1" y="2"/>
            <a:ext cx="1669953" cy="1796360"/>
            <a:chOff x="-1" y="2"/>
            <a:chExt cx="1669953" cy="1796360"/>
          </a:xfrm>
        </p:grpSpPr>
        <p:sp>
          <p:nvSpPr>
            <p:cNvPr id="7" name="任意形状 6"/>
            <p:cNvSpPr/>
            <p:nvPr>
              <p:custDataLst>
                <p:tags r:id="rId3"/>
              </p:custDataLst>
            </p:nvPr>
          </p:nvSpPr>
          <p:spPr>
            <a:xfrm>
              <a:off x="-1" y="2"/>
              <a:ext cx="1542110" cy="1637672"/>
            </a:xfrm>
            <a:custGeom>
              <a:avLst/>
              <a:gdLst>
                <a:gd name="connsiteX0" fmla="*/ 0 w 5892890"/>
                <a:gd name="connsiteY0" fmla="*/ 0 h 6258061"/>
                <a:gd name="connsiteX1" fmla="*/ 5892890 w 5892890"/>
                <a:gd name="connsiteY1" fmla="*/ 0 h 6258061"/>
                <a:gd name="connsiteX2" fmla="*/ 0 w 5892890"/>
                <a:gd name="connsiteY2" fmla="*/ 6258061 h 625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92890" h="6258061">
                  <a:moveTo>
                    <a:pt x="0" y="0"/>
                  </a:moveTo>
                  <a:lnTo>
                    <a:pt x="5892890" y="0"/>
                  </a:lnTo>
                  <a:lnTo>
                    <a:pt x="0" y="62580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任意形状 7"/>
            <p:cNvSpPr/>
            <p:nvPr>
              <p:custDataLst>
                <p:tags r:id="rId4"/>
              </p:custDataLst>
            </p:nvPr>
          </p:nvSpPr>
          <p:spPr>
            <a:xfrm>
              <a:off x="-1" y="2051"/>
              <a:ext cx="1669953" cy="1794311"/>
            </a:xfrm>
            <a:custGeom>
              <a:avLst/>
              <a:gdLst>
                <a:gd name="connsiteX0" fmla="*/ 6019832 w 6381419"/>
                <a:gd name="connsiteY0" fmla="*/ 0 h 6856631"/>
                <a:gd name="connsiteX1" fmla="*/ 6381419 w 6381419"/>
                <a:gd name="connsiteY1" fmla="*/ 0 h 6856631"/>
                <a:gd name="connsiteX2" fmla="*/ 0 w 6381419"/>
                <a:gd name="connsiteY2" fmla="*/ 6856631 h 6856631"/>
                <a:gd name="connsiteX3" fmla="*/ 0 w 6381419"/>
                <a:gd name="connsiteY3" fmla="*/ 6392869 h 685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419" h="6856631">
                  <a:moveTo>
                    <a:pt x="6019832" y="0"/>
                  </a:moveTo>
                  <a:lnTo>
                    <a:pt x="6381419" y="0"/>
                  </a:lnTo>
                  <a:lnTo>
                    <a:pt x="0" y="6856631"/>
                  </a:lnTo>
                  <a:lnTo>
                    <a:pt x="0" y="6392869"/>
                  </a:lnTo>
                  <a:close/>
                </a:path>
              </a:pathLst>
            </a:cu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5"/>
            </p:custDataLst>
          </p:nvPr>
        </p:nvGrpSpPr>
        <p:grpSpPr>
          <a:xfrm>
            <a:off x="10522047" y="5061640"/>
            <a:ext cx="1669953" cy="1796360"/>
            <a:chOff x="10522047" y="5061640"/>
            <a:chExt cx="1669953" cy="1796360"/>
          </a:xfrm>
        </p:grpSpPr>
        <p:sp>
          <p:nvSpPr>
            <p:cNvPr id="10" name="任意形状 10"/>
            <p:cNvSpPr/>
            <p:nvPr>
              <p:custDataLst>
                <p:tags r:id="rId6"/>
              </p:custDataLst>
            </p:nvPr>
          </p:nvSpPr>
          <p:spPr>
            <a:xfrm rot="10800000">
              <a:off x="10649890" y="5220328"/>
              <a:ext cx="1542110" cy="1637672"/>
            </a:xfrm>
            <a:custGeom>
              <a:avLst/>
              <a:gdLst>
                <a:gd name="connsiteX0" fmla="*/ 0 w 5892890"/>
                <a:gd name="connsiteY0" fmla="*/ 0 h 6258061"/>
                <a:gd name="connsiteX1" fmla="*/ 5892890 w 5892890"/>
                <a:gd name="connsiteY1" fmla="*/ 0 h 6258061"/>
                <a:gd name="connsiteX2" fmla="*/ 0 w 5892890"/>
                <a:gd name="connsiteY2" fmla="*/ 6258061 h 625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92890" h="6258061">
                  <a:moveTo>
                    <a:pt x="0" y="0"/>
                  </a:moveTo>
                  <a:lnTo>
                    <a:pt x="5892890" y="0"/>
                  </a:lnTo>
                  <a:lnTo>
                    <a:pt x="0" y="62580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1"/>
            <p:cNvSpPr/>
            <p:nvPr>
              <p:custDataLst>
                <p:tags r:id="rId7"/>
              </p:custDataLst>
            </p:nvPr>
          </p:nvSpPr>
          <p:spPr>
            <a:xfrm rot="10800000">
              <a:off x="10522047" y="5061640"/>
              <a:ext cx="1669953" cy="1794311"/>
            </a:xfrm>
            <a:custGeom>
              <a:avLst/>
              <a:gdLst>
                <a:gd name="connsiteX0" fmla="*/ 6019832 w 6381419"/>
                <a:gd name="connsiteY0" fmla="*/ 0 h 6856631"/>
                <a:gd name="connsiteX1" fmla="*/ 6381419 w 6381419"/>
                <a:gd name="connsiteY1" fmla="*/ 0 h 6856631"/>
                <a:gd name="connsiteX2" fmla="*/ 0 w 6381419"/>
                <a:gd name="connsiteY2" fmla="*/ 6856631 h 6856631"/>
                <a:gd name="connsiteX3" fmla="*/ 0 w 6381419"/>
                <a:gd name="connsiteY3" fmla="*/ 6392869 h 685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419" h="6856631">
                  <a:moveTo>
                    <a:pt x="6019832" y="0"/>
                  </a:moveTo>
                  <a:lnTo>
                    <a:pt x="6381419" y="0"/>
                  </a:lnTo>
                  <a:lnTo>
                    <a:pt x="0" y="6856631"/>
                  </a:lnTo>
                  <a:lnTo>
                    <a:pt x="0" y="6392869"/>
                  </a:lnTo>
                  <a:close/>
                </a:path>
              </a:pathLst>
            </a:cu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1330036" y="443230"/>
            <a:ext cx="10192083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5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tags" Target="../tags/tag16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7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80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8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社会实践报告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--</a:t>
            </a:r>
            <a:r>
              <a:rPr lang="zh-CN" altLang="en-US" dirty="0"/>
              <a:t>宝盛园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八</a:t>
            </a:r>
            <a:r>
              <a:rPr lang="en-US" altLang="zh-CN" dirty="0"/>
              <a:t>5</a:t>
            </a:r>
            <a:r>
              <a:rPr lang="zh-CN" altLang="en-US" dirty="0"/>
              <a:t>班李啟乐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dirty="0"/>
              <a:t>2019.10.15</a:t>
            </a:r>
            <a:endParaRPr lang="en-US" altLang="zh-CN" dirty="0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>
            <p:custDataLst>
              <p:tags r:id="rId1"/>
            </p:custDataLst>
          </p:nvPr>
        </p:nvSpPr>
        <p:spPr>
          <a:xfrm>
            <a:off x="5137713" y="1599142"/>
            <a:ext cx="1974790" cy="3385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CONTENTS</a:t>
            </a:r>
            <a:endParaRPr lang="en-US" altLang="zh-CN" sz="16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TextBox 2"/>
          <p:cNvSpPr txBox="1"/>
          <p:nvPr>
            <p:custDataLst>
              <p:tags r:id="rId2"/>
            </p:custDataLst>
          </p:nvPr>
        </p:nvSpPr>
        <p:spPr>
          <a:xfrm>
            <a:off x="5140501" y="828162"/>
            <a:ext cx="1910997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5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微软雅黑" panose="020B0503020204020204" charset="-122"/>
                <a:sym typeface="+mn-lt"/>
              </a:rPr>
              <a:t>目录</a:t>
            </a:r>
            <a:endParaRPr lang="zh-CN" altLang="en-US" sz="5400" spc="150" dirty="0">
              <a:solidFill>
                <a:schemeClr val="tx1">
                  <a:lumMod val="85000"/>
                  <a:lumOff val="15000"/>
                </a:schemeClr>
              </a:solidFill>
              <a:latin typeface="汉仪旗黑-85S" panose="00020600040101010101" pitchFamily="18" charset="-122"/>
              <a:ea typeface="汉仪旗黑-85S" panose="00020600040101010101" pitchFamily="18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4050901" y="2708676"/>
            <a:ext cx="1292994" cy="1292994"/>
            <a:chOff x="4050901" y="2708676"/>
            <a:chExt cx="1292994" cy="1292994"/>
          </a:xfrm>
        </p:grpSpPr>
        <p:sp>
          <p:nvSpPr>
            <p:cNvPr id="14" name="椭圆 13"/>
            <p:cNvSpPr/>
            <p:nvPr>
              <p:custDataLst>
                <p:tags r:id="rId4"/>
              </p:custDataLst>
            </p:nvPr>
          </p:nvSpPr>
          <p:spPr>
            <a:xfrm>
              <a:off x="4050901" y="2708676"/>
              <a:ext cx="1292994" cy="12929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5"/>
              </p:custDataLst>
            </p:nvPr>
          </p:nvSpPr>
          <p:spPr>
            <a:xfrm>
              <a:off x="4134052" y="2791827"/>
              <a:ext cx="1126693" cy="11266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2"/>
            <p:cNvSpPr txBox="1"/>
            <p:nvPr>
              <p:custDataLst>
                <p:tags r:id="rId6"/>
              </p:custDataLst>
            </p:nvPr>
          </p:nvSpPr>
          <p:spPr>
            <a:xfrm>
              <a:off x="4080626" y="2970453"/>
              <a:ext cx="1233544" cy="76944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defRPr/>
              </a:pPr>
              <a:r>
                <a:rPr lang="en-US" altLang="zh-CN" sz="4400" spc="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lt"/>
                </a:rPr>
                <a:t>01</a:t>
              </a:r>
              <a:endParaRPr kumimoji="0" lang="en-US" altLang="zh-CN" sz="4400" kern="1200" cap="none" spc="150" normalizeH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6" name="TextBox 2"/>
          <p:cNvSpPr txBox="1"/>
          <p:nvPr>
            <p:custDataLst>
              <p:tags r:id="rId7"/>
            </p:custDataLst>
          </p:nvPr>
        </p:nvSpPr>
        <p:spPr>
          <a:xfrm>
            <a:off x="3382840" y="4231509"/>
            <a:ext cx="2629116" cy="406997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algn="ctr">
              <a:defRPr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宝盛园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7" name="TextBox 2"/>
          <p:cNvSpPr txBox="1"/>
          <p:nvPr>
            <p:custDataLst>
              <p:tags r:id="rId8"/>
            </p:custDataLst>
          </p:nvPr>
        </p:nvSpPr>
        <p:spPr>
          <a:xfrm>
            <a:off x="3382840" y="4614798"/>
            <a:ext cx="2629116" cy="3130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单击此处添加文本具体内容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11" name="组合 10"/>
          <p:cNvGrpSpPr/>
          <p:nvPr>
            <p:custDataLst>
              <p:tags r:id="rId9"/>
            </p:custDataLst>
          </p:nvPr>
        </p:nvGrpSpPr>
        <p:grpSpPr>
          <a:xfrm>
            <a:off x="6848106" y="2708676"/>
            <a:ext cx="1292994" cy="1292994"/>
            <a:chOff x="6848106" y="2708676"/>
            <a:chExt cx="1292994" cy="1292994"/>
          </a:xfrm>
        </p:grpSpPr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6848106" y="2708676"/>
              <a:ext cx="1292994" cy="12929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1"/>
              </p:custDataLst>
            </p:nvPr>
          </p:nvSpPr>
          <p:spPr>
            <a:xfrm>
              <a:off x="6931257" y="2791827"/>
              <a:ext cx="1126693" cy="11266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2"/>
            <p:cNvSpPr txBox="1"/>
            <p:nvPr>
              <p:custDataLst>
                <p:tags r:id="rId12"/>
              </p:custDataLst>
            </p:nvPr>
          </p:nvSpPr>
          <p:spPr>
            <a:xfrm>
              <a:off x="6877831" y="2970453"/>
              <a:ext cx="1233544" cy="76944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defRPr/>
              </a:pPr>
              <a:r>
                <a:rPr lang="en-US" altLang="zh-CN" sz="4400" spc="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lt"/>
                </a:rPr>
                <a:t>02</a:t>
              </a:r>
              <a:endParaRPr kumimoji="0" lang="en-US" altLang="zh-CN" sz="4400" kern="1200" cap="none" spc="150" normalizeH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1" name="TextBox 2"/>
          <p:cNvSpPr txBox="1"/>
          <p:nvPr>
            <p:custDataLst>
              <p:tags r:id="rId13"/>
            </p:custDataLst>
          </p:nvPr>
        </p:nvSpPr>
        <p:spPr>
          <a:xfrm>
            <a:off x="6180045" y="4231509"/>
            <a:ext cx="2629116" cy="406997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algn="ctr">
              <a:defRPr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活动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2" name="TextBox 2"/>
          <p:cNvSpPr txBox="1"/>
          <p:nvPr>
            <p:custDataLst>
              <p:tags r:id="rId14"/>
            </p:custDataLst>
          </p:nvPr>
        </p:nvSpPr>
        <p:spPr>
          <a:xfrm>
            <a:off x="6180045" y="4614798"/>
            <a:ext cx="2629116" cy="3130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r>
              <a:rPr lang="zh-CN" altLang="en-US" sz="1400" spc="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单击此处添加文本具体内容</a:t>
            </a:r>
            <a:endParaRPr lang="zh-CN" altLang="en-US" sz="1400" spc="15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325" y="443230"/>
            <a:ext cx="10192385" cy="5723890"/>
          </a:xfrm>
        </p:spPr>
        <p:txBody>
          <a:bodyPr/>
          <a:p>
            <a:r>
              <a:rPr lang="zh-CN" altLang="en-US"/>
              <a:t>坐车前的我们是这样子的：</a:t>
            </a:r>
            <a:endParaRPr lang="zh-CN" altLang="en-US"/>
          </a:p>
        </p:txBody>
      </p:sp>
      <p:pic>
        <p:nvPicPr>
          <p:cNvPr id="4" name="图片 3" descr="QQ图片201910232338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1821180"/>
            <a:ext cx="5766435" cy="3649980"/>
          </a:xfrm>
          <a:prstGeom prst="rect">
            <a:avLst/>
          </a:prstGeom>
        </p:spPr>
      </p:pic>
      <p:pic>
        <p:nvPicPr>
          <p:cNvPr id="5" name="图片 4" descr="QQ图片20191023233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120" y="1821180"/>
            <a:ext cx="5483225" cy="36499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325" y="1163320"/>
            <a:ext cx="10192385" cy="5153025"/>
          </a:xfrm>
        </p:spPr>
        <p:txBody>
          <a:bodyPr/>
          <a:p>
            <a:pPr algn="l"/>
            <a:r>
              <a:rPr lang="en-US" altLang="zh-CN"/>
              <a:t>                </a:t>
            </a:r>
            <a:r>
              <a:rPr lang="zh-CN" altLang="en-US" sz="40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初来驾到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    我们满怀期待的来到了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溧阳茅山的宝盛园。这里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的景色可真是美极了，一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进门就看到了许多山，天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空格外的蔚蓝，此时此刻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我们的心情就像蔚蓝天空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中的云朵一样，无比期待</a:t>
            </a:r>
            <a:endParaRPr lang="zh-CN" altLang="en-US" sz="3200">
              <a:solidFill>
                <a:srgbClr val="00206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6360" y="1598295"/>
            <a:ext cx="5086350" cy="3395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325" y="1283970"/>
            <a:ext cx="10192385" cy="4924425"/>
          </a:xfrm>
        </p:spPr>
        <p:txBody>
          <a:bodyPr/>
          <a:p>
            <a:r>
              <a:rPr lang="en-US" altLang="zh-CN" sz="40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   </a:t>
            </a:r>
            <a:r>
              <a:rPr lang="zh-CN" altLang="en-US" sz="40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初见大草坪</a:t>
            </a:r>
            <a:br>
              <a:rPr lang="zh-CN" altLang="en-US" sz="40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40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   </a:t>
            </a: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进门走了几里路，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导游口中的大草坪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呈现在我们眼前。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正如导游所说的那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样，碧绿的大草地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让人瞬时感到大自</a:t>
            </a:r>
            <a:b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zh-CN" altLang="en-US" sz="320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</a:rPr>
              <a:t>然的生机勃勃。</a:t>
            </a:r>
            <a:endParaRPr lang="zh-CN" altLang="en-US" sz="3200">
              <a:solidFill>
                <a:srgbClr val="00206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1155" y="1407795"/>
            <a:ext cx="6091555" cy="3943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325" y="443230"/>
            <a:ext cx="10192385" cy="5805805"/>
          </a:xfrm>
        </p:spPr>
        <p:txBody>
          <a:bodyPr/>
          <a:p>
            <a:r>
              <a:rPr lang="zh-CN" altLang="en-US"/>
              <a:t>在草坪上游玩的我们：</a:t>
            </a:r>
            <a:endParaRPr lang="zh-CN" altLang="en-US"/>
          </a:p>
        </p:txBody>
      </p:sp>
      <p:pic>
        <p:nvPicPr>
          <p:cNvPr id="3" name="图片 2" descr="QQ图片201910232342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2113915"/>
            <a:ext cx="5360670" cy="3836670"/>
          </a:xfrm>
          <a:prstGeom prst="rect">
            <a:avLst/>
          </a:prstGeom>
        </p:spPr>
      </p:pic>
      <p:pic>
        <p:nvPicPr>
          <p:cNvPr id="4" name="图片 3" descr="QQ图片201910232343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510" y="2113915"/>
            <a:ext cx="5605145" cy="38373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和大草坪的大合照：</a:t>
            </a:r>
            <a:endParaRPr lang="zh-CN" altLang="en-US"/>
          </a:p>
        </p:txBody>
      </p:sp>
      <p:pic>
        <p:nvPicPr>
          <p:cNvPr id="3" name="图片 2" descr="QQ图片201910232345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5" y="1828165"/>
            <a:ext cx="5658485" cy="3854450"/>
          </a:xfrm>
          <a:prstGeom prst="rect">
            <a:avLst/>
          </a:prstGeom>
        </p:spPr>
      </p:pic>
      <p:pic>
        <p:nvPicPr>
          <p:cNvPr id="4" name="图片 3" descr="QQ图片201910232345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0" y="1828800"/>
            <a:ext cx="5767705" cy="38538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325" y="443230"/>
            <a:ext cx="10192385" cy="5887720"/>
          </a:xfrm>
        </p:spPr>
        <p:txBody>
          <a:bodyPr/>
          <a:p>
            <a:r>
              <a:rPr lang="en-US" altLang="zh-CN" sz="3200"/>
              <a:t>                              </a:t>
            </a:r>
            <a:r>
              <a:rPr lang="zh-CN" altLang="en-US" sz="3200"/>
              <a:t>活动感想</a:t>
            </a:r>
            <a:br>
              <a:rPr lang="zh-CN" altLang="en-US"/>
            </a:br>
            <a:r>
              <a:rPr lang="zh-CN" altLang="en-US"/>
              <a:t>     </a:t>
            </a:r>
            <a:r>
              <a:rPr lang="zh-CN" altLang="en-US" sz="2600"/>
              <a:t> </a:t>
            </a:r>
            <a:r>
              <a:rPr sz="2600">
                <a:sym typeface="+mn-ea"/>
              </a:rPr>
              <a:t>玩，本就是我们的天性，在自然中玩耍可以开阔我们的眼界，陶冶性情。</a:t>
            </a:r>
            <a:br>
              <a:rPr sz="2600">
                <a:sym typeface="+mn-ea"/>
              </a:rPr>
            </a:br>
            <a:r>
              <a:rPr sz="2600">
                <a:sym typeface="+mn-ea"/>
              </a:rPr>
              <a:t>      到达景区，那浑然天成的奇岩怪山，雕工精细的石殿石像，沁人心脾的鸟语花香，碧波荡漾的秀屿港湾，特别是分享美食的愉悦心</a:t>
            </a:r>
            <a:br>
              <a:rPr sz="2600">
                <a:sym typeface="+mn-ea"/>
              </a:rPr>
            </a:br>
            <a:r>
              <a:rPr sz="2600">
                <a:sym typeface="+mn-ea"/>
              </a:rPr>
              <a:t>情„„这些都让我们感受到自然的亲切和美好。</a:t>
            </a:r>
            <a:br>
              <a:rPr sz="2600">
                <a:sym typeface="+mn-ea"/>
              </a:rPr>
            </a:br>
            <a:r>
              <a:rPr sz="2600">
                <a:sym typeface="+mn-ea"/>
              </a:rPr>
              <a:t>  “读万卷书，行万里路。”秋游活动，让我们走出课堂，亲近自</a:t>
            </a:r>
            <a:br>
              <a:rPr sz="2600">
                <a:sym typeface="+mn-ea"/>
              </a:rPr>
            </a:br>
            <a:r>
              <a:rPr sz="2600">
                <a:sym typeface="+mn-ea"/>
              </a:rPr>
              <a:t>然。</a:t>
            </a:r>
            <a:br>
              <a:rPr sz="2600">
                <a:sym typeface="+mn-ea"/>
              </a:rPr>
            </a:br>
            <a:r>
              <a:rPr sz="2600">
                <a:sym typeface="+mn-ea"/>
              </a:rPr>
              <a:t>      我们在大自然中学习知识，丰富阅历，感受大自然赋予生活的精</a:t>
            </a:r>
            <a:br>
              <a:rPr sz="2600">
                <a:sym typeface="+mn-ea"/>
              </a:rPr>
            </a:br>
            <a:r>
              <a:rPr sz="2600">
                <a:sym typeface="+mn-ea"/>
              </a:rPr>
              <a:t>彩。我们才有可能真正成为有品味，有学问，懂得欣赏生活的人。</a:t>
            </a:r>
            <a:br>
              <a:rPr sz="2600">
                <a:sym typeface="+mn-ea"/>
              </a:rPr>
            </a:br>
            <a:endParaRPr lang="zh-CN" altLang="en-US" sz="260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37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37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02537"/>
  <p:tag name="KSO_WM_TEMPLATE_THUMBS_INDEX" val="1、4、6、7、8、9、10、12、14"/>
  <p:tag name="KSO_WM_TEMPLATE_MASTER_THUMB_INDEX" val="0"/>
  <p:tag name="KSO_WM_UNIT_SHOW_EDIT_AREA_INDICATION" val="0"/>
</p:tagLst>
</file>

<file path=ppt/tags/tag157.xml><?xml version="1.0" encoding="utf-8"?>
<p:tagLst xmlns:p="http://schemas.openxmlformats.org/presentationml/2006/main">
  <p:tag name="KSO_WM_UNIT_ISCONTENTSTITLE" val="0"/>
  <p:tag name="KSO_WM_UNIT_PRESET_TEXT" val="简约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37_1*a*1"/>
  <p:tag name="KSO_WM_TEMPLATE_CATEGORY" val="custom"/>
  <p:tag name="KSO_WM_TEMPLATE_INDEX" val="20202537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37_1*b*1"/>
  <p:tag name="KSO_WM_TEMPLATE_CATEGORY" val="custom"/>
  <p:tag name="KSO_WM_TEMPLATE_INDEX" val="2020253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ISCONTENTSTITLE" val="0"/>
  <p:tag name="KSO_WM_UNIT_PRESET_TEXT" val="汇报人姓名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537_1*b*2"/>
  <p:tag name="KSO_WM_TEMPLATE_CATEGORY" val="custom"/>
  <p:tag name="KSO_WM_TEMPLATE_INDEX" val="20202537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ISCONTENTSTITLE" val="0"/>
  <p:tag name="KSO_WM_UNIT_PRESET_TEXT" val="汇报日期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2537_1*b*3"/>
  <p:tag name="KSO_WM_TEMPLATE_CATEGORY" val="custom"/>
  <p:tag name="KSO_WM_TEMPLATE_INDEX" val="20202537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ID" val="custom2020253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537"/>
  <p:tag name="KSO_WM_SLIDE_LAYOUT" val="a_b"/>
  <p:tag name="KSO_WM_SLIDE_LAYOUT_CNT" val="1_3"/>
  <p:tag name="KSO_WM_TEMPLATE_THUMBS_INDEX" val="1、4、6、7、8、9、10、12、14"/>
  <p:tag name="KSO_WM_TEMPLATE_MASTER_THUMB_INDEX" val="12"/>
</p:tagLst>
</file>

<file path=ppt/tags/tag162.xml><?xml version="1.0" encoding="utf-8"?>
<p:tagLst xmlns:p="http://schemas.openxmlformats.org/presentationml/2006/main">
  <p:tag name="KSO_WM_UNIT_ISCONTENTSTITLE" val="0"/>
  <p:tag name="KSO_WM_UNIT_PRESET_TEXT" val="CONTENTS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2537_2*b*1"/>
  <p:tag name="KSO_WM_TEMPLATE_CATEGORY" val="custom"/>
  <p:tag name="KSO_WM_TEMPLATE_INDEX" val="20202537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37_2*a*1"/>
  <p:tag name="KSO_WM_TEMPLATE_CATEGORY" val="custom"/>
  <p:tag name="KSO_WM_TEMPLATE_INDEX" val="20202537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537_2*i*1"/>
  <p:tag name="KSO_WM_TEMPLATE_CATEGORY" val="custom"/>
  <p:tag name="KSO_WM_TEMPLATE_INDEX" val="20202537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537_2*l_h_i*1_1_2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2537_2*l_h_i*1_1_3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537_2*l_h_i*1_1_1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37_2*l_h_a*1_1_1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37_2*l_h_f*1_1_1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2537_2*i*2"/>
  <p:tag name="KSO_WM_TEMPLATE_CATEGORY" val="custom"/>
  <p:tag name="KSO_WM_TEMPLATE_INDEX" val="20202537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537_2*l_h_i*1_2_2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02537_2*l_h_i*1_2_3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537_2*l_h_i*1_2_1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537_2*l_h_a*1_2_1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2537_2*l_h_f*1_2_1"/>
  <p:tag name="KSO_WM_TEMPLATE_CATEGORY" val="custom"/>
  <p:tag name="KSO_WM_TEMPLATE_INDEX" val="20202537"/>
  <p:tag name="KSO_WM_UNIT_LAYERLEVEL" val="1_1_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ID" val="custom20202537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37"/>
  <p:tag name="KSO_WM_SLIDE_LAYOUT" val="a_b_l"/>
  <p:tag name="KSO_WM_SLIDE_LAYOUT_CNT" val="1_1_1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2537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2537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3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37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37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37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37_14*a*1"/>
  <p:tag name="KSO_WM_TEMPLATE_CATEGORY" val="custom"/>
  <p:tag name="KSO_WM_TEMPLATE_INDEX" val="20202537"/>
  <p:tag name="KSO_WM_UNIT_LAYERLEVEL" val="1"/>
  <p:tag name="KSO_WM_TAG_VERSION" val="1.0"/>
  <p:tag name="KSO_WM_BEAUTIFY_FLAG" val="#wm#"/>
  <p:tag name="KSO_WM_UNIT_ISCONTENTSTITLE" val="0"/>
  <p:tag name="KSO_WM_UNIT_PRESET_TEXT" val="THANKS"/>
  <p:tag name="KSO_WM_UNIT_NOCLEAR" val="1"/>
  <p:tag name="KSO_WM_UNIT_VALUE" val="8"/>
  <p:tag name="KSO_WM_UNIT_TYPE" val="a"/>
  <p:tag name="KSO_WM_UNIT_INDEX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37_14*b*1"/>
  <p:tag name="KSO_WM_TEMPLATE_CATEGORY" val="custom"/>
  <p:tag name="KSO_WM_TEMPLATE_INDEX" val="2020253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0"/>
  <p:tag name="KSO_WM_UNIT_TYPE" val="b"/>
  <p:tag name="KSO_WM_UNIT_INDEX" val="1"/>
  <p:tag name="KSO_WM_UNIT_PRESET_TEXT" val="单击此处添加副标题"/>
</p:tagLst>
</file>

<file path=ppt/tags/tag185.xml><?xml version="1.0" encoding="utf-8"?>
<p:tagLst xmlns:p="http://schemas.openxmlformats.org/presentationml/2006/main">
  <p:tag name="KSO_WM_SLIDE_ID" val="custom20202537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2537"/>
  <p:tag name="KSO_WM_SLIDE_TYPE" val="endPage"/>
  <p:tag name="KSO_WM_SLIDE_SUBTYPE" val="pureTxt"/>
  <p:tag name="KSO_WM_SLIDE_LAYOUT" val="a_b"/>
  <p:tag name="KSO_WM_SLIDE_LAYOUT_CNT" val="1_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5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4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8541"/>
      </a:accent1>
      <a:accent2>
        <a:srgbClr val="E57380"/>
      </a:accent2>
      <a:accent3>
        <a:srgbClr val="D06BA8"/>
      </a:accent3>
      <a:accent4>
        <a:srgbClr val="BA5FC6"/>
      </a:accent4>
      <a:accent5>
        <a:srgbClr val="A053E1"/>
      </a:accent5>
      <a:accent6>
        <a:srgbClr val="8346F9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WPS 演示</Application>
  <PresentationFormat>宽屏</PresentationFormat>
  <Paragraphs>40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汉仪旗黑-85S</vt:lpstr>
      <vt:lpstr>Viner Hand ITC</vt:lpstr>
      <vt:lpstr>黑体</vt:lpstr>
      <vt:lpstr>Arial Unicode MS</vt:lpstr>
      <vt:lpstr>Segoe UI</vt:lpstr>
      <vt:lpstr>华文中宋</vt:lpstr>
      <vt:lpstr>华文琥珀</vt:lpstr>
      <vt:lpstr>华文细黑</vt:lpstr>
      <vt:lpstr>微软雅黑 Light</vt:lpstr>
      <vt:lpstr>华文隶书</vt:lpstr>
      <vt:lpstr>华文行楷</vt:lpstr>
      <vt:lpstr>华文宋体</vt:lpstr>
      <vt:lpstr>华文仿宋</vt:lpstr>
      <vt:lpstr>1_Office 主题​​</vt:lpstr>
      <vt:lpstr>简约通用模板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Kingsoft</dc:creator>
  <cp:lastModifiedBy>乐乐</cp:lastModifiedBy>
  <cp:revision>3</cp:revision>
  <dcterms:created xsi:type="dcterms:W3CDTF">2019-10-20T14:29:00Z</dcterms:created>
  <dcterms:modified xsi:type="dcterms:W3CDTF">2019-10-23T15:47:13Z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2052-11.1.0.7720</vt:lpwstr>
  </property>
</Properties>
</file>