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65" r:id="rId2"/>
    <p:sldId id="264" r:id="rId3"/>
    <p:sldId id="272" r:id="rId4"/>
    <p:sldId id="282" r:id="rId5"/>
    <p:sldId id="267" r:id="rId6"/>
    <p:sldId id="274" r:id="rId7"/>
    <p:sldId id="268" r:id="rId8"/>
    <p:sldId id="275" r:id="rId9"/>
    <p:sldId id="281" r:id="rId10"/>
    <p:sldId id="263" r:id="rId11"/>
    <p:sldId id="266" r:id="rId12"/>
    <p:sldId id="269" r:id="rId13"/>
    <p:sldId id="270" r:id="rId14"/>
    <p:sldId id="273" r:id="rId15"/>
    <p:sldId id="276" r:id="rId16"/>
    <p:sldId id="271" r:id="rId17"/>
    <p:sldId id="277" r:id="rId18"/>
    <p:sldId id="280" r:id="rId19"/>
    <p:sldId id="278" r:id="rId20"/>
    <p:sldId id="27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10000"/>
    <a:srgbClr val="699034"/>
    <a:srgbClr val="B3D487"/>
    <a:srgbClr val="A0D3CC"/>
    <a:srgbClr val="F7F3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45CF-994B-453F-B62C-94C340D1A6FC}" type="datetimeFigureOut">
              <a:rPr lang="zh-CN" altLang="en-US" smtClean="0"/>
              <a:pPr/>
              <a:t>2020/1/7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1EE5-BDC7-420E-AAAB-81BE73294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1644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05172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9682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535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8750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11623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7395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44539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05647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50089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60607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9847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684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057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9611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9314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6240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4660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5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0569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86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3.xml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76730" y="-2657269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>
            <a:extLst>
              <a:ext uri="{FF2B5EF4-FFF2-40B4-BE49-F238E27FC236}">
                <a16:creationId xmlns=""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67EFD0D6-8FDC-4312-A7DD-1711AD9362DF}"/>
              </a:ext>
            </a:extLst>
          </p:cNvPr>
          <p:cNvGrpSpPr/>
          <p:nvPr/>
        </p:nvGrpSpPr>
        <p:grpSpPr>
          <a:xfrm>
            <a:off x="0" y="4118268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>
              <a:extLst>
                <a:ext uri="{FF2B5EF4-FFF2-40B4-BE49-F238E27FC236}">
                  <a16:creationId xmlns="" xmlns:a16="http://schemas.microsoft.com/office/drawing/2014/main" id="{690DD468-26DA-4183-974C-E264A01EC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50C596A4-7A9C-4DBF-AB0C-9301C9387700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1216" y="4105624"/>
            <a:ext cx="8588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五年级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语文教研组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2019-2020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学年第一学期研究总结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610" y="1602890"/>
            <a:ext cx="767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初心常在，以梦为马</a:t>
            </a:r>
            <a:endParaRPr lang="en-US" altLang="zh-CN" sz="60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36398" y="2953877"/>
            <a:ext cx="7109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只争朝夕，不</a:t>
            </a:r>
            <a:r>
              <a:rPr lang="zh-CN" altLang="en-US" sz="60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负韶华</a:t>
            </a:r>
            <a:endParaRPr lang="zh-CN" altLang="en-US" sz="6000" dirty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1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5400000" flipH="1">
            <a:off x="2667000" y="-2657270"/>
            <a:ext cx="6858001" cy="121725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29F6EE5-D8BC-4AEB-9716-F9DFEAFD2037}"/>
              </a:ext>
            </a:extLst>
          </p:cNvPr>
          <p:cNvGrpSpPr/>
          <p:nvPr/>
        </p:nvGrpSpPr>
        <p:grpSpPr>
          <a:xfrm>
            <a:off x="10011469" y="3164393"/>
            <a:ext cx="1289286" cy="1254442"/>
            <a:chOff x="3172936" y="2639251"/>
            <a:chExt cx="1289286" cy="1254442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7B69982-C124-4A41-AF0F-1EE7EEEEC2DB}"/>
                </a:ext>
              </a:extLst>
            </p:cNvPr>
            <p:cNvSpPr/>
            <p:nvPr/>
          </p:nvSpPr>
          <p:spPr>
            <a:xfrm>
              <a:off x="3172936" y="2774951"/>
              <a:ext cx="738664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乙酉甲申雷雨惊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乘除却贺芒种晴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插秧先插蚤籼稻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少忍数旬蒸米成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885A8D8D-0375-45C9-9F12-1B6852D13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600" y="2639251"/>
              <a:ext cx="550622" cy="1254442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66033406-E3D6-44BE-A0FD-CD59D2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3E1E9EFB-0444-4600-AFEC-F90A30C6875D}"/>
                </a:ext>
              </a:extLst>
            </p:cNvPr>
            <p:cNvCxnSpPr>
              <a:cxnSpLocks/>
            </p:cNvCxnSpPr>
            <p:nvPr/>
          </p:nvCxnSpPr>
          <p:spPr>
            <a:xfrm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F1FD548C-05D6-49AA-BF6E-75FEDC9C18BC}"/>
                </a:ext>
              </a:extLst>
            </p:cNvPr>
            <p:cNvCxnSpPr>
              <a:cxnSpLocks/>
            </p:cNvCxnSpPr>
            <p:nvPr/>
          </p:nvCxnSpPr>
          <p:spPr>
            <a:xfrm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27C1882-5546-473C-ABBD-9B600E7DF6D3}"/>
              </a:ext>
            </a:extLst>
          </p:cNvPr>
          <p:cNvGrpSpPr/>
          <p:nvPr/>
        </p:nvGrpSpPr>
        <p:grpSpPr>
          <a:xfrm>
            <a:off x="6673483" y="5046516"/>
            <a:ext cx="611235" cy="479098"/>
            <a:chOff x="6527239" y="5601038"/>
            <a:chExt cx="492088" cy="385707"/>
          </a:xfrm>
        </p:grpSpPr>
        <p:pic>
          <p:nvPicPr>
            <p:cNvPr id="13" name="Picture 2" descr="http://img.hb.aicdn.com/abdfbcaeedb85dbf45185b6c0c52f5633f3cfe2e60c0-CoRSc5">
              <a:extLst>
                <a:ext uri="{FF2B5EF4-FFF2-40B4-BE49-F238E27FC236}">
                  <a16:creationId xmlns="" xmlns:a16="http://schemas.microsoft.com/office/drawing/2014/main" id="{97A295E5-6C85-467B-BF74-793BED974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1EDAEAB7-3C55-4ECC-97C8-0FB911BA8167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=""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93155296-B6A6-44C5-8C94-60C74D6EE2EA}"/>
              </a:ext>
            </a:extLst>
          </p:cNvPr>
          <p:cNvSpPr txBox="1"/>
          <p:nvPr/>
        </p:nvSpPr>
        <p:spPr>
          <a:xfrm>
            <a:off x="6636789" y="1784370"/>
            <a:ext cx="50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B68B02D3-712E-47E8-A4F8-45E1875D67B8}"/>
              </a:ext>
            </a:extLst>
          </p:cNvPr>
          <p:cNvSpPr txBox="1"/>
          <p:nvPr/>
        </p:nvSpPr>
        <p:spPr>
          <a:xfrm>
            <a:off x="6398244" y="2162527"/>
            <a:ext cx="50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44F04AA-6ACC-4575-817C-27523BF189D3}"/>
              </a:ext>
            </a:extLst>
          </p:cNvPr>
          <p:cNvSpPr txBox="1"/>
          <p:nvPr/>
        </p:nvSpPr>
        <p:spPr>
          <a:xfrm>
            <a:off x="6707321" y="2289122"/>
            <a:ext cx="73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浮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062741D1-43BF-4190-8A06-0EBC19855586}"/>
              </a:ext>
            </a:extLst>
          </p:cNvPr>
          <p:cNvSpPr txBox="1"/>
          <p:nvPr/>
        </p:nvSpPr>
        <p:spPr>
          <a:xfrm>
            <a:off x="6329588" y="2762148"/>
            <a:ext cx="77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生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0E84FC2D-368F-40AC-81ED-884CB3D0E08B}"/>
              </a:ext>
            </a:extLst>
          </p:cNvPr>
          <p:cNvSpPr txBox="1"/>
          <p:nvPr/>
        </p:nvSpPr>
        <p:spPr>
          <a:xfrm>
            <a:off x="6707321" y="3171118"/>
            <a:ext cx="40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半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3005C02E-714E-4861-B591-99E09261A555}"/>
              </a:ext>
            </a:extLst>
          </p:cNvPr>
          <p:cNvSpPr txBox="1"/>
          <p:nvPr/>
        </p:nvSpPr>
        <p:spPr>
          <a:xfrm>
            <a:off x="6496260" y="3492330"/>
            <a:ext cx="43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日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B744B294-8CCB-437D-AB5D-A6AB6EF2974B}"/>
              </a:ext>
            </a:extLst>
          </p:cNvPr>
          <p:cNvSpPr txBox="1"/>
          <p:nvPr/>
        </p:nvSpPr>
        <p:spPr>
          <a:xfrm>
            <a:off x="6488685" y="3753940"/>
            <a:ext cx="1363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闲</a:t>
            </a:r>
          </a:p>
        </p:txBody>
      </p:sp>
    </p:spTree>
    <p:extLst>
      <p:ext uri="{BB962C8B-B14F-4D97-AF65-F5344CB8AC3E}">
        <p14:creationId xmlns="" xmlns:p14="http://schemas.microsoft.com/office/powerpoint/2010/main" val="14609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4368B98C-814B-4A86-ABE4-940CEAE8A583}"/>
              </a:ext>
            </a:extLst>
          </p:cNvPr>
          <p:cNvSpPr txBox="1"/>
          <p:nvPr/>
        </p:nvSpPr>
        <p:spPr>
          <a:xfrm>
            <a:off x="2802481" y="1770500"/>
            <a:ext cx="553998" cy="2067955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59D0F01-9C03-4222-B5C8-B3C5E00F497E}"/>
              </a:ext>
            </a:extLst>
          </p:cNvPr>
          <p:cNvGrpSpPr/>
          <p:nvPr/>
        </p:nvGrpSpPr>
        <p:grpSpPr>
          <a:xfrm>
            <a:off x="3478361" y="1770500"/>
            <a:ext cx="5034590" cy="3754876"/>
            <a:chOff x="4216415" y="1984443"/>
            <a:chExt cx="5034590" cy="3754876"/>
          </a:xfrm>
        </p:grpSpPr>
        <p:pic>
          <p:nvPicPr>
            <p:cNvPr id="2050" name="Picture 2" descr="http://img.hb.aicdn.com/368bd49904ff02b1756f11688982a5335376059c62d4-O7pAt7">
              <a:extLst>
                <a:ext uri="{FF2B5EF4-FFF2-40B4-BE49-F238E27FC236}">
                  <a16:creationId xmlns="" xmlns:a16="http://schemas.microsoft.com/office/drawing/2014/main" id="{06BFF306-4CFC-417C-B9C0-B21994A52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311" y="2069167"/>
              <a:ext cx="4880528" cy="36559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素材框 10">
              <a:extLst>
                <a:ext uri="{FF2B5EF4-FFF2-40B4-BE49-F238E27FC236}">
                  <a16:creationId xmlns="" xmlns:a16="http://schemas.microsoft.com/office/drawing/2014/main" id="{8F88B61D-1507-42C2-A587-9147E146C085}"/>
                </a:ext>
              </a:extLst>
            </p:cNvPr>
            <p:cNvSpPr/>
            <p:nvPr/>
          </p:nvSpPr>
          <p:spPr>
            <a:xfrm>
              <a:off x="4216415" y="1984443"/>
              <a:ext cx="5034590" cy="3754876"/>
            </a:xfrm>
            <a:prstGeom prst="frame">
              <a:avLst>
                <a:gd name="adj1" fmla="val 2789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404D1128-EBBD-4917-AA72-495A0D4F1E18}"/>
              </a:ext>
            </a:extLst>
          </p:cNvPr>
          <p:cNvSpPr/>
          <p:nvPr/>
        </p:nvSpPr>
        <p:spPr>
          <a:xfrm>
            <a:off x="1777585" y="2747873"/>
            <a:ext cx="1024896" cy="25760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685C6924-2EBD-4B4B-B00C-E2DE091CAEC1}"/>
              </a:ext>
            </a:extLst>
          </p:cNvPr>
          <p:cNvGrpSpPr/>
          <p:nvPr/>
        </p:nvGrpSpPr>
        <p:grpSpPr>
          <a:xfrm>
            <a:off x="1471967" y="5032086"/>
            <a:ext cx="611235" cy="479098"/>
            <a:chOff x="6527239" y="5601038"/>
            <a:chExt cx="492088" cy="385707"/>
          </a:xfrm>
        </p:grpSpPr>
        <p:pic>
          <p:nvPicPr>
            <p:cNvPr id="39" name="Picture 2" descr="http://img.hb.aicdn.com/abdfbcaeedb85dbf45185b6c0c52f5633f3cfe2e60c0-CoRSc5">
              <a:extLst>
                <a:ext uri="{FF2B5EF4-FFF2-40B4-BE49-F238E27FC236}">
                  <a16:creationId xmlns="" xmlns:a16="http://schemas.microsoft.com/office/drawing/2014/main" id="{05243355-9BA5-4254-B69C-C21F1258A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15984AD6-4DAB-45D5-8272-98D8E398220F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7F0B5731-B9A4-439A-98A9-3B449F0BEC8C}"/>
              </a:ext>
            </a:extLst>
          </p:cNvPr>
          <p:cNvCxnSpPr>
            <a:cxnSpLocks/>
          </p:cNvCxnSpPr>
          <p:nvPr/>
        </p:nvCxnSpPr>
        <p:spPr>
          <a:xfrm flipV="1">
            <a:off x="4747098" y="-2"/>
            <a:ext cx="0" cy="1770502"/>
          </a:xfrm>
          <a:prstGeom prst="line">
            <a:avLst/>
          </a:prstGeom>
          <a:ln w="28575">
            <a:solidFill>
              <a:srgbClr val="A0D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FB06F46D-9026-4E08-AF2C-575964FAAC90}"/>
              </a:ext>
            </a:extLst>
          </p:cNvPr>
          <p:cNvCxnSpPr>
            <a:cxnSpLocks/>
          </p:cNvCxnSpPr>
          <p:nvPr/>
        </p:nvCxnSpPr>
        <p:spPr>
          <a:xfrm flipV="1">
            <a:off x="7506511" y="5525376"/>
            <a:ext cx="0" cy="1332624"/>
          </a:xfrm>
          <a:prstGeom prst="line">
            <a:avLst/>
          </a:prstGeom>
          <a:ln w="28575">
            <a:solidFill>
              <a:srgbClr val="A0D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A19F132E-06E1-4733-A91E-F845A35C4824}"/>
              </a:ext>
            </a:extLst>
          </p:cNvPr>
          <p:cNvSpPr/>
          <p:nvPr/>
        </p:nvSpPr>
        <p:spPr>
          <a:xfrm>
            <a:off x="8807730" y="3129167"/>
            <a:ext cx="285573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E3EA9364-BAD2-4094-86A1-9131E7323EB7}"/>
              </a:ext>
            </a:extLst>
          </p:cNvPr>
          <p:cNvSpPr/>
          <p:nvPr/>
        </p:nvSpPr>
        <p:spPr>
          <a:xfrm>
            <a:off x="8807730" y="4417185"/>
            <a:ext cx="285573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</p:spTree>
    <p:extLst>
      <p:ext uri="{BB962C8B-B14F-4D97-AF65-F5344CB8AC3E}">
        <p14:creationId xmlns="" xmlns:p14="http://schemas.microsoft.com/office/powerpoint/2010/main" val="3073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>
            <a:extLst>
              <a:ext uri="{FF2B5EF4-FFF2-40B4-BE49-F238E27FC236}">
                <a16:creationId xmlns=""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第二章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67EFD0D6-8FDC-4312-A7DD-1711AD9362DF}"/>
              </a:ext>
            </a:extLst>
          </p:cNvPr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>
              <a:extLst>
                <a:ext uri="{FF2B5EF4-FFF2-40B4-BE49-F238E27FC236}">
                  <a16:creationId xmlns="" xmlns:a16="http://schemas.microsoft.com/office/drawing/2014/main" id="{690DD468-26DA-4183-974C-E264A01EC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50C596A4-7A9C-4DBF-AB0C-9301C9387700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2724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6999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7" name="椭圆 10">
            <a:extLst>
              <a:ext uri="{FF2B5EF4-FFF2-40B4-BE49-F238E27FC236}">
                <a16:creationId xmlns="" xmlns:a16="http://schemas.microsoft.com/office/drawing/2014/main" id="{CEF29C64-193D-4247-875C-B00037F64897}"/>
              </a:ext>
            </a:extLst>
          </p:cNvPr>
          <p:cNvSpPr/>
          <p:nvPr/>
        </p:nvSpPr>
        <p:spPr>
          <a:xfrm rot="18722742">
            <a:off x="419985" y="3221622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0">
            <a:extLst>
              <a:ext uri="{FF2B5EF4-FFF2-40B4-BE49-F238E27FC236}">
                <a16:creationId xmlns="" xmlns:a16="http://schemas.microsoft.com/office/drawing/2014/main" id="{0E08E2AF-30FB-441E-8C46-8452C086C0B6}"/>
              </a:ext>
            </a:extLst>
          </p:cNvPr>
          <p:cNvSpPr/>
          <p:nvPr/>
        </p:nvSpPr>
        <p:spPr>
          <a:xfrm rot="18722742" flipH="1">
            <a:off x="1524676" y="1964003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10">
            <a:extLst>
              <a:ext uri="{FF2B5EF4-FFF2-40B4-BE49-F238E27FC236}">
                <a16:creationId xmlns="" xmlns:a16="http://schemas.microsoft.com/office/drawing/2014/main" id="{488BA600-28C7-4746-A6FE-F29180D56C55}"/>
              </a:ext>
            </a:extLst>
          </p:cNvPr>
          <p:cNvSpPr/>
          <p:nvPr/>
        </p:nvSpPr>
        <p:spPr>
          <a:xfrm rot="2522742" flipH="1">
            <a:off x="2757903" y="3083495"/>
            <a:ext cx="1536239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10">
            <a:extLst>
              <a:ext uri="{FF2B5EF4-FFF2-40B4-BE49-F238E27FC236}">
                <a16:creationId xmlns="" xmlns:a16="http://schemas.microsoft.com/office/drawing/2014/main" id="{6B54B539-A2F8-4A1C-A227-D224AB014B0F}"/>
              </a:ext>
            </a:extLst>
          </p:cNvPr>
          <p:cNvSpPr/>
          <p:nvPr/>
        </p:nvSpPr>
        <p:spPr>
          <a:xfrm rot="13322742">
            <a:off x="1660481" y="4333056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AA4BFBCF-C695-41B6-B7B1-DA6C7A836AAA}"/>
              </a:ext>
            </a:extLst>
          </p:cNvPr>
          <p:cNvSpPr/>
          <p:nvPr/>
        </p:nvSpPr>
        <p:spPr>
          <a:xfrm>
            <a:off x="4607233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FCF1F08C-1FD4-4A91-96FE-673B73DF852B}"/>
              </a:ext>
            </a:extLst>
          </p:cNvPr>
          <p:cNvSpPr/>
          <p:nvPr/>
        </p:nvSpPr>
        <p:spPr>
          <a:xfrm>
            <a:off x="4607233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A7E79ADC-F58E-45F4-BD02-DDF95F3C3A67}"/>
              </a:ext>
            </a:extLst>
          </p:cNvPr>
          <p:cNvSpPr/>
          <p:nvPr/>
        </p:nvSpPr>
        <p:spPr>
          <a:xfrm>
            <a:off x="5379066" y="2852484"/>
            <a:ext cx="425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29F44517-A9CB-4D89-B5E3-621ECF1EA248}"/>
              </a:ext>
            </a:extLst>
          </p:cNvPr>
          <p:cNvSpPr/>
          <p:nvPr/>
        </p:nvSpPr>
        <p:spPr>
          <a:xfrm>
            <a:off x="6420694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27CC5FEF-2F49-40E4-811B-6E36BD128D43}"/>
              </a:ext>
            </a:extLst>
          </p:cNvPr>
          <p:cNvSpPr/>
          <p:nvPr/>
        </p:nvSpPr>
        <p:spPr>
          <a:xfrm>
            <a:off x="6420694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D1601AFE-59B9-447E-9AC9-561115ECF2CF}"/>
              </a:ext>
            </a:extLst>
          </p:cNvPr>
          <p:cNvSpPr/>
          <p:nvPr/>
        </p:nvSpPr>
        <p:spPr>
          <a:xfrm>
            <a:off x="7102214" y="2852484"/>
            <a:ext cx="599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8385E434-BA28-4E7C-93D3-BFA0706764B0}"/>
              </a:ext>
            </a:extLst>
          </p:cNvPr>
          <p:cNvSpPr/>
          <p:nvPr/>
        </p:nvSpPr>
        <p:spPr>
          <a:xfrm>
            <a:off x="8225297" y="2765376"/>
            <a:ext cx="1728649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D05680AF-D2D3-4C35-AA9B-FB78CBA05EFF}"/>
              </a:ext>
            </a:extLst>
          </p:cNvPr>
          <p:cNvSpPr/>
          <p:nvPr/>
        </p:nvSpPr>
        <p:spPr>
          <a:xfrm>
            <a:off x="8225297" y="2765376"/>
            <a:ext cx="1728649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D78A58E8-06F9-453F-A304-58DA4745B23F}"/>
              </a:ext>
            </a:extLst>
          </p:cNvPr>
          <p:cNvSpPr/>
          <p:nvPr/>
        </p:nvSpPr>
        <p:spPr>
          <a:xfrm>
            <a:off x="8798749" y="2852484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1D10AE10-B5B0-4CA1-84E3-99DB8F1CB330}"/>
              </a:ext>
            </a:extLst>
          </p:cNvPr>
          <p:cNvSpPr/>
          <p:nvPr/>
        </p:nvSpPr>
        <p:spPr>
          <a:xfrm>
            <a:off x="10019121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="" xmlns:a16="http://schemas.microsoft.com/office/drawing/2014/main" id="{00B883B7-E6B6-411D-87DA-A98BDE1303DF}"/>
              </a:ext>
            </a:extLst>
          </p:cNvPr>
          <p:cNvSpPr/>
          <p:nvPr/>
        </p:nvSpPr>
        <p:spPr>
          <a:xfrm>
            <a:off x="10019121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="" xmlns:a16="http://schemas.microsoft.com/office/drawing/2014/main" id="{48068574-1B8D-44A9-9334-91732D6E2031}"/>
              </a:ext>
            </a:extLst>
          </p:cNvPr>
          <p:cNvSpPr/>
          <p:nvPr/>
        </p:nvSpPr>
        <p:spPr>
          <a:xfrm>
            <a:off x="10790702" y="2852484"/>
            <a:ext cx="378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arget_126420">
            <a:extLst>
              <a:ext uri="{FF2B5EF4-FFF2-40B4-BE49-F238E27FC236}">
                <a16:creationId xmlns="" xmlns:a16="http://schemas.microsoft.com/office/drawing/2014/main" id="{5763B917-1CD3-4297-B78F-4B7ECDB4FD17}"/>
              </a:ext>
            </a:extLst>
          </p:cNvPr>
          <p:cNvSpPr>
            <a:spLocks noChangeAspect="1"/>
          </p:cNvSpPr>
          <p:nvPr/>
        </p:nvSpPr>
        <p:spPr bwMode="auto">
          <a:xfrm>
            <a:off x="2140523" y="2498138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2" name="target_126420">
            <a:extLst>
              <a:ext uri="{FF2B5EF4-FFF2-40B4-BE49-F238E27FC236}">
                <a16:creationId xmlns="" xmlns:a16="http://schemas.microsoft.com/office/drawing/2014/main" id="{8952EC39-61F5-483E-A8D4-D5B39B8DA4C8}"/>
              </a:ext>
            </a:extLst>
          </p:cNvPr>
          <p:cNvSpPr>
            <a:spLocks noChangeAspect="1"/>
          </p:cNvSpPr>
          <p:nvPr/>
        </p:nvSpPr>
        <p:spPr bwMode="auto">
          <a:xfrm>
            <a:off x="2214722" y="4551081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3" name="target_126420">
            <a:extLst>
              <a:ext uri="{FF2B5EF4-FFF2-40B4-BE49-F238E27FC236}">
                <a16:creationId xmlns="" xmlns:a16="http://schemas.microsoft.com/office/drawing/2014/main" id="{03414324-A22A-41CF-B5A6-E1BEC55094B4}"/>
              </a:ext>
            </a:extLst>
          </p:cNvPr>
          <p:cNvSpPr>
            <a:spLocks noChangeAspect="1"/>
          </p:cNvSpPr>
          <p:nvPr/>
        </p:nvSpPr>
        <p:spPr bwMode="auto">
          <a:xfrm>
            <a:off x="1136030" y="3500257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4" name="target_126420">
            <a:extLst>
              <a:ext uri="{FF2B5EF4-FFF2-40B4-BE49-F238E27FC236}">
                <a16:creationId xmlns="" xmlns:a16="http://schemas.microsoft.com/office/drawing/2014/main" id="{A0FAF44C-894B-4313-A475-53D7472B21CE}"/>
              </a:ext>
            </a:extLst>
          </p:cNvPr>
          <p:cNvSpPr>
            <a:spLocks noChangeAspect="1"/>
          </p:cNvSpPr>
          <p:nvPr/>
        </p:nvSpPr>
        <p:spPr bwMode="auto">
          <a:xfrm>
            <a:off x="3205907" y="3450857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11E01388-F453-4418-8E57-EA5FD5D31F48}"/>
              </a:ext>
            </a:extLst>
          </p:cNvPr>
          <p:cNvSpPr txBox="1"/>
          <p:nvPr/>
        </p:nvSpPr>
        <p:spPr>
          <a:xfrm>
            <a:off x="1677895" y="2858929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="" xmlns:a16="http://schemas.microsoft.com/office/drawing/2014/main" id="{B4DBD985-4847-48CD-AF91-547CD1407FF4}"/>
              </a:ext>
            </a:extLst>
          </p:cNvPr>
          <p:cNvSpPr txBox="1"/>
          <p:nvPr/>
        </p:nvSpPr>
        <p:spPr>
          <a:xfrm>
            <a:off x="2647020" y="3861048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="" xmlns:a16="http://schemas.microsoft.com/office/drawing/2014/main" id="{5917BFD2-76BE-4227-9448-07BA647042B1}"/>
              </a:ext>
            </a:extLst>
          </p:cNvPr>
          <p:cNvSpPr txBox="1"/>
          <p:nvPr/>
        </p:nvSpPr>
        <p:spPr>
          <a:xfrm>
            <a:off x="1817761" y="4882183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FA3CD40C-435E-4C2A-BC5E-532CA7D80C15}"/>
              </a:ext>
            </a:extLst>
          </p:cNvPr>
          <p:cNvSpPr txBox="1"/>
          <p:nvPr/>
        </p:nvSpPr>
        <p:spPr>
          <a:xfrm>
            <a:off x="727403" y="3901463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="" xmlns:a16="http://schemas.microsoft.com/office/drawing/2014/main" id="{9BE2CBE5-0ACC-41B0-A776-30A70AC52BCD}"/>
              </a:ext>
            </a:extLst>
          </p:cNvPr>
          <p:cNvSpPr/>
          <p:nvPr/>
        </p:nvSpPr>
        <p:spPr>
          <a:xfrm>
            <a:off x="4654281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="" xmlns:a16="http://schemas.microsoft.com/office/drawing/2014/main" id="{BA5513C6-EDBA-4EB3-B998-2D4AC0875411}"/>
              </a:ext>
            </a:extLst>
          </p:cNvPr>
          <p:cNvSpPr/>
          <p:nvPr/>
        </p:nvSpPr>
        <p:spPr>
          <a:xfrm>
            <a:off x="6411221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="" xmlns:a16="http://schemas.microsoft.com/office/drawing/2014/main" id="{DAA633F3-B54E-4A07-971D-47E7AC5B04B0}"/>
              </a:ext>
            </a:extLst>
          </p:cNvPr>
          <p:cNvSpPr/>
          <p:nvPr/>
        </p:nvSpPr>
        <p:spPr>
          <a:xfrm>
            <a:off x="8256626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="" xmlns:a16="http://schemas.microsoft.com/office/drawing/2014/main" id="{5C1528AA-C840-4BAD-8369-7695AFBEDDC0}"/>
              </a:ext>
            </a:extLst>
          </p:cNvPr>
          <p:cNvSpPr/>
          <p:nvPr/>
        </p:nvSpPr>
        <p:spPr>
          <a:xfrm>
            <a:off x="10056068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</a:p>
        </p:txBody>
      </p:sp>
    </p:spTree>
    <p:extLst>
      <p:ext uri="{BB962C8B-B14F-4D97-AF65-F5344CB8AC3E}">
        <p14:creationId xmlns="" xmlns:p14="http://schemas.microsoft.com/office/powerpoint/2010/main" val="35180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>
            <a:extLst>
              <a:ext uri="{FF2B5EF4-FFF2-40B4-BE49-F238E27FC236}">
                <a16:creationId xmlns=""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第三章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67EFD0D6-8FDC-4312-A7DD-1711AD9362DF}"/>
              </a:ext>
            </a:extLst>
          </p:cNvPr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>
              <a:extLst>
                <a:ext uri="{FF2B5EF4-FFF2-40B4-BE49-F238E27FC236}">
                  <a16:creationId xmlns="" xmlns:a16="http://schemas.microsoft.com/office/drawing/2014/main" id="{690DD468-26DA-4183-974C-E264A01EC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50C596A4-7A9C-4DBF-AB0C-9301C9387700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8825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9DF58847-328B-4411-A96B-D18B5BE5E4EA}"/>
              </a:ext>
            </a:extLst>
          </p:cNvPr>
          <p:cNvSpPr/>
          <p:nvPr/>
        </p:nvSpPr>
        <p:spPr>
          <a:xfrm>
            <a:off x="874425" y="1764993"/>
            <a:ext cx="10340501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52B7A204-27EE-41D1-82D7-558B87724E30}"/>
              </a:ext>
            </a:extLst>
          </p:cNvPr>
          <p:cNvSpPr txBox="1"/>
          <p:nvPr/>
        </p:nvSpPr>
        <p:spPr>
          <a:xfrm>
            <a:off x="6906223" y="2534959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6BCB3C4-FB0E-4A88-B27E-6C4520AC43F4}"/>
              </a:ext>
            </a:extLst>
          </p:cNvPr>
          <p:cNvSpPr/>
          <p:nvPr/>
        </p:nvSpPr>
        <p:spPr>
          <a:xfrm>
            <a:off x="1157607" y="2935069"/>
            <a:ext cx="764260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pic>
        <p:nvPicPr>
          <p:cNvPr id="11" name="图片 10" descr="图片包含 蛋糕, 就坐, 室内, 餐桌&#10;&#10;已生成高可信度的说明">
            <a:extLst>
              <a:ext uri="{FF2B5EF4-FFF2-40B4-BE49-F238E27FC236}">
                <a16:creationId xmlns="" xmlns:a16="http://schemas.microsoft.com/office/drawing/2014/main" id="{0C72DAD3-354A-44B7-ABA6-ED5BE7F45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32" y="1722528"/>
            <a:ext cx="2414546" cy="2956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E70C9FC-30E2-496A-AAA0-1DC9F1FE5B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1564791" y="3447904"/>
            <a:ext cx="1814206" cy="261062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9E35FE2-9186-4841-9F14-666E0F7AA229}"/>
              </a:ext>
            </a:extLst>
          </p:cNvPr>
          <p:cNvSpPr txBox="1"/>
          <p:nvPr/>
        </p:nvSpPr>
        <p:spPr>
          <a:xfrm>
            <a:off x="2700117" y="469872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0EC3AA8-44FB-41A8-8830-C61CC4E2D4A2}"/>
              </a:ext>
            </a:extLst>
          </p:cNvPr>
          <p:cNvSpPr/>
          <p:nvPr/>
        </p:nvSpPr>
        <p:spPr>
          <a:xfrm>
            <a:off x="2829354" y="5055305"/>
            <a:ext cx="2853478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D110E398-8780-45C9-A1AE-DEA5F9E79F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6129811" y="3461074"/>
            <a:ext cx="1814206" cy="261062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CE2098E-3D46-4626-8010-01B3213A24D4}"/>
              </a:ext>
            </a:extLst>
          </p:cNvPr>
          <p:cNvSpPr txBox="1"/>
          <p:nvPr/>
        </p:nvSpPr>
        <p:spPr>
          <a:xfrm>
            <a:off x="7265137" y="471189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848F5986-31FB-42FE-9FC1-CD0672424889}"/>
              </a:ext>
            </a:extLst>
          </p:cNvPr>
          <p:cNvSpPr/>
          <p:nvPr/>
        </p:nvSpPr>
        <p:spPr>
          <a:xfrm>
            <a:off x="7394374" y="5068475"/>
            <a:ext cx="2853478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</p:spTree>
    <p:extLst>
      <p:ext uri="{BB962C8B-B14F-4D97-AF65-F5344CB8AC3E}">
        <p14:creationId xmlns="" xmlns:p14="http://schemas.microsoft.com/office/powerpoint/2010/main" val="4035108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cxnSp>
        <p:nvCxnSpPr>
          <p:cNvPr id="8" name="肘形连接符 3">
            <a:extLst>
              <a:ext uri="{FF2B5EF4-FFF2-40B4-BE49-F238E27FC236}">
                <a16:creationId xmlns="" xmlns:a16="http://schemas.microsoft.com/office/drawing/2014/main" id="{F528CA84-A91A-4F45-AFDA-71E5BF0EB7D3}"/>
              </a:ext>
            </a:extLst>
          </p:cNvPr>
          <p:cNvCxnSpPr/>
          <p:nvPr/>
        </p:nvCxnSpPr>
        <p:spPr>
          <a:xfrm rot="10800000">
            <a:off x="3107846" y="3594491"/>
            <a:ext cx="1541785" cy="429843"/>
          </a:xfrm>
          <a:prstGeom prst="bentConnector3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>
            <a:extLst>
              <a:ext uri="{FF2B5EF4-FFF2-40B4-BE49-F238E27FC236}">
                <a16:creationId xmlns="" xmlns:a16="http://schemas.microsoft.com/office/drawing/2014/main" id="{7825EFA7-8B9B-4257-8CC7-D11CBFEB47B2}"/>
              </a:ext>
            </a:extLst>
          </p:cNvPr>
          <p:cNvSpPr/>
          <p:nvPr/>
        </p:nvSpPr>
        <p:spPr>
          <a:xfrm>
            <a:off x="4875560" y="1832721"/>
            <a:ext cx="2245088" cy="1597510"/>
          </a:xfrm>
          <a:prstGeom prst="triangle">
            <a:avLst>
              <a:gd name="adj" fmla="val 4999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梯形 15">
            <a:extLst>
              <a:ext uri="{FF2B5EF4-FFF2-40B4-BE49-F238E27FC236}">
                <a16:creationId xmlns="" xmlns:a16="http://schemas.microsoft.com/office/drawing/2014/main" id="{7C26598E-35B0-4550-9B7D-C9DF4EBF65ED}"/>
              </a:ext>
            </a:extLst>
          </p:cNvPr>
          <p:cNvSpPr/>
          <p:nvPr/>
        </p:nvSpPr>
        <p:spPr>
          <a:xfrm>
            <a:off x="4133783" y="3703212"/>
            <a:ext cx="3782887" cy="1017735"/>
          </a:xfrm>
          <a:prstGeom prst="trapezoid">
            <a:avLst>
              <a:gd name="adj" fmla="val 66259"/>
            </a:avLst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>
            <a:extLst>
              <a:ext uri="{FF2B5EF4-FFF2-40B4-BE49-F238E27FC236}">
                <a16:creationId xmlns="" xmlns:a16="http://schemas.microsoft.com/office/drawing/2014/main" id="{2100C74A-8F86-4056-9D80-9AD19002C70C}"/>
              </a:ext>
            </a:extLst>
          </p:cNvPr>
          <p:cNvSpPr/>
          <p:nvPr/>
        </p:nvSpPr>
        <p:spPr>
          <a:xfrm>
            <a:off x="3388669" y="4941397"/>
            <a:ext cx="5273115" cy="1017735"/>
          </a:xfrm>
          <a:prstGeom prst="trapezoid">
            <a:avLst>
              <a:gd name="adj" fmla="val 6625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446659C8-4FF7-4B9D-800A-0D401F5C7FE6}"/>
              </a:ext>
            </a:extLst>
          </p:cNvPr>
          <p:cNvSpPr txBox="1"/>
          <p:nvPr/>
        </p:nvSpPr>
        <p:spPr>
          <a:xfrm>
            <a:off x="5331128" y="2523876"/>
            <a:ext cx="1333951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</a:t>
            </a:r>
            <a:endParaRPr lang="en-US" altLang="zh-CN" sz="18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文本信息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3C170E1C-528F-41A5-93C7-77427F1069F0}"/>
              </a:ext>
            </a:extLst>
          </p:cNvPr>
          <p:cNvSpPr txBox="1"/>
          <p:nvPr/>
        </p:nvSpPr>
        <p:spPr>
          <a:xfrm>
            <a:off x="5097072" y="4054803"/>
            <a:ext cx="180206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D8265A04-A51E-4DAA-8338-50CD3C5585F6}"/>
              </a:ext>
            </a:extLst>
          </p:cNvPr>
          <p:cNvSpPr txBox="1"/>
          <p:nvPr/>
        </p:nvSpPr>
        <p:spPr>
          <a:xfrm>
            <a:off x="5097072" y="5288217"/>
            <a:ext cx="180206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BBCAC812-8726-4763-8011-548961DD9070}"/>
              </a:ext>
            </a:extLst>
          </p:cNvPr>
          <p:cNvSpPr/>
          <p:nvPr/>
        </p:nvSpPr>
        <p:spPr>
          <a:xfrm>
            <a:off x="7576216" y="2393679"/>
            <a:ext cx="346124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705B098F-7637-4839-983B-519DAC0F8FD2}"/>
              </a:ext>
            </a:extLst>
          </p:cNvPr>
          <p:cNvSpPr/>
          <p:nvPr/>
        </p:nvSpPr>
        <p:spPr>
          <a:xfrm>
            <a:off x="1146018" y="3702954"/>
            <a:ext cx="3052446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338A2B65-CA39-47D8-B53D-E97887CF315D}"/>
              </a:ext>
            </a:extLst>
          </p:cNvPr>
          <p:cNvSpPr/>
          <p:nvPr/>
        </p:nvSpPr>
        <p:spPr>
          <a:xfrm>
            <a:off x="8613149" y="4960598"/>
            <a:ext cx="346124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pic>
        <p:nvPicPr>
          <p:cNvPr id="45" name="图片 44" descr="图片包含 植物&#10;&#10;已生成高可信度的说明">
            <a:extLst>
              <a:ext uri="{FF2B5EF4-FFF2-40B4-BE49-F238E27FC236}">
                <a16:creationId xmlns="" xmlns:a16="http://schemas.microsoft.com/office/drawing/2014/main" id="{D0980B33-4733-4204-8F29-F17DC4B48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16" y="2286926"/>
            <a:ext cx="1706394" cy="1279796"/>
          </a:xfrm>
          <a:prstGeom prst="rect">
            <a:avLst/>
          </a:prstGeom>
        </p:spPr>
      </p:pic>
      <p:pic>
        <p:nvPicPr>
          <p:cNvPr id="46" name="图片 45" descr="图片包含 植物&#10;&#10;已生成高可信度的说明">
            <a:extLst>
              <a:ext uri="{FF2B5EF4-FFF2-40B4-BE49-F238E27FC236}">
                <a16:creationId xmlns="" xmlns:a16="http://schemas.microsoft.com/office/drawing/2014/main" id="{5EFCAE47-D51E-48F9-AE91-9DF3E364E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2" y="4835318"/>
            <a:ext cx="1706394" cy="1279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371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>
            <a:extLst>
              <a:ext uri="{FF2B5EF4-FFF2-40B4-BE49-F238E27FC236}">
                <a16:creationId xmlns=""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第四章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67EFD0D6-8FDC-4312-A7DD-1711AD9362DF}"/>
              </a:ext>
            </a:extLst>
          </p:cNvPr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>
              <a:extLst>
                <a:ext uri="{FF2B5EF4-FFF2-40B4-BE49-F238E27FC236}">
                  <a16:creationId xmlns="" xmlns:a16="http://schemas.microsoft.com/office/drawing/2014/main" id="{690DD468-26DA-4183-974C-E264A01EC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50C596A4-7A9C-4DBF-AB0C-9301C9387700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19434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5765486-BF07-4AEE-9F55-FADBE5E6B507}"/>
              </a:ext>
            </a:extLst>
          </p:cNvPr>
          <p:cNvSpPr/>
          <p:nvPr/>
        </p:nvSpPr>
        <p:spPr>
          <a:xfrm>
            <a:off x="3832699" y="4546045"/>
            <a:ext cx="747084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A6F03F5A-E603-4870-8069-2AC3AD3FDBD2}"/>
              </a:ext>
            </a:extLst>
          </p:cNvPr>
          <p:cNvGrpSpPr/>
          <p:nvPr/>
        </p:nvGrpSpPr>
        <p:grpSpPr>
          <a:xfrm>
            <a:off x="7335983" y="2231204"/>
            <a:ext cx="3856731" cy="1598027"/>
            <a:chOff x="4490938" y="4253677"/>
            <a:chExt cx="3028542" cy="1254869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2A5A9C00-52D8-45A8-8400-6BF94772B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84" t="41135" r="10584" b="40567"/>
            <a:stretch/>
          </p:blipFill>
          <p:spPr>
            <a:xfrm>
              <a:off x="6001965" y="4253677"/>
              <a:ext cx="1517515" cy="125486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F27C1BD4-CDDF-4C7F-809E-6338498C7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508" t="41135" r="51597" b="40567"/>
            <a:stretch/>
          </p:blipFill>
          <p:spPr>
            <a:xfrm>
              <a:off x="4490938" y="4253677"/>
              <a:ext cx="1423479" cy="1254869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3A7CA62-55BD-40B9-9C9E-33D14FE051D5}"/>
              </a:ext>
            </a:extLst>
          </p:cNvPr>
          <p:cNvGrpSpPr/>
          <p:nvPr/>
        </p:nvGrpSpPr>
        <p:grpSpPr>
          <a:xfrm>
            <a:off x="9989445" y="5410407"/>
            <a:ext cx="611235" cy="479098"/>
            <a:chOff x="6527239" y="5601038"/>
            <a:chExt cx="492088" cy="385707"/>
          </a:xfrm>
        </p:grpSpPr>
        <p:pic>
          <p:nvPicPr>
            <p:cNvPr id="14" name="Picture 2" descr="http://img.hb.aicdn.com/abdfbcaeedb85dbf45185b6c0c52f5633f3cfe2e60c0-CoRSc5">
              <a:extLst>
                <a:ext uri="{FF2B5EF4-FFF2-40B4-BE49-F238E27FC236}">
                  <a16:creationId xmlns="" xmlns:a16="http://schemas.microsoft.com/office/drawing/2014/main" id="{014F877F-627A-4917-8135-9BD0428C1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0AB3DAFF-28D2-4AAD-BFEE-8F8FE2A25FC8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98899F01-9906-4C54-834B-723E5F539888}"/>
              </a:ext>
            </a:extLst>
          </p:cNvPr>
          <p:cNvSpPr txBox="1"/>
          <p:nvPr/>
        </p:nvSpPr>
        <p:spPr>
          <a:xfrm>
            <a:off x="8998709" y="3978702"/>
            <a:ext cx="2319326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</p:spTree>
    <p:extLst>
      <p:ext uri="{BB962C8B-B14F-4D97-AF65-F5344CB8AC3E}">
        <p14:creationId xmlns="" xmlns:p14="http://schemas.microsoft.com/office/powerpoint/2010/main" val="265046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E8542F2-7CFA-4C86-B1ED-7FED45A2472A}"/>
              </a:ext>
            </a:extLst>
          </p:cNvPr>
          <p:cNvSpPr txBox="1"/>
          <p:nvPr/>
        </p:nvSpPr>
        <p:spPr>
          <a:xfrm>
            <a:off x="8383714" y="5032797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E99F63E-96CD-46B3-B558-8FFFBA281C5F}"/>
              </a:ext>
            </a:extLst>
          </p:cNvPr>
          <p:cNvSpPr/>
          <p:nvPr/>
        </p:nvSpPr>
        <p:spPr>
          <a:xfrm>
            <a:off x="8512951" y="5389381"/>
            <a:ext cx="3004598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1ED2142-CE1C-473A-9818-B1BC59792B27}"/>
              </a:ext>
            </a:extLst>
          </p:cNvPr>
          <p:cNvSpPr txBox="1"/>
          <p:nvPr/>
        </p:nvSpPr>
        <p:spPr>
          <a:xfrm>
            <a:off x="2266005" y="3106246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DF077326-1C30-4418-94CD-C46B8316E8C2}"/>
              </a:ext>
            </a:extLst>
          </p:cNvPr>
          <p:cNvSpPr/>
          <p:nvPr/>
        </p:nvSpPr>
        <p:spPr>
          <a:xfrm>
            <a:off x="862593" y="3509953"/>
            <a:ext cx="3250801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1FD0A4EC-9821-43DA-9AEF-F388A9791AC7}"/>
              </a:ext>
            </a:extLst>
          </p:cNvPr>
          <p:cNvSpPr/>
          <p:nvPr/>
        </p:nvSpPr>
        <p:spPr>
          <a:xfrm>
            <a:off x="6296738" y="1996243"/>
            <a:ext cx="4997075" cy="1658153"/>
          </a:xfrm>
          <a:prstGeom prst="rect">
            <a:avLst/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78B8F06-83AE-4B2F-A0AD-AE792A7A1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4147535" y="1292766"/>
            <a:ext cx="5210474" cy="47232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7CFB14D-07C5-4493-8036-068A07B37D84}"/>
              </a:ext>
            </a:extLst>
          </p:cNvPr>
          <p:cNvSpPr txBox="1"/>
          <p:nvPr/>
        </p:nvSpPr>
        <p:spPr>
          <a:xfrm>
            <a:off x="7031673" y="232307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9C0748A-CAC7-4A61-AA31-051DFD53D0C7}"/>
              </a:ext>
            </a:extLst>
          </p:cNvPr>
          <p:cNvSpPr/>
          <p:nvPr/>
        </p:nvSpPr>
        <p:spPr>
          <a:xfrm>
            <a:off x="7160910" y="2679655"/>
            <a:ext cx="40745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</p:spTree>
    <p:extLst>
      <p:ext uri="{BB962C8B-B14F-4D97-AF65-F5344CB8AC3E}">
        <p14:creationId xmlns="" xmlns:p14="http://schemas.microsoft.com/office/powerpoint/2010/main" val="381498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57269" y="-2657269"/>
            <a:ext cx="6858001" cy="12172539"/>
          </a:xfrm>
          <a:prstGeom prst="rect">
            <a:avLst/>
          </a:prstGeom>
        </p:spPr>
      </p:pic>
      <p:pic>
        <p:nvPicPr>
          <p:cNvPr id="6" name="图片 5" descr="图片包含 餐桌, 室内, 鲜花, 就坐&#10;&#10;已生成高可信度的说明">
            <a:extLst>
              <a:ext uri="{FF2B5EF4-FFF2-40B4-BE49-F238E27FC236}">
                <a16:creationId xmlns="" xmlns:a16="http://schemas.microsoft.com/office/drawing/2014/main" id="{21802201-BD51-461A-AD32-1FAC5FFCBB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56" b="18313"/>
          <a:stretch/>
        </p:blipFill>
        <p:spPr>
          <a:xfrm>
            <a:off x="7454627" y="3429000"/>
            <a:ext cx="4727643" cy="3429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F4177143-AB7D-484A-861D-469A43324273}"/>
              </a:ext>
            </a:extLst>
          </p:cNvPr>
          <p:cNvGrpSpPr/>
          <p:nvPr/>
        </p:nvGrpSpPr>
        <p:grpSpPr>
          <a:xfrm>
            <a:off x="1198127" y="544479"/>
            <a:ext cx="6429044" cy="783190"/>
            <a:chOff x="2043830" y="2137334"/>
            <a:chExt cx="4052170" cy="783190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338F5A27-5CD4-4471-9866-08C9231EEB50}"/>
                </a:ext>
              </a:extLst>
            </p:cNvPr>
            <p:cNvSpPr txBox="1"/>
            <p:nvPr/>
          </p:nvSpPr>
          <p:spPr>
            <a:xfrm>
              <a:off x="2043830" y="2137334"/>
              <a:ext cx="1048431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zh-CN" sz="2000" b="1" dirty="0" smtClean="0"/>
                <a:t>课程建设</a:t>
              </a:r>
              <a:endParaRPr lang="zh-CN" altLang="en-US" sz="2000" b="1" dirty="0">
                <a:latin typeface="康熙字典體" pitchFamily="2" charset="-120"/>
                <a:ea typeface="康熙字典體" pitchFamily="2" charset="-12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B5F2237A-0030-427A-BA86-2334E839D23D}"/>
                </a:ext>
              </a:extLst>
            </p:cNvPr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C133A64D-C6D4-463D-AEF6-BD60219B7066}"/>
              </a:ext>
            </a:extLst>
          </p:cNvPr>
          <p:cNvGrpSpPr/>
          <p:nvPr/>
        </p:nvGrpSpPr>
        <p:grpSpPr>
          <a:xfrm>
            <a:off x="1746766" y="1903470"/>
            <a:ext cx="6547378" cy="952612"/>
            <a:chOff x="1876059" y="997023"/>
            <a:chExt cx="3681579" cy="952612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AD576007-613B-42A7-8FCC-5D5866B59834}"/>
                </a:ext>
              </a:extLst>
            </p:cNvPr>
            <p:cNvSpPr txBox="1"/>
            <p:nvPr/>
          </p:nvSpPr>
          <p:spPr>
            <a:xfrm>
              <a:off x="1876059" y="997023"/>
              <a:ext cx="826449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zh-CN" sz="2000" b="1" dirty="0" smtClean="0"/>
                <a:t>教学研究</a:t>
              </a:r>
              <a:endParaRPr lang="zh-CN" altLang="en-US" sz="2000" b="1" dirty="0">
                <a:latin typeface="康熙字典體" pitchFamily="2" charset="-120"/>
                <a:ea typeface="康熙字典體" pitchFamily="2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4357C5C4-9223-46BC-A81F-FE0B39C16A4E}"/>
                </a:ext>
              </a:extLst>
            </p:cNvPr>
            <p:cNvSpPr/>
            <p:nvPr/>
          </p:nvSpPr>
          <p:spPr>
            <a:xfrm>
              <a:off x="1944079" y="1364860"/>
              <a:ext cx="36135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600" dirty="0" smtClean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（</a:t>
              </a:r>
              <a:r>
                <a:rPr lang="en-US" altLang="zh-CN" sz="1600" dirty="0" smtClean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zh-CN" sz="1600" dirty="0" smtClean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）积极参与并完善教研组资源积累，并在实践中不断修正。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600" dirty="0" smtClean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（</a:t>
              </a:r>
              <a:r>
                <a:rPr lang="en-US" altLang="zh-CN" sz="1600" dirty="0" smtClean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2</a:t>
              </a:r>
              <a:r>
                <a:rPr lang="zh-CN" altLang="zh-CN" sz="1600" dirty="0" smtClean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）形成了较为完善的教研组机制和氛围，保质保量地助力学科发展。</a:t>
              </a:r>
              <a:endParaRPr lang="zh-CN" altLang="en-US" sz="1600" dirty="0">
                <a:latin typeface="楷体" pitchFamily="49" charset="-122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7846870B-F7AD-4D7D-9DF3-F6CDE478E59D}"/>
              </a:ext>
            </a:extLst>
          </p:cNvPr>
          <p:cNvGrpSpPr/>
          <p:nvPr/>
        </p:nvGrpSpPr>
        <p:grpSpPr>
          <a:xfrm>
            <a:off x="2177072" y="3214196"/>
            <a:ext cx="5127371" cy="792452"/>
            <a:chOff x="2226901" y="2212637"/>
            <a:chExt cx="5127371" cy="792452"/>
          </a:xfrm>
        </p:grpSpPr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94DA3A44-7B77-4CBA-ADD6-9C21EFAA9E89}"/>
                </a:ext>
              </a:extLst>
            </p:cNvPr>
            <p:cNvSpPr txBox="1"/>
            <p:nvPr/>
          </p:nvSpPr>
          <p:spPr>
            <a:xfrm>
              <a:off x="2226901" y="2212637"/>
              <a:ext cx="1276133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zh-CN" sz="2000" b="1" dirty="0" smtClean="0"/>
                <a:t>教师发展</a:t>
              </a:r>
              <a:endParaRPr lang="zh-CN" altLang="en-US" sz="2000" b="1" dirty="0">
                <a:latin typeface="康熙字典體" pitchFamily="2" charset="-120"/>
                <a:ea typeface="康熙字典體" pitchFamily="2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67CDDCB6-1BC3-40C9-89B8-F5154175DAD2}"/>
                </a:ext>
              </a:extLst>
            </p:cNvPr>
            <p:cNvSpPr/>
            <p:nvPr/>
          </p:nvSpPr>
          <p:spPr>
            <a:xfrm>
              <a:off x="2288803" y="2666535"/>
              <a:ext cx="50654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600" dirty="0" smtClean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骨干教师引领示范有成效，青年教师好学上进有目标。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F2A2BE7C-4E29-48E4-9FF3-36D28454F694}"/>
              </a:ext>
            </a:extLst>
          </p:cNvPr>
          <p:cNvSpPr txBox="1"/>
          <p:nvPr/>
        </p:nvSpPr>
        <p:spPr>
          <a:xfrm>
            <a:off x="2757984" y="4550512"/>
            <a:ext cx="1362194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zh-CN" sz="2000" b="1" dirty="0" smtClean="0"/>
              <a:t>学生培养</a:t>
            </a:r>
            <a:endParaRPr lang="zh-CN" altLang="en-US" sz="2000" b="1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30BABE1-5B51-405D-90EC-94744C98D2DB}"/>
              </a:ext>
            </a:extLst>
          </p:cNvPr>
          <p:cNvSpPr txBox="1"/>
          <p:nvPr/>
        </p:nvSpPr>
        <p:spPr>
          <a:xfrm>
            <a:off x="8799975" y="1486509"/>
            <a:ext cx="657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腾祥范笑歌楷书简" panose="01010104010101010101" pitchFamily="2" charset="-122"/>
              <a:ea typeface="腾祥范笑歌楷书简" panose="01010104010101010101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5A180EFB-86A3-4E6A-BFAB-05F155AB4598}"/>
              </a:ext>
            </a:extLst>
          </p:cNvPr>
          <p:cNvSpPr/>
          <p:nvPr/>
        </p:nvSpPr>
        <p:spPr>
          <a:xfrm>
            <a:off x="8371982" y="0"/>
            <a:ext cx="1245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舒体" pitchFamily="2" charset="-122"/>
                <a:ea typeface="方正舒体" pitchFamily="2" charset="-122"/>
              </a:rPr>
              <a:t>目</a:t>
            </a:r>
            <a:endParaRPr lang="en-US" altLang="zh-CN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舒体" pitchFamily="2" charset="-122"/>
                <a:ea typeface="方正舒体" pitchFamily="2" charset="-122"/>
              </a:rPr>
              <a:t>标</a:t>
            </a:r>
            <a:endParaRPr lang="en-US" altLang="zh-CN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舒体" pitchFamily="2" charset="-122"/>
                <a:ea typeface="方正舒体" pitchFamily="2" charset="-122"/>
              </a:rPr>
              <a:t>达</a:t>
            </a:r>
            <a:endParaRPr lang="en-US" altLang="zh-CN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舒体" pitchFamily="2" charset="-122"/>
                <a:ea typeface="方正舒体" pitchFamily="2" charset="-122"/>
              </a:rPr>
              <a:t>成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E9CC5C5-2158-4CC5-9035-2D0C2A4B2C66}"/>
              </a:ext>
            </a:extLst>
          </p:cNvPr>
          <p:cNvSpPr txBox="1"/>
          <p:nvPr/>
        </p:nvSpPr>
        <p:spPr>
          <a:xfrm>
            <a:off x="10600074" y="4473433"/>
            <a:ext cx="54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rPr>
              <a:t>气</a:t>
            </a:r>
            <a:endParaRPr lang="en-US" altLang="zh-CN" sz="1000" dirty="0">
              <a:solidFill>
                <a:schemeClr val="bg1"/>
              </a:solidFill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rPr>
              <a:t>特辑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98740C75-DEAC-40A1-B121-BB2DB245759C}"/>
              </a:ext>
            </a:extLst>
          </p:cNvPr>
          <p:cNvSpPr txBox="1"/>
          <p:nvPr/>
        </p:nvSpPr>
        <p:spPr>
          <a:xfrm rot="5400000">
            <a:off x="9191543" y="2543713"/>
            <a:ext cx="216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64CAB34A-A7D8-4EA9-B4B9-EA502AF1A0BE}"/>
              </a:ext>
            </a:extLst>
          </p:cNvPr>
          <p:cNvSpPr/>
          <p:nvPr/>
        </p:nvSpPr>
        <p:spPr>
          <a:xfrm>
            <a:off x="570315" y="620113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D6C6CDC9-0934-4857-962A-994F99ACD2F7}"/>
              </a:ext>
            </a:extLst>
          </p:cNvPr>
          <p:cNvSpPr/>
          <p:nvPr/>
        </p:nvSpPr>
        <p:spPr>
          <a:xfrm>
            <a:off x="989863" y="2010038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EC0F3430-2B4A-461E-A9EA-0AB0EA16352F}"/>
              </a:ext>
            </a:extLst>
          </p:cNvPr>
          <p:cNvSpPr/>
          <p:nvPr/>
        </p:nvSpPr>
        <p:spPr>
          <a:xfrm>
            <a:off x="1420169" y="3249357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7532BA7C-BF58-4ADB-B9B1-4962CCFE44A8}"/>
              </a:ext>
            </a:extLst>
          </p:cNvPr>
          <p:cNvSpPr/>
          <p:nvPr/>
        </p:nvSpPr>
        <p:spPr>
          <a:xfrm>
            <a:off x="2001082" y="4585495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44706" y="893642"/>
            <a:ext cx="6723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）有效扎实推进阅读课程教学，积累了较为可行的策略和优秀课例。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）精心策划寒暑假课程，优化学生现有能力并为新学期发展助力。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54363" y="49346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依托月质量调研、专项素养考核等，学生语文综合素养不断提升，班级之间差距逐渐缩小。</a:t>
            </a:r>
            <a:endParaRPr lang="zh-CN" altLang="en-US" sz="1600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6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cxnSp>
        <p:nvCxnSpPr>
          <p:cNvPr id="6" name="Straight Connector 23">
            <a:extLst>
              <a:ext uri="{FF2B5EF4-FFF2-40B4-BE49-F238E27FC236}">
                <a16:creationId xmlns="" xmlns:a16="http://schemas.microsoft.com/office/drawing/2014/main" id="{91FA8274-7C81-4C9C-AA72-B4F4EC422B41}"/>
              </a:ext>
            </a:extLst>
          </p:cNvPr>
          <p:cNvCxnSpPr/>
          <p:nvPr/>
        </p:nvCxnSpPr>
        <p:spPr>
          <a:xfrm>
            <a:off x="3803693" y="2921199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87">
            <a:extLst>
              <a:ext uri="{FF2B5EF4-FFF2-40B4-BE49-F238E27FC236}">
                <a16:creationId xmlns="" xmlns:a16="http://schemas.microsoft.com/office/drawing/2014/main" id="{AA6F3FD7-1EFD-4D23-B79A-3B3384E984AB}"/>
              </a:ext>
            </a:extLst>
          </p:cNvPr>
          <p:cNvSpPr>
            <a:spLocks noChangeAspect="1"/>
          </p:cNvSpPr>
          <p:nvPr/>
        </p:nvSpPr>
        <p:spPr bwMode="auto">
          <a:xfrm>
            <a:off x="5934903" y="3618131"/>
            <a:ext cx="357617" cy="357710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rgbClr val="699034"/>
          </a:solidFill>
          <a:ln>
            <a:noFill/>
          </a:ln>
          <a:effectLst/>
          <a:extLst/>
        </p:spPr>
        <p:txBody>
          <a:bodyPr lIns="76184" tIns="76184" rIns="76184" bIns="76184" anchor="ctr"/>
          <a:lstStyle/>
          <a:p>
            <a:pPr defTabSz="685646">
              <a:defRPr/>
            </a:pPr>
            <a:endParaRPr lang="es-ES" sz="50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4EF6BF6A-EDBC-4ADB-8241-2C6AF094CE1A}"/>
              </a:ext>
            </a:extLst>
          </p:cNvPr>
          <p:cNvGrpSpPr/>
          <p:nvPr/>
        </p:nvGrpSpPr>
        <p:grpSpPr>
          <a:xfrm>
            <a:off x="4478394" y="2177464"/>
            <a:ext cx="3282227" cy="3279290"/>
            <a:chOff x="4454887" y="2239297"/>
            <a:chExt cx="3282227" cy="3279290"/>
          </a:xfrm>
        </p:grpSpPr>
        <p:grpSp>
          <p:nvGrpSpPr>
            <p:cNvPr id="9" name="Group 32">
              <a:extLst>
                <a:ext uri="{FF2B5EF4-FFF2-40B4-BE49-F238E27FC236}">
                  <a16:creationId xmlns="" xmlns:a16="http://schemas.microsoft.com/office/drawing/2014/main" id="{088C006D-72D5-4F1E-AC17-5742B238E818}"/>
                </a:ext>
              </a:extLst>
            </p:cNvPr>
            <p:cNvGrpSpPr/>
            <p:nvPr/>
          </p:nvGrpSpPr>
          <p:grpSpPr>
            <a:xfrm>
              <a:off x="4454887" y="2284803"/>
              <a:ext cx="1727719" cy="1644048"/>
              <a:chOff x="4321175" y="2138103"/>
              <a:chExt cx="1868488" cy="1778000"/>
            </a:xfrm>
          </p:grpSpPr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44E7C0DF-EF4E-494F-A345-172F65BD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75" y="2138103"/>
                <a:ext cx="1868488" cy="1778000"/>
              </a:xfrm>
              <a:custGeom>
                <a:avLst/>
                <a:gdLst>
                  <a:gd name="T0" fmla="*/ 497 w 497"/>
                  <a:gd name="T1" fmla="*/ 134 h 473"/>
                  <a:gd name="T2" fmla="*/ 408 w 497"/>
                  <a:gd name="T3" fmla="*/ 225 h 473"/>
                  <a:gd name="T4" fmla="*/ 230 w 497"/>
                  <a:gd name="T5" fmla="*/ 440 h 473"/>
                  <a:gd name="T6" fmla="*/ 130 w 497"/>
                  <a:gd name="T7" fmla="*/ 342 h 473"/>
                  <a:gd name="T8" fmla="*/ 0 w 497"/>
                  <a:gd name="T9" fmla="*/ 473 h 473"/>
                  <a:gd name="T10" fmla="*/ 0 w 497"/>
                  <a:gd name="T11" fmla="*/ 459 h 473"/>
                  <a:gd name="T12" fmla="*/ 361 w 497"/>
                  <a:gd name="T13" fmla="*/ 0 h 473"/>
                  <a:gd name="T14" fmla="*/ 497 w 497"/>
                  <a:gd name="T15" fmla="*/ 13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7" h="473">
                    <a:moveTo>
                      <a:pt x="497" y="134"/>
                    </a:moveTo>
                    <a:cubicBezTo>
                      <a:pt x="408" y="225"/>
                      <a:pt x="408" y="225"/>
                      <a:pt x="408" y="225"/>
                    </a:cubicBezTo>
                    <a:cubicBezTo>
                      <a:pt x="311" y="252"/>
                      <a:pt x="238" y="337"/>
                      <a:pt x="230" y="440"/>
                    </a:cubicBezTo>
                    <a:cubicBezTo>
                      <a:pt x="130" y="342"/>
                      <a:pt x="130" y="342"/>
                      <a:pt x="130" y="34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68"/>
                      <a:pt x="0" y="463"/>
                      <a:pt x="0" y="459"/>
                    </a:cubicBezTo>
                    <a:cubicBezTo>
                      <a:pt x="0" y="236"/>
                      <a:pt x="154" y="50"/>
                      <a:pt x="361" y="0"/>
                    </a:cubicBezTo>
                    <a:lnTo>
                      <a:pt x="497" y="134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8">
                <a:extLst>
                  <a:ext uri="{FF2B5EF4-FFF2-40B4-BE49-F238E27FC236}">
                    <a16:creationId xmlns="" xmlns:a16="http://schemas.microsoft.com/office/drawing/2014/main" id="{7402E3DA-740F-4135-9318-E2B29E133719}"/>
                  </a:ext>
                </a:extLst>
              </p:cNvPr>
              <p:cNvSpPr txBox="1"/>
              <p:nvPr/>
            </p:nvSpPr>
            <p:spPr>
              <a:xfrm>
                <a:off x="4776258" y="2642839"/>
                <a:ext cx="695525" cy="63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grpSp>
          <p:nvGrpSpPr>
            <p:cNvPr id="10" name="Group 33">
              <a:extLst>
                <a:ext uri="{FF2B5EF4-FFF2-40B4-BE49-F238E27FC236}">
                  <a16:creationId xmlns="" xmlns:a16="http://schemas.microsoft.com/office/drawing/2014/main" id="{A766680A-B913-49F3-818B-023C8608A597}"/>
                </a:ext>
              </a:extLst>
            </p:cNvPr>
            <p:cNvGrpSpPr/>
            <p:nvPr/>
          </p:nvGrpSpPr>
          <p:grpSpPr>
            <a:xfrm>
              <a:off x="6004990" y="2239297"/>
              <a:ext cx="1698362" cy="1755609"/>
              <a:chOff x="5997575" y="2088890"/>
              <a:chExt cx="1836738" cy="1898650"/>
            </a:xfrm>
          </p:grpSpPr>
          <p:sp>
            <p:nvSpPr>
              <p:cNvPr id="19" name="Freeform 5">
                <a:extLst>
                  <a:ext uri="{FF2B5EF4-FFF2-40B4-BE49-F238E27FC236}">
                    <a16:creationId xmlns="" xmlns:a16="http://schemas.microsoft.com/office/drawing/2014/main" id="{1092A541-CD91-4E5B-A679-D7E3108B4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7575" y="2088890"/>
                <a:ext cx="1836738" cy="1898650"/>
              </a:xfrm>
              <a:custGeom>
                <a:avLst/>
                <a:gdLst>
                  <a:gd name="T0" fmla="*/ 488 w 488"/>
                  <a:gd name="T1" fmla="*/ 376 h 505"/>
                  <a:gd name="T2" fmla="*/ 360 w 488"/>
                  <a:gd name="T3" fmla="*/ 505 h 505"/>
                  <a:gd name="T4" fmla="*/ 259 w 488"/>
                  <a:gd name="T5" fmla="*/ 406 h 505"/>
                  <a:gd name="T6" fmla="*/ 63 w 488"/>
                  <a:gd name="T7" fmla="*/ 232 h 505"/>
                  <a:gd name="T8" fmla="*/ 148 w 488"/>
                  <a:gd name="T9" fmla="*/ 146 h 505"/>
                  <a:gd name="T10" fmla="*/ 0 w 488"/>
                  <a:gd name="T11" fmla="*/ 1 h 505"/>
                  <a:gd name="T12" fmla="*/ 26 w 488"/>
                  <a:gd name="T13" fmla="*/ 0 h 505"/>
                  <a:gd name="T14" fmla="*/ 488 w 488"/>
                  <a:gd name="T15" fmla="*/ 376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8" h="505">
                    <a:moveTo>
                      <a:pt x="488" y="376"/>
                    </a:moveTo>
                    <a:cubicBezTo>
                      <a:pt x="360" y="505"/>
                      <a:pt x="360" y="505"/>
                      <a:pt x="360" y="505"/>
                    </a:cubicBezTo>
                    <a:cubicBezTo>
                      <a:pt x="259" y="406"/>
                      <a:pt x="259" y="406"/>
                      <a:pt x="259" y="406"/>
                    </a:cubicBezTo>
                    <a:cubicBezTo>
                      <a:pt x="234" y="316"/>
                      <a:pt x="158" y="247"/>
                      <a:pt x="63" y="232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54" y="0"/>
                      <a:pt x="444" y="161"/>
                      <a:pt x="488" y="376"/>
                    </a:cubicBez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29">
                <a:extLst>
                  <a:ext uri="{FF2B5EF4-FFF2-40B4-BE49-F238E27FC236}">
                    <a16:creationId xmlns="" xmlns:a16="http://schemas.microsoft.com/office/drawing/2014/main" id="{313949CD-B36C-43F0-8B4C-D0703FDF0869}"/>
                  </a:ext>
                </a:extLst>
              </p:cNvPr>
              <p:cNvSpPr txBox="1"/>
              <p:nvPr/>
            </p:nvSpPr>
            <p:spPr>
              <a:xfrm>
                <a:off x="6691644" y="2642839"/>
                <a:ext cx="695524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="" xmlns:a16="http://schemas.microsoft.com/office/drawing/2014/main" id="{F5D61941-A98A-4F49-9D0F-4808A501890A}"/>
                </a:ext>
              </a:extLst>
            </p:cNvPr>
            <p:cNvGrpSpPr/>
            <p:nvPr/>
          </p:nvGrpSpPr>
          <p:grpSpPr>
            <a:xfrm>
              <a:off x="4493053" y="3807015"/>
              <a:ext cx="1669003" cy="1711572"/>
              <a:chOff x="4362450" y="3784340"/>
              <a:chExt cx="1804988" cy="1851025"/>
            </a:xfrm>
          </p:grpSpPr>
          <p:sp>
            <p:nvSpPr>
              <p:cNvPr id="17" name="Freeform 7">
                <a:extLst>
                  <a:ext uri="{FF2B5EF4-FFF2-40B4-BE49-F238E27FC236}">
                    <a16:creationId xmlns="" xmlns:a16="http://schemas.microsoft.com/office/drawing/2014/main" id="{98D1BA42-58EC-4A40-A0C3-047200CE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450" y="3784340"/>
                <a:ext cx="1804988" cy="1851025"/>
              </a:xfrm>
              <a:custGeom>
                <a:avLst/>
                <a:gdLst>
                  <a:gd name="T0" fmla="*/ 480 w 480"/>
                  <a:gd name="T1" fmla="*/ 492 h 492"/>
                  <a:gd name="T2" fmla="*/ 461 w 480"/>
                  <a:gd name="T3" fmla="*/ 492 h 492"/>
                  <a:gd name="T4" fmla="*/ 0 w 480"/>
                  <a:gd name="T5" fmla="*/ 122 h 492"/>
                  <a:gd name="T6" fmla="*/ 120 w 480"/>
                  <a:gd name="T7" fmla="*/ 0 h 492"/>
                  <a:gd name="T8" fmla="*/ 239 w 480"/>
                  <a:gd name="T9" fmla="*/ 118 h 492"/>
                  <a:gd name="T10" fmla="*/ 424 w 480"/>
                  <a:gd name="T11" fmla="*/ 260 h 492"/>
                  <a:gd name="T12" fmla="*/ 335 w 480"/>
                  <a:gd name="T13" fmla="*/ 350 h 492"/>
                  <a:gd name="T14" fmla="*/ 480 w 480"/>
                  <a:gd name="T15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492">
                    <a:moveTo>
                      <a:pt x="480" y="492"/>
                    </a:moveTo>
                    <a:cubicBezTo>
                      <a:pt x="474" y="492"/>
                      <a:pt x="467" y="492"/>
                      <a:pt x="461" y="492"/>
                    </a:cubicBezTo>
                    <a:cubicBezTo>
                      <a:pt x="235" y="492"/>
                      <a:pt x="46" y="334"/>
                      <a:pt x="0" y="122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71" y="192"/>
                      <a:pt x="341" y="247"/>
                      <a:pt x="424" y="260"/>
                    </a:cubicBezTo>
                    <a:cubicBezTo>
                      <a:pt x="335" y="350"/>
                      <a:pt x="335" y="350"/>
                      <a:pt x="335" y="350"/>
                    </a:cubicBezTo>
                    <a:lnTo>
                      <a:pt x="480" y="492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30">
                <a:extLst>
                  <a:ext uri="{FF2B5EF4-FFF2-40B4-BE49-F238E27FC236}">
                    <a16:creationId xmlns="" xmlns:a16="http://schemas.microsoft.com/office/drawing/2014/main" id="{4E5F259B-94DB-4AE2-AE7B-F631A58417D2}"/>
                  </a:ext>
                </a:extLst>
              </p:cNvPr>
              <p:cNvSpPr txBox="1"/>
              <p:nvPr/>
            </p:nvSpPr>
            <p:spPr>
              <a:xfrm>
                <a:off x="4776258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</a:p>
            </p:txBody>
          </p:sp>
        </p:grpSp>
        <p:grpSp>
          <p:nvGrpSpPr>
            <p:cNvPr id="14" name="Group 34">
              <a:extLst>
                <a:ext uri="{FF2B5EF4-FFF2-40B4-BE49-F238E27FC236}">
                  <a16:creationId xmlns="" xmlns:a16="http://schemas.microsoft.com/office/drawing/2014/main" id="{DA36E9AF-5DE0-4ECB-BFB6-163F3CA845F6}"/>
                </a:ext>
              </a:extLst>
            </p:cNvPr>
            <p:cNvGrpSpPr/>
            <p:nvPr/>
          </p:nvGrpSpPr>
          <p:grpSpPr>
            <a:xfrm>
              <a:off x="5994716" y="3849585"/>
              <a:ext cx="1742398" cy="1630838"/>
              <a:chOff x="5986463" y="3830378"/>
              <a:chExt cx="1884363" cy="1763713"/>
            </a:xfrm>
          </p:grpSpPr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C6F93BCC-A2D3-43A7-92B0-398292481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463" y="3830378"/>
                <a:ext cx="1884363" cy="1763713"/>
              </a:xfrm>
              <a:custGeom>
                <a:avLst/>
                <a:gdLst>
                  <a:gd name="T0" fmla="*/ 501 w 501"/>
                  <a:gd name="T1" fmla="*/ 9 h 469"/>
                  <a:gd name="T2" fmla="*/ 134 w 501"/>
                  <a:gd name="T3" fmla="*/ 469 h 469"/>
                  <a:gd name="T4" fmla="*/ 0 w 501"/>
                  <a:gd name="T5" fmla="*/ 337 h 469"/>
                  <a:gd name="T6" fmla="*/ 93 w 501"/>
                  <a:gd name="T7" fmla="*/ 242 h 469"/>
                  <a:gd name="T8" fmla="*/ 93 w 501"/>
                  <a:gd name="T9" fmla="*/ 242 h 469"/>
                  <a:gd name="T10" fmla="*/ 269 w 501"/>
                  <a:gd name="T11" fmla="*/ 45 h 469"/>
                  <a:gd name="T12" fmla="*/ 364 w 501"/>
                  <a:gd name="T13" fmla="*/ 139 h 469"/>
                  <a:gd name="T14" fmla="*/ 501 w 501"/>
                  <a:gd name="T15" fmla="*/ 0 h 469"/>
                  <a:gd name="T16" fmla="*/ 501 w 501"/>
                  <a:gd name="T17" fmla="*/ 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469">
                    <a:moveTo>
                      <a:pt x="501" y="9"/>
                    </a:moveTo>
                    <a:cubicBezTo>
                      <a:pt x="501" y="233"/>
                      <a:pt x="344" y="421"/>
                      <a:pt x="134" y="469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184" y="217"/>
                      <a:pt x="254" y="140"/>
                      <a:pt x="269" y="45"/>
                    </a:cubicBezTo>
                    <a:cubicBezTo>
                      <a:pt x="364" y="139"/>
                      <a:pt x="364" y="139"/>
                      <a:pt x="364" y="139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3"/>
                      <a:pt x="501" y="6"/>
                      <a:pt x="501" y="9"/>
                    </a:cubicBez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31">
                <a:extLst>
                  <a:ext uri="{FF2B5EF4-FFF2-40B4-BE49-F238E27FC236}">
                    <a16:creationId xmlns="" xmlns:a16="http://schemas.microsoft.com/office/drawing/2014/main" id="{46D40B82-DBC3-4D15-A344-9DD2F1BDDE87}"/>
                  </a:ext>
                </a:extLst>
              </p:cNvPr>
              <p:cNvSpPr txBox="1"/>
              <p:nvPr/>
            </p:nvSpPr>
            <p:spPr>
              <a:xfrm>
                <a:off x="6691641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</p:grpSp>
      </p:grpSp>
      <p:cxnSp>
        <p:nvCxnSpPr>
          <p:cNvPr id="23" name="Straight Connector 23">
            <a:extLst>
              <a:ext uri="{FF2B5EF4-FFF2-40B4-BE49-F238E27FC236}">
                <a16:creationId xmlns="" xmlns:a16="http://schemas.microsoft.com/office/drawing/2014/main" id="{986F613F-3150-4201-A062-CF9C85D401F8}"/>
              </a:ext>
            </a:extLst>
          </p:cNvPr>
          <p:cNvCxnSpPr/>
          <p:nvPr/>
        </p:nvCxnSpPr>
        <p:spPr>
          <a:xfrm>
            <a:off x="3803693" y="4691942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306EB24-B058-461F-9957-5F88D906FD7E}"/>
              </a:ext>
            </a:extLst>
          </p:cNvPr>
          <p:cNvCxnSpPr/>
          <p:nvPr/>
        </p:nvCxnSpPr>
        <p:spPr>
          <a:xfrm>
            <a:off x="7577408" y="2921199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>
            <a:extLst>
              <a:ext uri="{FF2B5EF4-FFF2-40B4-BE49-F238E27FC236}">
                <a16:creationId xmlns="" xmlns:a16="http://schemas.microsoft.com/office/drawing/2014/main" id="{13725227-5084-4EE4-B49C-FECE645CCE87}"/>
              </a:ext>
            </a:extLst>
          </p:cNvPr>
          <p:cNvCxnSpPr/>
          <p:nvPr/>
        </p:nvCxnSpPr>
        <p:spPr>
          <a:xfrm>
            <a:off x="7577408" y="4691942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8BD1F19-772B-462B-A210-055A763D6EBA}"/>
              </a:ext>
            </a:extLst>
          </p:cNvPr>
          <p:cNvGrpSpPr/>
          <p:nvPr/>
        </p:nvGrpSpPr>
        <p:grpSpPr>
          <a:xfrm>
            <a:off x="3154615" y="2750521"/>
            <a:ext cx="396000" cy="396000"/>
            <a:chOff x="3000828" y="2707821"/>
            <a:chExt cx="656560" cy="605065"/>
          </a:xfrm>
        </p:grpSpPr>
        <p:sp>
          <p:nvSpPr>
            <p:cNvPr id="27" name="圆角矩形 42">
              <a:extLst>
                <a:ext uri="{FF2B5EF4-FFF2-40B4-BE49-F238E27FC236}">
                  <a16:creationId xmlns="" xmlns:a16="http://schemas.microsoft.com/office/drawing/2014/main" id="{F329D3B1-24BA-44F5-ABB3-C2E0F22A0F3B}"/>
                </a:ext>
              </a:extLst>
            </p:cNvPr>
            <p:cNvSpPr/>
            <p:nvPr/>
          </p:nvSpPr>
          <p:spPr>
            <a:xfrm>
              <a:off x="3000828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87947B78-47A0-4DC8-B62F-DAC4A3DC8845}"/>
                </a:ext>
              </a:extLst>
            </p:cNvPr>
            <p:cNvGrpSpPr/>
            <p:nvPr/>
          </p:nvGrpSpPr>
          <p:grpSpPr>
            <a:xfrm>
              <a:off x="3219416" y="2800573"/>
              <a:ext cx="300067" cy="419561"/>
              <a:chOff x="6289753" y="965485"/>
              <a:chExt cx="556070" cy="777511"/>
            </a:xfrm>
            <a:solidFill>
              <a:schemeClr val="bg1"/>
            </a:solidFill>
          </p:grpSpPr>
          <p:sp>
            <p:nvSpPr>
              <p:cNvPr id="29" name="Freeform 10">
                <a:extLst>
                  <a:ext uri="{FF2B5EF4-FFF2-40B4-BE49-F238E27FC236}">
                    <a16:creationId xmlns="" xmlns:a16="http://schemas.microsoft.com/office/drawing/2014/main" id="{2416FB05-BEAF-4581-8534-26AD6BD16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849" y="1004853"/>
                <a:ext cx="147629" cy="159110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="" xmlns:a16="http://schemas.microsoft.com/office/drawing/2014/main" id="{FC1F01BD-F11B-4C13-BB7D-4626C2641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753" y="1172165"/>
                <a:ext cx="411722" cy="570831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="" xmlns:a16="http://schemas.microsoft.com/office/drawing/2014/main" id="{46973702-6077-4E35-95EC-03459419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458" y="965485"/>
                <a:ext cx="226365" cy="351028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ED23865B-EEFA-41F2-9642-E130D80D8118}"/>
              </a:ext>
            </a:extLst>
          </p:cNvPr>
          <p:cNvGrpSpPr/>
          <p:nvPr/>
        </p:nvGrpSpPr>
        <p:grpSpPr>
          <a:xfrm>
            <a:off x="3280140" y="4525775"/>
            <a:ext cx="396000" cy="396000"/>
            <a:chOff x="3000828" y="4493078"/>
            <a:chExt cx="656560" cy="605065"/>
          </a:xfrm>
        </p:grpSpPr>
        <p:sp>
          <p:nvSpPr>
            <p:cNvPr id="33" name="圆角矩形 45">
              <a:extLst>
                <a:ext uri="{FF2B5EF4-FFF2-40B4-BE49-F238E27FC236}">
                  <a16:creationId xmlns="" xmlns:a16="http://schemas.microsoft.com/office/drawing/2014/main" id="{2B6EF008-9E33-45D3-BEA2-D32B46DAB6F2}"/>
                </a:ext>
              </a:extLst>
            </p:cNvPr>
            <p:cNvSpPr/>
            <p:nvPr/>
          </p:nvSpPr>
          <p:spPr>
            <a:xfrm>
              <a:off x="3000828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99BE4E80-95F7-4B04-95DE-32903703CF63}"/>
                </a:ext>
              </a:extLst>
            </p:cNvPr>
            <p:cNvGrpSpPr/>
            <p:nvPr/>
          </p:nvGrpSpPr>
          <p:grpSpPr>
            <a:xfrm>
              <a:off x="3122378" y="4616166"/>
              <a:ext cx="413461" cy="358889"/>
              <a:chOff x="8311167" y="3271817"/>
              <a:chExt cx="602314" cy="522816"/>
            </a:xfrm>
            <a:solidFill>
              <a:schemeClr val="bg1"/>
            </a:solidFill>
          </p:grpSpPr>
          <p:sp>
            <p:nvSpPr>
              <p:cNvPr id="35" name="Freeform 25">
                <a:extLst>
                  <a:ext uri="{FF2B5EF4-FFF2-40B4-BE49-F238E27FC236}">
                    <a16:creationId xmlns="" xmlns:a16="http://schemas.microsoft.com/office/drawing/2014/main" id="{0C142CCE-2406-4FB5-8BF4-945557A7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357862"/>
                <a:ext cx="295545" cy="68275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="" xmlns:a16="http://schemas.microsoft.com/office/drawing/2014/main" id="{A03C1A5A-C904-4CAA-AF33-E79C0FBF4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271817"/>
                <a:ext cx="295545" cy="67339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="" xmlns:a16="http://schemas.microsoft.com/office/drawing/2014/main" id="{481E7D4D-B411-4427-818D-99240845B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167" y="3472900"/>
                <a:ext cx="602314" cy="321733"/>
              </a:xfrm>
              <a:custGeom>
                <a:avLst/>
                <a:gdLst>
                  <a:gd name="T0" fmla="*/ 56 w 2836"/>
                  <a:gd name="T1" fmla="*/ 247 h 1516"/>
                  <a:gd name="T2" fmla="*/ 761 w 2836"/>
                  <a:gd name="T3" fmla="*/ 952 h 1516"/>
                  <a:gd name="T4" fmla="*/ 932 w 2836"/>
                  <a:gd name="T5" fmla="*/ 1027 h 1516"/>
                  <a:gd name="T6" fmla="*/ 2188 w 2836"/>
                  <a:gd name="T7" fmla="*/ 1027 h 1516"/>
                  <a:gd name="T8" fmla="*/ 2336 w 2836"/>
                  <a:gd name="T9" fmla="*/ 1089 h 1516"/>
                  <a:gd name="T10" fmla="*/ 2713 w 2836"/>
                  <a:gd name="T11" fmla="*/ 1477 h 1516"/>
                  <a:gd name="T12" fmla="*/ 2784 w 2836"/>
                  <a:gd name="T13" fmla="*/ 1516 h 1516"/>
                  <a:gd name="T14" fmla="*/ 2836 w 2836"/>
                  <a:gd name="T15" fmla="*/ 1426 h 1516"/>
                  <a:gd name="T16" fmla="*/ 2836 w 2836"/>
                  <a:gd name="T17" fmla="*/ 1031 h 1516"/>
                  <a:gd name="T18" fmla="*/ 2775 w 2836"/>
                  <a:gd name="T19" fmla="*/ 882 h 1516"/>
                  <a:gd name="T20" fmla="*/ 2535 w 2836"/>
                  <a:gd name="T21" fmla="*/ 631 h 1516"/>
                  <a:gd name="T22" fmla="*/ 2149 w 2836"/>
                  <a:gd name="T23" fmla="*/ 245 h 1516"/>
                  <a:gd name="T24" fmla="*/ 2040 w 2836"/>
                  <a:gd name="T25" fmla="*/ 196 h 1516"/>
                  <a:gd name="T26" fmla="*/ 1018 w 2836"/>
                  <a:gd name="T27" fmla="*/ 196 h 1516"/>
                  <a:gd name="T28" fmla="*/ 873 w 2836"/>
                  <a:gd name="T29" fmla="*/ 342 h 1516"/>
                  <a:gd name="T30" fmla="*/ 1018 w 2836"/>
                  <a:gd name="T31" fmla="*/ 487 h 1516"/>
                  <a:gd name="T32" fmla="*/ 1734 w 2836"/>
                  <a:gd name="T33" fmla="*/ 487 h 1516"/>
                  <a:gd name="T34" fmla="*/ 1811 w 2836"/>
                  <a:gd name="T35" fmla="*/ 563 h 1516"/>
                  <a:gd name="T36" fmla="*/ 782 w 2836"/>
                  <a:gd name="T37" fmla="*/ 563 h 1516"/>
                  <a:gd name="T38" fmla="*/ 262 w 2836"/>
                  <a:gd name="T39" fmla="*/ 42 h 1516"/>
                  <a:gd name="T40" fmla="*/ 159 w 2836"/>
                  <a:gd name="T41" fmla="*/ 0 h 1516"/>
                  <a:gd name="T42" fmla="*/ 56 w 2836"/>
                  <a:gd name="T43" fmla="*/ 42 h 1516"/>
                  <a:gd name="T44" fmla="*/ 56 w 2836"/>
                  <a:gd name="T45" fmla="*/ 247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6" h="1516">
                    <a:moveTo>
                      <a:pt x="56" y="247"/>
                    </a:moveTo>
                    <a:lnTo>
                      <a:pt x="761" y="952"/>
                    </a:lnTo>
                    <a:cubicBezTo>
                      <a:pt x="803" y="998"/>
                      <a:pt x="864" y="1027"/>
                      <a:pt x="932" y="1027"/>
                    </a:cubicBezTo>
                    <a:lnTo>
                      <a:pt x="2188" y="1027"/>
                    </a:lnTo>
                    <a:cubicBezTo>
                      <a:pt x="2236" y="1027"/>
                      <a:pt x="2302" y="1055"/>
                      <a:pt x="2336" y="1089"/>
                    </a:cubicBezTo>
                    <a:lnTo>
                      <a:pt x="2713" y="1477"/>
                    </a:lnTo>
                    <a:cubicBezTo>
                      <a:pt x="2740" y="1503"/>
                      <a:pt x="2764" y="1516"/>
                      <a:pt x="2784" y="1516"/>
                    </a:cubicBezTo>
                    <a:cubicBezTo>
                      <a:pt x="2816" y="1516"/>
                      <a:pt x="2836" y="1485"/>
                      <a:pt x="2836" y="1426"/>
                    </a:cubicBezTo>
                    <a:lnTo>
                      <a:pt x="2836" y="1031"/>
                    </a:lnTo>
                    <a:cubicBezTo>
                      <a:pt x="2836" y="983"/>
                      <a:pt x="2809" y="916"/>
                      <a:pt x="2775" y="882"/>
                    </a:cubicBezTo>
                    <a:lnTo>
                      <a:pt x="2535" y="631"/>
                    </a:lnTo>
                    <a:lnTo>
                      <a:pt x="2149" y="245"/>
                    </a:lnTo>
                    <a:cubicBezTo>
                      <a:pt x="2121" y="216"/>
                      <a:pt x="2083" y="196"/>
                      <a:pt x="2040" y="196"/>
                    </a:cubicBezTo>
                    <a:lnTo>
                      <a:pt x="1018" y="196"/>
                    </a:lnTo>
                    <a:cubicBezTo>
                      <a:pt x="938" y="196"/>
                      <a:pt x="873" y="261"/>
                      <a:pt x="873" y="342"/>
                    </a:cubicBezTo>
                    <a:cubicBezTo>
                      <a:pt x="873" y="422"/>
                      <a:pt x="938" y="487"/>
                      <a:pt x="1018" y="487"/>
                    </a:cubicBezTo>
                    <a:lnTo>
                      <a:pt x="1734" y="487"/>
                    </a:lnTo>
                    <a:lnTo>
                      <a:pt x="1811" y="563"/>
                    </a:lnTo>
                    <a:lnTo>
                      <a:pt x="782" y="563"/>
                    </a:lnTo>
                    <a:lnTo>
                      <a:pt x="262" y="42"/>
                    </a:lnTo>
                    <a:cubicBezTo>
                      <a:pt x="233" y="14"/>
                      <a:pt x="196" y="0"/>
                      <a:pt x="159" y="0"/>
                    </a:cubicBezTo>
                    <a:cubicBezTo>
                      <a:pt x="122" y="0"/>
                      <a:pt x="85" y="14"/>
                      <a:pt x="56" y="42"/>
                    </a:cubicBezTo>
                    <a:cubicBezTo>
                      <a:pt x="0" y="99"/>
                      <a:pt x="0" y="191"/>
                      <a:pt x="56" y="2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="" xmlns:a16="http://schemas.microsoft.com/office/drawing/2014/main" id="{724AEC22-F847-4073-A6E2-18EB7125F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444842"/>
                <a:ext cx="295545" cy="99139"/>
              </a:xfrm>
              <a:custGeom>
                <a:avLst/>
                <a:gdLst>
                  <a:gd name="T0" fmla="*/ 68 w 1392"/>
                  <a:gd name="T1" fmla="*/ 470 h 470"/>
                  <a:gd name="T2" fmla="*/ 299 w 1392"/>
                  <a:gd name="T3" fmla="*/ 242 h 470"/>
                  <a:gd name="T4" fmla="*/ 1321 w 1392"/>
                  <a:gd name="T5" fmla="*/ 242 h 470"/>
                  <a:gd name="T6" fmla="*/ 1392 w 1392"/>
                  <a:gd name="T7" fmla="*/ 254 h 470"/>
                  <a:gd name="T8" fmla="*/ 1392 w 1392"/>
                  <a:gd name="T9" fmla="*/ 145 h 470"/>
                  <a:gd name="T10" fmla="*/ 1247 w 1392"/>
                  <a:gd name="T11" fmla="*/ 0 h 470"/>
                  <a:gd name="T12" fmla="*/ 145 w 1392"/>
                  <a:gd name="T13" fmla="*/ 0 h 470"/>
                  <a:gd name="T14" fmla="*/ 0 w 1392"/>
                  <a:gd name="T15" fmla="*/ 145 h 470"/>
                  <a:gd name="T16" fmla="*/ 0 w 1392"/>
                  <a:gd name="T17" fmla="*/ 348 h 470"/>
                  <a:gd name="T18" fmla="*/ 68 w 1392"/>
                  <a:gd name="T1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2" h="470">
                    <a:moveTo>
                      <a:pt x="68" y="470"/>
                    </a:moveTo>
                    <a:cubicBezTo>
                      <a:pt x="70" y="344"/>
                      <a:pt x="173" y="242"/>
                      <a:pt x="299" y="242"/>
                    </a:cubicBezTo>
                    <a:lnTo>
                      <a:pt x="1321" y="242"/>
                    </a:lnTo>
                    <a:cubicBezTo>
                      <a:pt x="1346" y="242"/>
                      <a:pt x="1370" y="246"/>
                      <a:pt x="1392" y="254"/>
                    </a:cubicBezTo>
                    <a:lnTo>
                      <a:pt x="1392" y="145"/>
                    </a:lnTo>
                    <a:cubicBezTo>
                      <a:pt x="1392" y="65"/>
                      <a:pt x="1327" y="0"/>
                      <a:pt x="1247" y="0"/>
                    </a:cubicBezTo>
                    <a:lnTo>
                      <a:pt x="145" y="0"/>
                    </a:lnTo>
                    <a:cubicBezTo>
                      <a:pt x="65" y="0"/>
                      <a:pt x="0" y="65"/>
                      <a:pt x="0" y="145"/>
                    </a:cubicBezTo>
                    <a:lnTo>
                      <a:pt x="0" y="348"/>
                    </a:lnTo>
                    <a:cubicBezTo>
                      <a:pt x="0" y="399"/>
                      <a:pt x="27" y="444"/>
                      <a:pt x="68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18CA0437-8E6F-42A3-8B22-15A80A12534A}"/>
              </a:ext>
            </a:extLst>
          </p:cNvPr>
          <p:cNvGrpSpPr/>
          <p:nvPr/>
        </p:nvGrpSpPr>
        <p:grpSpPr>
          <a:xfrm>
            <a:off x="8583307" y="4431246"/>
            <a:ext cx="396000" cy="396000"/>
            <a:chOff x="8559800" y="4493078"/>
            <a:chExt cx="656560" cy="605065"/>
          </a:xfrm>
        </p:grpSpPr>
        <p:sp>
          <p:nvSpPr>
            <p:cNvPr id="40" name="圆角矩形 46">
              <a:extLst>
                <a:ext uri="{FF2B5EF4-FFF2-40B4-BE49-F238E27FC236}">
                  <a16:creationId xmlns="" xmlns:a16="http://schemas.microsoft.com/office/drawing/2014/main" id="{20464814-4CEC-4EA4-8A3C-BBB47EC9ED10}"/>
                </a:ext>
              </a:extLst>
            </p:cNvPr>
            <p:cNvSpPr/>
            <p:nvPr/>
          </p:nvSpPr>
          <p:spPr>
            <a:xfrm>
              <a:off x="8559800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="" xmlns:a16="http://schemas.microsoft.com/office/drawing/2014/main" id="{A2E84397-00B4-4B9F-91A4-83D73CD98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6471" y="4637513"/>
              <a:ext cx="403219" cy="316194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39852BB1-620F-4A2D-B00E-481BC0D688D9}"/>
              </a:ext>
            </a:extLst>
          </p:cNvPr>
          <p:cNvGrpSpPr/>
          <p:nvPr/>
        </p:nvGrpSpPr>
        <p:grpSpPr>
          <a:xfrm>
            <a:off x="8713587" y="2750521"/>
            <a:ext cx="396000" cy="396000"/>
            <a:chOff x="8559800" y="2707821"/>
            <a:chExt cx="656560" cy="605065"/>
          </a:xfrm>
        </p:grpSpPr>
        <p:sp>
          <p:nvSpPr>
            <p:cNvPr id="43" name="圆角矩形 44">
              <a:extLst>
                <a:ext uri="{FF2B5EF4-FFF2-40B4-BE49-F238E27FC236}">
                  <a16:creationId xmlns="" xmlns:a16="http://schemas.microsoft.com/office/drawing/2014/main" id="{1440B419-5A52-48ED-8FDD-6C50EF2504B2}"/>
                </a:ext>
              </a:extLst>
            </p:cNvPr>
            <p:cNvSpPr/>
            <p:nvPr/>
          </p:nvSpPr>
          <p:spPr>
            <a:xfrm>
              <a:off x="8559800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="" xmlns:a16="http://schemas.microsoft.com/office/drawing/2014/main" id="{EDB1A50C-6F30-48B7-8F30-38B7C48B3CE5}"/>
                </a:ext>
              </a:extLst>
            </p:cNvPr>
            <p:cNvGrpSpPr/>
            <p:nvPr/>
          </p:nvGrpSpPr>
          <p:grpSpPr>
            <a:xfrm>
              <a:off x="8699955" y="2841900"/>
              <a:ext cx="376251" cy="336907"/>
              <a:chOff x="8334874" y="2285270"/>
              <a:chExt cx="554900" cy="496874"/>
            </a:xfrm>
            <a:solidFill>
              <a:schemeClr val="bg1"/>
            </a:solidFill>
          </p:grpSpPr>
          <p:sp>
            <p:nvSpPr>
              <p:cNvPr id="45" name="Freeform 205">
                <a:extLst>
                  <a:ext uri="{FF2B5EF4-FFF2-40B4-BE49-F238E27FC236}">
                    <a16:creationId xmlns="" xmlns:a16="http://schemas.microsoft.com/office/drawing/2014/main" id="{696D5FAA-4FA2-4F56-A1ED-1CCD41FACD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8291" y="2285270"/>
                <a:ext cx="257503" cy="250251"/>
              </a:xfrm>
              <a:custGeom>
                <a:avLst/>
                <a:gdLst>
                  <a:gd name="T0" fmla="*/ 12 w 71"/>
                  <a:gd name="T1" fmla="*/ 69 h 69"/>
                  <a:gd name="T2" fmla="*/ 12 w 71"/>
                  <a:gd name="T3" fmla="*/ 67 h 69"/>
                  <a:gd name="T4" fmla="*/ 64 w 71"/>
                  <a:gd name="T5" fmla="*/ 67 h 69"/>
                  <a:gd name="T6" fmla="*/ 64 w 71"/>
                  <a:gd name="T7" fmla="*/ 69 h 69"/>
                  <a:gd name="T8" fmla="*/ 71 w 71"/>
                  <a:gd name="T9" fmla="*/ 69 h 69"/>
                  <a:gd name="T10" fmla="*/ 71 w 71"/>
                  <a:gd name="T11" fmla="*/ 10 h 69"/>
                  <a:gd name="T12" fmla="*/ 59 w 71"/>
                  <a:gd name="T13" fmla="*/ 0 h 69"/>
                  <a:gd name="T14" fmla="*/ 0 w 71"/>
                  <a:gd name="T15" fmla="*/ 0 h 69"/>
                  <a:gd name="T16" fmla="*/ 0 w 71"/>
                  <a:gd name="T17" fmla="*/ 69 h 69"/>
                  <a:gd name="T18" fmla="*/ 12 w 71"/>
                  <a:gd name="T19" fmla="*/ 69 h 69"/>
                  <a:gd name="T20" fmla="*/ 59 w 71"/>
                  <a:gd name="T21" fmla="*/ 3 h 69"/>
                  <a:gd name="T22" fmla="*/ 69 w 71"/>
                  <a:gd name="T23" fmla="*/ 12 h 69"/>
                  <a:gd name="T24" fmla="*/ 59 w 71"/>
                  <a:gd name="T25" fmla="*/ 12 h 69"/>
                  <a:gd name="T26" fmla="*/ 59 w 71"/>
                  <a:gd name="T27" fmla="*/ 3 h 69"/>
                  <a:gd name="T28" fmla="*/ 12 w 71"/>
                  <a:gd name="T29" fmla="*/ 17 h 69"/>
                  <a:gd name="T30" fmla="*/ 64 w 71"/>
                  <a:gd name="T31" fmla="*/ 17 h 69"/>
                  <a:gd name="T32" fmla="*/ 64 w 71"/>
                  <a:gd name="T33" fmla="*/ 22 h 69"/>
                  <a:gd name="T34" fmla="*/ 12 w 71"/>
                  <a:gd name="T35" fmla="*/ 22 h 69"/>
                  <a:gd name="T36" fmla="*/ 12 w 71"/>
                  <a:gd name="T37" fmla="*/ 17 h 69"/>
                  <a:gd name="T38" fmla="*/ 12 w 71"/>
                  <a:gd name="T39" fmla="*/ 29 h 69"/>
                  <a:gd name="T40" fmla="*/ 64 w 71"/>
                  <a:gd name="T41" fmla="*/ 29 h 69"/>
                  <a:gd name="T42" fmla="*/ 64 w 71"/>
                  <a:gd name="T43" fmla="*/ 33 h 69"/>
                  <a:gd name="T44" fmla="*/ 12 w 71"/>
                  <a:gd name="T45" fmla="*/ 33 h 69"/>
                  <a:gd name="T46" fmla="*/ 12 w 71"/>
                  <a:gd name="T47" fmla="*/ 29 h 69"/>
                  <a:gd name="T48" fmla="*/ 12 w 71"/>
                  <a:gd name="T49" fmla="*/ 41 h 69"/>
                  <a:gd name="T50" fmla="*/ 64 w 71"/>
                  <a:gd name="T51" fmla="*/ 41 h 69"/>
                  <a:gd name="T52" fmla="*/ 64 w 71"/>
                  <a:gd name="T53" fmla="*/ 48 h 69"/>
                  <a:gd name="T54" fmla="*/ 12 w 71"/>
                  <a:gd name="T55" fmla="*/ 48 h 69"/>
                  <a:gd name="T56" fmla="*/ 12 w 71"/>
                  <a:gd name="T57" fmla="*/ 41 h 69"/>
                  <a:gd name="T58" fmla="*/ 12 w 71"/>
                  <a:gd name="T59" fmla="*/ 52 h 69"/>
                  <a:gd name="T60" fmla="*/ 64 w 71"/>
                  <a:gd name="T61" fmla="*/ 52 h 69"/>
                  <a:gd name="T62" fmla="*/ 64 w 71"/>
                  <a:gd name="T63" fmla="*/ 59 h 69"/>
                  <a:gd name="T64" fmla="*/ 12 w 71"/>
                  <a:gd name="T65" fmla="*/ 59 h 69"/>
                  <a:gd name="T66" fmla="*/ 12 w 71"/>
                  <a:gd name="T67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69">
                    <a:moveTo>
                      <a:pt x="12" y="69"/>
                    </a:moveTo>
                    <a:lnTo>
                      <a:pt x="12" y="67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71" y="69"/>
                    </a:lnTo>
                    <a:lnTo>
                      <a:pt x="71" y="10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2" y="69"/>
                    </a:lnTo>
                    <a:close/>
                    <a:moveTo>
                      <a:pt x="59" y="3"/>
                    </a:moveTo>
                    <a:lnTo>
                      <a:pt x="69" y="12"/>
                    </a:lnTo>
                    <a:lnTo>
                      <a:pt x="59" y="12"/>
                    </a:lnTo>
                    <a:lnTo>
                      <a:pt x="59" y="3"/>
                    </a:lnTo>
                    <a:close/>
                    <a:moveTo>
                      <a:pt x="12" y="17"/>
                    </a:moveTo>
                    <a:lnTo>
                      <a:pt x="64" y="17"/>
                    </a:lnTo>
                    <a:lnTo>
                      <a:pt x="64" y="22"/>
                    </a:lnTo>
                    <a:lnTo>
                      <a:pt x="12" y="22"/>
                    </a:lnTo>
                    <a:lnTo>
                      <a:pt x="12" y="17"/>
                    </a:lnTo>
                    <a:close/>
                    <a:moveTo>
                      <a:pt x="12" y="29"/>
                    </a:moveTo>
                    <a:lnTo>
                      <a:pt x="64" y="29"/>
                    </a:lnTo>
                    <a:lnTo>
                      <a:pt x="64" y="33"/>
                    </a:lnTo>
                    <a:lnTo>
                      <a:pt x="12" y="33"/>
                    </a:lnTo>
                    <a:lnTo>
                      <a:pt x="12" y="29"/>
                    </a:lnTo>
                    <a:close/>
                    <a:moveTo>
                      <a:pt x="12" y="41"/>
                    </a:moveTo>
                    <a:lnTo>
                      <a:pt x="64" y="41"/>
                    </a:lnTo>
                    <a:lnTo>
                      <a:pt x="64" y="48"/>
                    </a:lnTo>
                    <a:lnTo>
                      <a:pt x="12" y="48"/>
                    </a:lnTo>
                    <a:lnTo>
                      <a:pt x="12" y="41"/>
                    </a:lnTo>
                    <a:close/>
                    <a:moveTo>
                      <a:pt x="12" y="52"/>
                    </a:moveTo>
                    <a:lnTo>
                      <a:pt x="64" y="52"/>
                    </a:lnTo>
                    <a:lnTo>
                      <a:pt x="64" y="59"/>
                    </a:lnTo>
                    <a:lnTo>
                      <a:pt x="12" y="59"/>
                    </a:lnTo>
                    <a:lnTo>
                      <a:pt x="1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206">
                <a:extLst>
                  <a:ext uri="{FF2B5EF4-FFF2-40B4-BE49-F238E27FC236}">
                    <a16:creationId xmlns="" xmlns:a16="http://schemas.microsoft.com/office/drawing/2014/main" id="{881FD204-3B70-49F1-A4E7-B4AB439C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2903" y="2698727"/>
                <a:ext cx="446096" cy="83417"/>
              </a:xfrm>
              <a:custGeom>
                <a:avLst/>
                <a:gdLst>
                  <a:gd name="T0" fmla="*/ 47 w 52"/>
                  <a:gd name="T1" fmla="*/ 0 h 10"/>
                  <a:gd name="T2" fmla="*/ 5 w 52"/>
                  <a:gd name="T3" fmla="*/ 0 h 10"/>
                  <a:gd name="T4" fmla="*/ 0 w 52"/>
                  <a:gd name="T5" fmla="*/ 5 h 10"/>
                  <a:gd name="T6" fmla="*/ 5 w 52"/>
                  <a:gd name="T7" fmla="*/ 10 h 10"/>
                  <a:gd name="T8" fmla="*/ 47 w 52"/>
                  <a:gd name="T9" fmla="*/ 10 h 10"/>
                  <a:gd name="T10" fmla="*/ 52 w 52"/>
                  <a:gd name="T11" fmla="*/ 5 h 10"/>
                  <a:gd name="T12" fmla="*/ 47 w 5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">
                    <a:moveTo>
                      <a:pt x="4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52" y="8"/>
                      <a:pt x="52" y="5"/>
                    </a:cubicBezTo>
                    <a:cubicBezTo>
                      <a:pt x="52" y="2"/>
                      <a:pt x="4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207">
                <a:extLst>
                  <a:ext uri="{FF2B5EF4-FFF2-40B4-BE49-F238E27FC236}">
                    <a16:creationId xmlns="" xmlns:a16="http://schemas.microsoft.com/office/drawing/2014/main" id="{9E0D5E43-E67F-47CD-B60A-1DAFD7231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874" y="2499252"/>
                <a:ext cx="554900" cy="257504"/>
              </a:xfrm>
              <a:custGeom>
                <a:avLst/>
                <a:gdLst>
                  <a:gd name="T0" fmla="*/ 60 w 65"/>
                  <a:gd name="T1" fmla="*/ 0 h 30"/>
                  <a:gd name="T2" fmla="*/ 43 w 65"/>
                  <a:gd name="T3" fmla="*/ 0 h 30"/>
                  <a:gd name="T4" fmla="*/ 43 w 65"/>
                  <a:gd name="T5" fmla="*/ 6 h 30"/>
                  <a:gd name="T6" fmla="*/ 8 w 65"/>
                  <a:gd name="T7" fmla="*/ 6 h 30"/>
                  <a:gd name="T8" fmla="*/ 8 w 65"/>
                  <a:gd name="T9" fmla="*/ 0 h 30"/>
                  <a:gd name="T10" fmla="*/ 6 w 65"/>
                  <a:gd name="T11" fmla="*/ 0 h 30"/>
                  <a:gd name="T12" fmla="*/ 0 w 65"/>
                  <a:gd name="T13" fmla="*/ 6 h 30"/>
                  <a:gd name="T14" fmla="*/ 0 w 65"/>
                  <a:gd name="T15" fmla="*/ 24 h 30"/>
                  <a:gd name="T16" fmla="*/ 5 w 65"/>
                  <a:gd name="T17" fmla="*/ 30 h 30"/>
                  <a:gd name="T18" fmla="*/ 5 w 65"/>
                  <a:gd name="T19" fmla="*/ 28 h 30"/>
                  <a:gd name="T20" fmla="*/ 5 w 65"/>
                  <a:gd name="T21" fmla="*/ 27 h 30"/>
                  <a:gd name="T22" fmla="*/ 5 w 65"/>
                  <a:gd name="T23" fmla="*/ 27 h 30"/>
                  <a:gd name="T24" fmla="*/ 12 w 65"/>
                  <a:gd name="T25" fmla="*/ 21 h 30"/>
                  <a:gd name="T26" fmla="*/ 54 w 65"/>
                  <a:gd name="T27" fmla="*/ 21 h 30"/>
                  <a:gd name="T28" fmla="*/ 61 w 65"/>
                  <a:gd name="T29" fmla="*/ 28 h 30"/>
                  <a:gd name="T30" fmla="*/ 61 w 65"/>
                  <a:gd name="T31" fmla="*/ 30 h 30"/>
                  <a:gd name="T32" fmla="*/ 65 w 65"/>
                  <a:gd name="T33" fmla="*/ 24 h 30"/>
                  <a:gd name="T34" fmla="*/ 65 w 65"/>
                  <a:gd name="T35" fmla="*/ 6 h 30"/>
                  <a:gd name="T36" fmla="*/ 60 w 65"/>
                  <a:gd name="T37" fmla="*/ 0 h 30"/>
                  <a:gd name="T38" fmla="*/ 56 w 65"/>
                  <a:gd name="T39" fmla="*/ 12 h 30"/>
                  <a:gd name="T40" fmla="*/ 52 w 65"/>
                  <a:gd name="T41" fmla="*/ 8 h 30"/>
                  <a:gd name="T42" fmla="*/ 56 w 65"/>
                  <a:gd name="T43" fmla="*/ 4 h 30"/>
                  <a:gd name="T44" fmla="*/ 60 w 65"/>
                  <a:gd name="T45" fmla="*/ 8 h 30"/>
                  <a:gd name="T46" fmla="*/ 56 w 65"/>
                  <a:gd name="T4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30">
                    <a:moveTo>
                      <a:pt x="6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29"/>
                      <a:pt x="5" y="30"/>
                    </a:cubicBezTo>
                    <a:cubicBezTo>
                      <a:pt x="5" y="29"/>
                      <a:pt x="5" y="29"/>
                      <a:pt x="5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3"/>
                      <a:pt x="9" y="21"/>
                      <a:pt x="12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8" y="21"/>
                      <a:pt x="61" y="24"/>
                      <a:pt x="61" y="28"/>
                    </a:cubicBezTo>
                    <a:cubicBezTo>
                      <a:pt x="61" y="29"/>
                      <a:pt x="61" y="29"/>
                      <a:pt x="61" y="30"/>
                    </a:cubicBezTo>
                    <a:cubicBezTo>
                      <a:pt x="63" y="29"/>
                      <a:pt x="65" y="27"/>
                      <a:pt x="65" y="24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3" y="0"/>
                      <a:pt x="60" y="0"/>
                    </a:cubicBezTo>
                    <a:close/>
                    <a:moveTo>
                      <a:pt x="56" y="12"/>
                    </a:moveTo>
                    <a:cubicBezTo>
                      <a:pt x="54" y="12"/>
                      <a:pt x="52" y="10"/>
                      <a:pt x="52" y="8"/>
                    </a:cubicBezTo>
                    <a:cubicBezTo>
                      <a:pt x="52" y="6"/>
                      <a:pt x="54" y="4"/>
                      <a:pt x="56" y="4"/>
                    </a:cubicBezTo>
                    <a:cubicBezTo>
                      <a:pt x="58" y="4"/>
                      <a:pt x="60" y="6"/>
                      <a:pt x="60" y="8"/>
                    </a:cubicBezTo>
                    <a:cubicBezTo>
                      <a:pt x="60" y="10"/>
                      <a:pt x="58" y="12"/>
                      <a:pt x="5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4BF10177-3FAF-4DB0-B585-880521E83B75}"/>
              </a:ext>
            </a:extLst>
          </p:cNvPr>
          <p:cNvSpPr txBox="1"/>
          <p:nvPr/>
        </p:nvSpPr>
        <p:spPr>
          <a:xfrm>
            <a:off x="8990863" y="2767090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23B8DBE2-27F8-4BA5-9126-6AF569637549}"/>
              </a:ext>
            </a:extLst>
          </p:cNvPr>
          <p:cNvSpPr/>
          <p:nvPr/>
        </p:nvSpPr>
        <p:spPr>
          <a:xfrm>
            <a:off x="8607502" y="3142031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C027F5BE-663A-4EF7-87FA-796F8B3F88FF}"/>
              </a:ext>
            </a:extLst>
          </p:cNvPr>
          <p:cNvSpPr txBox="1"/>
          <p:nvPr/>
        </p:nvSpPr>
        <p:spPr>
          <a:xfrm>
            <a:off x="8854184" y="4456598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D3516D65-3F05-4229-A1A3-E772182DBD9E}"/>
              </a:ext>
            </a:extLst>
          </p:cNvPr>
          <p:cNvSpPr/>
          <p:nvPr/>
        </p:nvSpPr>
        <p:spPr>
          <a:xfrm>
            <a:off x="8470823" y="4831539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59A4191E-F07E-4515-B3E5-71663CCBB972}"/>
              </a:ext>
            </a:extLst>
          </p:cNvPr>
          <p:cNvSpPr txBox="1"/>
          <p:nvPr/>
        </p:nvSpPr>
        <p:spPr>
          <a:xfrm>
            <a:off x="1488242" y="4558008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38597EEF-0102-4B0E-ABD7-A8CBF5DE91EF}"/>
              </a:ext>
            </a:extLst>
          </p:cNvPr>
          <p:cNvSpPr/>
          <p:nvPr/>
        </p:nvSpPr>
        <p:spPr>
          <a:xfrm>
            <a:off x="212863" y="4962574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5A19DF09-1B37-49C7-A700-A9DC04C8B6CE}"/>
              </a:ext>
            </a:extLst>
          </p:cNvPr>
          <p:cNvSpPr txBox="1"/>
          <p:nvPr/>
        </p:nvSpPr>
        <p:spPr>
          <a:xfrm>
            <a:off x="1328992" y="2715276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="" xmlns:a16="http://schemas.microsoft.com/office/drawing/2014/main" id="{F80A28AD-5825-4ACD-9460-B0B6A10EC8C3}"/>
              </a:ext>
            </a:extLst>
          </p:cNvPr>
          <p:cNvSpPr/>
          <p:nvPr/>
        </p:nvSpPr>
        <p:spPr>
          <a:xfrm>
            <a:off x="53613" y="3119842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</p:spTree>
    <p:extLst>
      <p:ext uri="{BB962C8B-B14F-4D97-AF65-F5344CB8AC3E}">
        <p14:creationId xmlns="" xmlns:p14="http://schemas.microsoft.com/office/powerpoint/2010/main" val="267346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1D61C18A-D749-41E0-B567-60D1B9A5B3A0}"/>
              </a:ext>
            </a:extLst>
          </p:cNvPr>
          <p:cNvGrpSpPr/>
          <p:nvPr/>
        </p:nvGrpSpPr>
        <p:grpSpPr>
          <a:xfrm>
            <a:off x="1091633" y="2759952"/>
            <a:ext cx="3004847" cy="1768949"/>
            <a:chOff x="918642" y="1953624"/>
            <a:chExt cx="2018224" cy="1266198"/>
          </a:xfrm>
        </p:grpSpPr>
        <p:sp>
          <p:nvSpPr>
            <p:cNvPr id="18" name="Freeform 276">
              <a:extLst>
                <a:ext uri="{FF2B5EF4-FFF2-40B4-BE49-F238E27FC236}">
                  <a16:creationId xmlns="" xmlns:a16="http://schemas.microsoft.com/office/drawing/2014/main" id="{05EF3148-65BB-4411-A334-E4B42C47B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53624"/>
              <a:ext cx="308459" cy="284857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02F0B258-1007-4417-8A90-F31370C88BA4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="" xmlns:a16="http://schemas.microsoft.com/office/drawing/2014/main" id="{E71BA739-AB3D-43CD-9FC0-57C0EC8F9D08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6="http://schemas.microsoft.com/office/drawing/2014/main" id="{FEC6A370-584B-4C75-A8DF-237E4A5BCE90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6="http://schemas.microsoft.com/office/drawing/2014/main" id="{CB9A8D40-A8E1-4CA6-87E7-963A094CDA7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6="http://schemas.microsoft.com/office/drawing/2014/main" id="{E73FE59E-A2D7-4540-A0CE-D52BFBDE9438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6="http://schemas.microsoft.com/office/drawing/2014/main" id="{BB50F55F-9FC3-4AFD-AC2A-64CA2402EAF5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34">
                <a:extLst>
                  <a:ext uri="{FF2B5EF4-FFF2-40B4-BE49-F238E27FC236}">
                    <a16:creationId xmlns="" xmlns:a16="http://schemas.microsoft.com/office/drawing/2014/main" id="{82C87AA2-2E88-48F3-AAC2-3F714F6B9A7F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54050707-2189-484A-A7B1-470E17F2B1B1}"/>
              </a:ext>
            </a:extLst>
          </p:cNvPr>
          <p:cNvSpPr/>
          <p:nvPr/>
        </p:nvSpPr>
        <p:spPr>
          <a:xfrm>
            <a:off x="1158986" y="4781863"/>
            <a:ext cx="2786964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  <a:hlinkClick r:id="rId4" action="ppaction://hlinksldjump"/>
              </a:rPr>
              <a:t>1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  <a:hlinkClick r:id="rId4" action="ppaction://hlinksldjump"/>
              </a:rPr>
              <a:t>、梳理教材阅读要素，有效提升阅读训练点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  <a:hlinkClick r:id="rId4" action="ppaction://hlinksldjump"/>
              </a:rPr>
              <a:t>。</a:t>
            </a:r>
            <a:endParaRPr lang="zh-CN" altLang="zh-CN" sz="20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660F72A7-990B-417D-9C97-E2AB37AE2CC7}"/>
              </a:ext>
            </a:extLst>
          </p:cNvPr>
          <p:cNvGrpSpPr/>
          <p:nvPr/>
        </p:nvGrpSpPr>
        <p:grpSpPr>
          <a:xfrm>
            <a:off x="4661116" y="2752109"/>
            <a:ext cx="3004848" cy="1784635"/>
            <a:chOff x="918642" y="1942396"/>
            <a:chExt cx="2018224" cy="1277426"/>
          </a:xfrm>
        </p:grpSpPr>
        <p:sp>
          <p:nvSpPr>
            <p:cNvPr id="52" name="Freeform 276">
              <a:extLst>
                <a:ext uri="{FF2B5EF4-FFF2-40B4-BE49-F238E27FC236}">
                  <a16:creationId xmlns="" xmlns:a16="http://schemas.microsoft.com/office/drawing/2014/main" id="{B1B7BC3C-7F21-4FFF-A119-E3D807C5D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42396"/>
              <a:ext cx="308459" cy="307312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rgbClr val="B3D4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9B4D5D7A-FD6C-4C8E-9A88-58BE45985A91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="" xmlns:a16="http://schemas.microsoft.com/office/drawing/2014/main" id="{5E8B9833-336B-48F0-93B2-D9B3188636EC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="" xmlns:a16="http://schemas.microsoft.com/office/drawing/2014/main" id="{6F6D0C35-6EE7-45E0-9444-EFE0B43890A6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="" xmlns:a16="http://schemas.microsoft.com/office/drawing/2014/main" id="{4A7F1186-7C95-4707-9DC0-8E5FB338C563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="" xmlns:a16="http://schemas.microsoft.com/office/drawing/2014/main" id="{E1F6819C-20A8-4A21-AD9D-2DDD5BE9DD65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DDA45305-A7D9-42B1-84E4-73AC1FDA4F82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34">
                <a:extLst>
                  <a:ext uri="{FF2B5EF4-FFF2-40B4-BE49-F238E27FC236}">
                    <a16:creationId xmlns="" xmlns:a16="http://schemas.microsoft.com/office/drawing/2014/main" id="{FE19CFA3-C611-4B8C-8830-8C8378356136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7970DCB-6F83-4958-99AB-2A1FF378D551}"/>
              </a:ext>
            </a:extLst>
          </p:cNvPr>
          <p:cNvSpPr/>
          <p:nvPr/>
        </p:nvSpPr>
        <p:spPr>
          <a:xfrm>
            <a:off x="4728470" y="4781863"/>
            <a:ext cx="2786964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、依托教材编排栏目，实施“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1+x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”阅读策略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2000" dirty="0" smtClean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501157F0-5364-4F05-B5AD-72B9CB476F0A}"/>
              </a:ext>
            </a:extLst>
          </p:cNvPr>
          <p:cNvGrpSpPr/>
          <p:nvPr/>
        </p:nvGrpSpPr>
        <p:grpSpPr>
          <a:xfrm>
            <a:off x="8230600" y="2751709"/>
            <a:ext cx="3004849" cy="1785434"/>
            <a:chOff x="918642" y="1941823"/>
            <a:chExt cx="2018224" cy="1277999"/>
          </a:xfrm>
        </p:grpSpPr>
        <p:sp>
          <p:nvSpPr>
            <p:cNvPr id="61" name="Freeform 276">
              <a:extLst>
                <a:ext uri="{FF2B5EF4-FFF2-40B4-BE49-F238E27FC236}">
                  <a16:creationId xmlns="" xmlns:a16="http://schemas.microsoft.com/office/drawing/2014/main" id="{00FDA4BA-2329-4CBB-8639-F1BB4B5B9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7179" y="1941823"/>
              <a:ext cx="179147" cy="308459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="" xmlns:a16="http://schemas.microsoft.com/office/drawing/2014/main" id="{A8C0376D-6176-4736-84B6-DF6EC94CCCA7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C2E22B4D-3FD4-4C87-9EB2-B66532C01F7E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="" xmlns:a16="http://schemas.microsoft.com/office/drawing/2014/main" id="{723F9A4C-B2BE-40B4-B365-633D4F752485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="" xmlns:a16="http://schemas.microsoft.com/office/drawing/2014/main" id="{5C5655D1-17F6-4AA7-960F-114FED537D9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="" xmlns:a16="http://schemas.microsoft.com/office/drawing/2014/main" id="{C8A557B7-7846-45AE-8BE2-9F8D8EA621B6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="" xmlns:a16="http://schemas.microsoft.com/office/drawing/2014/main" id="{1D900620-5353-4418-8C95-1241391E86F8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34">
                <a:extLst>
                  <a:ext uri="{FF2B5EF4-FFF2-40B4-BE49-F238E27FC236}">
                    <a16:creationId xmlns="" xmlns:a16="http://schemas.microsoft.com/office/drawing/2014/main" id="{4993F50C-9B39-43F4-9108-BBF1E632ECA4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323D0C86-75A3-4039-A23D-81F246EF7F65}"/>
              </a:ext>
            </a:extLst>
          </p:cNvPr>
          <p:cNvSpPr/>
          <p:nvPr/>
        </p:nvSpPr>
        <p:spPr>
          <a:xfrm>
            <a:off x="8297954" y="4781863"/>
            <a:ext cx="2786964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  <a:hlinkClick r:id="rId5" action="ppaction://hlinksldjump"/>
              </a:rPr>
              <a:t>3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  <a:hlinkClick r:id="rId5" action="ppaction://hlinksldjump"/>
              </a:rPr>
              <a:t>、多样的阅读活动，滋养学生能力发展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  <a:hlinkClick r:id="rId5" action="ppaction://hlinksldjump"/>
              </a:rPr>
              <a:t>。</a:t>
            </a:r>
            <a:endParaRPr lang="zh-CN" altLang="zh-CN" sz="2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21223" y="1638912"/>
            <a:ext cx="88212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探索阅读类课程，滋养学生多元发展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华文行楷" pitchFamily="2" charset="-122"/>
              <a:ea typeface="华文行楷" pitchFamily="2" charset="-122"/>
              <a:cs typeface="宋体" pitchFamily="2" charset="-122"/>
            </a:endParaRPr>
          </a:p>
        </p:txBody>
      </p:sp>
      <p:sp>
        <p:nvSpPr>
          <p:cNvPr id="35" name="右箭头 34">
            <a:hlinkClick r:id="rId6" action="ppaction://hlinksldjump"/>
          </p:cNvPr>
          <p:cNvSpPr/>
          <p:nvPr/>
        </p:nvSpPr>
        <p:spPr>
          <a:xfrm>
            <a:off x="11230984" y="6164132"/>
            <a:ext cx="279698" cy="225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682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5033" y="451821"/>
            <a:ext cx="5810026" cy="112955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D10000"/>
                </a:solidFill>
                <a:latin typeface="华文行楷" pitchFamily="2" charset="-122"/>
                <a:ea typeface="华文行楷" pitchFamily="2" charset="-122"/>
              </a:rPr>
              <a:t>五上单元主题及阅读要素</a:t>
            </a:r>
            <a:endParaRPr lang="zh-CN" altLang="en-US" dirty="0">
              <a:solidFill>
                <a:srgbClr val="D1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50103" y="1415265"/>
          <a:ext cx="8676005" cy="4961255"/>
        </p:xfrm>
        <a:graphic>
          <a:graphicData uri="http://schemas.openxmlformats.org/drawingml/2006/table">
            <a:tbl>
              <a:tblPr/>
              <a:tblGrid>
                <a:gridCol w="960120"/>
                <a:gridCol w="1696085"/>
                <a:gridCol w="6019800"/>
              </a:tblGrid>
              <a:tr h="488950">
                <a:tc>
                  <a:txBody>
                    <a:bodyPr/>
                    <a:lstStyle/>
                    <a:p>
                      <a:pPr marL="152400" indent="0">
                        <a:lnSpc>
                          <a:spcPts val="2300"/>
                        </a:lnSpc>
                      </a:pPr>
                      <a:r>
                        <a:rPr lang="zh-CN" sz="20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单元</a:t>
                      </a:r>
                    </a:p>
                  </a:txBody>
                  <a:tcPr marL="0" marR="0" marT="0" marB="0" anchor="b">
                    <a:solidFill>
                      <a:srgbClr val="218887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2300"/>
                        </a:lnSpc>
                      </a:pPr>
                      <a:r>
                        <a:rPr lang="zh-CN" sz="20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人文主题</a:t>
                      </a:r>
                    </a:p>
                  </a:txBody>
                  <a:tcPr marL="0" marR="0" marT="0" marB="0" anchor="b">
                    <a:solidFill>
                      <a:srgbClr val="21888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300"/>
                        </a:lnSpc>
                      </a:pPr>
                      <a:r>
                        <a:rPr lang="zh-CN" sz="20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阅读要素</a:t>
                      </a:r>
                    </a:p>
                  </a:txBody>
                  <a:tcPr marL="0" marR="0" marT="0" marB="0" anchor="b">
                    <a:solidFill>
                      <a:srgbClr val="218887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302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</a:t>
                      </a:r>
                    </a:p>
                  </a:txBody>
                  <a:tcPr marL="0" marR="0" marT="0" marB="0" anchor="ctr">
                    <a:solidFill>
                      <a:srgbClr val="DDE7E4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万物有灵</a:t>
                      </a:r>
                    </a:p>
                  </a:txBody>
                  <a:tcPr marL="0" marR="0" marT="0" marB="0" anchor="ctr">
                    <a:solidFill>
                      <a:srgbClr val="DDE7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初步了解课文借助具体事物抒发感情的方法。</a:t>
                      </a:r>
                    </a:p>
                  </a:txBody>
                  <a:tcPr marL="0" marR="0" marT="0" marB="0" anchor="ctr">
                    <a:solidFill>
                      <a:srgbClr val="DDE7E4"/>
                    </a:solidFill>
                  </a:tcPr>
                </a:tc>
              </a:tr>
              <a:tr h="547370">
                <a:tc>
                  <a:txBody>
                    <a:bodyPr/>
                    <a:lstStyle/>
                    <a:p>
                      <a:pPr marL="3302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策略单元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学习提髙阅读速度的方法。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302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</a:t>
                      </a:r>
                    </a:p>
                  </a:txBody>
                  <a:tcPr marL="0" marR="0" marT="0" marB="0" anchor="ctr">
                    <a:solidFill>
                      <a:srgbClr val="DDE7E4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民间故事</a:t>
                      </a:r>
                    </a:p>
                  </a:txBody>
                  <a:tcPr marL="0" marR="0" marT="0" marB="0" anchor="ctr">
                    <a:solidFill>
                      <a:srgbClr val="DDE7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了解课文内容，创造性地复述故事。</a:t>
                      </a:r>
                    </a:p>
                  </a:txBody>
                  <a:tcPr marL="0" marR="0" marT="0" marB="0" anchor="ctr">
                    <a:solidFill>
                      <a:srgbClr val="DDE7E4"/>
                    </a:solidFill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 marL="3302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家国之殇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结合查找的资料，体会课文表达的思想感情。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3302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五</a:t>
                      </a:r>
                    </a:p>
                  </a:txBody>
                  <a:tcPr marL="0" marR="0" marT="0" marB="0" anchor="ctr">
                    <a:solidFill>
                      <a:srgbClr val="DDE7E4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习作单元</a:t>
                      </a:r>
                    </a:p>
                  </a:txBody>
                  <a:tcPr marL="0" marR="0" marT="0" marB="0" anchor="ctr">
                    <a:solidFill>
                      <a:srgbClr val="DDE7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阅读简单的说明性文章，了解基本的说明方法。</a:t>
                      </a:r>
                    </a:p>
                  </a:txBody>
                  <a:tcPr marL="0" marR="0" marT="0" marB="0" anchor="ctr">
                    <a:solidFill>
                      <a:srgbClr val="DDE7E4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六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舐犊之情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注意体会作者描写的场景、细节中蕴含的感情。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3302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七</a:t>
                      </a:r>
                    </a:p>
                  </a:txBody>
                  <a:tcPr marL="0" marR="0" marT="0" marB="0" anchor="b">
                    <a:solidFill>
                      <a:srgbClr val="DDE7E4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四季之美</a:t>
                      </a:r>
                    </a:p>
                  </a:txBody>
                  <a:tcPr marL="0" marR="0" marT="0" marB="0" anchor="b">
                    <a:solidFill>
                      <a:srgbClr val="DDE7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初步体会课文中的静态描写和动态描写。</a:t>
                      </a:r>
                    </a:p>
                  </a:txBody>
                  <a:tcPr marL="0" marR="0" marT="0" marB="0" anchor="b">
                    <a:solidFill>
                      <a:srgbClr val="DDE7E4"/>
                    </a:solidFill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3302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八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1800"/>
                        </a:lnSpc>
                      </a:pPr>
                      <a:r>
                        <a:rPr lang="zh-CN" sz="200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读书明智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800"/>
                        </a:lnSpc>
                      </a:pPr>
                      <a:r>
                        <a:rPr lang="zh-CN" sz="2000" dirty="0">
                          <a:solidFill>
                            <a:srgbClr val="29888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阅读时注意梳理信息，把握内容要点。</a:t>
                      </a:r>
                    </a:p>
                  </a:txBody>
                  <a:tcPr marL="0" marR="0" marT="0" marB="0" anchor="ctr">
                    <a:solidFill>
                      <a:srgbClr val="A7CFCF"/>
                    </a:solidFill>
                  </a:tcPr>
                </a:tc>
              </a:tr>
            </a:tbl>
          </a:graphicData>
        </a:graphic>
      </p:graphicFrame>
      <p:sp>
        <p:nvSpPr>
          <p:cNvPr id="6" name="左箭头 5">
            <a:hlinkClick r:id="rId3" action="ppaction://hlinksldjump"/>
          </p:cNvPr>
          <p:cNvSpPr/>
          <p:nvPr/>
        </p:nvSpPr>
        <p:spPr>
          <a:xfrm>
            <a:off x="10746889" y="6164132"/>
            <a:ext cx="451822" cy="3442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76730" y="-2657269"/>
            <a:ext cx="6858001" cy="1217253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FE3D8B19-D8A6-4297-BFDE-72A6D5692D0E}"/>
              </a:ext>
            </a:extLst>
          </p:cNvPr>
          <p:cNvGrpSpPr/>
          <p:nvPr/>
        </p:nvGrpSpPr>
        <p:grpSpPr>
          <a:xfrm>
            <a:off x="1357524" y="4316188"/>
            <a:ext cx="1257982" cy="1257982"/>
            <a:chOff x="1164764" y="1333644"/>
            <a:chExt cx="1257982" cy="1257982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EB7970DF-63B6-46B2-819C-41CAEE8A9775}"/>
                </a:ext>
              </a:extLst>
            </p:cNvPr>
            <p:cNvSpPr/>
            <p:nvPr/>
          </p:nvSpPr>
          <p:spPr>
            <a:xfrm>
              <a:off x="1164764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E4967638-BFB3-4777-A09B-14DCA1022114}"/>
                </a:ext>
              </a:extLst>
            </p:cNvPr>
            <p:cNvGrpSpPr/>
            <p:nvPr/>
          </p:nvGrpSpPr>
          <p:grpSpPr>
            <a:xfrm>
              <a:off x="1541900" y="1658362"/>
              <a:ext cx="478310" cy="608545"/>
              <a:chOff x="1336300" y="3696091"/>
              <a:chExt cx="478310" cy="608545"/>
            </a:xfrm>
          </p:grpSpPr>
          <p:sp>
            <p:nvSpPr>
              <p:cNvPr id="23" name="Freeform 21">
                <a:extLst>
                  <a:ext uri="{FF2B5EF4-FFF2-40B4-BE49-F238E27FC236}">
                    <a16:creationId xmlns="" xmlns:a16="http://schemas.microsoft.com/office/drawing/2014/main" id="{C98368FF-C048-428A-981F-AF5FDD0F3E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084" y="3696091"/>
                <a:ext cx="395526" cy="533682"/>
              </a:xfrm>
              <a:custGeom>
                <a:avLst/>
                <a:gdLst>
                  <a:gd name="T0" fmla="*/ 2147483647 w 364"/>
                  <a:gd name="T1" fmla="*/ 0 h 492"/>
                  <a:gd name="T2" fmla="*/ 0 w 364"/>
                  <a:gd name="T3" fmla="*/ 2147483647 h 492"/>
                  <a:gd name="T4" fmla="*/ 2147483647 w 364"/>
                  <a:gd name="T5" fmla="*/ 2147483647 h 492"/>
                  <a:gd name="T6" fmla="*/ 2147483647 w 364"/>
                  <a:gd name="T7" fmla="*/ 2147483647 h 492"/>
                  <a:gd name="T8" fmla="*/ 2147483647 w 364"/>
                  <a:gd name="T9" fmla="*/ 0 h 492"/>
                  <a:gd name="T10" fmla="*/ 2147483647 w 364"/>
                  <a:gd name="T11" fmla="*/ 2147483647 h 492"/>
                  <a:gd name="T12" fmla="*/ 2147483647 w 364"/>
                  <a:gd name="T13" fmla="*/ 2147483647 h 492"/>
                  <a:gd name="T14" fmla="*/ 2147483647 w 364"/>
                  <a:gd name="T15" fmla="*/ 2147483647 h 492"/>
                  <a:gd name="T16" fmla="*/ 2147483647 w 364"/>
                  <a:gd name="T17" fmla="*/ 2147483647 h 492"/>
                  <a:gd name="T18" fmla="*/ 2147483647 w 364"/>
                  <a:gd name="T19" fmla="*/ 2147483647 h 492"/>
                  <a:gd name="T20" fmla="*/ 2147483647 w 364"/>
                  <a:gd name="T21" fmla="*/ 2147483647 h 492"/>
                  <a:gd name="T22" fmla="*/ 2147483647 w 364"/>
                  <a:gd name="T23" fmla="*/ 2147483647 h 492"/>
                  <a:gd name="T24" fmla="*/ 2147483647 w 364"/>
                  <a:gd name="T25" fmla="*/ 2147483647 h 492"/>
                  <a:gd name="T26" fmla="*/ 2147483647 w 364"/>
                  <a:gd name="T27" fmla="*/ 2147483647 h 492"/>
                  <a:gd name="T28" fmla="*/ 2147483647 w 364"/>
                  <a:gd name="T29" fmla="*/ 2147483647 h 492"/>
                  <a:gd name="T30" fmla="*/ 2147483647 w 364"/>
                  <a:gd name="T31" fmla="*/ 2147483647 h 492"/>
                  <a:gd name="T32" fmla="*/ 2147483647 w 364"/>
                  <a:gd name="T33" fmla="*/ 2147483647 h 492"/>
                  <a:gd name="T34" fmla="*/ 2147483647 w 364"/>
                  <a:gd name="T35" fmla="*/ 2147483647 h 492"/>
                  <a:gd name="T36" fmla="*/ 2147483647 w 364"/>
                  <a:gd name="T37" fmla="*/ 2147483647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4" h="492">
                    <a:moveTo>
                      <a:pt x="182" y="0"/>
                    </a:moveTo>
                    <a:cubicBezTo>
                      <a:pt x="81" y="0"/>
                      <a:pt x="0" y="110"/>
                      <a:pt x="0" y="246"/>
                    </a:cubicBezTo>
                    <a:cubicBezTo>
                      <a:pt x="0" y="382"/>
                      <a:pt x="81" y="492"/>
                      <a:pt x="182" y="492"/>
                    </a:cubicBezTo>
                    <a:cubicBezTo>
                      <a:pt x="283" y="492"/>
                      <a:pt x="364" y="382"/>
                      <a:pt x="364" y="246"/>
                    </a:cubicBezTo>
                    <a:cubicBezTo>
                      <a:pt x="364" y="110"/>
                      <a:pt x="283" y="0"/>
                      <a:pt x="182" y="0"/>
                    </a:cubicBezTo>
                    <a:close/>
                    <a:moveTo>
                      <a:pt x="327" y="231"/>
                    </a:moveTo>
                    <a:cubicBezTo>
                      <a:pt x="193" y="227"/>
                      <a:pt x="193" y="227"/>
                      <a:pt x="193" y="227"/>
                    </a:cubicBezTo>
                    <a:cubicBezTo>
                      <a:pt x="193" y="172"/>
                      <a:pt x="193" y="172"/>
                      <a:pt x="193" y="172"/>
                    </a:cubicBezTo>
                    <a:cubicBezTo>
                      <a:pt x="205" y="164"/>
                      <a:pt x="215" y="141"/>
                      <a:pt x="215" y="115"/>
                    </a:cubicBezTo>
                    <a:cubicBezTo>
                      <a:pt x="215" y="89"/>
                      <a:pt x="205" y="66"/>
                      <a:pt x="193" y="58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267" y="48"/>
                      <a:pt x="323" y="121"/>
                      <a:pt x="327" y="231"/>
                    </a:cubicBezTo>
                    <a:close/>
                    <a:moveTo>
                      <a:pt x="177" y="41"/>
                    </a:moveTo>
                    <a:cubicBezTo>
                      <a:pt x="177" y="56"/>
                      <a:pt x="177" y="56"/>
                      <a:pt x="177" y="56"/>
                    </a:cubicBezTo>
                    <a:cubicBezTo>
                      <a:pt x="162" y="61"/>
                      <a:pt x="152" y="86"/>
                      <a:pt x="152" y="115"/>
                    </a:cubicBezTo>
                    <a:cubicBezTo>
                      <a:pt x="152" y="144"/>
                      <a:pt x="162" y="169"/>
                      <a:pt x="177" y="174"/>
                    </a:cubicBezTo>
                    <a:cubicBezTo>
                      <a:pt x="177" y="227"/>
                      <a:pt x="177" y="227"/>
                      <a:pt x="177" y="227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51" y="123"/>
                      <a:pt x="100" y="44"/>
                      <a:pt x="17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="" xmlns:a16="http://schemas.microsoft.com/office/drawing/2014/main" id="{725F37A7-1392-4BF7-9AD8-34C7B7690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300" y="4107146"/>
                <a:ext cx="323779" cy="197490"/>
              </a:xfrm>
              <a:custGeom>
                <a:avLst/>
                <a:gdLst>
                  <a:gd name="T0" fmla="*/ 2147483647 w 298"/>
                  <a:gd name="T1" fmla="*/ 2147483647 h 182"/>
                  <a:gd name="T2" fmla="*/ 2147483647 w 298"/>
                  <a:gd name="T3" fmla="*/ 2147483647 h 182"/>
                  <a:gd name="T4" fmla="*/ 2147483647 w 298"/>
                  <a:gd name="T5" fmla="*/ 2147483647 h 182"/>
                  <a:gd name="T6" fmla="*/ 2147483647 w 298"/>
                  <a:gd name="T7" fmla="*/ 2147483647 h 182"/>
                  <a:gd name="T8" fmla="*/ 2147483647 w 298"/>
                  <a:gd name="T9" fmla="*/ 2147483647 h 182"/>
                  <a:gd name="T10" fmla="*/ 2147483647 w 298"/>
                  <a:gd name="T11" fmla="*/ 2147483647 h 182"/>
                  <a:gd name="T12" fmla="*/ 2147483647 w 298"/>
                  <a:gd name="T13" fmla="*/ 2147483647 h 182"/>
                  <a:gd name="T14" fmla="*/ 2147483647 w 298"/>
                  <a:gd name="T15" fmla="*/ 2147483647 h 182"/>
                  <a:gd name="T16" fmla="*/ 2147483647 w 298"/>
                  <a:gd name="T17" fmla="*/ 2147483647 h 182"/>
                  <a:gd name="T18" fmla="*/ 2147483647 w 298"/>
                  <a:gd name="T19" fmla="*/ 2147483647 h 182"/>
                  <a:gd name="T20" fmla="*/ 2147483647 w 298"/>
                  <a:gd name="T21" fmla="*/ 2147483647 h 182"/>
                  <a:gd name="T22" fmla="*/ 2147483647 w 298"/>
                  <a:gd name="T23" fmla="*/ 2147483647 h 182"/>
                  <a:gd name="T24" fmla="*/ 2147483647 w 298"/>
                  <a:gd name="T25" fmla="*/ 2147483647 h 182"/>
                  <a:gd name="T26" fmla="*/ 2147483647 w 298"/>
                  <a:gd name="T27" fmla="*/ 2147483647 h 1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8" h="182">
                    <a:moveTo>
                      <a:pt x="221" y="158"/>
                    </a:moveTo>
                    <a:cubicBezTo>
                      <a:pt x="222" y="158"/>
                      <a:pt x="223" y="157"/>
                      <a:pt x="223" y="157"/>
                    </a:cubicBezTo>
                    <a:cubicBezTo>
                      <a:pt x="255" y="142"/>
                      <a:pt x="275" y="121"/>
                      <a:pt x="284" y="94"/>
                    </a:cubicBezTo>
                    <a:cubicBezTo>
                      <a:pt x="298" y="51"/>
                      <a:pt x="277" y="10"/>
                      <a:pt x="276" y="8"/>
                    </a:cubicBezTo>
                    <a:cubicBezTo>
                      <a:pt x="273" y="2"/>
                      <a:pt x="266" y="0"/>
                      <a:pt x="261" y="3"/>
                    </a:cubicBezTo>
                    <a:cubicBezTo>
                      <a:pt x="256" y="6"/>
                      <a:pt x="253" y="13"/>
                      <a:pt x="256" y="18"/>
                    </a:cubicBezTo>
                    <a:cubicBezTo>
                      <a:pt x="257" y="19"/>
                      <a:pt x="274" y="54"/>
                      <a:pt x="263" y="87"/>
                    </a:cubicBezTo>
                    <a:cubicBezTo>
                      <a:pt x="256" y="108"/>
                      <a:pt x="239" y="125"/>
                      <a:pt x="214" y="137"/>
                    </a:cubicBezTo>
                    <a:cubicBezTo>
                      <a:pt x="172" y="157"/>
                      <a:pt x="150" y="141"/>
                      <a:pt x="122" y="121"/>
                    </a:cubicBezTo>
                    <a:cubicBezTo>
                      <a:pt x="94" y="101"/>
                      <a:pt x="62" y="78"/>
                      <a:pt x="9" y="97"/>
                    </a:cubicBezTo>
                    <a:cubicBezTo>
                      <a:pt x="3" y="99"/>
                      <a:pt x="0" y="105"/>
                      <a:pt x="2" y="111"/>
                    </a:cubicBezTo>
                    <a:cubicBezTo>
                      <a:pt x="4" y="117"/>
                      <a:pt x="11" y="120"/>
                      <a:pt x="17" y="118"/>
                    </a:cubicBezTo>
                    <a:cubicBezTo>
                      <a:pt x="59" y="103"/>
                      <a:pt x="82" y="120"/>
                      <a:pt x="109" y="139"/>
                    </a:cubicBezTo>
                    <a:cubicBezTo>
                      <a:pt x="137" y="159"/>
                      <a:pt x="169" y="182"/>
                      <a:pt x="221" y="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1B6B805B-B366-4CBB-BF1E-3F6628AA4D51}"/>
              </a:ext>
            </a:extLst>
          </p:cNvPr>
          <p:cNvGrpSpPr/>
          <p:nvPr/>
        </p:nvGrpSpPr>
        <p:grpSpPr>
          <a:xfrm>
            <a:off x="3867635" y="4283914"/>
            <a:ext cx="1257982" cy="1257982"/>
            <a:chOff x="3014112" y="1333644"/>
            <a:chExt cx="1257982" cy="1257982"/>
          </a:xfrm>
        </p:grpSpPr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385C0180-DBA2-4549-80AD-49FC715DAB09}"/>
                </a:ext>
              </a:extLst>
            </p:cNvPr>
            <p:cNvSpPr/>
            <p:nvPr/>
          </p:nvSpPr>
          <p:spPr>
            <a:xfrm>
              <a:off x="3014112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3967A47E-9A1C-4F39-92EC-0948CBF19404}"/>
                </a:ext>
              </a:extLst>
            </p:cNvPr>
            <p:cNvGrpSpPr/>
            <p:nvPr/>
          </p:nvGrpSpPr>
          <p:grpSpPr>
            <a:xfrm>
              <a:off x="3406565" y="1753233"/>
              <a:ext cx="473075" cy="415925"/>
              <a:chOff x="5869508" y="1625997"/>
              <a:chExt cx="473075" cy="415925"/>
            </a:xfrm>
          </p:grpSpPr>
          <p:sp>
            <p:nvSpPr>
              <p:cNvPr id="28" name="Freeform 5">
                <a:extLst>
                  <a:ext uri="{FF2B5EF4-FFF2-40B4-BE49-F238E27FC236}">
                    <a16:creationId xmlns="" xmlns:a16="http://schemas.microsoft.com/office/drawing/2014/main" id="{DB54B0A3-E44E-481A-8BAB-56488BD548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0320" y="1721247"/>
                <a:ext cx="322263" cy="320675"/>
              </a:xfrm>
              <a:custGeom>
                <a:avLst/>
                <a:gdLst>
                  <a:gd name="T0" fmla="*/ 6 w 51"/>
                  <a:gd name="T1" fmla="*/ 13 h 51"/>
                  <a:gd name="T2" fmla="*/ 7 w 51"/>
                  <a:gd name="T3" fmla="*/ 17 h 51"/>
                  <a:gd name="T4" fmla="*/ 4 w 51"/>
                  <a:gd name="T5" fmla="*/ 18 h 51"/>
                  <a:gd name="T6" fmla="*/ 1 w 51"/>
                  <a:gd name="T7" fmla="*/ 20 h 51"/>
                  <a:gd name="T8" fmla="*/ 2 w 51"/>
                  <a:gd name="T9" fmla="*/ 24 h 51"/>
                  <a:gd name="T10" fmla="*/ 5 w 51"/>
                  <a:gd name="T11" fmla="*/ 27 h 51"/>
                  <a:gd name="T12" fmla="*/ 3 w 51"/>
                  <a:gd name="T13" fmla="*/ 30 h 51"/>
                  <a:gd name="T14" fmla="*/ 1 w 51"/>
                  <a:gd name="T15" fmla="*/ 34 h 51"/>
                  <a:gd name="T16" fmla="*/ 5 w 51"/>
                  <a:gd name="T17" fmla="*/ 36 h 51"/>
                  <a:gd name="T18" fmla="*/ 8 w 51"/>
                  <a:gd name="T19" fmla="*/ 37 h 51"/>
                  <a:gd name="T20" fmla="*/ 8 w 51"/>
                  <a:gd name="T21" fmla="*/ 41 h 51"/>
                  <a:gd name="T22" fmla="*/ 8 w 51"/>
                  <a:gd name="T23" fmla="*/ 45 h 51"/>
                  <a:gd name="T24" fmla="*/ 13 w 51"/>
                  <a:gd name="T25" fmla="*/ 45 h 51"/>
                  <a:gd name="T26" fmla="*/ 17 w 51"/>
                  <a:gd name="T27" fmla="*/ 45 h 51"/>
                  <a:gd name="T28" fmla="*/ 18 w 51"/>
                  <a:gd name="T29" fmla="*/ 48 h 51"/>
                  <a:gd name="T30" fmla="*/ 20 w 51"/>
                  <a:gd name="T31" fmla="*/ 51 h 51"/>
                  <a:gd name="T32" fmla="*/ 24 w 51"/>
                  <a:gd name="T33" fmla="*/ 49 h 51"/>
                  <a:gd name="T34" fmla="*/ 28 w 51"/>
                  <a:gd name="T35" fmla="*/ 47 h 51"/>
                  <a:gd name="T36" fmla="*/ 30 w 51"/>
                  <a:gd name="T37" fmla="*/ 49 h 51"/>
                  <a:gd name="T38" fmla="*/ 34 w 51"/>
                  <a:gd name="T39" fmla="*/ 50 h 51"/>
                  <a:gd name="T40" fmla="*/ 36 w 51"/>
                  <a:gd name="T41" fmla="*/ 47 h 51"/>
                  <a:gd name="T42" fmla="*/ 38 w 51"/>
                  <a:gd name="T43" fmla="*/ 43 h 51"/>
                  <a:gd name="T44" fmla="*/ 41 w 51"/>
                  <a:gd name="T45" fmla="*/ 44 h 51"/>
                  <a:gd name="T46" fmla="*/ 45 w 51"/>
                  <a:gd name="T47" fmla="*/ 43 h 51"/>
                  <a:gd name="T48" fmla="*/ 45 w 51"/>
                  <a:gd name="T49" fmla="*/ 39 h 51"/>
                  <a:gd name="T50" fmla="*/ 45 w 51"/>
                  <a:gd name="T51" fmla="*/ 35 h 51"/>
                  <a:gd name="T52" fmla="*/ 48 w 51"/>
                  <a:gd name="T53" fmla="*/ 34 h 51"/>
                  <a:gd name="T54" fmla="*/ 51 w 51"/>
                  <a:gd name="T55" fmla="*/ 31 h 51"/>
                  <a:gd name="T56" fmla="*/ 49 w 51"/>
                  <a:gd name="T57" fmla="*/ 27 h 51"/>
                  <a:gd name="T58" fmla="*/ 47 w 51"/>
                  <a:gd name="T59" fmla="*/ 24 h 51"/>
                  <a:gd name="T60" fmla="*/ 49 w 51"/>
                  <a:gd name="T61" fmla="*/ 22 h 51"/>
                  <a:gd name="T62" fmla="*/ 50 w 51"/>
                  <a:gd name="T63" fmla="*/ 18 h 51"/>
                  <a:gd name="T64" fmla="*/ 47 w 51"/>
                  <a:gd name="T65" fmla="*/ 15 h 51"/>
                  <a:gd name="T66" fmla="*/ 43 w 51"/>
                  <a:gd name="T67" fmla="*/ 14 h 51"/>
                  <a:gd name="T68" fmla="*/ 44 w 51"/>
                  <a:gd name="T69" fmla="*/ 11 h 51"/>
                  <a:gd name="T70" fmla="*/ 43 w 51"/>
                  <a:gd name="T71" fmla="*/ 7 h 51"/>
                  <a:gd name="T72" fmla="*/ 39 w 51"/>
                  <a:gd name="T73" fmla="*/ 6 h 51"/>
                  <a:gd name="T74" fmla="*/ 35 w 51"/>
                  <a:gd name="T75" fmla="*/ 7 h 51"/>
                  <a:gd name="T76" fmla="*/ 34 w 51"/>
                  <a:gd name="T77" fmla="*/ 4 h 51"/>
                  <a:gd name="T78" fmla="*/ 31 w 51"/>
                  <a:gd name="T79" fmla="*/ 1 h 51"/>
                  <a:gd name="T80" fmla="*/ 27 w 51"/>
                  <a:gd name="T81" fmla="*/ 2 h 51"/>
                  <a:gd name="T82" fmla="*/ 24 w 51"/>
                  <a:gd name="T83" fmla="*/ 5 h 51"/>
                  <a:gd name="T84" fmla="*/ 22 w 51"/>
                  <a:gd name="T85" fmla="*/ 3 h 51"/>
                  <a:gd name="T86" fmla="*/ 18 w 51"/>
                  <a:gd name="T87" fmla="*/ 1 h 51"/>
                  <a:gd name="T88" fmla="*/ 15 w 51"/>
                  <a:gd name="T89" fmla="*/ 5 h 51"/>
                  <a:gd name="T90" fmla="*/ 14 w 51"/>
                  <a:gd name="T91" fmla="*/ 8 h 51"/>
                  <a:gd name="T92" fmla="*/ 11 w 51"/>
                  <a:gd name="T93" fmla="*/ 8 h 51"/>
                  <a:gd name="T94" fmla="*/ 7 w 51"/>
                  <a:gd name="T95" fmla="*/ 8 h 51"/>
                  <a:gd name="T96" fmla="*/ 6 w 51"/>
                  <a:gd name="T97" fmla="*/ 13 h 51"/>
                  <a:gd name="T98" fmla="*/ 21 w 51"/>
                  <a:gd name="T99" fmla="*/ 12 h 51"/>
                  <a:gd name="T100" fmla="*/ 40 w 51"/>
                  <a:gd name="T101" fmla="*/ 21 h 51"/>
                  <a:gd name="T102" fmla="*/ 30 w 51"/>
                  <a:gd name="T103" fmla="*/ 40 h 51"/>
                  <a:gd name="T104" fmla="*/ 12 w 51"/>
                  <a:gd name="T105" fmla="*/ 30 h 51"/>
                  <a:gd name="T106" fmla="*/ 21 w 51"/>
                  <a:gd name="T10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" h="51">
                    <a:moveTo>
                      <a:pt x="6" y="13"/>
                    </a:moveTo>
                    <a:cubicBezTo>
                      <a:pt x="7" y="14"/>
                      <a:pt x="7" y="16"/>
                      <a:pt x="7" y="17"/>
                    </a:cubicBezTo>
                    <a:cubicBezTo>
                      <a:pt x="6" y="17"/>
                      <a:pt x="5" y="18"/>
                      <a:pt x="4" y="18"/>
                    </a:cubicBezTo>
                    <a:cubicBezTo>
                      <a:pt x="2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2" y="24"/>
                    </a:cubicBezTo>
                    <a:cubicBezTo>
                      <a:pt x="4" y="24"/>
                      <a:pt x="5" y="27"/>
                      <a:pt x="5" y="27"/>
                    </a:cubicBezTo>
                    <a:cubicBezTo>
                      <a:pt x="5" y="28"/>
                      <a:pt x="4" y="29"/>
                      <a:pt x="3" y="30"/>
                    </a:cubicBezTo>
                    <a:cubicBezTo>
                      <a:pt x="1" y="30"/>
                      <a:pt x="1" y="32"/>
                      <a:pt x="1" y="34"/>
                    </a:cubicBezTo>
                    <a:cubicBezTo>
                      <a:pt x="2" y="35"/>
                      <a:pt x="3" y="37"/>
                      <a:pt x="5" y="36"/>
                    </a:cubicBezTo>
                    <a:cubicBezTo>
                      <a:pt x="6" y="36"/>
                      <a:pt x="7" y="36"/>
                      <a:pt x="8" y="37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4"/>
                      <a:pt x="8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5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7" y="49"/>
                      <a:pt x="19" y="51"/>
                      <a:pt x="20" y="51"/>
                    </a:cubicBezTo>
                    <a:cubicBezTo>
                      <a:pt x="22" y="51"/>
                      <a:pt x="24" y="51"/>
                      <a:pt x="24" y="49"/>
                    </a:cubicBezTo>
                    <a:cubicBezTo>
                      <a:pt x="24" y="48"/>
                      <a:pt x="27" y="47"/>
                      <a:pt x="28" y="47"/>
                    </a:cubicBezTo>
                    <a:cubicBezTo>
                      <a:pt x="28" y="47"/>
                      <a:pt x="29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5" y="50"/>
                      <a:pt x="37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8" y="43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6" y="42"/>
                      <a:pt x="46" y="40"/>
                      <a:pt x="45" y="39"/>
                    </a:cubicBezTo>
                    <a:cubicBezTo>
                      <a:pt x="44" y="38"/>
                      <a:pt x="45" y="35"/>
                      <a:pt x="45" y="35"/>
                    </a:cubicBezTo>
                    <a:cubicBezTo>
                      <a:pt x="45" y="34"/>
                      <a:pt x="47" y="34"/>
                      <a:pt x="48" y="34"/>
                    </a:cubicBezTo>
                    <a:cubicBezTo>
                      <a:pt x="49" y="34"/>
                      <a:pt x="51" y="33"/>
                      <a:pt x="51" y="31"/>
                    </a:cubicBezTo>
                    <a:cubicBezTo>
                      <a:pt x="51" y="29"/>
                      <a:pt x="51" y="28"/>
                      <a:pt x="49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0" y="21"/>
                      <a:pt x="51" y="20"/>
                      <a:pt x="50" y="18"/>
                    </a:cubicBezTo>
                    <a:cubicBezTo>
                      <a:pt x="50" y="16"/>
                      <a:pt x="48" y="15"/>
                      <a:pt x="47" y="15"/>
                    </a:cubicBezTo>
                    <a:cubicBezTo>
                      <a:pt x="46" y="16"/>
                      <a:pt x="44" y="14"/>
                      <a:pt x="43" y="14"/>
                    </a:cubicBezTo>
                    <a:cubicBezTo>
                      <a:pt x="43" y="13"/>
                      <a:pt x="43" y="12"/>
                      <a:pt x="44" y="11"/>
                    </a:cubicBezTo>
                    <a:cubicBezTo>
                      <a:pt x="45" y="10"/>
                      <a:pt x="44" y="8"/>
                      <a:pt x="43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5" y="7"/>
                      <a:pt x="35" y="7"/>
                    </a:cubicBezTo>
                    <a:cubicBezTo>
                      <a:pt x="34" y="6"/>
                      <a:pt x="34" y="5"/>
                      <a:pt x="34" y="4"/>
                    </a:cubicBezTo>
                    <a:cubicBezTo>
                      <a:pt x="34" y="2"/>
                      <a:pt x="33" y="1"/>
                      <a:pt x="31" y="1"/>
                    </a:cubicBezTo>
                    <a:cubicBezTo>
                      <a:pt x="29" y="0"/>
                      <a:pt x="28" y="1"/>
                      <a:pt x="27" y="2"/>
                    </a:cubicBezTo>
                    <a:cubicBezTo>
                      <a:pt x="27" y="4"/>
                      <a:pt x="25" y="5"/>
                      <a:pt x="24" y="5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1"/>
                      <a:pt x="20" y="1"/>
                      <a:pt x="18" y="1"/>
                    </a:cubicBezTo>
                    <a:cubicBezTo>
                      <a:pt x="16" y="2"/>
                      <a:pt x="15" y="3"/>
                      <a:pt x="15" y="5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9"/>
                      <a:pt x="12" y="9"/>
                      <a:pt x="11" y="8"/>
                    </a:cubicBezTo>
                    <a:cubicBezTo>
                      <a:pt x="10" y="7"/>
                      <a:pt x="8" y="7"/>
                      <a:pt x="7" y="8"/>
                    </a:cubicBezTo>
                    <a:cubicBezTo>
                      <a:pt x="5" y="10"/>
                      <a:pt x="5" y="12"/>
                      <a:pt x="6" y="13"/>
                    </a:cubicBezTo>
                    <a:close/>
                    <a:moveTo>
                      <a:pt x="21" y="12"/>
                    </a:moveTo>
                    <a:cubicBezTo>
                      <a:pt x="29" y="9"/>
                      <a:pt x="37" y="13"/>
                      <a:pt x="40" y="21"/>
                    </a:cubicBezTo>
                    <a:cubicBezTo>
                      <a:pt x="42" y="29"/>
                      <a:pt x="38" y="37"/>
                      <a:pt x="30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3"/>
                      <a:pt x="13" y="14"/>
                      <a:pt x="2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="" xmlns:a16="http://schemas.microsoft.com/office/drawing/2014/main" id="{ED0BCBD3-3A86-4F08-A565-D65CF71705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625997"/>
                <a:ext cx="207962" cy="207962"/>
              </a:xfrm>
              <a:custGeom>
                <a:avLst/>
                <a:gdLst>
                  <a:gd name="T0" fmla="*/ 4 w 33"/>
                  <a:gd name="T1" fmla="*/ 8 h 33"/>
                  <a:gd name="T2" fmla="*/ 4 w 33"/>
                  <a:gd name="T3" fmla="*/ 11 h 33"/>
                  <a:gd name="T4" fmla="*/ 2 w 33"/>
                  <a:gd name="T5" fmla="*/ 12 h 33"/>
                  <a:gd name="T6" fmla="*/ 0 w 33"/>
                  <a:gd name="T7" fmla="*/ 13 h 33"/>
                  <a:gd name="T8" fmla="*/ 1 w 33"/>
                  <a:gd name="T9" fmla="*/ 16 h 33"/>
                  <a:gd name="T10" fmla="*/ 3 w 33"/>
                  <a:gd name="T11" fmla="*/ 18 h 33"/>
                  <a:gd name="T12" fmla="*/ 1 w 33"/>
                  <a:gd name="T13" fmla="*/ 19 h 33"/>
                  <a:gd name="T14" fmla="*/ 0 w 33"/>
                  <a:gd name="T15" fmla="*/ 22 h 33"/>
                  <a:gd name="T16" fmla="*/ 3 w 33"/>
                  <a:gd name="T17" fmla="*/ 24 h 33"/>
                  <a:gd name="T18" fmla="*/ 5 w 33"/>
                  <a:gd name="T19" fmla="*/ 24 h 33"/>
                  <a:gd name="T20" fmla="*/ 5 w 33"/>
                  <a:gd name="T21" fmla="*/ 27 h 33"/>
                  <a:gd name="T22" fmla="*/ 5 w 33"/>
                  <a:gd name="T23" fmla="*/ 29 h 33"/>
                  <a:gd name="T24" fmla="*/ 8 w 33"/>
                  <a:gd name="T25" fmla="*/ 30 h 33"/>
                  <a:gd name="T26" fmla="*/ 10 w 33"/>
                  <a:gd name="T27" fmla="*/ 29 h 33"/>
                  <a:gd name="T28" fmla="*/ 11 w 33"/>
                  <a:gd name="T29" fmla="*/ 31 h 33"/>
                  <a:gd name="T30" fmla="*/ 13 w 33"/>
                  <a:gd name="T31" fmla="*/ 33 h 33"/>
                  <a:gd name="T32" fmla="*/ 15 w 33"/>
                  <a:gd name="T33" fmla="*/ 32 h 33"/>
                  <a:gd name="T34" fmla="*/ 17 w 33"/>
                  <a:gd name="T35" fmla="*/ 30 h 33"/>
                  <a:gd name="T36" fmla="*/ 19 w 33"/>
                  <a:gd name="T37" fmla="*/ 32 h 33"/>
                  <a:gd name="T38" fmla="*/ 21 w 33"/>
                  <a:gd name="T39" fmla="*/ 33 h 33"/>
                  <a:gd name="T40" fmla="*/ 23 w 33"/>
                  <a:gd name="T41" fmla="*/ 31 h 33"/>
                  <a:gd name="T42" fmla="*/ 24 w 33"/>
                  <a:gd name="T43" fmla="*/ 28 h 33"/>
                  <a:gd name="T44" fmla="*/ 26 w 33"/>
                  <a:gd name="T45" fmla="*/ 29 h 33"/>
                  <a:gd name="T46" fmla="*/ 29 w 33"/>
                  <a:gd name="T47" fmla="*/ 28 h 33"/>
                  <a:gd name="T48" fmla="*/ 29 w 33"/>
                  <a:gd name="T49" fmla="*/ 25 h 33"/>
                  <a:gd name="T50" fmla="*/ 28 w 33"/>
                  <a:gd name="T51" fmla="*/ 23 h 33"/>
                  <a:gd name="T52" fmla="*/ 30 w 33"/>
                  <a:gd name="T53" fmla="*/ 22 h 33"/>
                  <a:gd name="T54" fmla="*/ 32 w 33"/>
                  <a:gd name="T55" fmla="*/ 20 h 33"/>
                  <a:gd name="T56" fmla="*/ 31 w 33"/>
                  <a:gd name="T57" fmla="*/ 18 h 33"/>
                  <a:gd name="T58" fmla="*/ 30 w 33"/>
                  <a:gd name="T59" fmla="*/ 16 h 33"/>
                  <a:gd name="T60" fmla="*/ 31 w 33"/>
                  <a:gd name="T61" fmla="*/ 14 h 33"/>
                  <a:gd name="T62" fmla="*/ 32 w 33"/>
                  <a:gd name="T63" fmla="*/ 12 h 33"/>
                  <a:gd name="T64" fmla="*/ 30 w 33"/>
                  <a:gd name="T65" fmla="*/ 10 h 33"/>
                  <a:gd name="T66" fmla="*/ 27 w 33"/>
                  <a:gd name="T67" fmla="*/ 9 h 33"/>
                  <a:gd name="T68" fmla="*/ 28 w 33"/>
                  <a:gd name="T69" fmla="*/ 7 h 33"/>
                  <a:gd name="T70" fmla="*/ 27 w 33"/>
                  <a:gd name="T71" fmla="*/ 5 h 33"/>
                  <a:gd name="T72" fmla="*/ 25 w 33"/>
                  <a:gd name="T73" fmla="*/ 4 h 33"/>
                  <a:gd name="T74" fmla="*/ 22 w 33"/>
                  <a:gd name="T75" fmla="*/ 5 h 33"/>
                  <a:gd name="T76" fmla="*/ 22 w 33"/>
                  <a:gd name="T77" fmla="*/ 3 h 33"/>
                  <a:gd name="T78" fmla="*/ 20 w 33"/>
                  <a:gd name="T79" fmla="*/ 1 h 33"/>
                  <a:gd name="T80" fmla="*/ 17 w 33"/>
                  <a:gd name="T81" fmla="*/ 2 h 33"/>
                  <a:gd name="T82" fmla="*/ 15 w 33"/>
                  <a:gd name="T83" fmla="*/ 3 h 33"/>
                  <a:gd name="T84" fmla="*/ 14 w 33"/>
                  <a:gd name="T85" fmla="*/ 2 h 33"/>
                  <a:gd name="T86" fmla="*/ 11 w 33"/>
                  <a:gd name="T87" fmla="*/ 1 h 33"/>
                  <a:gd name="T88" fmla="*/ 10 w 33"/>
                  <a:gd name="T89" fmla="*/ 3 h 33"/>
                  <a:gd name="T90" fmla="*/ 8 w 33"/>
                  <a:gd name="T91" fmla="*/ 6 h 33"/>
                  <a:gd name="T92" fmla="*/ 7 w 33"/>
                  <a:gd name="T93" fmla="*/ 5 h 33"/>
                  <a:gd name="T94" fmla="*/ 4 w 33"/>
                  <a:gd name="T95" fmla="*/ 6 h 33"/>
                  <a:gd name="T96" fmla="*/ 4 w 33"/>
                  <a:gd name="T97" fmla="*/ 8 h 33"/>
                  <a:gd name="T98" fmla="*/ 13 w 33"/>
                  <a:gd name="T99" fmla="*/ 8 h 33"/>
                  <a:gd name="T100" fmla="*/ 25 w 33"/>
                  <a:gd name="T101" fmla="*/ 14 h 33"/>
                  <a:gd name="T102" fmla="*/ 19 w 33"/>
                  <a:gd name="T103" fmla="*/ 26 h 33"/>
                  <a:gd name="T104" fmla="*/ 7 w 33"/>
                  <a:gd name="T105" fmla="*/ 20 h 33"/>
                  <a:gd name="T106" fmla="*/ 13 w 33"/>
                  <a:gd name="T107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4" y="8"/>
                    </a:moveTo>
                    <a:cubicBezTo>
                      <a:pt x="4" y="9"/>
                      <a:pt x="4" y="11"/>
                      <a:pt x="4" y="11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2" y="16"/>
                      <a:pt x="3" y="18"/>
                      <a:pt x="3" y="18"/>
                    </a:cubicBezTo>
                    <a:cubicBezTo>
                      <a:pt x="3" y="19"/>
                      <a:pt x="2" y="19"/>
                      <a:pt x="1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3" y="23"/>
                      <a:pt x="4" y="23"/>
                      <a:pt x="5" y="24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4" y="27"/>
                      <a:pt x="4" y="28"/>
                      <a:pt x="5" y="29"/>
                    </a:cubicBezTo>
                    <a:cubicBezTo>
                      <a:pt x="6" y="30"/>
                      <a:pt x="7" y="30"/>
                      <a:pt x="8" y="30"/>
                    </a:cubicBezTo>
                    <a:cubicBezTo>
                      <a:pt x="8" y="29"/>
                      <a:pt x="10" y="29"/>
                      <a:pt x="10" y="29"/>
                    </a:cubicBezTo>
                    <a:cubicBezTo>
                      <a:pt x="11" y="29"/>
                      <a:pt x="11" y="30"/>
                      <a:pt x="11" y="31"/>
                    </a:cubicBezTo>
                    <a:cubicBezTo>
                      <a:pt x="11" y="32"/>
                      <a:pt x="12" y="33"/>
                      <a:pt x="13" y="33"/>
                    </a:cubicBezTo>
                    <a:cubicBezTo>
                      <a:pt x="14" y="33"/>
                      <a:pt x="15" y="33"/>
                      <a:pt x="15" y="32"/>
                    </a:cubicBezTo>
                    <a:cubicBezTo>
                      <a:pt x="15" y="31"/>
                      <a:pt x="17" y="30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19" y="33"/>
                      <a:pt x="20" y="33"/>
                      <a:pt x="21" y="33"/>
                    </a:cubicBezTo>
                    <a:cubicBezTo>
                      <a:pt x="22" y="32"/>
                      <a:pt x="23" y="31"/>
                      <a:pt x="23" y="31"/>
                    </a:cubicBezTo>
                    <a:cubicBezTo>
                      <a:pt x="23" y="30"/>
                      <a:pt x="24" y="28"/>
                      <a:pt x="24" y="28"/>
                    </a:cubicBezTo>
                    <a:cubicBezTo>
                      <a:pt x="24" y="28"/>
                      <a:pt x="25" y="28"/>
                      <a:pt x="26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8" y="25"/>
                      <a:pt x="28" y="23"/>
                      <a:pt x="28" y="23"/>
                    </a:cubicBezTo>
                    <a:cubicBezTo>
                      <a:pt x="29" y="22"/>
                      <a:pt x="30" y="22"/>
                      <a:pt x="30" y="22"/>
                    </a:cubicBezTo>
                    <a:cubicBezTo>
                      <a:pt x="31" y="22"/>
                      <a:pt x="32" y="22"/>
                      <a:pt x="32" y="20"/>
                    </a:cubicBezTo>
                    <a:cubicBezTo>
                      <a:pt x="33" y="19"/>
                      <a:pt x="32" y="18"/>
                      <a:pt x="31" y="18"/>
                    </a:cubicBezTo>
                    <a:cubicBezTo>
                      <a:pt x="30" y="18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1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2" y="11"/>
                      <a:pt x="31" y="10"/>
                      <a:pt x="30" y="10"/>
                    </a:cubicBezTo>
                    <a:cubicBezTo>
                      <a:pt x="29" y="11"/>
                      <a:pt x="28" y="10"/>
                      <a:pt x="27" y="9"/>
                    </a:cubicBezTo>
                    <a:cubicBezTo>
                      <a:pt x="27" y="9"/>
                      <a:pt x="27" y="8"/>
                      <a:pt x="28" y="7"/>
                    </a:cubicBezTo>
                    <a:cubicBezTo>
                      <a:pt x="28" y="7"/>
                      <a:pt x="28" y="5"/>
                      <a:pt x="27" y="5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2" y="4"/>
                      <a:pt x="21" y="4"/>
                      <a:pt x="22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7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2"/>
                      <a:pt x="9" y="2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8" y="6"/>
                      <a:pt x="7" y="6"/>
                      <a:pt x="7" y="5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3" y="7"/>
                      <a:pt x="3" y="8"/>
                      <a:pt x="4" y="8"/>
                    </a:cubicBezTo>
                    <a:close/>
                    <a:moveTo>
                      <a:pt x="13" y="8"/>
                    </a:moveTo>
                    <a:cubicBezTo>
                      <a:pt x="18" y="6"/>
                      <a:pt x="24" y="9"/>
                      <a:pt x="25" y="14"/>
                    </a:cubicBezTo>
                    <a:cubicBezTo>
                      <a:pt x="27" y="19"/>
                      <a:pt x="24" y="24"/>
                      <a:pt x="19" y="26"/>
                    </a:cubicBezTo>
                    <a:cubicBezTo>
                      <a:pt x="14" y="28"/>
                      <a:pt x="9" y="25"/>
                      <a:pt x="7" y="20"/>
                    </a:cubicBezTo>
                    <a:cubicBezTo>
                      <a:pt x="6" y="15"/>
                      <a:pt x="8" y="9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="" xmlns:a16="http://schemas.microsoft.com/office/drawing/2014/main" id="{7614DB6D-C36D-4332-815A-0478D8C31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833959"/>
                <a:ext cx="157162" cy="163513"/>
              </a:xfrm>
              <a:custGeom>
                <a:avLst/>
                <a:gdLst>
                  <a:gd name="T0" fmla="*/ 3 w 25"/>
                  <a:gd name="T1" fmla="*/ 6 h 26"/>
                  <a:gd name="T2" fmla="*/ 3 w 25"/>
                  <a:gd name="T3" fmla="*/ 8 h 26"/>
                  <a:gd name="T4" fmla="*/ 2 w 25"/>
                  <a:gd name="T5" fmla="*/ 9 h 26"/>
                  <a:gd name="T6" fmla="*/ 0 w 25"/>
                  <a:gd name="T7" fmla="*/ 10 h 26"/>
                  <a:gd name="T8" fmla="*/ 1 w 25"/>
                  <a:gd name="T9" fmla="*/ 12 h 26"/>
                  <a:gd name="T10" fmla="*/ 2 w 25"/>
                  <a:gd name="T11" fmla="*/ 14 h 26"/>
                  <a:gd name="T12" fmla="*/ 1 w 25"/>
                  <a:gd name="T13" fmla="*/ 15 h 26"/>
                  <a:gd name="T14" fmla="*/ 0 w 25"/>
                  <a:gd name="T15" fmla="*/ 17 h 26"/>
                  <a:gd name="T16" fmla="*/ 2 w 25"/>
                  <a:gd name="T17" fmla="*/ 18 h 26"/>
                  <a:gd name="T18" fmla="*/ 4 w 25"/>
                  <a:gd name="T19" fmla="*/ 18 h 26"/>
                  <a:gd name="T20" fmla="*/ 4 w 25"/>
                  <a:gd name="T21" fmla="*/ 20 h 26"/>
                  <a:gd name="T22" fmla="*/ 4 w 25"/>
                  <a:gd name="T23" fmla="*/ 22 h 26"/>
                  <a:gd name="T24" fmla="*/ 6 w 25"/>
                  <a:gd name="T25" fmla="*/ 23 h 26"/>
                  <a:gd name="T26" fmla="*/ 8 w 25"/>
                  <a:gd name="T27" fmla="*/ 22 h 26"/>
                  <a:gd name="T28" fmla="*/ 9 w 25"/>
                  <a:gd name="T29" fmla="*/ 24 h 26"/>
                  <a:gd name="T30" fmla="*/ 10 w 25"/>
                  <a:gd name="T31" fmla="*/ 25 h 26"/>
                  <a:gd name="T32" fmla="*/ 12 w 25"/>
                  <a:gd name="T33" fmla="*/ 24 h 26"/>
                  <a:gd name="T34" fmla="*/ 13 w 25"/>
                  <a:gd name="T35" fmla="*/ 23 h 26"/>
                  <a:gd name="T36" fmla="*/ 15 w 25"/>
                  <a:gd name="T37" fmla="*/ 24 h 26"/>
                  <a:gd name="T38" fmla="*/ 17 w 25"/>
                  <a:gd name="T39" fmla="*/ 25 h 26"/>
                  <a:gd name="T40" fmla="*/ 18 w 25"/>
                  <a:gd name="T41" fmla="*/ 23 h 26"/>
                  <a:gd name="T42" fmla="*/ 19 w 25"/>
                  <a:gd name="T43" fmla="*/ 21 h 26"/>
                  <a:gd name="T44" fmla="*/ 20 w 25"/>
                  <a:gd name="T45" fmla="*/ 22 h 26"/>
                  <a:gd name="T46" fmla="*/ 22 w 25"/>
                  <a:gd name="T47" fmla="*/ 21 h 26"/>
                  <a:gd name="T48" fmla="*/ 22 w 25"/>
                  <a:gd name="T49" fmla="*/ 19 h 26"/>
                  <a:gd name="T50" fmla="*/ 22 w 25"/>
                  <a:gd name="T51" fmla="*/ 17 h 26"/>
                  <a:gd name="T52" fmla="*/ 24 w 25"/>
                  <a:gd name="T53" fmla="*/ 17 h 26"/>
                  <a:gd name="T54" fmla="*/ 25 w 25"/>
                  <a:gd name="T55" fmla="*/ 16 h 26"/>
                  <a:gd name="T56" fmla="*/ 24 w 25"/>
                  <a:gd name="T57" fmla="*/ 14 h 26"/>
                  <a:gd name="T58" fmla="*/ 23 w 25"/>
                  <a:gd name="T59" fmla="*/ 12 h 26"/>
                  <a:gd name="T60" fmla="*/ 24 w 25"/>
                  <a:gd name="T61" fmla="*/ 11 h 26"/>
                  <a:gd name="T62" fmla="*/ 25 w 25"/>
                  <a:gd name="T63" fmla="*/ 9 h 26"/>
                  <a:gd name="T64" fmla="*/ 23 w 25"/>
                  <a:gd name="T65" fmla="*/ 8 h 26"/>
                  <a:gd name="T66" fmla="*/ 21 w 25"/>
                  <a:gd name="T67" fmla="*/ 7 h 26"/>
                  <a:gd name="T68" fmla="*/ 22 w 25"/>
                  <a:gd name="T69" fmla="*/ 5 h 26"/>
                  <a:gd name="T70" fmla="*/ 21 w 25"/>
                  <a:gd name="T71" fmla="*/ 3 h 26"/>
                  <a:gd name="T72" fmla="*/ 19 w 25"/>
                  <a:gd name="T73" fmla="*/ 3 h 26"/>
                  <a:gd name="T74" fmla="*/ 17 w 25"/>
                  <a:gd name="T75" fmla="*/ 3 h 26"/>
                  <a:gd name="T76" fmla="*/ 17 w 25"/>
                  <a:gd name="T77" fmla="*/ 2 h 26"/>
                  <a:gd name="T78" fmla="*/ 15 w 25"/>
                  <a:gd name="T79" fmla="*/ 0 h 26"/>
                  <a:gd name="T80" fmla="*/ 13 w 25"/>
                  <a:gd name="T81" fmla="*/ 1 h 26"/>
                  <a:gd name="T82" fmla="*/ 12 w 25"/>
                  <a:gd name="T83" fmla="*/ 2 h 26"/>
                  <a:gd name="T84" fmla="*/ 11 w 25"/>
                  <a:gd name="T85" fmla="*/ 1 h 26"/>
                  <a:gd name="T86" fmla="*/ 9 w 25"/>
                  <a:gd name="T87" fmla="*/ 1 h 26"/>
                  <a:gd name="T88" fmla="*/ 7 w 25"/>
                  <a:gd name="T89" fmla="*/ 2 h 26"/>
                  <a:gd name="T90" fmla="*/ 7 w 25"/>
                  <a:gd name="T91" fmla="*/ 4 h 26"/>
                  <a:gd name="T92" fmla="*/ 5 w 25"/>
                  <a:gd name="T93" fmla="*/ 4 h 26"/>
                  <a:gd name="T94" fmla="*/ 3 w 25"/>
                  <a:gd name="T95" fmla="*/ 4 h 26"/>
                  <a:gd name="T96" fmla="*/ 3 w 25"/>
                  <a:gd name="T97" fmla="*/ 6 h 26"/>
                  <a:gd name="T98" fmla="*/ 10 w 25"/>
                  <a:gd name="T99" fmla="*/ 6 h 26"/>
                  <a:gd name="T100" fmla="*/ 20 w 25"/>
                  <a:gd name="T101" fmla="*/ 11 h 26"/>
                  <a:gd name="T102" fmla="*/ 15 w 25"/>
                  <a:gd name="T103" fmla="*/ 20 h 26"/>
                  <a:gd name="T104" fmla="*/ 6 w 25"/>
                  <a:gd name="T105" fmla="*/ 15 h 26"/>
                  <a:gd name="T106" fmla="*/ 10 w 25"/>
                  <a:gd name="T10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26">
                    <a:moveTo>
                      <a:pt x="3" y="6"/>
                    </a:move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2"/>
                      <a:pt x="4" y="22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2"/>
                      <a:pt x="9" y="23"/>
                      <a:pt x="9" y="24"/>
                    </a:cubicBezTo>
                    <a:cubicBezTo>
                      <a:pt x="8" y="24"/>
                      <a:pt x="9" y="25"/>
                      <a:pt x="10" y="25"/>
                    </a:cubicBezTo>
                    <a:cubicBezTo>
                      <a:pt x="11" y="26"/>
                      <a:pt x="12" y="25"/>
                      <a:pt x="12" y="24"/>
                    </a:cubicBezTo>
                    <a:cubicBezTo>
                      <a:pt x="12" y="24"/>
                      <a:pt x="13" y="23"/>
                      <a:pt x="13" y="23"/>
                    </a:cubicBezTo>
                    <a:cubicBezTo>
                      <a:pt x="14" y="23"/>
                      <a:pt x="14" y="24"/>
                      <a:pt x="15" y="24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7" y="25"/>
                      <a:pt x="18" y="24"/>
                      <a:pt x="18" y="23"/>
                    </a:cubicBezTo>
                    <a:cubicBezTo>
                      <a:pt x="18" y="23"/>
                      <a:pt x="18" y="22"/>
                      <a:pt x="19" y="21"/>
                    </a:cubicBezTo>
                    <a:cubicBezTo>
                      <a:pt x="19" y="21"/>
                      <a:pt x="20" y="21"/>
                      <a:pt x="20" y="22"/>
                    </a:cubicBezTo>
                    <a:cubicBezTo>
                      <a:pt x="21" y="22"/>
                      <a:pt x="21" y="22"/>
                      <a:pt x="22" y="21"/>
                    </a:cubicBezTo>
                    <a:cubicBezTo>
                      <a:pt x="23" y="21"/>
                      <a:pt x="23" y="20"/>
                      <a:pt x="22" y="19"/>
                    </a:cubicBezTo>
                    <a:cubicBezTo>
                      <a:pt x="22" y="19"/>
                      <a:pt x="22" y="18"/>
                      <a:pt x="22" y="17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6"/>
                      <a:pt x="25" y="16"/>
                    </a:cubicBezTo>
                    <a:cubicBezTo>
                      <a:pt x="25" y="15"/>
                      <a:pt x="25" y="14"/>
                      <a:pt x="24" y="14"/>
                    </a:cubicBezTo>
                    <a:cubicBezTo>
                      <a:pt x="24" y="14"/>
                      <a:pt x="23" y="12"/>
                      <a:pt x="23" y="12"/>
                    </a:cubicBezTo>
                    <a:cubicBezTo>
                      <a:pt x="23" y="12"/>
                      <a:pt x="23" y="11"/>
                      <a:pt x="24" y="11"/>
                    </a:cubicBezTo>
                    <a:cubicBezTo>
                      <a:pt x="25" y="11"/>
                      <a:pt x="25" y="10"/>
                      <a:pt x="25" y="9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1" y="7"/>
                      <a:pt x="21" y="6"/>
                      <a:pt x="22" y="5"/>
                    </a:cubicBezTo>
                    <a:cubicBezTo>
                      <a:pt x="22" y="5"/>
                      <a:pt x="22" y="4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1"/>
                      <a:pt x="16" y="1"/>
                      <a:pt x="15" y="0"/>
                    </a:cubicBezTo>
                    <a:cubicBezTo>
                      <a:pt x="14" y="0"/>
                      <a:pt x="14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1"/>
                      <a:pt x="10" y="0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5"/>
                      <a:pt x="2" y="6"/>
                      <a:pt x="3" y="6"/>
                    </a:cubicBezTo>
                    <a:close/>
                    <a:moveTo>
                      <a:pt x="10" y="6"/>
                    </a:moveTo>
                    <a:cubicBezTo>
                      <a:pt x="14" y="5"/>
                      <a:pt x="18" y="7"/>
                      <a:pt x="20" y="11"/>
                    </a:cubicBezTo>
                    <a:cubicBezTo>
                      <a:pt x="21" y="14"/>
                      <a:pt x="19" y="19"/>
                      <a:pt x="15" y="20"/>
                    </a:cubicBezTo>
                    <a:cubicBezTo>
                      <a:pt x="11" y="21"/>
                      <a:pt x="7" y="19"/>
                      <a:pt x="6" y="15"/>
                    </a:cubicBezTo>
                    <a:cubicBezTo>
                      <a:pt x="4" y="11"/>
                      <a:pt x="7" y="7"/>
                      <a:pt x="1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97D47EA-FB2C-4F9E-A7CF-619313F32570}"/>
              </a:ext>
            </a:extLst>
          </p:cNvPr>
          <p:cNvGrpSpPr/>
          <p:nvPr/>
        </p:nvGrpSpPr>
        <p:grpSpPr>
          <a:xfrm>
            <a:off x="6442291" y="4262400"/>
            <a:ext cx="1257982" cy="1257982"/>
            <a:chOff x="4860032" y="1333644"/>
            <a:chExt cx="1257982" cy="1257982"/>
          </a:xfrm>
        </p:grpSpPr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8026DDBB-9ADF-41E3-9E90-0620C37951AF}"/>
                </a:ext>
              </a:extLst>
            </p:cNvPr>
            <p:cNvSpPr/>
            <p:nvPr/>
          </p:nvSpPr>
          <p:spPr>
            <a:xfrm>
              <a:off x="4860032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2047">
              <a:extLst>
                <a:ext uri="{FF2B5EF4-FFF2-40B4-BE49-F238E27FC236}">
                  <a16:creationId xmlns="" xmlns:a16="http://schemas.microsoft.com/office/drawing/2014/main" id="{F1042DBD-E5AF-4BD4-A322-5FC505D9C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2273" y="1610589"/>
              <a:ext cx="759412" cy="759602"/>
              <a:chOff x="8086378" y="3839649"/>
              <a:chExt cx="398511" cy="398511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="" xmlns:a16="http://schemas.microsoft.com/office/drawing/2014/main" id="{B4831C61-9B08-410C-BBBB-91F61AF9ACC0}"/>
                  </a:ext>
                </a:extLst>
              </p:cNvPr>
              <p:cNvGrpSpPr/>
              <p:nvPr/>
            </p:nvGrpSpPr>
            <p:grpSpPr>
              <a:xfrm>
                <a:off x="8168591" y="3928797"/>
                <a:ext cx="272691" cy="200754"/>
                <a:chOff x="5580063" y="139700"/>
                <a:chExt cx="776287" cy="571500"/>
              </a:xfrm>
              <a:solidFill>
                <a:schemeClr val="bg1"/>
              </a:solidFill>
            </p:grpSpPr>
            <p:sp>
              <p:nvSpPr>
                <p:cNvPr id="38" name="Freeform 6">
                  <a:extLst>
                    <a:ext uri="{FF2B5EF4-FFF2-40B4-BE49-F238E27FC236}">
                      <a16:creationId xmlns="" xmlns:a16="http://schemas.microsoft.com/office/drawing/2014/main" id="{A95138E3-C62B-4606-A930-A7B8AD749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8163" y="331788"/>
                  <a:ext cx="273050" cy="344487"/>
                </a:xfrm>
                <a:custGeom>
                  <a:avLst/>
                  <a:gdLst>
                    <a:gd name="T0" fmla="*/ 69 w 73"/>
                    <a:gd name="T1" fmla="*/ 56 h 92"/>
                    <a:gd name="T2" fmla="*/ 61 w 73"/>
                    <a:gd name="T3" fmla="*/ 56 h 92"/>
                    <a:gd name="T4" fmla="*/ 59 w 73"/>
                    <a:gd name="T5" fmla="*/ 48 h 92"/>
                    <a:gd name="T6" fmla="*/ 66 w 73"/>
                    <a:gd name="T7" fmla="*/ 44 h 92"/>
                    <a:gd name="T8" fmla="*/ 67 w 73"/>
                    <a:gd name="T9" fmla="*/ 39 h 92"/>
                    <a:gd name="T10" fmla="*/ 60 w 73"/>
                    <a:gd name="T11" fmla="*/ 27 h 92"/>
                    <a:gd name="T12" fmla="*/ 55 w 73"/>
                    <a:gd name="T13" fmla="*/ 26 h 92"/>
                    <a:gd name="T14" fmla="*/ 48 w 73"/>
                    <a:gd name="T15" fmla="*/ 30 h 92"/>
                    <a:gd name="T16" fmla="*/ 42 w 73"/>
                    <a:gd name="T17" fmla="*/ 24 h 92"/>
                    <a:gd name="T18" fmla="*/ 46 w 73"/>
                    <a:gd name="T19" fmla="*/ 17 h 92"/>
                    <a:gd name="T20" fmla="*/ 45 w 73"/>
                    <a:gd name="T21" fmla="*/ 12 h 92"/>
                    <a:gd name="T22" fmla="*/ 33 w 73"/>
                    <a:gd name="T23" fmla="*/ 6 h 92"/>
                    <a:gd name="T24" fmla="*/ 28 w 73"/>
                    <a:gd name="T25" fmla="*/ 7 h 92"/>
                    <a:gd name="T26" fmla="*/ 24 w 73"/>
                    <a:gd name="T27" fmla="*/ 14 h 92"/>
                    <a:gd name="T28" fmla="*/ 15 w 73"/>
                    <a:gd name="T29" fmla="*/ 12 h 92"/>
                    <a:gd name="T30" fmla="*/ 15 w 73"/>
                    <a:gd name="T31" fmla="*/ 4 h 92"/>
                    <a:gd name="T32" fmla="*/ 12 w 73"/>
                    <a:gd name="T33" fmla="*/ 0 h 92"/>
                    <a:gd name="T34" fmla="*/ 0 w 73"/>
                    <a:gd name="T35" fmla="*/ 0 h 92"/>
                    <a:gd name="T36" fmla="*/ 0 w 73"/>
                    <a:gd name="T37" fmla="*/ 26 h 92"/>
                    <a:gd name="T38" fmla="*/ 6 w 73"/>
                    <a:gd name="T39" fmla="*/ 25 h 92"/>
                    <a:gd name="T40" fmla="*/ 48 w 73"/>
                    <a:gd name="T41" fmla="*/ 68 h 92"/>
                    <a:gd name="T42" fmla="*/ 41 w 73"/>
                    <a:gd name="T43" fmla="*/ 92 h 92"/>
                    <a:gd name="T44" fmla="*/ 68 w 73"/>
                    <a:gd name="T45" fmla="*/ 92 h 92"/>
                    <a:gd name="T46" fmla="*/ 67 w 73"/>
                    <a:gd name="T47" fmla="*/ 90 h 92"/>
                    <a:gd name="T48" fmla="*/ 59 w 73"/>
                    <a:gd name="T49" fmla="*/ 86 h 92"/>
                    <a:gd name="T50" fmla="*/ 62 w 73"/>
                    <a:gd name="T51" fmla="*/ 77 h 92"/>
                    <a:gd name="T52" fmla="*/ 69 w 73"/>
                    <a:gd name="T53" fmla="*/ 77 h 92"/>
                    <a:gd name="T54" fmla="*/ 73 w 73"/>
                    <a:gd name="T55" fmla="*/ 74 h 92"/>
                    <a:gd name="T56" fmla="*/ 73 w 73"/>
                    <a:gd name="T57" fmla="*/ 60 h 92"/>
                    <a:gd name="T58" fmla="*/ 69 w 73"/>
                    <a:gd name="T59" fmla="*/ 5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3" h="92">
                      <a:moveTo>
                        <a:pt x="69" y="56"/>
                      </a:moveTo>
                      <a:cubicBezTo>
                        <a:pt x="61" y="56"/>
                        <a:pt x="61" y="56"/>
                        <a:pt x="61" y="56"/>
                      </a:cubicBezTo>
                      <a:cubicBezTo>
                        <a:pt x="61" y="54"/>
                        <a:pt x="60" y="51"/>
                        <a:pt x="59" y="48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7" y="43"/>
                        <a:pt x="68" y="41"/>
                        <a:pt x="67" y="39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59" y="26"/>
                        <a:pt x="57" y="25"/>
                        <a:pt x="55" y="26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6" y="28"/>
                        <a:pt x="44" y="26"/>
                        <a:pt x="42" y="24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7" y="16"/>
                        <a:pt x="46" y="13"/>
                        <a:pt x="45" y="12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1" y="5"/>
                        <a:pt x="29" y="5"/>
                        <a:pt x="28" y="7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1" y="13"/>
                        <a:pt x="18" y="12"/>
                        <a:pt x="15" y="1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25"/>
                        <a:pt x="4" y="25"/>
                        <a:pt x="6" y="25"/>
                      </a:cubicBezTo>
                      <a:cubicBezTo>
                        <a:pt x="29" y="25"/>
                        <a:pt x="48" y="44"/>
                        <a:pt x="48" y="68"/>
                      </a:cubicBezTo>
                      <a:cubicBezTo>
                        <a:pt x="48" y="77"/>
                        <a:pt x="45" y="85"/>
                        <a:pt x="41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68" y="91"/>
                        <a:pt x="67" y="90"/>
                        <a:pt x="67" y="90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cubicBezTo>
                        <a:pt x="60" y="83"/>
                        <a:pt x="61" y="80"/>
                        <a:pt x="62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1" y="77"/>
                        <a:pt x="73" y="76"/>
                        <a:pt x="73" y="74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58"/>
                        <a:pt x="71" y="56"/>
                        <a:pt x="69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7">
                  <a:extLst>
                    <a:ext uri="{FF2B5EF4-FFF2-40B4-BE49-F238E27FC236}">
                      <a16:creationId xmlns="" xmlns:a16="http://schemas.microsoft.com/office/drawing/2014/main" id="{92CB93C8-9E10-44C4-93C0-07A3DA526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549275"/>
                  <a:ext cx="60325" cy="60325"/>
                </a:xfrm>
                <a:custGeom>
                  <a:avLst/>
                  <a:gdLst>
                    <a:gd name="T0" fmla="*/ 9 w 38"/>
                    <a:gd name="T1" fmla="*/ 0 h 38"/>
                    <a:gd name="T2" fmla="*/ 9 w 38"/>
                    <a:gd name="T3" fmla="*/ 2 h 38"/>
                    <a:gd name="T4" fmla="*/ 0 w 38"/>
                    <a:gd name="T5" fmla="*/ 38 h 38"/>
                    <a:gd name="T6" fmla="*/ 35 w 38"/>
                    <a:gd name="T7" fmla="*/ 28 h 38"/>
                    <a:gd name="T8" fmla="*/ 38 w 38"/>
                    <a:gd name="T9" fmla="*/ 26 h 38"/>
                    <a:gd name="T10" fmla="*/ 9 w 38"/>
                    <a:gd name="T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8">
                      <a:moveTo>
                        <a:pt x="9" y="0"/>
                      </a:moveTo>
                      <a:lnTo>
                        <a:pt x="9" y="2"/>
                      </a:lnTo>
                      <a:lnTo>
                        <a:pt x="0" y="38"/>
                      </a:lnTo>
                      <a:lnTo>
                        <a:pt x="35" y="28"/>
                      </a:lnTo>
                      <a:lnTo>
                        <a:pt x="38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8">
                  <a:extLst>
                    <a:ext uri="{FF2B5EF4-FFF2-40B4-BE49-F238E27FC236}">
                      <a16:creationId xmlns="" xmlns:a16="http://schemas.microsoft.com/office/drawing/2014/main" id="{4F0F588A-2438-40EE-B731-3C0469021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3638" y="257175"/>
                  <a:ext cx="112712" cy="112712"/>
                </a:xfrm>
                <a:custGeom>
                  <a:avLst/>
                  <a:gdLst>
                    <a:gd name="T0" fmla="*/ 22 w 30"/>
                    <a:gd name="T1" fmla="*/ 30 h 30"/>
                    <a:gd name="T2" fmla="*/ 28 w 30"/>
                    <a:gd name="T3" fmla="*/ 24 h 30"/>
                    <a:gd name="T4" fmla="*/ 28 w 30"/>
                    <a:gd name="T5" fmla="*/ 17 h 30"/>
                    <a:gd name="T6" fmla="*/ 13 w 30"/>
                    <a:gd name="T7" fmla="*/ 2 h 30"/>
                    <a:gd name="T8" fmla="*/ 5 w 30"/>
                    <a:gd name="T9" fmla="*/ 2 h 30"/>
                    <a:gd name="T10" fmla="*/ 0 w 30"/>
                    <a:gd name="T11" fmla="*/ 8 h 30"/>
                    <a:gd name="T12" fmla="*/ 22 w 30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0">
                      <a:moveTo>
                        <a:pt x="22" y="30"/>
                      </a:move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30" y="22"/>
                        <a:pt x="30" y="19"/>
                        <a:pt x="28" y="17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0"/>
                        <a:pt x="7" y="0"/>
                        <a:pt x="5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lnTo>
                        <a:pt x="2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9">
                  <a:extLst>
                    <a:ext uri="{FF2B5EF4-FFF2-40B4-BE49-F238E27FC236}">
                      <a16:creationId xmlns="" xmlns:a16="http://schemas.microsoft.com/office/drawing/2014/main" id="{FF63BE1F-A323-40E9-BC1A-3DD0D0FC6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75" y="293688"/>
                  <a:ext cx="269875" cy="269875"/>
                </a:xfrm>
                <a:custGeom>
                  <a:avLst/>
                  <a:gdLst>
                    <a:gd name="T0" fmla="*/ 49 w 72"/>
                    <a:gd name="T1" fmla="*/ 0 h 72"/>
                    <a:gd name="T2" fmla="*/ 49 w 72"/>
                    <a:gd name="T3" fmla="*/ 1 h 72"/>
                    <a:gd name="T4" fmla="*/ 2 w 72"/>
                    <a:gd name="T5" fmla="*/ 47 h 72"/>
                    <a:gd name="T6" fmla="*/ 2 w 72"/>
                    <a:gd name="T7" fmla="*/ 55 h 72"/>
                    <a:gd name="T8" fmla="*/ 3 w 72"/>
                    <a:gd name="T9" fmla="*/ 55 h 72"/>
                    <a:gd name="T10" fmla="*/ 8 w 72"/>
                    <a:gd name="T11" fmla="*/ 57 h 72"/>
                    <a:gd name="T12" fmla="*/ 9 w 72"/>
                    <a:gd name="T13" fmla="*/ 62 h 72"/>
                    <a:gd name="T14" fmla="*/ 10 w 72"/>
                    <a:gd name="T15" fmla="*/ 62 h 72"/>
                    <a:gd name="T16" fmla="*/ 15 w 72"/>
                    <a:gd name="T17" fmla="*/ 64 h 72"/>
                    <a:gd name="T18" fmla="*/ 17 w 72"/>
                    <a:gd name="T19" fmla="*/ 69 h 72"/>
                    <a:gd name="T20" fmla="*/ 17 w 72"/>
                    <a:gd name="T21" fmla="*/ 70 h 72"/>
                    <a:gd name="T22" fmla="*/ 25 w 72"/>
                    <a:gd name="T23" fmla="*/ 70 h 72"/>
                    <a:gd name="T24" fmla="*/ 71 w 72"/>
                    <a:gd name="T25" fmla="*/ 23 h 72"/>
                    <a:gd name="T26" fmla="*/ 72 w 72"/>
                    <a:gd name="T27" fmla="*/ 23 h 72"/>
                    <a:gd name="T28" fmla="*/ 49 w 72"/>
                    <a:gd name="T2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" h="72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1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9"/>
                        <a:pt x="0" y="53"/>
                        <a:pt x="2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4" y="57"/>
                        <a:pt x="6" y="57"/>
                        <a:pt x="8" y="57"/>
                      </a:cubicBezTo>
                      <a:cubicBezTo>
                        <a:pt x="8" y="58"/>
                        <a:pt x="8" y="61"/>
                        <a:pt x="9" y="62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1" y="64"/>
                        <a:pt x="13" y="64"/>
                        <a:pt x="15" y="64"/>
                      </a:cubicBezTo>
                      <a:cubicBezTo>
                        <a:pt x="15" y="66"/>
                        <a:pt x="15" y="68"/>
                        <a:pt x="17" y="69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9" y="72"/>
                        <a:pt x="23" y="72"/>
                        <a:pt x="25" y="70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3"/>
                        <a:pt x="71" y="23"/>
                        <a:pt x="72" y="23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10">
                  <a:extLst>
                    <a:ext uri="{FF2B5EF4-FFF2-40B4-BE49-F238E27FC236}">
                      <a16:creationId xmlns="" xmlns:a16="http://schemas.microsoft.com/office/drawing/2014/main" id="{FDE90372-686E-41F8-91FA-6B7313CDCA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80063" y="139700"/>
                  <a:ext cx="641350" cy="571500"/>
                </a:xfrm>
                <a:custGeom>
                  <a:avLst/>
                  <a:gdLst>
                    <a:gd name="T0" fmla="*/ 160 w 171"/>
                    <a:gd name="T1" fmla="*/ 109 h 152"/>
                    <a:gd name="T2" fmla="*/ 160 w 171"/>
                    <a:gd name="T3" fmla="*/ 141 h 152"/>
                    <a:gd name="T4" fmla="*/ 11 w 171"/>
                    <a:gd name="T5" fmla="*/ 141 h 152"/>
                    <a:gd name="T6" fmla="*/ 11 w 171"/>
                    <a:gd name="T7" fmla="*/ 38 h 152"/>
                    <a:gd name="T8" fmla="*/ 160 w 171"/>
                    <a:gd name="T9" fmla="*/ 38 h 152"/>
                    <a:gd name="T10" fmla="*/ 160 w 171"/>
                    <a:gd name="T11" fmla="*/ 48 h 152"/>
                    <a:gd name="T12" fmla="*/ 171 w 171"/>
                    <a:gd name="T13" fmla="*/ 37 h 152"/>
                    <a:gd name="T14" fmla="*/ 171 w 171"/>
                    <a:gd name="T15" fmla="*/ 6 h 152"/>
                    <a:gd name="T16" fmla="*/ 165 w 171"/>
                    <a:gd name="T17" fmla="*/ 0 h 152"/>
                    <a:gd name="T18" fmla="*/ 5 w 171"/>
                    <a:gd name="T19" fmla="*/ 0 h 152"/>
                    <a:gd name="T20" fmla="*/ 0 w 171"/>
                    <a:gd name="T21" fmla="*/ 6 h 152"/>
                    <a:gd name="T22" fmla="*/ 0 w 171"/>
                    <a:gd name="T23" fmla="*/ 147 h 152"/>
                    <a:gd name="T24" fmla="*/ 5 w 171"/>
                    <a:gd name="T25" fmla="*/ 152 h 152"/>
                    <a:gd name="T26" fmla="*/ 165 w 171"/>
                    <a:gd name="T27" fmla="*/ 152 h 152"/>
                    <a:gd name="T28" fmla="*/ 171 w 171"/>
                    <a:gd name="T29" fmla="*/ 147 h 152"/>
                    <a:gd name="T30" fmla="*/ 171 w 171"/>
                    <a:gd name="T31" fmla="*/ 98 h 152"/>
                    <a:gd name="T32" fmla="*/ 160 w 171"/>
                    <a:gd name="T33" fmla="*/ 109 h 152"/>
                    <a:gd name="T34" fmla="*/ 153 w 171"/>
                    <a:gd name="T35" fmla="*/ 12 h 152"/>
                    <a:gd name="T36" fmla="*/ 160 w 171"/>
                    <a:gd name="T37" fmla="*/ 19 h 152"/>
                    <a:gd name="T38" fmla="*/ 153 w 171"/>
                    <a:gd name="T39" fmla="*/ 26 h 152"/>
                    <a:gd name="T40" fmla="*/ 145 w 171"/>
                    <a:gd name="T41" fmla="*/ 19 h 152"/>
                    <a:gd name="T42" fmla="*/ 153 w 171"/>
                    <a:gd name="T43" fmla="*/ 12 h 152"/>
                    <a:gd name="T44" fmla="*/ 131 w 171"/>
                    <a:gd name="T45" fmla="*/ 12 h 152"/>
                    <a:gd name="T46" fmla="*/ 139 w 171"/>
                    <a:gd name="T47" fmla="*/ 19 h 152"/>
                    <a:gd name="T48" fmla="*/ 131 w 171"/>
                    <a:gd name="T49" fmla="*/ 26 h 152"/>
                    <a:gd name="T50" fmla="*/ 124 w 171"/>
                    <a:gd name="T51" fmla="*/ 19 h 152"/>
                    <a:gd name="T52" fmla="*/ 131 w 171"/>
                    <a:gd name="T53" fmla="*/ 12 h 152"/>
                    <a:gd name="T54" fmla="*/ 110 w 171"/>
                    <a:gd name="T55" fmla="*/ 12 h 152"/>
                    <a:gd name="T56" fmla="*/ 117 w 171"/>
                    <a:gd name="T57" fmla="*/ 19 h 152"/>
                    <a:gd name="T58" fmla="*/ 110 w 171"/>
                    <a:gd name="T59" fmla="*/ 26 h 152"/>
                    <a:gd name="T60" fmla="*/ 103 w 171"/>
                    <a:gd name="T61" fmla="*/ 19 h 152"/>
                    <a:gd name="T62" fmla="*/ 110 w 171"/>
                    <a:gd name="T63" fmla="*/ 1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" h="152">
                      <a:moveTo>
                        <a:pt x="160" y="109"/>
                      </a:moveTo>
                      <a:cubicBezTo>
                        <a:pt x="160" y="141"/>
                        <a:pt x="160" y="141"/>
                        <a:pt x="160" y="141"/>
                      </a:cubicBez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1" y="3"/>
                        <a:pt x="168" y="0"/>
                        <a:pt x="16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50"/>
                        <a:pt x="2" y="152"/>
                        <a:pt x="5" y="152"/>
                      </a:cubicBezTo>
                      <a:cubicBezTo>
                        <a:pt x="165" y="152"/>
                        <a:pt x="165" y="152"/>
                        <a:pt x="165" y="152"/>
                      </a:cubicBezTo>
                      <a:cubicBezTo>
                        <a:pt x="168" y="152"/>
                        <a:pt x="171" y="150"/>
                        <a:pt x="171" y="147"/>
                      </a:cubicBezTo>
                      <a:cubicBezTo>
                        <a:pt x="171" y="98"/>
                        <a:pt x="171" y="98"/>
                        <a:pt x="171" y="98"/>
                      </a:cubicBezTo>
                      <a:lnTo>
                        <a:pt x="160" y="109"/>
                      </a:lnTo>
                      <a:close/>
                      <a:moveTo>
                        <a:pt x="153" y="12"/>
                      </a:moveTo>
                      <a:cubicBezTo>
                        <a:pt x="157" y="12"/>
                        <a:pt x="160" y="15"/>
                        <a:pt x="160" y="19"/>
                      </a:cubicBezTo>
                      <a:cubicBezTo>
                        <a:pt x="160" y="23"/>
                        <a:pt x="157" y="26"/>
                        <a:pt x="153" y="26"/>
                      </a:cubicBezTo>
                      <a:cubicBezTo>
                        <a:pt x="149" y="26"/>
                        <a:pt x="145" y="23"/>
                        <a:pt x="145" y="19"/>
                      </a:cubicBezTo>
                      <a:cubicBezTo>
                        <a:pt x="145" y="15"/>
                        <a:pt x="149" y="12"/>
                        <a:pt x="153" y="12"/>
                      </a:cubicBezTo>
                      <a:close/>
                      <a:moveTo>
                        <a:pt x="131" y="12"/>
                      </a:moveTo>
                      <a:cubicBezTo>
                        <a:pt x="135" y="12"/>
                        <a:pt x="139" y="15"/>
                        <a:pt x="139" y="19"/>
                      </a:cubicBezTo>
                      <a:cubicBezTo>
                        <a:pt x="139" y="23"/>
                        <a:pt x="135" y="26"/>
                        <a:pt x="131" y="26"/>
                      </a:cubicBezTo>
                      <a:cubicBezTo>
                        <a:pt x="127" y="26"/>
                        <a:pt x="124" y="23"/>
                        <a:pt x="124" y="19"/>
                      </a:cubicBezTo>
                      <a:cubicBezTo>
                        <a:pt x="124" y="15"/>
                        <a:pt x="127" y="12"/>
                        <a:pt x="131" y="12"/>
                      </a:cubicBezTo>
                      <a:close/>
                      <a:moveTo>
                        <a:pt x="110" y="12"/>
                      </a:moveTo>
                      <a:cubicBezTo>
                        <a:pt x="114" y="12"/>
                        <a:pt x="117" y="15"/>
                        <a:pt x="117" y="19"/>
                      </a:cubicBezTo>
                      <a:cubicBezTo>
                        <a:pt x="117" y="23"/>
                        <a:pt x="114" y="26"/>
                        <a:pt x="110" y="26"/>
                      </a:cubicBezTo>
                      <a:cubicBezTo>
                        <a:pt x="106" y="26"/>
                        <a:pt x="103" y="23"/>
                        <a:pt x="103" y="19"/>
                      </a:cubicBezTo>
                      <a:cubicBezTo>
                        <a:pt x="103" y="15"/>
                        <a:pt x="106" y="12"/>
                        <a:pt x="1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7" name="AutoShape 38">
                <a:extLst>
                  <a:ext uri="{FF2B5EF4-FFF2-40B4-BE49-F238E27FC236}">
                    <a16:creationId xmlns="" xmlns:a16="http://schemas.microsoft.com/office/drawing/2014/main" id="{80B92DF0-50F7-4302-968D-52EEFE63204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086378" y="3839649"/>
                <a:ext cx="398511" cy="39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B4837E55-A496-4D3D-913F-981365DD005F}"/>
              </a:ext>
            </a:extLst>
          </p:cNvPr>
          <p:cNvGrpSpPr/>
          <p:nvPr/>
        </p:nvGrpSpPr>
        <p:grpSpPr>
          <a:xfrm>
            <a:off x="8887856" y="4294675"/>
            <a:ext cx="1257982" cy="1257982"/>
            <a:chOff x="6732240" y="1333644"/>
            <a:chExt cx="1257982" cy="1257982"/>
          </a:xfrm>
        </p:grpSpPr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3FC72DD6-A4D7-41CE-B748-4267D672715C}"/>
                </a:ext>
              </a:extLst>
            </p:cNvPr>
            <p:cNvSpPr/>
            <p:nvPr/>
          </p:nvSpPr>
          <p:spPr>
            <a:xfrm>
              <a:off x="6732240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7C3CD568-CF17-4C4F-97E3-73C63D53F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6918" y="1727470"/>
              <a:ext cx="504825" cy="515938"/>
            </a:xfrm>
            <a:custGeom>
              <a:avLst/>
              <a:gdLst>
                <a:gd name="T0" fmla="*/ 2147483647 w 75"/>
                <a:gd name="T1" fmla="*/ 0 h 77"/>
                <a:gd name="T2" fmla="*/ 2147483647 w 75"/>
                <a:gd name="T3" fmla="*/ 0 h 77"/>
                <a:gd name="T4" fmla="*/ 0 w 75"/>
                <a:gd name="T5" fmla="*/ 2147483647 h 77"/>
                <a:gd name="T6" fmla="*/ 0 w 75"/>
                <a:gd name="T7" fmla="*/ 2147483647 h 77"/>
                <a:gd name="T8" fmla="*/ 2147483647 w 75"/>
                <a:gd name="T9" fmla="*/ 2147483647 h 77"/>
                <a:gd name="T10" fmla="*/ 2147483647 w 75"/>
                <a:gd name="T11" fmla="*/ 2147483647 h 77"/>
                <a:gd name="T12" fmla="*/ 2147483647 w 75"/>
                <a:gd name="T13" fmla="*/ 2147483647 h 77"/>
                <a:gd name="T14" fmla="*/ 2147483647 w 75"/>
                <a:gd name="T15" fmla="*/ 2147483647 h 77"/>
                <a:gd name="T16" fmla="*/ 2147483647 w 75"/>
                <a:gd name="T17" fmla="*/ 2147483647 h 77"/>
                <a:gd name="T18" fmla="*/ 2147483647 w 75"/>
                <a:gd name="T19" fmla="*/ 2147483647 h 77"/>
                <a:gd name="T20" fmla="*/ 2147483647 w 75"/>
                <a:gd name="T21" fmla="*/ 0 h 77"/>
                <a:gd name="T22" fmla="*/ 2147483647 w 75"/>
                <a:gd name="T23" fmla="*/ 2147483647 h 77"/>
                <a:gd name="T24" fmla="*/ 2147483647 w 75"/>
                <a:gd name="T25" fmla="*/ 2147483647 h 77"/>
                <a:gd name="T26" fmla="*/ 2147483647 w 75"/>
                <a:gd name="T27" fmla="*/ 2147483647 h 77"/>
                <a:gd name="T28" fmla="*/ 2147483647 w 75"/>
                <a:gd name="T29" fmla="*/ 2147483647 h 77"/>
                <a:gd name="T30" fmla="*/ 2147483647 w 75"/>
                <a:gd name="T31" fmla="*/ 2147483647 h 77"/>
                <a:gd name="T32" fmla="*/ 2147483647 w 75"/>
                <a:gd name="T33" fmla="*/ 2147483647 h 77"/>
                <a:gd name="T34" fmla="*/ 2147483647 w 75"/>
                <a:gd name="T35" fmla="*/ 2147483647 h 77"/>
                <a:gd name="T36" fmla="*/ 2147483647 w 75"/>
                <a:gd name="T37" fmla="*/ 2147483647 h 77"/>
                <a:gd name="T38" fmla="*/ 2147483647 w 75"/>
                <a:gd name="T39" fmla="*/ 2147483647 h 77"/>
                <a:gd name="T40" fmla="*/ 2147483647 w 75"/>
                <a:gd name="T41" fmla="*/ 2147483647 h 77"/>
                <a:gd name="T42" fmla="*/ 2147483647 w 75"/>
                <a:gd name="T43" fmla="*/ 2147483647 h 77"/>
                <a:gd name="T44" fmla="*/ 2147483647 w 75"/>
                <a:gd name="T45" fmla="*/ 2147483647 h 77"/>
                <a:gd name="T46" fmla="*/ 2147483647 w 75"/>
                <a:gd name="T47" fmla="*/ 2147483647 h 77"/>
                <a:gd name="T48" fmla="*/ 2147483647 w 75"/>
                <a:gd name="T49" fmla="*/ 2147483647 h 77"/>
                <a:gd name="T50" fmla="*/ 2147483647 w 75"/>
                <a:gd name="T51" fmla="*/ 2147483647 h 77"/>
                <a:gd name="T52" fmla="*/ 2147483647 w 75"/>
                <a:gd name="T53" fmla="*/ 2147483647 h 77"/>
                <a:gd name="T54" fmla="*/ 2147483647 w 75"/>
                <a:gd name="T55" fmla="*/ 2147483647 h 77"/>
                <a:gd name="T56" fmla="*/ 2147483647 w 75"/>
                <a:gd name="T57" fmla="*/ 2147483647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5" h="77">
                  <a:moveTo>
                    <a:pt x="5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4"/>
                    <a:pt x="4" y="50"/>
                    <a:pt x="10" y="53"/>
                  </a:cubicBezTo>
                  <a:cubicBezTo>
                    <a:pt x="5" y="69"/>
                    <a:pt x="3" y="77"/>
                    <a:pt x="3" y="77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8" y="54"/>
                    <a:pt x="75" y="46"/>
                    <a:pt x="75" y="36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8"/>
                    <a:pt x="68" y="0"/>
                    <a:pt x="59" y="0"/>
                  </a:cubicBezTo>
                  <a:close/>
                  <a:moveTo>
                    <a:pt x="44" y="35"/>
                  </a:moveTo>
                  <a:cubicBezTo>
                    <a:pt x="44" y="37"/>
                    <a:pt x="43" y="38"/>
                    <a:pt x="41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8"/>
                    <a:pt x="14" y="37"/>
                    <a:pt x="14" y="3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6" y="29"/>
                    <a:pt x="18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4" y="31"/>
                    <a:pt x="44" y="32"/>
                  </a:cubicBezTo>
                  <a:lnTo>
                    <a:pt x="44" y="35"/>
                  </a:lnTo>
                  <a:close/>
                  <a:moveTo>
                    <a:pt x="61" y="21"/>
                  </a:moveTo>
                  <a:cubicBezTo>
                    <a:pt x="61" y="23"/>
                    <a:pt x="59" y="24"/>
                    <a:pt x="5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4"/>
                    <a:pt x="14" y="23"/>
                    <a:pt x="14" y="2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6" y="15"/>
                    <a:pt x="1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9" y="15"/>
                    <a:pt x="61" y="16"/>
                    <a:pt x="61" y="18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BCF525A4-1574-477D-9C73-77B99240313C}"/>
              </a:ext>
            </a:extLst>
          </p:cNvPr>
          <p:cNvSpPr txBox="1"/>
          <p:nvPr/>
        </p:nvSpPr>
        <p:spPr>
          <a:xfrm>
            <a:off x="1322166" y="5790241"/>
            <a:ext cx="178052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b="1" dirty="0" smtClean="0">
                <a:solidFill>
                  <a:schemeClr val="tx1"/>
                </a:solidFill>
                <a:latin typeface="康熙字典體" pitchFamily="2" charset="-120"/>
                <a:ea typeface="康熙字典體" pitchFamily="2" charset="-120"/>
              </a:rPr>
              <a:t>阅读与表达</a:t>
            </a:r>
            <a:endParaRPr lang="zh-CN" altLang="en-US" sz="2000" b="1" dirty="0">
              <a:solidFill>
                <a:schemeClr val="tx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9A57110B-BC74-467F-989D-93D9CDB65540}"/>
              </a:ext>
            </a:extLst>
          </p:cNvPr>
          <p:cNvSpPr txBox="1"/>
          <p:nvPr/>
        </p:nvSpPr>
        <p:spPr>
          <a:xfrm>
            <a:off x="3760670" y="5805739"/>
            <a:ext cx="178052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b="1" dirty="0" smtClean="0">
                <a:solidFill>
                  <a:schemeClr val="tx1"/>
                </a:solidFill>
                <a:latin typeface="康熙字典體" pitchFamily="2" charset="-120"/>
                <a:ea typeface="康熙字典體" pitchFamily="2" charset="-120"/>
              </a:rPr>
              <a:t>思维与写作</a:t>
            </a:r>
            <a:endParaRPr lang="zh-CN" altLang="en-US" sz="2000" b="1" dirty="0">
              <a:solidFill>
                <a:schemeClr val="tx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0897409F-F6A1-4A48-B079-EE2175CF6F40}"/>
              </a:ext>
            </a:extLst>
          </p:cNvPr>
          <p:cNvSpPr txBox="1"/>
          <p:nvPr/>
        </p:nvSpPr>
        <p:spPr>
          <a:xfrm>
            <a:off x="6379284" y="5789957"/>
            <a:ext cx="1484555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b="1" dirty="0" smtClean="0">
                <a:solidFill>
                  <a:schemeClr val="tx1"/>
                </a:solidFill>
                <a:latin typeface="康熙字典體" pitchFamily="2" charset="-120"/>
                <a:ea typeface="康熙字典體" pitchFamily="2" charset="-120"/>
              </a:rPr>
              <a:t>倾听与朗读</a:t>
            </a:r>
            <a:endParaRPr lang="zh-CN" altLang="en-US" sz="2000" b="1" dirty="0">
              <a:solidFill>
                <a:schemeClr val="tx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1E635829-CD2E-4B36-A881-4CEB621222F9}"/>
              </a:ext>
            </a:extLst>
          </p:cNvPr>
          <p:cNvSpPr txBox="1"/>
          <p:nvPr/>
        </p:nvSpPr>
        <p:spPr>
          <a:xfrm>
            <a:off x="8916958" y="5774178"/>
            <a:ext cx="1249017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b="1" dirty="0" smtClean="0">
                <a:solidFill>
                  <a:schemeClr val="tx1"/>
                </a:solidFill>
                <a:latin typeface="康熙字典體" pitchFamily="2" charset="-120"/>
                <a:ea typeface="康熙字典體" pitchFamily="2" charset="-120"/>
              </a:rPr>
              <a:t>硬笔书法</a:t>
            </a:r>
            <a:endParaRPr lang="zh-CN" altLang="en-US" sz="2000" b="1" dirty="0">
              <a:solidFill>
                <a:schemeClr val="tx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pic>
        <p:nvPicPr>
          <p:cNvPr id="64" name="图片 63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5845" y="2624865"/>
            <a:ext cx="1960120" cy="154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图片 64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3813" y="0"/>
            <a:ext cx="1968651" cy="1476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图片 65" descr="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9010" y="1323191"/>
            <a:ext cx="1778597" cy="133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图片 66" descr="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8713" y="2718995"/>
            <a:ext cx="1995720" cy="149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图片 67" descr="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458" y="457198"/>
            <a:ext cx="1979408" cy="148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图片 68" descr="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588" y="2517290"/>
            <a:ext cx="2151529" cy="161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图片 38" descr="2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8169953" y="1713890"/>
            <a:ext cx="1320622" cy="176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图片 39" descr="2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6504195" y="616002"/>
            <a:ext cx="1491835" cy="198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图片 42" descr="1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99284" y="656216"/>
            <a:ext cx="2484138" cy="330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左箭头 51">
            <a:hlinkClick r:id="rId13" action="ppaction://hlinksldjump"/>
          </p:cNvPr>
          <p:cNvSpPr/>
          <p:nvPr/>
        </p:nvSpPr>
        <p:spPr>
          <a:xfrm>
            <a:off x="11564471" y="6325496"/>
            <a:ext cx="268941" cy="2259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78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7673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7" name="环形箭头 33">
            <a:extLst>
              <a:ext uri="{FF2B5EF4-FFF2-40B4-BE49-F238E27FC236}">
                <a16:creationId xmlns="" xmlns:a16="http://schemas.microsoft.com/office/drawing/2014/main" id="{CF704972-0120-4DBD-AD77-872FEA7FA6A8}"/>
              </a:ext>
            </a:extLst>
          </p:cNvPr>
          <p:cNvSpPr/>
          <p:nvPr/>
        </p:nvSpPr>
        <p:spPr>
          <a:xfrm>
            <a:off x="5218282" y="1729317"/>
            <a:ext cx="2184325" cy="218465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形状 7">
            <a:extLst>
              <a:ext uri="{FF2B5EF4-FFF2-40B4-BE49-F238E27FC236}">
                <a16:creationId xmlns="" xmlns:a16="http://schemas.microsoft.com/office/drawing/2014/main" id="{A36ED71F-379E-4966-89F6-4431F932773B}"/>
              </a:ext>
            </a:extLst>
          </p:cNvPr>
          <p:cNvSpPr/>
          <p:nvPr/>
        </p:nvSpPr>
        <p:spPr>
          <a:xfrm>
            <a:off x="4611593" y="2984564"/>
            <a:ext cx="2184325" cy="2184657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B3D48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空心弧 8">
            <a:extLst>
              <a:ext uri="{FF2B5EF4-FFF2-40B4-BE49-F238E27FC236}">
                <a16:creationId xmlns="" xmlns:a16="http://schemas.microsoft.com/office/drawing/2014/main" id="{D4CAE36C-DA88-4E89-B4E2-EAEB1BD945AE}"/>
              </a:ext>
            </a:extLst>
          </p:cNvPr>
          <p:cNvSpPr/>
          <p:nvPr/>
        </p:nvSpPr>
        <p:spPr>
          <a:xfrm>
            <a:off x="5373748" y="4390024"/>
            <a:ext cx="1876673" cy="187742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936125A-1E9F-412B-A7E2-C039E3F6F8C9}"/>
              </a:ext>
            </a:extLst>
          </p:cNvPr>
          <p:cNvGrpSpPr/>
          <p:nvPr/>
        </p:nvGrpSpPr>
        <p:grpSpPr>
          <a:xfrm>
            <a:off x="6064039" y="2546618"/>
            <a:ext cx="603461" cy="476914"/>
            <a:chOff x="5340139" y="2292617"/>
            <a:chExt cx="652175" cy="515413"/>
          </a:xfrm>
          <a:solidFill>
            <a:srgbClr val="A0D3CC"/>
          </a:solidFill>
        </p:grpSpPr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0C828926-A172-4E0E-93C4-88F6994C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366" y="2428359"/>
              <a:ext cx="442948" cy="338845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20" name="Oval 10">
              <a:extLst>
                <a:ext uri="{FF2B5EF4-FFF2-40B4-BE49-F238E27FC236}">
                  <a16:creationId xmlns="" xmlns:a16="http://schemas.microsoft.com/office/drawing/2014/main" id="{E049CE3E-6476-4D01-B882-0C352A72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11">
              <a:extLst>
                <a:ext uri="{FF2B5EF4-FFF2-40B4-BE49-F238E27FC236}">
                  <a16:creationId xmlns="" xmlns:a16="http://schemas.microsoft.com/office/drawing/2014/main" id="{50F5E1F0-DB0C-4CD2-8E3C-8EC04691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10" y="2550834"/>
              <a:ext cx="227597" cy="16227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12">
              <a:extLst>
                <a:ext uri="{FF2B5EF4-FFF2-40B4-BE49-F238E27FC236}">
                  <a16:creationId xmlns="" xmlns:a16="http://schemas.microsoft.com/office/drawing/2014/main" id="{8CD05A92-504A-48C4-9DFE-C1911F789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304" y="2650855"/>
              <a:ext cx="230660" cy="157175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118C4C31-9FC2-4E33-A7A6-79C49BCDFA3D}"/>
              </a:ext>
            </a:extLst>
          </p:cNvPr>
          <p:cNvGrpSpPr/>
          <p:nvPr/>
        </p:nvGrpSpPr>
        <p:grpSpPr>
          <a:xfrm>
            <a:off x="6129407" y="5063296"/>
            <a:ext cx="352738" cy="664404"/>
            <a:chOff x="8453506" y="4288596"/>
            <a:chExt cx="373519" cy="703546"/>
          </a:xfrm>
          <a:solidFill>
            <a:srgbClr val="A0D3CC"/>
          </a:solidFill>
        </p:grpSpPr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4E267BA3-3A0D-4CA2-9294-6E9E4E7D3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6F5BF5CF-3EF9-428D-AA26-1AF9EE658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72485B2A-85F0-499A-A187-31F5654FC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44385647-A86F-4E4F-AC14-109E1667E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10">
            <a:extLst>
              <a:ext uri="{FF2B5EF4-FFF2-40B4-BE49-F238E27FC236}">
                <a16:creationId xmlns="" xmlns:a16="http://schemas.microsoft.com/office/drawing/2014/main" id="{7A300D3F-93F0-40B6-B906-A42D8F078864}"/>
              </a:ext>
            </a:extLst>
          </p:cNvPr>
          <p:cNvSpPr>
            <a:spLocks noEditPoints="1"/>
          </p:cNvSpPr>
          <p:nvPr/>
        </p:nvSpPr>
        <p:spPr bwMode="auto">
          <a:xfrm>
            <a:off x="5404913" y="3805680"/>
            <a:ext cx="456272" cy="423420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rgbClr val="B3D48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634342" y="865258"/>
            <a:ext cx="687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多维度平台，促教师主动发展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华文行楷" pitchFamily="2" charset="-122"/>
              <a:ea typeface="华文行楷" pitchFamily="2" charset="-122"/>
              <a:cs typeface="宋体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83331" y="2169920"/>
            <a:ext cx="4009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利用好“青蓝工程”传帮带的平台，师傅多示范，徒弟多听课。</a:t>
            </a:r>
            <a:endParaRPr lang="zh-CN" altLang="en-US" b="1" dirty="0"/>
          </a:p>
        </p:txBody>
      </p:sp>
      <p:sp>
        <p:nvSpPr>
          <p:cNvPr id="30" name="矩形 29"/>
          <p:cNvSpPr/>
          <p:nvPr/>
        </p:nvSpPr>
        <p:spPr>
          <a:xfrm>
            <a:off x="346797" y="3782217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/>
              <a:t>鼓励青年教师多上研究课，多多锻炼自己。</a:t>
            </a:r>
            <a:endParaRPr lang="zh-CN" altLang="en-US" b="1" dirty="0"/>
          </a:p>
        </p:txBody>
      </p:sp>
      <p:sp>
        <p:nvSpPr>
          <p:cNvPr id="31" name="矩形 30"/>
          <p:cNvSpPr/>
          <p:nvPr/>
        </p:nvSpPr>
        <p:spPr>
          <a:xfrm>
            <a:off x="7392141" y="5266771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/>
              <a:t>利用各种平台，扎实专业基本功。</a:t>
            </a:r>
            <a:endParaRPr lang="zh-CN" altLang="en-US" b="1" dirty="0"/>
          </a:p>
        </p:txBody>
      </p:sp>
      <p:sp>
        <p:nvSpPr>
          <p:cNvPr id="32" name="椭圆 31"/>
          <p:cNvSpPr/>
          <p:nvPr/>
        </p:nvSpPr>
        <p:spPr>
          <a:xfrm>
            <a:off x="7218382" y="2958353"/>
            <a:ext cx="2086984" cy="1990166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六边形 33"/>
          <p:cNvSpPr/>
          <p:nvPr/>
        </p:nvSpPr>
        <p:spPr>
          <a:xfrm>
            <a:off x="204394" y="1753495"/>
            <a:ext cx="2086985" cy="1904105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六边形 34"/>
          <p:cNvSpPr/>
          <p:nvPr/>
        </p:nvSpPr>
        <p:spPr>
          <a:xfrm>
            <a:off x="193637" y="4292301"/>
            <a:ext cx="2205317" cy="1979407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六边形 35"/>
          <p:cNvSpPr/>
          <p:nvPr/>
        </p:nvSpPr>
        <p:spPr>
          <a:xfrm>
            <a:off x="2431228" y="1742738"/>
            <a:ext cx="2173046" cy="1957893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六边形 36"/>
          <p:cNvSpPr/>
          <p:nvPr/>
        </p:nvSpPr>
        <p:spPr>
          <a:xfrm>
            <a:off x="2517290" y="4281543"/>
            <a:ext cx="2216075" cy="1990165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520520" y="2969111"/>
            <a:ext cx="2054710" cy="196865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19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57269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endParaRPr lang="zh-CN" altLang="en-US" sz="1600" dirty="0"/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10E4C275-3495-4719-8AAF-CF05189198D3}"/>
              </a:ext>
            </a:extLst>
          </p:cNvPr>
          <p:cNvGrpSpPr/>
          <p:nvPr/>
        </p:nvGrpSpPr>
        <p:grpSpPr>
          <a:xfrm>
            <a:off x="3310208" y="1306140"/>
            <a:ext cx="864096" cy="864096"/>
            <a:chOff x="6146651" y="1827996"/>
            <a:chExt cx="864096" cy="864096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DB71826F-746E-47A3-B7DA-35386DE3C58D}"/>
                </a:ext>
              </a:extLst>
            </p:cNvPr>
            <p:cNvSpPr/>
            <p:nvPr/>
          </p:nvSpPr>
          <p:spPr>
            <a:xfrm>
              <a:off x="6218659" y="1900004"/>
              <a:ext cx="720080" cy="720080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777196DB-1C3C-48EB-A992-04632E73916A}"/>
                </a:ext>
              </a:extLst>
            </p:cNvPr>
            <p:cNvSpPr/>
            <p:nvPr/>
          </p:nvSpPr>
          <p:spPr>
            <a:xfrm>
              <a:off x="6146651" y="1827996"/>
              <a:ext cx="864096" cy="864096"/>
            </a:xfrm>
            <a:prstGeom prst="ellipse">
              <a:avLst/>
            </a:prstGeom>
            <a:noFill/>
            <a:ln w="3175">
              <a:solidFill>
                <a:srgbClr val="B3D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93">
              <a:extLst>
                <a:ext uri="{FF2B5EF4-FFF2-40B4-BE49-F238E27FC236}">
                  <a16:creationId xmlns="" xmlns:a16="http://schemas.microsoft.com/office/drawing/2014/main" id="{1FCD164B-D1A1-45D7-8DA9-93700B511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5616" y="2098248"/>
              <a:ext cx="405215" cy="342641"/>
              <a:chOff x="2990850" y="179388"/>
              <a:chExt cx="749301" cy="633413"/>
            </a:xfrm>
          </p:grpSpPr>
          <p:sp>
            <p:nvSpPr>
              <p:cNvPr id="18" name="Freeform 9">
                <a:extLst>
                  <a:ext uri="{FF2B5EF4-FFF2-40B4-BE49-F238E27FC236}">
                    <a16:creationId xmlns="" xmlns:a16="http://schemas.microsoft.com/office/drawing/2014/main" id="{389EE899-C452-4F18-8567-D17CB9031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0850" y="179388"/>
                <a:ext cx="565150" cy="576263"/>
              </a:xfrm>
              <a:custGeom>
                <a:avLst/>
                <a:gdLst>
                  <a:gd name="T0" fmla="*/ 306903 w 151"/>
                  <a:gd name="T1" fmla="*/ 419100 h 154"/>
                  <a:gd name="T2" fmla="*/ 329359 w 151"/>
                  <a:gd name="T3" fmla="*/ 404132 h 154"/>
                  <a:gd name="T4" fmla="*/ 306903 w 151"/>
                  <a:gd name="T5" fmla="*/ 299357 h 154"/>
                  <a:gd name="T6" fmla="*/ 392985 w 151"/>
                  <a:gd name="T7" fmla="*/ 280648 h 154"/>
                  <a:gd name="T8" fmla="*/ 306903 w 151"/>
                  <a:gd name="T9" fmla="*/ 179614 h 154"/>
                  <a:gd name="T10" fmla="*/ 404213 w 151"/>
                  <a:gd name="T11" fmla="*/ 269422 h 154"/>
                  <a:gd name="T12" fmla="*/ 430412 w 151"/>
                  <a:gd name="T13" fmla="*/ 179614 h 154"/>
                  <a:gd name="T14" fmla="*/ 516495 w 151"/>
                  <a:gd name="T15" fmla="*/ 213292 h 154"/>
                  <a:gd name="T16" fmla="*/ 565150 w 151"/>
                  <a:gd name="T17" fmla="*/ 209550 h 154"/>
                  <a:gd name="T18" fmla="*/ 0 w 151"/>
                  <a:gd name="T19" fmla="*/ 288132 h 154"/>
                  <a:gd name="T20" fmla="*/ 363043 w 151"/>
                  <a:gd name="T21" fmla="*/ 565037 h 154"/>
                  <a:gd name="T22" fmla="*/ 306903 w 151"/>
                  <a:gd name="T23" fmla="*/ 520133 h 154"/>
                  <a:gd name="T24" fmla="*/ 426670 w 151"/>
                  <a:gd name="T25" fmla="*/ 160905 h 154"/>
                  <a:gd name="T26" fmla="*/ 490296 w 151"/>
                  <a:gd name="T27" fmla="*/ 160905 h 154"/>
                  <a:gd name="T28" fmla="*/ 310645 w 151"/>
                  <a:gd name="T29" fmla="*/ 48646 h 154"/>
                  <a:gd name="T30" fmla="*/ 306903 w 151"/>
                  <a:gd name="T31" fmla="*/ 160905 h 154"/>
                  <a:gd name="T32" fmla="*/ 202107 w 151"/>
                  <a:gd name="T33" fmla="*/ 67355 h 154"/>
                  <a:gd name="T34" fmla="*/ 86082 w 151"/>
                  <a:gd name="T35" fmla="*/ 160905 h 154"/>
                  <a:gd name="T36" fmla="*/ 74854 w 151"/>
                  <a:gd name="T37" fmla="*/ 179614 h 154"/>
                  <a:gd name="T38" fmla="*/ 134738 w 151"/>
                  <a:gd name="T39" fmla="*/ 280648 h 154"/>
                  <a:gd name="T40" fmla="*/ 74854 w 151"/>
                  <a:gd name="T41" fmla="*/ 179614 h 154"/>
                  <a:gd name="T42" fmla="*/ 52398 w 151"/>
                  <a:gd name="T43" fmla="*/ 299357 h 154"/>
                  <a:gd name="T44" fmla="*/ 149709 w 151"/>
                  <a:gd name="T45" fmla="*/ 404132 h 154"/>
                  <a:gd name="T46" fmla="*/ 93568 w 151"/>
                  <a:gd name="T47" fmla="*/ 419100 h 154"/>
                  <a:gd name="T48" fmla="*/ 205849 w 151"/>
                  <a:gd name="T49" fmla="*/ 508908 h 154"/>
                  <a:gd name="T50" fmla="*/ 269475 w 151"/>
                  <a:gd name="T51" fmla="*/ 523875 h 154"/>
                  <a:gd name="T52" fmla="*/ 269475 w 151"/>
                  <a:gd name="T53" fmla="*/ 419100 h 154"/>
                  <a:gd name="T54" fmla="*/ 269475 w 151"/>
                  <a:gd name="T55" fmla="*/ 404132 h 154"/>
                  <a:gd name="T56" fmla="*/ 172165 w 151"/>
                  <a:gd name="T57" fmla="*/ 299357 h 154"/>
                  <a:gd name="T58" fmla="*/ 269475 w 151"/>
                  <a:gd name="T59" fmla="*/ 404132 h 154"/>
                  <a:gd name="T60" fmla="*/ 172165 w 151"/>
                  <a:gd name="T61" fmla="*/ 280648 h 154"/>
                  <a:gd name="T62" fmla="*/ 269475 w 151"/>
                  <a:gd name="T63" fmla="*/ 179614 h 154"/>
                  <a:gd name="T64" fmla="*/ 269475 w 151"/>
                  <a:gd name="T65" fmla="*/ 160905 h 154"/>
                  <a:gd name="T66" fmla="*/ 269475 w 151"/>
                  <a:gd name="T67" fmla="*/ 48646 h 154"/>
                  <a:gd name="T68" fmla="*/ 269475 w 151"/>
                  <a:gd name="T69" fmla="*/ 160905 h 1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1" h="154">
                    <a:moveTo>
                      <a:pt x="82" y="139"/>
                    </a:moveTo>
                    <a:cubicBezTo>
                      <a:pt x="82" y="112"/>
                      <a:pt x="82" y="112"/>
                      <a:pt x="82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88" y="109"/>
                      <a:pt x="88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2" y="78"/>
                      <a:pt x="103" y="77"/>
                      <a:pt x="105" y="7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7" y="55"/>
                      <a:pt x="108" y="63"/>
                      <a:pt x="108" y="72"/>
                    </a:cubicBezTo>
                    <a:cubicBezTo>
                      <a:pt x="111" y="69"/>
                      <a:pt x="114" y="67"/>
                      <a:pt x="118" y="65"/>
                    </a:cubicBezTo>
                    <a:cubicBezTo>
                      <a:pt x="117" y="59"/>
                      <a:pt x="116" y="53"/>
                      <a:pt x="115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6" y="51"/>
                      <a:pt x="137" y="54"/>
                      <a:pt x="138" y="57"/>
                    </a:cubicBezTo>
                    <a:cubicBezTo>
                      <a:pt x="142" y="57"/>
                      <a:pt x="145" y="56"/>
                      <a:pt x="149" y="56"/>
                    </a:cubicBezTo>
                    <a:cubicBezTo>
                      <a:pt x="150" y="56"/>
                      <a:pt x="151" y="56"/>
                      <a:pt x="151" y="56"/>
                    </a:cubicBezTo>
                    <a:cubicBezTo>
                      <a:pt x="142" y="24"/>
                      <a:pt x="113" y="0"/>
                      <a:pt x="77" y="0"/>
                    </a:cubicBezTo>
                    <a:cubicBezTo>
                      <a:pt x="35" y="0"/>
                      <a:pt x="0" y="34"/>
                      <a:pt x="0" y="77"/>
                    </a:cubicBezTo>
                    <a:cubicBezTo>
                      <a:pt x="0" y="119"/>
                      <a:pt x="35" y="154"/>
                      <a:pt x="77" y="154"/>
                    </a:cubicBezTo>
                    <a:cubicBezTo>
                      <a:pt x="84" y="154"/>
                      <a:pt x="90" y="153"/>
                      <a:pt x="97" y="151"/>
                    </a:cubicBezTo>
                    <a:cubicBezTo>
                      <a:pt x="93" y="146"/>
                      <a:pt x="91" y="140"/>
                      <a:pt x="89" y="133"/>
                    </a:cubicBezTo>
                    <a:cubicBezTo>
                      <a:pt x="87" y="136"/>
                      <a:pt x="84" y="138"/>
                      <a:pt x="82" y="139"/>
                    </a:cubicBezTo>
                    <a:close/>
                    <a:moveTo>
                      <a:pt x="131" y="43"/>
                    </a:moveTo>
                    <a:cubicBezTo>
                      <a:pt x="114" y="43"/>
                      <a:pt x="114" y="43"/>
                      <a:pt x="114" y="43"/>
                    </a:cubicBezTo>
                    <a:cubicBezTo>
                      <a:pt x="110" y="32"/>
                      <a:pt x="106" y="24"/>
                      <a:pt x="101" y="17"/>
                    </a:cubicBezTo>
                    <a:cubicBezTo>
                      <a:pt x="113" y="22"/>
                      <a:pt x="124" y="32"/>
                      <a:pt x="131" y="43"/>
                    </a:cubicBezTo>
                    <a:close/>
                    <a:moveTo>
                      <a:pt x="82" y="13"/>
                    </a:moveTo>
                    <a:cubicBezTo>
                      <a:pt x="82" y="13"/>
                      <a:pt x="82" y="13"/>
                      <a:pt x="83" y="13"/>
                    </a:cubicBezTo>
                    <a:cubicBezTo>
                      <a:pt x="89" y="18"/>
                      <a:pt x="98" y="27"/>
                      <a:pt x="103" y="43"/>
                    </a:cubicBezTo>
                    <a:cubicBezTo>
                      <a:pt x="82" y="43"/>
                      <a:pt x="82" y="43"/>
                      <a:pt x="82" y="43"/>
                    </a:cubicBezTo>
                    <a:lnTo>
                      <a:pt x="82" y="13"/>
                    </a:lnTo>
                    <a:close/>
                    <a:moveTo>
                      <a:pt x="54" y="18"/>
                    </a:moveTo>
                    <a:cubicBezTo>
                      <a:pt x="49" y="24"/>
                      <a:pt x="44" y="32"/>
                      <a:pt x="41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30" y="32"/>
                      <a:pt x="41" y="23"/>
                      <a:pt x="54" y="18"/>
                    </a:cubicBezTo>
                    <a:close/>
                    <a:moveTo>
                      <a:pt x="20" y="48"/>
                    </a:move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56"/>
                      <a:pt x="36" y="65"/>
                      <a:pt x="36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65"/>
                      <a:pt x="16" y="56"/>
                      <a:pt x="20" y="48"/>
                    </a:cubicBezTo>
                    <a:close/>
                    <a:moveTo>
                      <a:pt x="22" y="108"/>
                    </a:moveTo>
                    <a:cubicBezTo>
                      <a:pt x="17" y="99"/>
                      <a:pt x="14" y="90"/>
                      <a:pt x="1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7" y="91"/>
                      <a:pt x="38" y="100"/>
                      <a:pt x="40" y="108"/>
                    </a:cubicBezTo>
                    <a:lnTo>
                      <a:pt x="22" y="108"/>
                    </a:lnTo>
                    <a:close/>
                    <a:moveTo>
                      <a:pt x="25" y="112"/>
                    </a:moveTo>
                    <a:cubicBezTo>
                      <a:pt x="42" y="112"/>
                      <a:pt x="42" y="112"/>
                      <a:pt x="42" y="112"/>
                    </a:cubicBezTo>
                    <a:cubicBezTo>
                      <a:pt x="45" y="123"/>
                      <a:pt x="50" y="131"/>
                      <a:pt x="55" y="136"/>
                    </a:cubicBezTo>
                    <a:cubicBezTo>
                      <a:pt x="43" y="132"/>
                      <a:pt x="32" y="123"/>
                      <a:pt x="25" y="112"/>
                    </a:cubicBezTo>
                    <a:close/>
                    <a:moveTo>
                      <a:pt x="72" y="140"/>
                    </a:moveTo>
                    <a:cubicBezTo>
                      <a:pt x="67" y="136"/>
                      <a:pt x="58" y="127"/>
                      <a:pt x="52" y="112"/>
                    </a:cubicBezTo>
                    <a:cubicBezTo>
                      <a:pt x="72" y="112"/>
                      <a:pt x="72" y="112"/>
                      <a:pt x="72" y="112"/>
                    </a:cubicBezTo>
                    <a:lnTo>
                      <a:pt x="72" y="140"/>
                    </a:lnTo>
                    <a:close/>
                    <a:moveTo>
                      <a:pt x="72" y="108"/>
                    </a:moveTo>
                    <a:cubicBezTo>
                      <a:pt x="50" y="108"/>
                      <a:pt x="50" y="108"/>
                      <a:pt x="50" y="108"/>
                    </a:cubicBezTo>
                    <a:cubicBezTo>
                      <a:pt x="48" y="100"/>
                      <a:pt x="46" y="91"/>
                      <a:pt x="46" y="80"/>
                    </a:cubicBezTo>
                    <a:cubicBezTo>
                      <a:pt x="72" y="80"/>
                      <a:pt x="72" y="80"/>
                      <a:pt x="72" y="80"/>
                    </a:cubicBezTo>
                    <a:lnTo>
                      <a:pt x="72" y="108"/>
                    </a:lnTo>
                    <a:close/>
                    <a:moveTo>
                      <a:pt x="72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65"/>
                      <a:pt x="47" y="56"/>
                      <a:pt x="49" y="48"/>
                    </a:cubicBezTo>
                    <a:cubicBezTo>
                      <a:pt x="72" y="48"/>
                      <a:pt x="72" y="48"/>
                      <a:pt x="72" y="48"/>
                    </a:cubicBezTo>
                    <a:lnTo>
                      <a:pt x="72" y="75"/>
                    </a:lnTo>
                    <a:close/>
                    <a:moveTo>
                      <a:pt x="72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7" y="27"/>
                      <a:pt x="66" y="18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lnTo>
                      <a:pt x="72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="" xmlns:a16="http://schemas.microsoft.com/office/drawing/2014/main" id="{329B149F-6FAF-4B44-BFAC-6D9FDB13E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488" y="534988"/>
                <a:ext cx="22225" cy="52388"/>
              </a:xfrm>
              <a:custGeom>
                <a:avLst/>
                <a:gdLst>
                  <a:gd name="T0" fmla="*/ 7408 w 6"/>
                  <a:gd name="T1" fmla="*/ 11226 h 14"/>
                  <a:gd name="T2" fmla="*/ 0 w 6"/>
                  <a:gd name="T3" fmla="*/ 26194 h 14"/>
                  <a:gd name="T4" fmla="*/ 7408 w 6"/>
                  <a:gd name="T5" fmla="*/ 41162 h 14"/>
                  <a:gd name="T6" fmla="*/ 22225 w 6"/>
                  <a:gd name="T7" fmla="*/ 52388 h 14"/>
                  <a:gd name="T8" fmla="*/ 22225 w 6"/>
                  <a:gd name="T9" fmla="*/ 0 h 14"/>
                  <a:gd name="T10" fmla="*/ 7408 w 6"/>
                  <a:gd name="T11" fmla="*/ 1122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3"/>
                    </a:move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2" y="12"/>
                      <a:pt x="4" y="13"/>
                      <a:pt x="6" y="1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16BDB49E-A4C9-44E7-B7D7-63763D644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763" y="636588"/>
                <a:ext cx="25400" cy="58738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58738 h 16"/>
                  <a:gd name="T4" fmla="*/ 18143 w 7"/>
                  <a:gd name="T5" fmla="*/ 51396 h 16"/>
                  <a:gd name="T6" fmla="*/ 25400 w 7"/>
                  <a:gd name="T7" fmla="*/ 29369 h 16"/>
                  <a:gd name="T8" fmla="*/ 21771 w 7"/>
                  <a:gd name="T9" fmla="*/ 14685 h 16"/>
                  <a:gd name="T10" fmla="*/ 0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4" y="15"/>
                      <a:pt x="5" y="14"/>
                    </a:cubicBezTo>
                    <a:cubicBezTo>
                      <a:pt x="7" y="12"/>
                      <a:pt x="7" y="10"/>
                      <a:pt x="7" y="8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5" y="2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="" xmlns:a16="http://schemas.microsoft.com/office/drawing/2014/main" id="{00B8CF9F-7EEC-43E9-9231-BA39C6F00B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7563" y="430213"/>
                <a:ext cx="382588" cy="382588"/>
              </a:xfrm>
              <a:custGeom>
                <a:avLst/>
                <a:gdLst>
                  <a:gd name="T0" fmla="*/ 191294 w 102"/>
                  <a:gd name="T1" fmla="*/ 0 h 102"/>
                  <a:gd name="T2" fmla="*/ 0 w 102"/>
                  <a:gd name="T3" fmla="*/ 191294 h 102"/>
                  <a:gd name="T4" fmla="*/ 191294 w 102"/>
                  <a:gd name="T5" fmla="*/ 382588 h 102"/>
                  <a:gd name="T6" fmla="*/ 382588 w 102"/>
                  <a:gd name="T7" fmla="*/ 191294 h 102"/>
                  <a:gd name="T8" fmla="*/ 191294 w 102"/>
                  <a:gd name="T9" fmla="*/ 0 h 102"/>
                  <a:gd name="T10" fmla="*/ 251308 w 102"/>
                  <a:gd name="T11" fmla="*/ 277564 h 102"/>
                  <a:gd name="T12" fmla="*/ 202547 w 102"/>
                  <a:gd name="T13" fmla="*/ 300069 h 102"/>
                  <a:gd name="T14" fmla="*/ 202547 w 102"/>
                  <a:gd name="T15" fmla="*/ 330076 h 102"/>
                  <a:gd name="T16" fmla="*/ 183792 w 102"/>
                  <a:gd name="T17" fmla="*/ 330076 h 102"/>
                  <a:gd name="T18" fmla="*/ 183792 w 102"/>
                  <a:gd name="T19" fmla="*/ 303820 h 102"/>
                  <a:gd name="T20" fmla="*/ 138782 w 102"/>
                  <a:gd name="T21" fmla="*/ 281315 h 102"/>
                  <a:gd name="T22" fmla="*/ 116277 w 102"/>
                  <a:gd name="T23" fmla="*/ 236304 h 102"/>
                  <a:gd name="T24" fmla="*/ 157536 w 102"/>
                  <a:gd name="T25" fmla="*/ 232553 h 102"/>
                  <a:gd name="T26" fmla="*/ 168789 w 102"/>
                  <a:gd name="T27" fmla="*/ 251308 h 102"/>
                  <a:gd name="T28" fmla="*/ 183792 w 102"/>
                  <a:gd name="T29" fmla="*/ 266311 h 102"/>
                  <a:gd name="T30" fmla="*/ 183792 w 102"/>
                  <a:gd name="T31" fmla="*/ 202547 h 102"/>
                  <a:gd name="T32" fmla="*/ 138782 w 102"/>
                  <a:gd name="T33" fmla="*/ 176291 h 102"/>
                  <a:gd name="T34" fmla="*/ 123778 w 102"/>
                  <a:gd name="T35" fmla="*/ 135031 h 102"/>
                  <a:gd name="T36" fmla="*/ 138782 w 102"/>
                  <a:gd name="T37" fmla="*/ 90021 h 102"/>
                  <a:gd name="T38" fmla="*/ 183792 w 102"/>
                  <a:gd name="T39" fmla="*/ 71266 h 102"/>
                  <a:gd name="T40" fmla="*/ 183792 w 102"/>
                  <a:gd name="T41" fmla="*/ 56263 h 102"/>
                  <a:gd name="T42" fmla="*/ 202547 w 102"/>
                  <a:gd name="T43" fmla="*/ 56263 h 102"/>
                  <a:gd name="T44" fmla="*/ 202547 w 102"/>
                  <a:gd name="T45" fmla="*/ 71266 h 102"/>
                  <a:gd name="T46" fmla="*/ 243806 w 102"/>
                  <a:gd name="T47" fmla="*/ 86270 h 102"/>
                  <a:gd name="T48" fmla="*/ 262560 w 102"/>
                  <a:gd name="T49" fmla="*/ 123778 h 102"/>
                  <a:gd name="T50" fmla="*/ 221301 w 102"/>
                  <a:gd name="T51" fmla="*/ 131280 h 102"/>
                  <a:gd name="T52" fmla="*/ 202547 w 102"/>
                  <a:gd name="T53" fmla="*/ 105024 h 102"/>
                  <a:gd name="T54" fmla="*/ 202547 w 102"/>
                  <a:gd name="T55" fmla="*/ 165038 h 102"/>
                  <a:gd name="T56" fmla="*/ 255059 w 102"/>
                  <a:gd name="T57" fmla="*/ 191294 h 102"/>
                  <a:gd name="T58" fmla="*/ 266311 w 102"/>
                  <a:gd name="T59" fmla="*/ 232553 h 102"/>
                  <a:gd name="T60" fmla="*/ 251308 w 102"/>
                  <a:gd name="T61" fmla="*/ 277564 h 1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67" y="74"/>
                    </a:moveTo>
                    <a:cubicBezTo>
                      <a:pt x="64" y="78"/>
                      <a:pt x="60" y="80"/>
                      <a:pt x="54" y="80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4" y="80"/>
                      <a:pt x="40" y="78"/>
                      <a:pt x="37" y="75"/>
                    </a:cubicBezTo>
                    <a:cubicBezTo>
                      <a:pt x="34" y="72"/>
                      <a:pt x="32" y="68"/>
                      <a:pt x="31" y="63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4"/>
                      <a:pt x="43" y="66"/>
                      <a:pt x="45" y="67"/>
                    </a:cubicBezTo>
                    <a:cubicBezTo>
                      <a:pt x="46" y="69"/>
                      <a:pt x="47" y="70"/>
                      <a:pt x="49" y="71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3" y="52"/>
                      <a:pt x="39" y="50"/>
                      <a:pt x="37" y="47"/>
                    </a:cubicBezTo>
                    <a:cubicBezTo>
                      <a:pt x="34" y="44"/>
                      <a:pt x="33" y="40"/>
                      <a:pt x="33" y="36"/>
                    </a:cubicBezTo>
                    <a:cubicBezTo>
                      <a:pt x="33" y="31"/>
                      <a:pt x="34" y="27"/>
                      <a:pt x="37" y="24"/>
                    </a:cubicBezTo>
                    <a:cubicBezTo>
                      <a:pt x="40" y="21"/>
                      <a:pt x="44" y="19"/>
                      <a:pt x="49" y="1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0"/>
                      <a:pt x="62" y="21"/>
                      <a:pt x="65" y="23"/>
                    </a:cubicBezTo>
                    <a:cubicBezTo>
                      <a:pt x="67" y="26"/>
                      <a:pt x="69" y="29"/>
                      <a:pt x="70" y="33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1"/>
                      <a:pt x="57" y="29"/>
                      <a:pt x="54" y="28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1" y="46"/>
                      <a:pt x="65" y="48"/>
                      <a:pt x="68" y="51"/>
                    </a:cubicBezTo>
                    <a:cubicBezTo>
                      <a:pt x="70" y="54"/>
                      <a:pt x="71" y="57"/>
                      <a:pt x="71" y="62"/>
                    </a:cubicBezTo>
                    <a:cubicBezTo>
                      <a:pt x="71" y="67"/>
                      <a:pt x="70" y="71"/>
                      <a:pt x="67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3" name="图片 22" descr="图片包含 家具&#10;&#10;已生成高可信度的说明">
            <a:extLst>
              <a:ext uri="{FF2B5EF4-FFF2-40B4-BE49-F238E27FC236}">
                <a16:creationId xmlns="" xmlns:a16="http://schemas.microsoft.com/office/drawing/2014/main" id="{FDA32217-9A2C-4DC2-9E22-46AEA17545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771"/>
          <a:stretch/>
        </p:blipFill>
        <p:spPr>
          <a:xfrm>
            <a:off x="-224589" y="3428999"/>
            <a:ext cx="3598422" cy="385367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A4D4EC4D-5C66-4223-9702-91C9B4E35477}"/>
              </a:ext>
            </a:extLst>
          </p:cNvPr>
          <p:cNvSpPr txBox="1"/>
          <p:nvPr/>
        </p:nvSpPr>
        <p:spPr>
          <a:xfrm>
            <a:off x="8097002" y="2475965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23BD2631-D83B-4834-932B-FA2DDF9987CA}"/>
              </a:ext>
            </a:extLst>
          </p:cNvPr>
          <p:cNvSpPr/>
          <p:nvPr/>
        </p:nvSpPr>
        <p:spPr>
          <a:xfrm>
            <a:off x="8097002" y="2876075"/>
            <a:ext cx="3856872" cy="34657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FA1B8483-9580-4F95-8117-FCDF2BA96962}"/>
              </a:ext>
            </a:extLst>
          </p:cNvPr>
          <p:cNvSpPr/>
          <p:nvPr/>
        </p:nvSpPr>
        <p:spPr>
          <a:xfrm>
            <a:off x="1573591" y="2474596"/>
            <a:ext cx="3856871" cy="34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6A61A18F-1C84-4291-A946-381F642F8405}"/>
              </a:ext>
            </a:extLst>
          </p:cNvPr>
          <p:cNvGrpSpPr/>
          <p:nvPr/>
        </p:nvGrpSpPr>
        <p:grpSpPr>
          <a:xfrm>
            <a:off x="3255779" y="3972351"/>
            <a:ext cx="864096" cy="864096"/>
            <a:chOff x="7795905" y="4322049"/>
            <a:chExt cx="864096" cy="864096"/>
          </a:xfrm>
        </p:grpSpPr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D60ECFC3-953C-43AB-9B30-0AF236873217}"/>
                </a:ext>
              </a:extLst>
            </p:cNvPr>
            <p:cNvSpPr/>
            <p:nvPr/>
          </p:nvSpPr>
          <p:spPr>
            <a:xfrm>
              <a:off x="7867913" y="4394057"/>
              <a:ext cx="720080" cy="720080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5278B214-7BDB-400E-A4FD-BBB4C90EDD75}"/>
                </a:ext>
              </a:extLst>
            </p:cNvPr>
            <p:cNvSpPr/>
            <p:nvPr/>
          </p:nvSpPr>
          <p:spPr>
            <a:xfrm>
              <a:off x="7795905" y="4322049"/>
              <a:ext cx="864096" cy="864096"/>
            </a:xfrm>
            <a:prstGeom prst="ellipse">
              <a:avLst/>
            </a:prstGeom>
            <a:noFill/>
            <a:ln w="3175">
              <a:solidFill>
                <a:srgbClr val="A0D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zoom-in-tool_77322">
              <a:extLst>
                <a:ext uri="{FF2B5EF4-FFF2-40B4-BE49-F238E27FC236}">
                  <a16:creationId xmlns="" xmlns:a16="http://schemas.microsoft.com/office/drawing/2014/main" id="{BE0A9E20-7EEA-4392-ACD2-3A1FD73F98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44858" y="4571301"/>
              <a:ext cx="366189" cy="365591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8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7BDE6517-6F53-4B6E-8B8B-61D694DEB31D}"/>
              </a:ext>
            </a:extLst>
          </p:cNvPr>
          <p:cNvSpPr txBox="1"/>
          <p:nvPr/>
        </p:nvSpPr>
        <p:spPr>
          <a:xfrm>
            <a:off x="8023654" y="4294468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082975CD-83E5-48E4-9545-14F285552C20}"/>
              </a:ext>
            </a:extLst>
          </p:cNvPr>
          <p:cNvSpPr/>
          <p:nvPr/>
        </p:nvSpPr>
        <p:spPr>
          <a:xfrm>
            <a:off x="8023654" y="4694578"/>
            <a:ext cx="3856872" cy="34657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DC7AE31-95F4-40E0-A544-A292FD1BA38C}"/>
              </a:ext>
            </a:extLst>
          </p:cNvPr>
          <p:cNvSpPr txBox="1"/>
          <p:nvPr/>
        </p:nvSpPr>
        <p:spPr>
          <a:xfrm>
            <a:off x="3583073" y="2034837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88429" y="429828"/>
            <a:ext cx="4801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做实教研，夯实教学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华文行楷" pitchFamily="2" charset="-122"/>
              <a:ea typeface="华文行楷" pitchFamily="2" charset="-122"/>
              <a:cs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3656" y="1513506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1</a:t>
            </a:r>
            <a:r>
              <a:rPr lang="zh-CN" altLang="zh-CN" b="1" dirty="0" smtClean="0"/>
              <a:t>、扎实日常，创造良好教研氛围。</a:t>
            </a:r>
            <a:endParaRPr lang="zh-CN" altLang="en-US" b="1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180115" y="4202277"/>
            <a:ext cx="4071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、群策群力，上好每一节研究课。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5845629" y="5007428"/>
            <a:ext cx="2612571" cy="1665513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25400" cmpd="sng"/>
          <a:effectLst>
            <a:outerShdw blurRad="50800" dist="50800" dir="141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8632371" y="4985657"/>
            <a:ext cx="2743200" cy="16764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25400" cmpd="sng"/>
          <a:effectLst>
            <a:outerShdw blurRad="50800" dist="50800" dir="129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3189514" y="5018314"/>
            <a:ext cx="2503715" cy="1600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25400" cmpd="sng"/>
          <a:effectLst>
            <a:outerShdw blurRad="50800" dist="50800" dir="162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9252857" y="1491343"/>
            <a:ext cx="2111828" cy="2394857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effectLst>
            <a:outerShdw blurRad="50800" dist="508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2797629" y="2416629"/>
            <a:ext cx="2079171" cy="1404256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 w="25400" cmpd="sng"/>
          <a:effectLst>
            <a:outerShdw blurRad="50800" dist="50800" dir="165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7413173" y="2177144"/>
            <a:ext cx="1643742" cy="1741714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effectLst>
            <a:outerShdw blurRad="50800" dist="508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5040085" y="2373085"/>
            <a:ext cx="2133601" cy="1502228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  <a:effectLst>
            <a:outerShdw blurRad="50800" dist="50800" dir="128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800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57269" y="-2657269"/>
            <a:ext cx="6858001" cy="12172539"/>
          </a:xfrm>
          <a:prstGeom prst="rect">
            <a:avLst/>
          </a:prstGeom>
        </p:spPr>
      </p:pic>
      <p:pic>
        <p:nvPicPr>
          <p:cNvPr id="6" name="图片 5" descr="图片包含 鲜花, 花瓶&#10;&#10;已生成高可信度的说明">
            <a:extLst>
              <a:ext uri="{FF2B5EF4-FFF2-40B4-BE49-F238E27FC236}">
                <a16:creationId xmlns="" xmlns:a16="http://schemas.microsoft.com/office/drawing/2014/main" id="{4B595286-F35F-420E-A279-91BEBC6FB9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308"/>
          <a:stretch/>
        </p:blipFill>
        <p:spPr>
          <a:xfrm>
            <a:off x="3727805" y="1310654"/>
            <a:ext cx="4094363" cy="4236690"/>
          </a:xfrm>
          <a:prstGeom prst="rect">
            <a:avLst/>
          </a:prstGeom>
          <a:effectLst>
            <a:reflection blurRad="6350" stA="28000" endPos="35000" dir="5400000" sy="-100000" algn="bl" rotWithShape="0"/>
          </a:effectLst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D1C51D5-A292-402C-A363-BF6D49CC6D80}"/>
              </a:ext>
            </a:extLst>
          </p:cNvPr>
          <p:cNvSpPr txBox="1"/>
          <p:nvPr/>
        </p:nvSpPr>
        <p:spPr>
          <a:xfrm>
            <a:off x="7184571" y="1066410"/>
            <a:ext cx="4234543" cy="440120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zh-CN" sz="2000" b="1" dirty="0" smtClean="0">
                <a:latin typeface="华文楷体" pitchFamily="2" charset="-122"/>
                <a:ea typeface="华文楷体" pitchFamily="2" charset="-122"/>
              </a:rPr>
              <a:t>、以读写结合类课型为载体，以班报或者班级文集为形式，对习作类课型进行更为深入的研究。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endParaRPr lang="zh-CN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zh-CN" sz="2000" b="1" dirty="0" smtClean="0">
                <a:latin typeface="华文楷体" pitchFamily="2" charset="-122"/>
                <a:ea typeface="华文楷体" pitchFamily="2" charset="-122"/>
              </a:rPr>
              <a:t>、继续关注学生基本素养的提升，重点是阅读、习作能力的提升。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endParaRPr lang="zh-CN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sz="2000" b="1" dirty="0" smtClean="0">
                <a:latin typeface="华文楷体" pitchFamily="2" charset="-122"/>
                <a:ea typeface="华文楷体" pitchFamily="2" charset="-122"/>
              </a:rPr>
              <a:t>、教师理论水平仍存在欠缺，下学期我们将更多读专业化书籍，研究教材，争取每一位老师都能在专业化发展道路上更进一步。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zh-CN" sz="2000" b="1" dirty="0" smtClean="0">
                <a:latin typeface="华文楷体" pitchFamily="2" charset="-122"/>
                <a:ea typeface="华文楷体" pitchFamily="2" charset="-122"/>
              </a:rPr>
              <a:t>、教研组凝心聚力，继续为新校建设添砖加瓦</a:t>
            </a:r>
            <a:r>
              <a:rPr lang="zh-CN" altLang="zh-CN" sz="1400" b="1" dirty="0" smtClean="0"/>
              <a:t>。</a:t>
            </a:r>
            <a:endParaRPr lang="zh-CN" altLang="en-US" sz="1400" b="1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79612" y="422529"/>
            <a:ext cx="53303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新学期教研组发展设想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华文行楷" pitchFamily="2" charset="-122"/>
              <a:ea typeface="华文行楷" pitchFamily="2" charset="-122"/>
              <a:cs typeface="宋体" pitchFamily="2" charset="-122"/>
            </a:endParaRPr>
          </a:p>
        </p:txBody>
      </p:sp>
      <p:pic>
        <p:nvPicPr>
          <p:cNvPr id="7" name="图片 6" descr="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702" y="1473796"/>
            <a:ext cx="2969111" cy="222683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9" name="图片 8" descr="23.jpg"/>
          <p:cNvPicPr>
            <a:picLocks noChangeAspect="1"/>
          </p:cNvPicPr>
          <p:nvPr/>
        </p:nvPicPr>
        <p:blipFill>
          <a:blip r:embed="rId6" cstate="print"/>
          <a:srcRect l="-16495" t="-55327" r="-16495" b="-55327"/>
          <a:stretch>
            <a:fillRect/>
          </a:stretch>
        </p:blipFill>
        <p:spPr>
          <a:xfrm rot="10800000">
            <a:off x="839096" y="2541978"/>
            <a:ext cx="4375314" cy="519777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32115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5400000" flipH="1">
            <a:off x="2667000" y="-2657270"/>
            <a:ext cx="6858001" cy="121725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29F6EE5-D8BC-4AEB-9716-F9DFEAFD2037}"/>
              </a:ext>
            </a:extLst>
          </p:cNvPr>
          <p:cNvGrpSpPr/>
          <p:nvPr/>
        </p:nvGrpSpPr>
        <p:grpSpPr>
          <a:xfrm>
            <a:off x="10011469" y="3164393"/>
            <a:ext cx="1289286" cy="1254442"/>
            <a:chOff x="3172936" y="2639251"/>
            <a:chExt cx="1289286" cy="1254442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7B69982-C124-4A41-AF0F-1EE7EEEEC2DB}"/>
                </a:ext>
              </a:extLst>
            </p:cNvPr>
            <p:cNvSpPr/>
            <p:nvPr/>
          </p:nvSpPr>
          <p:spPr>
            <a:xfrm>
              <a:off x="3172936" y="2774951"/>
              <a:ext cx="738664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乙酉甲申雷雨惊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乘除却贺芒种晴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插秧先插蚤籼稻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少忍数旬蒸米成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885A8D8D-0375-45C9-9F12-1B6852D13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600" y="2639251"/>
              <a:ext cx="550622" cy="1254442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66033406-E3D6-44BE-A0FD-CD59D2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3E1E9EFB-0444-4600-AFEC-F90A30C6875D}"/>
                </a:ext>
              </a:extLst>
            </p:cNvPr>
            <p:cNvCxnSpPr>
              <a:cxnSpLocks/>
            </p:cNvCxnSpPr>
            <p:nvPr/>
          </p:nvCxnSpPr>
          <p:spPr>
            <a:xfrm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F1FD548C-05D6-49AA-BF6E-75FEDC9C18BC}"/>
                </a:ext>
              </a:extLst>
            </p:cNvPr>
            <p:cNvCxnSpPr>
              <a:cxnSpLocks/>
            </p:cNvCxnSpPr>
            <p:nvPr/>
          </p:nvCxnSpPr>
          <p:spPr>
            <a:xfrm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27C1882-5546-473C-ABBD-9B600E7DF6D3}"/>
              </a:ext>
            </a:extLst>
          </p:cNvPr>
          <p:cNvGrpSpPr/>
          <p:nvPr/>
        </p:nvGrpSpPr>
        <p:grpSpPr>
          <a:xfrm>
            <a:off x="6487589" y="4208857"/>
            <a:ext cx="611235" cy="479098"/>
            <a:chOff x="6527239" y="5601038"/>
            <a:chExt cx="492088" cy="385707"/>
          </a:xfrm>
        </p:grpSpPr>
        <p:pic>
          <p:nvPicPr>
            <p:cNvPr id="13" name="Picture 2" descr="http://img.hb.aicdn.com/abdfbcaeedb85dbf45185b6c0c52f5633f3cfe2e60c0-CoRSc5">
              <a:extLst>
                <a:ext uri="{FF2B5EF4-FFF2-40B4-BE49-F238E27FC236}">
                  <a16:creationId xmlns="" xmlns:a16="http://schemas.microsoft.com/office/drawing/2014/main" id="{97A295E5-6C85-467B-BF74-793BED974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1EDAEAB7-3C55-4ECC-97C8-0FB911BA8167}"/>
                </a:ext>
              </a:extLst>
            </p:cNvPr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=""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44F04AA-6ACC-4575-817C-27523BF189D3}"/>
              </a:ext>
            </a:extLst>
          </p:cNvPr>
          <p:cNvSpPr txBox="1"/>
          <p:nvPr/>
        </p:nvSpPr>
        <p:spPr>
          <a:xfrm>
            <a:off x="6707321" y="2289122"/>
            <a:ext cx="73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062741D1-43BF-4190-8A06-0EBC19855586}"/>
              </a:ext>
            </a:extLst>
          </p:cNvPr>
          <p:cNvSpPr txBox="1"/>
          <p:nvPr/>
        </p:nvSpPr>
        <p:spPr>
          <a:xfrm>
            <a:off x="6063319" y="2461364"/>
            <a:ext cx="77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defRPr>
            </a:lvl1pPr>
          </a:lstStyle>
          <a:p>
            <a:r>
              <a:rPr lang="zh-CN" altLang="en-US" dirty="0"/>
              <a:t>谢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0E84FC2D-368F-40AC-81ED-884CB3D0E08B}"/>
              </a:ext>
            </a:extLst>
          </p:cNvPr>
          <p:cNvSpPr txBox="1"/>
          <p:nvPr/>
        </p:nvSpPr>
        <p:spPr>
          <a:xfrm>
            <a:off x="6707321" y="3171118"/>
            <a:ext cx="40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3005C02E-714E-4861-B591-99E09261A555}"/>
              </a:ext>
            </a:extLst>
          </p:cNvPr>
          <p:cNvSpPr txBox="1"/>
          <p:nvPr/>
        </p:nvSpPr>
        <p:spPr>
          <a:xfrm>
            <a:off x="6496260" y="3492330"/>
            <a:ext cx="43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听</a:t>
            </a:r>
          </a:p>
        </p:txBody>
      </p:sp>
    </p:spTree>
    <p:extLst>
      <p:ext uri="{BB962C8B-B14F-4D97-AF65-F5344CB8AC3E}">
        <p14:creationId xmlns="" xmlns:p14="http://schemas.microsoft.com/office/powerpoint/2010/main" val="36062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1412</Words>
  <Application>Microsoft Office PowerPoint</Application>
  <PresentationFormat>自定义</PresentationFormat>
  <Paragraphs>211</Paragraphs>
  <Slides>20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五上单元主题及阅读要素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cp:lastModifiedBy>Windows 用户</cp:lastModifiedBy>
  <cp:revision>40</cp:revision>
  <dcterms:created xsi:type="dcterms:W3CDTF">2018-05-23T08:42:45Z</dcterms:created>
  <dcterms:modified xsi:type="dcterms:W3CDTF">2020-01-07T13:24:36Z</dcterms:modified>
</cp:coreProperties>
</file>