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3" r:id="rId3"/>
    <p:sldId id="286" r:id="rId5"/>
    <p:sldId id="293" r:id="rId6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BDFC"/>
    <a:srgbClr val="E8F2F9"/>
    <a:srgbClr val="F57474"/>
    <a:srgbClr val="63D0FD"/>
    <a:srgbClr val="F0B687"/>
    <a:srgbClr val="D49B96"/>
    <a:srgbClr val="AEAEAE"/>
    <a:srgbClr val="FFFFAF"/>
    <a:srgbClr val="C6DAEC"/>
    <a:srgbClr val="D4E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4" d="100"/>
          <a:sy n="54" d="100"/>
        </p:scale>
        <p:origin x="60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A30CF-EF73-4283-8208-1AC8A715AE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CBAFE-CF0A-4EC9-AA3C-7E963496A0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microsoft.com/office/2007/relationships/hdphoto" Target="../media/image9.wdp"/><Relationship Id="rId5" Type="http://schemas.openxmlformats.org/officeDocument/2006/relationships/image" Target="../media/image8.png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744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/>
          <a:stretch>
            <a:fillRect/>
          </a:stretch>
        </p:blipFill>
        <p:spPr>
          <a:xfrm rot="10800000" flipH="1">
            <a:off x="6096000" y="-2458508"/>
            <a:ext cx="9711715" cy="3710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/>
          <a:stretch>
            <a:fillRect/>
          </a:stretch>
        </p:blipFill>
        <p:spPr>
          <a:xfrm rot="10352968" flipH="1">
            <a:off x="-5131210" y="4233859"/>
            <a:ext cx="9711715" cy="3710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/>
          <a:stretch>
            <a:fillRect/>
          </a:stretch>
        </p:blipFill>
        <p:spPr>
          <a:xfrm rot="10966171" flipH="1">
            <a:off x="-1502400" y="4591800"/>
            <a:ext cx="9711715" cy="37106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5314">
            <a:off x="119149" y="46636"/>
            <a:ext cx="1087973" cy="740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 userDrawn="1"/>
        </p:nvGrpSpPr>
        <p:grpSpPr>
          <a:xfrm>
            <a:off x="0" y="5634205"/>
            <a:ext cx="12424229" cy="1853420"/>
            <a:chOff x="0" y="5012038"/>
            <a:chExt cx="12424229" cy="185342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012038"/>
              <a:ext cx="3940499" cy="18459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6560" y="5019496"/>
              <a:ext cx="3940499" cy="1845962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6061" y="5019496"/>
              <a:ext cx="3940499" cy="184596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576"/>
            <a:stretch>
              <a:fillRect/>
            </a:stretch>
          </p:blipFill>
          <p:spPr>
            <a:xfrm flipH="1">
              <a:off x="11777059" y="5019496"/>
              <a:ext cx="647170" cy="184596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t="27381" r="4165" b="33333"/>
          <a:stretch>
            <a:fillRect/>
          </a:stretch>
        </p:blipFill>
        <p:spPr>
          <a:xfrm rot="16200000" flipH="1">
            <a:off x="2667001" y="-2666999"/>
            <a:ext cx="6857997" cy="1219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 flipH="1">
            <a:off x="-38101" y="-2"/>
            <a:ext cx="12230101" cy="6858002"/>
            <a:chOff x="-38101" y="-2"/>
            <a:chExt cx="12230101" cy="6858002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50" r="-1"/>
            <a:stretch>
              <a:fillRect/>
            </a:stretch>
          </p:blipFill>
          <p:spPr>
            <a:xfrm>
              <a:off x="5772839" y="-1"/>
              <a:ext cx="6419161" cy="685800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r="23528"/>
            <a:stretch>
              <a:fillRect/>
            </a:stretch>
          </p:blipFill>
          <p:spPr>
            <a:xfrm flipH="1">
              <a:off x="-38101" y="-2"/>
              <a:ext cx="5810938" cy="6858001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b="22062"/>
          <a:stretch>
            <a:fillRect/>
          </a:stretch>
        </p:blipFill>
        <p:spPr>
          <a:xfrm>
            <a:off x="-57764" y="4488256"/>
            <a:ext cx="12307525" cy="23880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40" b="29189"/>
          <a:stretch>
            <a:fillRect/>
          </a:stretch>
        </p:blipFill>
        <p:spPr>
          <a:xfrm>
            <a:off x="-722367" y="4488256"/>
            <a:ext cx="12990408" cy="2326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744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/>
          <a:stretch>
            <a:fillRect/>
          </a:stretch>
        </p:blipFill>
        <p:spPr>
          <a:xfrm rot="10800000" flipH="1">
            <a:off x="6096000" y="-2458508"/>
            <a:ext cx="9711715" cy="3710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/>
          <a:stretch>
            <a:fillRect/>
          </a:stretch>
        </p:blipFill>
        <p:spPr>
          <a:xfrm rot="10352968" flipH="1">
            <a:off x="-5485540" y="4622000"/>
            <a:ext cx="9711715" cy="3710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/>
          <a:stretch>
            <a:fillRect/>
          </a:stretch>
        </p:blipFill>
        <p:spPr>
          <a:xfrm rot="10966171" flipH="1">
            <a:off x="-1856730" y="4979941"/>
            <a:ext cx="9711715" cy="37106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5314">
            <a:off x="119149" y="46636"/>
            <a:ext cx="1087973" cy="740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-38101" y="-2"/>
            <a:ext cx="12230101" cy="6858002"/>
            <a:chOff x="-38101" y="-2"/>
            <a:chExt cx="12230101" cy="6858002"/>
          </a:xfrm>
        </p:grpSpPr>
        <p:pic>
          <p:nvPicPr>
            <p:cNvPr id="10" name="图片 9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50" r="-1"/>
            <a:stretch>
              <a:fillRect/>
            </a:stretch>
          </p:blipFill>
          <p:spPr>
            <a:xfrm>
              <a:off x="5772839" y="-1"/>
              <a:ext cx="6419161" cy="685800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r="23528"/>
            <a:stretch>
              <a:fillRect/>
            </a:stretch>
          </p:blipFill>
          <p:spPr>
            <a:xfrm flipH="1">
              <a:off x="-38101" y="-2"/>
              <a:ext cx="5810938" cy="685800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A6EF5-130C-4100-8903-117B663AFC5B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9B464-01F4-41DE-89C7-ABEE368200B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5757334" y="3962400"/>
            <a:ext cx="4741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6096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2192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8288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24384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990600" indent="-3810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5240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21336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7432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microsoft.com/office/2007/relationships/media" Target="../media/media1.mp3"/><Relationship Id="rId10" Type="http://schemas.openxmlformats.org/officeDocument/2006/relationships/notesSlide" Target="../notesSlides/notesSlide1.xml"/><Relationship Id="rId1" Type="http://schemas.openxmlformats.org/officeDocument/2006/relationships/audio" Target="../media/media1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appy Time (广播剧纯音乐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888538" y="-1708150"/>
            <a:ext cx="609600" cy="6096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537" y="4193820"/>
            <a:ext cx="2755424" cy="22858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0653" y="4593145"/>
            <a:ext cx="2379364" cy="3180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26"/>
          <a:stretch>
            <a:fillRect/>
          </a:stretch>
        </p:blipFill>
        <p:spPr>
          <a:xfrm>
            <a:off x="9614800" y="-1"/>
            <a:ext cx="2577200" cy="16925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04" y="482342"/>
            <a:ext cx="729034" cy="7873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67" y="1270196"/>
            <a:ext cx="1001546" cy="102013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26120" y="3851275"/>
            <a:ext cx="2449830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zh-CN" altLang="en-US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汇报者：顾洁</a:t>
            </a:r>
            <a:endParaRPr lang="zh-CN" altLang="en-US" sz="32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10155" y="1270000"/>
            <a:ext cx="7891145" cy="24618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8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语润生命</a:t>
            </a:r>
            <a:endParaRPr lang="zh-CN" altLang="en-US" sz="80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8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 未来可期</a:t>
            </a:r>
            <a:r>
              <a:rPr lang="zh-CN" altLang="en-US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32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78" y="1027430"/>
            <a:ext cx="689546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一、扎实推进</a:t>
            </a:r>
            <a:r>
              <a:rPr lang="en-US" altLang="zh-CN" sz="48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·</a:t>
            </a:r>
            <a:r>
              <a:rPr lang="zh-CN" altLang="en-US" sz="48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课程建设</a:t>
            </a:r>
            <a:endParaRPr lang="zh-CN" altLang="en-US" sz="4800" b="1">
              <a:solidFill>
                <a:schemeClr val="accent5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72018" y="2521585"/>
            <a:ext cx="689546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 b="1"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二、化茧成蝶</a:t>
            </a:r>
            <a:r>
              <a:rPr lang="en-US" altLang="zh-CN" sz="4800" b="1"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·</a:t>
            </a:r>
            <a:r>
              <a:rPr lang="zh-CN" altLang="en-US" sz="4800" b="1"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教师发展</a:t>
            </a:r>
            <a:endParaRPr lang="zh-CN" altLang="en-US" sz="4800" b="1"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39273" y="4016375"/>
            <a:ext cx="689546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 b="1"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三、星光熠熠</a:t>
            </a:r>
            <a:r>
              <a:rPr lang="en-US" altLang="zh-CN" sz="4800" b="1"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·</a:t>
            </a:r>
            <a:r>
              <a:rPr lang="zh-CN" altLang="en-US" sz="4800" b="1"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学生发展</a:t>
            </a:r>
            <a:endParaRPr lang="zh-CN" altLang="en-US" sz="4800" b="1"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569720" y="-317"/>
            <a:ext cx="5080000" cy="54463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algn="ctr">
              <a:lnSpc>
                <a:spcPct val="150000"/>
              </a:lnSpc>
            </a:pPr>
            <a:r>
              <a:rPr 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致三语</a:t>
            </a:r>
            <a:endParaRPr lang="zh-CN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algn="ctr">
              <a:lnSpc>
                <a:spcPct val="150000"/>
              </a:lnSpc>
            </a:pPr>
            <a:r>
              <a:rPr lang="zh-CN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</a:t>
            </a:r>
            <a:r>
              <a:rPr 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十余课</a:t>
            </a:r>
            <a:r>
              <a:rPr lang="zh-CN" sz="4000" b="1" u="sng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曙</a:t>
            </a:r>
            <a:r>
              <a:rPr 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莽莽，</a:t>
            </a:r>
            <a:endParaRPr lang="zh-CN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algn="ctr">
              <a:lnSpc>
                <a:spcPct val="150000"/>
              </a:lnSpc>
            </a:pPr>
            <a:r>
              <a:rPr lang="zh-CN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</a:t>
            </a:r>
            <a:r>
              <a:rPr 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笑兼和凝</a:t>
            </a:r>
            <a:r>
              <a:rPr lang="zh-CN" sz="4000" b="1" u="sng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巧</a:t>
            </a:r>
            <a:r>
              <a:rPr 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思。</a:t>
            </a:r>
            <a:endParaRPr lang="zh-CN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algn="ctr">
              <a:lnSpc>
                <a:spcPct val="150000"/>
              </a:lnSpc>
            </a:pPr>
            <a:r>
              <a:rPr lang="zh-CN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最</a:t>
            </a:r>
            <a:r>
              <a:rPr 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忆来时</a:t>
            </a:r>
            <a:r>
              <a:rPr lang="zh-CN" sz="4000" b="1" u="sng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梅</a:t>
            </a:r>
            <a:r>
              <a:rPr 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自开，</a:t>
            </a:r>
            <a:endParaRPr lang="zh-CN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algn="ctr">
              <a:lnSpc>
                <a:spcPct val="150000"/>
              </a:lnSpc>
            </a:pPr>
            <a:r>
              <a:rPr lang="zh-CN" sz="4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棒</a:t>
            </a:r>
            <a:r>
              <a:rPr lang="zh-CN" sz="4000" b="1" u="sng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洁</a:t>
            </a:r>
            <a:r>
              <a:rPr 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清</a:t>
            </a:r>
            <a:r>
              <a:rPr lang="zh-CN" sz="4000" b="1" u="sng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芬</a:t>
            </a:r>
            <a:r>
              <a:rPr 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明如日。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537960" y="2098675"/>
            <a:ext cx="5001260" cy="2214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perspectiveHeroicExtremeLeftFacing"/>
              <a:lightRig rig="threePt" dir="t"/>
            </a:scene3d>
          </a:bodyPr>
          <a:p>
            <a:pPr algn="ctr"/>
            <a:r>
              <a:rPr lang="zh-CN" altLang="en-US" sz="13800" b="1"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谢谢</a:t>
            </a:r>
            <a:r>
              <a:rPr lang="en-US" altLang="zh-CN" sz="13800" b="1"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~</a:t>
            </a:r>
            <a:endParaRPr lang="en-US" altLang="zh-CN" sz="13800" b="1">
              <a:solidFill>
                <a:schemeClr val="accent4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ISPRING_PRESENTATION_TITLE" val="PowerPoint 演示文稿"/>
  <p:tag name="ISPRING_FIRST_PUBLI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5186D4"/>
      </a:accent1>
      <a:accent2>
        <a:srgbClr val="5186D4"/>
      </a:accent2>
      <a:accent3>
        <a:srgbClr val="5186D4"/>
      </a:accent3>
      <a:accent4>
        <a:srgbClr val="5186D4"/>
      </a:accent4>
      <a:accent5>
        <a:srgbClr val="5186D4"/>
      </a:accent5>
      <a:accent6>
        <a:srgbClr val="5186D4"/>
      </a:accent6>
      <a:hlink>
        <a:srgbClr val="262626"/>
      </a:hlink>
      <a:folHlink>
        <a:srgbClr val="78777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</Words>
  <Application>WPS 演示</Application>
  <PresentationFormat>宽屏</PresentationFormat>
  <Paragraphs>19</Paragraphs>
  <Slides>3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6" baseType="lpstr">
      <vt:lpstr>Arial</vt:lpstr>
      <vt:lpstr>宋体</vt:lpstr>
      <vt:lpstr>Wingdings</vt:lpstr>
      <vt:lpstr>微软雅黑</vt:lpstr>
      <vt:lpstr>Calibri</vt:lpstr>
      <vt:lpstr>楷体</vt:lpstr>
      <vt:lpstr>等线</vt:lpstr>
      <vt:lpstr>等线</vt:lpstr>
      <vt:lpstr>华文新魏</vt:lpstr>
      <vt:lpstr>华文隶书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席儒作品3283033327@qq.com</dc:creator>
  <cp:lastModifiedBy>顾洁</cp:lastModifiedBy>
  <cp:revision>124</cp:revision>
  <dcterms:created xsi:type="dcterms:W3CDTF">2018-11-28T13:13:00Z</dcterms:created>
  <dcterms:modified xsi:type="dcterms:W3CDTF">2020-01-08T04:38:22Z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