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60" r:id="rId5"/>
    <p:sldId id="567" r:id="rId6"/>
    <p:sldId id="277" r:id="rId7"/>
    <p:sldId id="261" r:id="rId9"/>
    <p:sldId id="263" r:id="rId10"/>
    <p:sldId id="267" r:id="rId11"/>
    <p:sldId id="258" r:id="rId12"/>
    <p:sldId id="3125" r:id="rId13"/>
    <p:sldId id="26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F89"/>
    <a:srgbClr val="A2633C"/>
    <a:srgbClr val="F9F9F9"/>
    <a:srgbClr val="6CA1AC"/>
    <a:srgbClr val="E4DBCC"/>
    <a:srgbClr val="BC774B"/>
    <a:srgbClr val="BBD4D9"/>
    <a:srgbClr val="CBA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435" y="398"/>
      </p:cViewPr>
      <p:guideLst>
        <p:guide orient="horz" pos="272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E6B51-7070-47ED-99DC-F88B10BF97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12E71-EC29-4B3B-A017-CF39A5A528A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300F1A-4DC6-473D-8551-DD59A1B2DB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體 Medium" panose="020B0600000000000000" pitchFamily="34" charset="-128"/>
                <a:ea typeface="思源黑體 Medium" panose="020B0600000000000000" pitchFamily="34" charset="-128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體 Medium" panose="020B0600000000000000" pitchFamily="34" charset="-128"/>
              <a:ea typeface="思源黑體 Medium" panose="020B0600000000000000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.sv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稻壳儿_答辩小姐姐作品_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10256" r="8955" b="7487"/>
          <a:stretch>
            <a:fillRect/>
          </a:stretch>
        </p:blipFill>
        <p:spPr>
          <a:xfrm rot="5400000" flipV="1">
            <a:off x="2667003" y="-2667001"/>
            <a:ext cx="6858000" cy="12192001"/>
          </a:xfrm>
          <a:prstGeom prst="rect">
            <a:avLst/>
          </a:prstGeom>
        </p:spPr>
      </p:pic>
      <p:sp>
        <p:nvSpPr>
          <p:cNvPr id="6" name="稻壳儿_答辩小姐姐作品_2"/>
          <p:cNvSpPr txBox="1"/>
          <p:nvPr/>
        </p:nvSpPr>
        <p:spPr>
          <a:xfrm>
            <a:off x="2311791" y="1594658"/>
            <a:ext cx="7568418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0">
                      <a:srgbClr val="4D7F89"/>
                    </a:gs>
                    <a:gs pos="100000">
                      <a:srgbClr val="A2633C"/>
                    </a:gs>
                  </a:gsLst>
                  <a:lin ang="0" scaled="0"/>
                </a:gradFill>
                <a:cs typeface="+mn-ea"/>
                <a:sym typeface="+mn-lt"/>
              </a:rPr>
              <a:t>南山竹海社会实践活动报告</a:t>
            </a:r>
            <a:endParaRPr lang="zh-CN" altLang="en-US" sz="8000" dirty="0">
              <a:gradFill>
                <a:gsLst>
                  <a:gs pos="0">
                    <a:srgbClr val="4D7F89"/>
                  </a:gs>
                  <a:gs pos="100000">
                    <a:srgbClr val="A2633C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8" name="稻壳儿_答辩小姐姐作品_4"/>
          <p:cNvSpPr txBox="1"/>
          <p:nvPr/>
        </p:nvSpPr>
        <p:spPr>
          <a:xfrm>
            <a:off x="4779645" y="4619625"/>
            <a:ext cx="2632710" cy="368300"/>
          </a:xfrm>
          <a:prstGeom prst="rect">
            <a:avLst/>
          </a:prstGeom>
          <a:gradFill>
            <a:gsLst>
              <a:gs pos="0">
                <a:srgbClr val="4D7F89"/>
              </a:gs>
              <a:gs pos="100000">
                <a:srgbClr val="A2633C"/>
              </a:gs>
            </a:gsLst>
            <a:lin ang="36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汇报人：七年级八班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75840" y="2275840"/>
            <a:ext cx="82651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当一陈清风吹来，静默地闭上双眼，用心去聆听，那沙沙作响的竹叶声；看，仰起头来，悄悄地敞开心扉，用心灵去感受那缕缕的阳光穿梭于叶片之间；闻，请站住别动，慢慢的舒展身心，让那股淡雅竹香，纯洁你的心灵。总之请你放慢你的脚步，脱去城市的喧闹，学习的紧张，蜕去那颗急躁的心，就这样慢行，你会感到大自然的美，大自然的宁静。</a:t>
            </a:r>
            <a:r>
              <a:rPr lang="zh-CN" altLang="en-US">
                <a:solidFill>
                  <a:schemeClr val="tx1"/>
                </a:solidFill>
                <a:uFillTx/>
              </a:rPr>
              <a:t> </a:t>
            </a:r>
            <a:endParaRPr lang="zh-CN" altLang="en-US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稻壳儿_答辩小姐姐作品_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10256" r="8955" b="7487"/>
          <a:stretch>
            <a:fillRect/>
          </a:stretch>
        </p:blipFill>
        <p:spPr>
          <a:xfrm rot="5400000" flipV="1">
            <a:off x="2667003" y="-2667001"/>
            <a:ext cx="6858000" cy="12192001"/>
          </a:xfrm>
          <a:prstGeom prst="rect">
            <a:avLst/>
          </a:prstGeom>
        </p:spPr>
      </p:pic>
      <p:sp>
        <p:nvSpPr>
          <p:cNvPr id="6" name="稻壳儿_答辩小姐姐作品_2"/>
          <p:cNvSpPr txBox="1"/>
          <p:nvPr/>
        </p:nvSpPr>
        <p:spPr>
          <a:xfrm>
            <a:off x="2193032" y="2829098"/>
            <a:ext cx="7804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gradFill>
                  <a:gsLst>
                    <a:gs pos="0">
                      <a:srgbClr val="4D7F89"/>
                    </a:gs>
                    <a:gs pos="100000">
                      <a:srgbClr val="A2633C"/>
                    </a:gs>
                  </a:gsLst>
                  <a:lin ang="0" scaled="0"/>
                </a:gradFill>
                <a:cs typeface="+mn-ea"/>
                <a:sym typeface="+mn-lt"/>
              </a:rPr>
              <a:t>汇报完毕谢谢观看</a:t>
            </a:r>
            <a:endParaRPr lang="zh-CN" altLang="en-US" sz="7200" dirty="0">
              <a:gradFill>
                <a:gsLst>
                  <a:gs pos="0">
                    <a:srgbClr val="4D7F89"/>
                  </a:gs>
                  <a:gs pos="100000">
                    <a:srgbClr val="A2633C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稻壳儿_答辩小姐姐作品_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10255" r="8955" b="32021"/>
          <a:stretch>
            <a:fillRect/>
          </a:stretch>
        </p:blipFill>
        <p:spPr>
          <a:xfrm rot="5400000" flipV="1">
            <a:off x="2621280" y="-2621280"/>
            <a:ext cx="6949440" cy="12192000"/>
          </a:xfrm>
          <a:prstGeom prst="rect">
            <a:avLst/>
          </a:prstGeom>
        </p:spPr>
      </p:pic>
      <p:grpSp>
        <p:nvGrpSpPr>
          <p:cNvPr id="15" name="稻壳儿_答辩小姐姐作品_2"/>
          <p:cNvGrpSpPr/>
          <p:nvPr/>
        </p:nvGrpSpPr>
        <p:grpSpPr>
          <a:xfrm>
            <a:off x="7382510" y="1580401"/>
            <a:ext cx="3296611" cy="1405659"/>
            <a:chOff x="2082785" y="2278204"/>
            <a:chExt cx="3296611" cy="1405659"/>
          </a:xfrm>
        </p:grpSpPr>
        <p:sp>
          <p:nvSpPr>
            <p:cNvPr id="3" name="椭圆 2"/>
            <p:cNvSpPr/>
            <p:nvPr/>
          </p:nvSpPr>
          <p:spPr>
            <a:xfrm>
              <a:off x="2082785" y="3106648"/>
              <a:ext cx="577215" cy="577215"/>
            </a:xfrm>
            <a:prstGeom prst="ellipse">
              <a:avLst/>
            </a:prstGeom>
            <a:solidFill>
              <a:srgbClr val="4D7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1</a:t>
              </a:r>
              <a:endParaRPr lang="en-US" altLang="zh-CN" sz="3200" dirty="0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070536" y="2278204"/>
              <a:ext cx="2308860" cy="4972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7382510" y="3636010"/>
            <a:ext cx="577215" cy="577215"/>
          </a:xfrm>
          <a:prstGeom prst="ellipse">
            <a:avLst/>
          </a:prstGeom>
          <a:solidFill>
            <a:srgbClr val="A26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cs typeface="+mn-ea"/>
                <a:sym typeface="+mn-lt"/>
              </a:rPr>
              <a:t>2</a:t>
            </a:r>
            <a:endParaRPr lang="en-US" altLang="zh-CN" sz="3200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382510" y="4986020"/>
            <a:ext cx="577215" cy="577215"/>
          </a:xfrm>
          <a:prstGeom prst="ellipse">
            <a:avLst/>
          </a:prstGeom>
          <a:solidFill>
            <a:srgbClr val="4D7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cs typeface="+mn-ea"/>
                <a:sym typeface="+mn-lt"/>
              </a:rPr>
              <a:t>3</a:t>
            </a:r>
            <a:endParaRPr lang="en-US" altLang="zh-CN" sz="3200" dirty="0">
              <a:cs typeface="+mn-ea"/>
              <a:sym typeface="+mn-lt"/>
            </a:endParaRPr>
          </a:p>
        </p:txBody>
      </p:sp>
      <p:sp>
        <p:nvSpPr>
          <p:cNvPr id="28" name="稻壳儿_答辩小姐姐作品_6"/>
          <p:cNvSpPr txBox="1"/>
          <p:nvPr/>
        </p:nvSpPr>
        <p:spPr>
          <a:xfrm>
            <a:off x="4877505" y="746008"/>
            <a:ext cx="1190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spc="800">
                <a:gradFill>
                  <a:gsLst>
                    <a:gs pos="0">
                      <a:srgbClr val="4D7F89"/>
                    </a:gs>
                    <a:gs pos="100000">
                      <a:srgbClr val="A2633C"/>
                    </a:gs>
                  </a:gsLst>
                  <a:lin ang="0" scaled="0"/>
                </a:gradFill>
                <a:latin typeface="杨任东竹石体-Regular" panose="02000000000000000000" pitchFamily="2" charset="-122"/>
                <a:ea typeface="杨任东竹石体-Regular" panose="02000000000000000000" pitchFamily="2" charset="-122"/>
                <a:cs typeface="阿里巴巴普惠体 R" panose="00020600040101010101" pitchFamily="18" charset="-122"/>
              </a:defRPr>
            </a:lvl1pPr>
          </a:lstStyle>
          <a:p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目  </a:t>
            </a:r>
            <a:endParaRPr lang="en-US" altLang="zh-CN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稻壳儿_答辩小姐姐作品_7"/>
          <p:cNvSpPr txBox="1"/>
          <p:nvPr/>
        </p:nvSpPr>
        <p:spPr>
          <a:xfrm>
            <a:off x="5677858" y="1853671"/>
            <a:ext cx="1190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spc="800">
                <a:gradFill>
                  <a:gsLst>
                    <a:gs pos="0">
                      <a:srgbClr val="4D7F89"/>
                    </a:gs>
                    <a:gs pos="100000">
                      <a:srgbClr val="A2633C"/>
                    </a:gs>
                  </a:gsLst>
                  <a:lin ang="0" scaled="0"/>
                </a:gradFill>
                <a:latin typeface="杨任东竹石体-Regular" panose="02000000000000000000" pitchFamily="2" charset="-122"/>
                <a:ea typeface="杨任东竹石体-Regular" panose="02000000000000000000" pitchFamily="2" charset="-122"/>
                <a:cs typeface="阿里巴巴普惠体 R" panose="00020600040101010101" pitchFamily="18" charset="-122"/>
              </a:defRPr>
            </a:lvl1pPr>
          </a:lstStyle>
          <a:p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录  </a:t>
            </a:r>
            <a:endParaRPr lang="en-US" altLang="zh-CN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99145" y="3568065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>
                <a:latin typeface="华文隶书" panose="02010800040101010101" charset="-122"/>
                <a:ea typeface="华文隶书" panose="02010800040101010101" charset="-122"/>
              </a:rPr>
              <a:t>同学们的样子</a:t>
            </a:r>
            <a:endParaRPr lang="zh-CN" altLang="en-US" sz="360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27745" y="240855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>
                <a:latin typeface="华文隶书" panose="02010800040101010101" charset="-122"/>
                <a:ea typeface="华文隶书" panose="02010800040101010101" charset="-122"/>
              </a:rPr>
              <a:t>南山竹海</a:t>
            </a:r>
            <a:endParaRPr lang="zh-CN" altLang="en-US" sz="360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27745" y="4986020"/>
            <a:ext cx="2468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>
                <a:latin typeface="华文隶书" panose="02010800040101010101" charset="-122"/>
                <a:ea typeface="华文隶书" panose="02010800040101010101" charset="-122"/>
              </a:rPr>
              <a:t>收获与感悟</a:t>
            </a:r>
            <a:endParaRPr lang="zh-CN" altLang="en-US" sz="3600"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稻壳儿_答辩小姐姐作品_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46244" r="8955" b="7486"/>
          <a:stretch>
            <a:fillRect/>
          </a:stretch>
        </p:blipFill>
        <p:spPr>
          <a:xfrm rot="10800000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稻壳儿_答辩小姐姐作品_2"/>
          <p:cNvSpPr/>
          <p:nvPr/>
        </p:nvSpPr>
        <p:spPr>
          <a:xfrm>
            <a:off x="2775728" y="2829588"/>
            <a:ext cx="689708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7200" spc="800" dirty="0">
                <a:gradFill>
                  <a:gsLst>
                    <a:gs pos="0">
                      <a:srgbClr val="4D7F89"/>
                    </a:gs>
                    <a:gs pos="100000">
                      <a:srgbClr val="A2633C"/>
                    </a:gs>
                  </a:gsLst>
                  <a:lin ang="0" scaled="0"/>
                </a:gradFill>
                <a:cs typeface="+mn-ea"/>
                <a:sym typeface="+mn-lt"/>
              </a:rPr>
              <a:t>南山竹海</a:t>
            </a:r>
            <a:endParaRPr lang="zh-CN" altLang="en-US" sz="7200" spc="800" dirty="0">
              <a:gradFill>
                <a:gsLst>
                  <a:gs pos="0">
                    <a:srgbClr val="4D7F89"/>
                  </a:gs>
                  <a:gs pos="100000">
                    <a:srgbClr val="A2633C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5" name="稻壳儿_答辩小姐姐作品_4"/>
          <p:cNvSpPr txBox="1"/>
          <p:nvPr/>
        </p:nvSpPr>
        <p:spPr>
          <a:xfrm>
            <a:off x="1282262" y="1506069"/>
            <a:ext cx="1493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spc="800">
                <a:gradFill>
                  <a:gsLst>
                    <a:gs pos="0">
                      <a:srgbClr val="4D7F89"/>
                    </a:gs>
                    <a:gs pos="100000">
                      <a:srgbClr val="A2633C"/>
                    </a:gs>
                  </a:gsLst>
                  <a:lin ang="0" scaled="0"/>
                </a:gradFill>
                <a:latin typeface="杨任东竹石体-Regular" panose="02000000000000000000" pitchFamily="2" charset="-122"/>
                <a:ea typeface="杨任东竹石体-Regular" panose="02000000000000000000" pitchFamily="2" charset="-122"/>
                <a:cs typeface="阿里巴巴普惠体 R" panose="00020600040101010101" pitchFamily="18" charset="-122"/>
              </a:defRPr>
            </a:lvl1pPr>
          </a:lstStyle>
          <a:p>
            <a:r>
              <a:rPr lang="en-US" altLang="zh-CN" sz="8000" dirty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80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稻壳儿_答辩小姐姐作品_1"/>
          <p:cNvSpPr/>
          <p:nvPr/>
        </p:nvSpPr>
        <p:spPr>
          <a:xfrm>
            <a:off x="313267" y="304800"/>
            <a:ext cx="11565466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稻壳儿_答辩小姐姐作品_6"/>
          <p:cNvSpPr/>
          <p:nvPr/>
        </p:nvSpPr>
        <p:spPr>
          <a:xfrm>
            <a:off x="1439545" y="1414780"/>
            <a:ext cx="3695700" cy="2343150"/>
          </a:xfrm>
          <a:prstGeom prst="roundRect">
            <a:avLst/>
          </a:prstGeom>
          <a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稻壳儿_答辩小姐姐作品_7"/>
          <p:cNvSpPr/>
          <p:nvPr/>
        </p:nvSpPr>
        <p:spPr>
          <a:xfrm>
            <a:off x="6957695" y="1414780"/>
            <a:ext cx="3695700" cy="2343150"/>
          </a:xfrm>
          <a:prstGeom prst="roundRec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稻壳儿_答辩小姐姐作品_8"/>
          <p:cNvGrpSpPr/>
          <p:nvPr/>
        </p:nvGrpSpPr>
        <p:grpSpPr>
          <a:xfrm>
            <a:off x="4058860" y="713275"/>
            <a:ext cx="4074281" cy="460375"/>
            <a:chOff x="3866082" y="713275"/>
            <a:chExt cx="4074281" cy="460375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866082" y="944107"/>
              <a:ext cx="648182" cy="0"/>
            </a:xfrm>
            <a:prstGeom prst="line">
              <a:avLst/>
            </a:prstGeom>
            <a:ln w="12700">
              <a:solidFill>
                <a:srgbClr val="4D7F89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292181" y="944107"/>
              <a:ext cx="648182" cy="0"/>
            </a:xfrm>
            <a:prstGeom prst="line">
              <a:avLst/>
            </a:prstGeom>
            <a:ln w="12700">
              <a:solidFill>
                <a:srgbClr val="4D7F89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4554706" y="713275"/>
              <a:ext cx="269703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7200" spc="800">
                  <a:gradFill>
                    <a:gsLst>
                      <a:gs pos="0">
                        <a:srgbClr val="4D7F89"/>
                      </a:gs>
                      <a:gs pos="100000">
                        <a:srgbClr val="A2633C"/>
                      </a:gs>
                    </a:gsLst>
                    <a:lin ang="0" scaled="0"/>
                  </a:gradFill>
                  <a:latin typeface="杨任东竹石体-Regular" panose="02000000000000000000" pitchFamily="2" charset="-122"/>
                  <a:ea typeface="杨任东竹石体-Regular" panose="02000000000000000000" pitchFamily="2" charset="-122"/>
                  <a:cs typeface="阿里巴巴普惠体 R" panose="00020600040101010101" pitchFamily="18" charset="-122"/>
                </a:defRPr>
              </a:lvl1pPr>
            </a:lstStyle>
            <a:p>
              <a:r>
                <a:rPr lang="zh-CN" altLang="en-US" sz="2400" spc="300" dirty="0">
                  <a:latin typeface="+mn-lt"/>
                  <a:ea typeface="+mn-ea"/>
                  <a:cs typeface="+mn-ea"/>
                  <a:sym typeface="+mn-lt"/>
                </a:rPr>
                <a:t>南山竹海</a:t>
              </a:r>
              <a:endParaRPr lang="zh-CN" altLang="en-US" sz="2400" spc="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77265" y="3887470"/>
            <a:ext cx="462026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满山遍野的竹子，绿油油的，高达数百米，很结实，令人遐想。每踏一步，就感觉越靠近大自然；每呼吸一口，就感觉神清气爽；每望一眼远方，就感觉和大自然融为一体。一座座山脉连绵起伏，像优美柔和的曲线，弯弯曲曲，不失它的优雅气质。放眼望去，绿茵茵的一片，夏季呆在那儿一定很凉快。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83655" y="3887470"/>
            <a:ext cx="48437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座古老的石桥，石面都被磨平，光滑而有色泽。桥下是流水，叮叮咚咚，清脆悦耳，仿佛在唱一曲楚楚动人的歌曲，婉转动听，清澈见底，小鱼在水里嬉戏着，无忧无虑，怡然自得。小道旁植物长得茂密，郁郁葱葱，在阳光的照射下会显的有一种别出新裁的绿，使人流连忘返。一步一步，慢慢地，一级一级，爬得悠哉悠哉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稻壳儿_答辩小姐姐作品_1"/>
          <p:cNvSpPr/>
          <p:nvPr/>
        </p:nvSpPr>
        <p:spPr>
          <a:xfrm>
            <a:off x="313902" y="304800"/>
            <a:ext cx="11565466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稻壳儿_答辩小姐姐作品_2"/>
          <p:cNvSpPr txBox="1"/>
          <p:nvPr/>
        </p:nvSpPr>
        <p:spPr>
          <a:xfrm>
            <a:off x="1293178" y="1283208"/>
            <a:ext cx="4987925" cy="6915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上山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31" name="稻壳儿_答辩小姐姐作品_3"/>
          <p:cNvSpPr/>
          <p:nvPr/>
        </p:nvSpPr>
        <p:spPr>
          <a:xfrm>
            <a:off x="995045" y="1830070"/>
            <a:ext cx="5584190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866775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爬上山的我们感到舒服极了,感觉全身的毛孔都在山风中舒展开来.我们深深地呼吸,紧紧地拥抱,感觉全身心地扑进了大自然的怀抱当中.大山用苍翠的松柏、飘渺的云烟、嶙峋的怪石迎接了我,我向着山谷大声地叫喊,声音在山谷里久久地回荡,仿佛是大山与我的对话，使我们久久不能忘怀。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34" name="稻壳儿_答辩小姐姐作品_5"/>
          <p:cNvSpPr>
            <a:spLocks noChangeAspect="1" noEditPoints="1"/>
          </p:cNvSpPr>
          <p:nvPr/>
        </p:nvSpPr>
        <p:spPr bwMode="auto">
          <a:xfrm>
            <a:off x="7575282" y="2351724"/>
            <a:ext cx="511295" cy="621357"/>
          </a:xfrm>
          <a:custGeom>
            <a:avLst/>
            <a:gdLst>
              <a:gd name="T0" fmla="*/ 2147483646 w 1518"/>
              <a:gd name="T1" fmla="*/ 2147483646 h 1847"/>
              <a:gd name="T2" fmla="*/ 2147483646 w 1518"/>
              <a:gd name="T3" fmla="*/ 2147483646 h 1847"/>
              <a:gd name="T4" fmla="*/ 2147483646 w 1518"/>
              <a:gd name="T5" fmla="*/ 2147483646 h 1847"/>
              <a:gd name="T6" fmla="*/ 2147483646 w 1518"/>
              <a:gd name="T7" fmla="*/ 2147483646 h 1847"/>
              <a:gd name="T8" fmla="*/ 2147483646 w 1518"/>
              <a:gd name="T9" fmla="*/ 2147483646 h 1847"/>
              <a:gd name="T10" fmla="*/ 2147483646 w 1518"/>
              <a:gd name="T11" fmla="*/ 2147483646 h 1847"/>
              <a:gd name="T12" fmla="*/ 2147483646 w 1518"/>
              <a:gd name="T13" fmla="*/ 2147483646 h 1847"/>
              <a:gd name="T14" fmla="*/ 2147483646 w 1518"/>
              <a:gd name="T15" fmla="*/ 2147483646 h 1847"/>
              <a:gd name="T16" fmla="*/ 2147483646 w 1518"/>
              <a:gd name="T17" fmla="*/ 2147483646 h 1847"/>
              <a:gd name="T18" fmla="*/ 2147483646 w 1518"/>
              <a:gd name="T19" fmla="*/ 2147483646 h 1847"/>
              <a:gd name="T20" fmla="*/ 2147483646 w 1518"/>
              <a:gd name="T21" fmla="*/ 2147483646 h 1847"/>
              <a:gd name="T22" fmla="*/ 2147483646 w 1518"/>
              <a:gd name="T23" fmla="*/ 2147483646 h 1847"/>
              <a:gd name="T24" fmla="*/ 2147483646 w 1518"/>
              <a:gd name="T25" fmla="*/ 2147483646 h 1847"/>
              <a:gd name="T26" fmla="*/ 2147483646 w 1518"/>
              <a:gd name="T27" fmla="*/ 2147483646 h 1847"/>
              <a:gd name="T28" fmla="*/ 0 w 1518"/>
              <a:gd name="T29" fmla="*/ 2147483646 h 1847"/>
              <a:gd name="T30" fmla="*/ 2147483646 w 1518"/>
              <a:gd name="T31" fmla="*/ 2147483646 h 1847"/>
              <a:gd name="T32" fmla="*/ 2147483646 w 1518"/>
              <a:gd name="T33" fmla="*/ 2147483646 h 1847"/>
              <a:gd name="T34" fmla="*/ 2147483646 w 1518"/>
              <a:gd name="T35" fmla="*/ 2147483646 h 1847"/>
              <a:gd name="T36" fmla="*/ 2147483646 w 1518"/>
              <a:gd name="T37" fmla="*/ 2147483646 h 1847"/>
              <a:gd name="T38" fmla="*/ 2147483646 w 1518"/>
              <a:gd name="T39" fmla="*/ 2147483646 h 1847"/>
              <a:gd name="T40" fmla="*/ 2147483646 w 1518"/>
              <a:gd name="T41" fmla="*/ 2147483646 h 1847"/>
              <a:gd name="T42" fmla="*/ 2147483646 w 1518"/>
              <a:gd name="T43" fmla="*/ 2147483646 h 1847"/>
              <a:gd name="T44" fmla="*/ 2147483646 w 1518"/>
              <a:gd name="T45" fmla="*/ 2147483646 h 1847"/>
              <a:gd name="T46" fmla="*/ 2147483646 w 1518"/>
              <a:gd name="T47" fmla="*/ 2147483646 h 1847"/>
              <a:gd name="T48" fmla="*/ 2147483646 w 1518"/>
              <a:gd name="T49" fmla="*/ 2147483646 h 1847"/>
              <a:gd name="T50" fmla="*/ 2147483646 w 1518"/>
              <a:gd name="T51" fmla="*/ 2147483646 h 1847"/>
              <a:gd name="T52" fmla="*/ 2147483646 w 1518"/>
              <a:gd name="T53" fmla="*/ 2147483646 h 1847"/>
              <a:gd name="T54" fmla="*/ 2147483646 w 1518"/>
              <a:gd name="T55" fmla="*/ 2147483646 h 1847"/>
              <a:gd name="T56" fmla="*/ 2147483646 w 1518"/>
              <a:gd name="T57" fmla="*/ 2147483646 h 1847"/>
              <a:gd name="T58" fmla="*/ 2147483646 w 1518"/>
              <a:gd name="T59" fmla="*/ 2147483646 h 1847"/>
              <a:gd name="T60" fmla="*/ 2147483646 w 1518"/>
              <a:gd name="T61" fmla="*/ 2147483646 h 1847"/>
              <a:gd name="T62" fmla="*/ 2147483646 w 1518"/>
              <a:gd name="T63" fmla="*/ 2147483646 h 1847"/>
              <a:gd name="T64" fmla="*/ 2147483646 w 1518"/>
              <a:gd name="T65" fmla="*/ 2147483646 h 1847"/>
              <a:gd name="T66" fmla="*/ 2147483646 w 1518"/>
              <a:gd name="T67" fmla="*/ 2147483646 h 184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18" h="1847">
                <a:moveTo>
                  <a:pt x="1480" y="1602"/>
                </a:moveTo>
                <a:cubicBezTo>
                  <a:pt x="1403" y="1602"/>
                  <a:pt x="1403" y="1602"/>
                  <a:pt x="1403" y="1602"/>
                </a:cubicBezTo>
                <a:cubicBezTo>
                  <a:pt x="1403" y="1209"/>
                  <a:pt x="1403" y="1209"/>
                  <a:pt x="1403" y="1209"/>
                </a:cubicBezTo>
                <a:cubicBezTo>
                  <a:pt x="1403" y="1198"/>
                  <a:pt x="1395" y="1190"/>
                  <a:pt x="1384" y="1190"/>
                </a:cubicBezTo>
                <a:cubicBezTo>
                  <a:pt x="1297" y="1190"/>
                  <a:pt x="1297" y="1190"/>
                  <a:pt x="1297" y="1190"/>
                </a:cubicBezTo>
                <a:cubicBezTo>
                  <a:pt x="1297" y="890"/>
                  <a:pt x="1297" y="890"/>
                  <a:pt x="1297" y="890"/>
                </a:cubicBezTo>
                <a:cubicBezTo>
                  <a:pt x="1306" y="894"/>
                  <a:pt x="1306" y="894"/>
                  <a:pt x="1306" y="894"/>
                </a:cubicBezTo>
                <a:cubicBezTo>
                  <a:pt x="1311" y="896"/>
                  <a:pt x="1316" y="897"/>
                  <a:pt x="1320" y="897"/>
                </a:cubicBezTo>
                <a:cubicBezTo>
                  <a:pt x="1335" y="897"/>
                  <a:pt x="1349" y="888"/>
                  <a:pt x="1355" y="873"/>
                </a:cubicBezTo>
                <a:cubicBezTo>
                  <a:pt x="1408" y="745"/>
                  <a:pt x="1408" y="745"/>
                  <a:pt x="1408" y="745"/>
                </a:cubicBezTo>
                <a:cubicBezTo>
                  <a:pt x="1412" y="735"/>
                  <a:pt x="1412" y="725"/>
                  <a:pt x="1408" y="716"/>
                </a:cubicBezTo>
                <a:cubicBezTo>
                  <a:pt x="1405" y="707"/>
                  <a:pt x="1397" y="699"/>
                  <a:pt x="1388" y="696"/>
                </a:cubicBezTo>
                <a:cubicBezTo>
                  <a:pt x="578" y="360"/>
                  <a:pt x="578" y="360"/>
                  <a:pt x="578" y="360"/>
                </a:cubicBezTo>
                <a:cubicBezTo>
                  <a:pt x="608" y="304"/>
                  <a:pt x="634" y="246"/>
                  <a:pt x="657" y="189"/>
                </a:cubicBezTo>
                <a:cubicBezTo>
                  <a:pt x="665" y="170"/>
                  <a:pt x="656" y="148"/>
                  <a:pt x="637" y="141"/>
                </a:cubicBezTo>
                <a:cubicBezTo>
                  <a:pt x="317" y="8"/>
                  <a:pt x="317" y="8"/>
                  <a:pt x="317" y="8"/>
                </a:cubicBezTo>
                <a:cubicBezTo>
                  <a:pt x="298" y="0"/>
                  <a:pt x="276" y="9"/>
                  <a:pt x="268" y="28"/>
                </a:cubicBezTo>
                <a:cubicBezTo>
                  <a:pt x="189" y="214"/>
                  <a:pt x="137" y="420"/>
                  <a:pt x="107" y="679"/>
                </a:cubicBezTo>
                <a:cubicBezTo>
                  <a:pt x="105" y="695"/>
                  <a:pt x="114" y="711"/>
                  <a:pt x="130" y="718"/>
                </a:cubicBezTo>
                <a:cubicBezTo>
                  <a:pt x="267" y="775"/>
                  <a:pt x="267" y="775"/>
                  <a:pt x="267" y="775"/>
                </a:cubicBezTo>
                <a:cubicBezTo>
                  <a:pt x="283" y="781"/>
                  <a:pt x="300" y="776"/>
                  <a:pt x="311" y="763"/>
                </a:cubicBezTo>
                <a:cubicBezTo>
                  <a:pt x="370" y="688"/>
                  <a:pt x="422" y="617"/>
                  <a:pt x="468" y="547"/>
                </a:cubicBezTo>
                <a:cubicBezTo>
                  <a:pt x="630" y="614"/>
                  <a:pt x="630" y="614"/>
                  <a:pt x="630" y="614"/>
                </a:cubicBezTo>
                <a:cubicBezTo>
                  <a:pt x="622" y="669"/>
                  <a:pt x="622" y="669"/>
                  <a:pt x="622" y="669"/>
                </a:cubicBezTo>
                <a:cubicBezTo>
                  <a:pt x="598" y="836"/>
                  <a:pt x="598" y="836"/>
                  <a:pt x="598" y="836"/>
                </a:cubicBezTo>
                <a:cubicBezTo>
                  <a:pt x="487" y="1602"/>
                  <a:pt x="487" y="1602"/>
                  <a:pt x="487" y="1602"/>
                </a:cubicBezTo>
                <a:cubicBezTo>
                  <a:pt x="228" y="1602"/>
                  <a:pt x="228" y="1602"/>
                  <a:pt x="228" y="1602"/>
                </a:cubicBezTo>
                <a:cubicBezTo>
                  <a:pt x="38" y="1602"/>
                  <a:pt x="38" y="1602"/>
                  <a:pt x="38" y="1602"/>
                </a:cubicBezTo>
                <a:cubicBezTo>
                  <a:pt x="17" y="1602"/>
                  <a:pt x="0" y="1618"/>
                  <a:pt x="0" y="1639"/>
                </a:cubicBezTo>
                <a:cubicBezTo>
                  <a:pt x="0" y="1809"/>
                  <a:pt x="0" y="1809"/>
                  <a:pt x="0" y="1809"/>
                </a:cubicBezTo>
                <a:cubicBezTo>
                  <a:pt x="0" y="1830"/>
                  <a:pt x="17" y="1847"/>
                  <a:pt x="38" y="1847"/>
                </a:cubicBezTo>
                <a:cubicBezTo>
                  <a:pt x="1480" y="1847"/>
                  <a:pt x="1480" y="1847"/>
                  <a:pt x="1480" y="1847"/>
                </a:cubicBezTo>
                <a:cubicBezTo>
                  <a:pt x="1501" y="1847"/>
                  <a:pt x="1518" y="1830"/>
                  <a:pt x="1518" y="1809"/>
                </a:cubicBezTo>
                <a:cubicBezTo>
                  <a:pt x="1518" y="1639"/>
                  <a:pt x="1518" y="1639"/>
                  <a:pt x="1518" y="1639"/>
                </a:cubicBezTo>
                <a:cubicBezTo>
                  <a:pt x="1518" y="1618"/>
                  <a:pt x="1501" y="1602"/>
                  <a:pt x="1480" y="1602"/>
                </a:cubicBezTo>
                <a:close/>
                <a:moveTo>
                  <a:pt x="1222" y="1190"/>
                </a:moveTo>
                <a:cubicBezTo>
                  <a:pt x="1135" y="1190"/>
                  <a:pt x="1135" y="1190"/>
                  <a:pt x="1135" y="1190"/>
                </a:cubicBezTo>
                <a:cubicBezTo>
                  <a:pt x="1124" y="1190"/>
                  <a:pt x="1116" y="1198"/>
                  <a:pt x="1116" y="1209"/>
                </a:cubicBezTo>
                <a:cubicBezTo>
                  <a:pt x="1116" y="1602"/>
                  <a:pt x="1116" y="1602"/>
                  <a:pt x="1116" y="1602"/>
                </a:cubicBezTo>
                <a:cubicBezTo>
                  <a:pt x="1031" y="1602"/>
                  <a:pt x="1031" y="1602"/>
                  <a:pt x="1031" y="1602"/>
                </a:cubicBezTo>
                <a:cubicBezTo>
                  <a:pt x="920" y="836"/>
                  <a:pt x="920" y="836"/>
                  <a:pt x="920" y="836"/>
                </a:cubicBezTo>
                <a:cubicBezTo>
                  <a:pt x="905" y="727"/>
                  <a:pt x="905" y="727"/>
                  <a:pt x="905" y="727"/>
                </a:cubicBezTo>
                <a:cubicBezTo>
                  <a:pt x="1222" y="859"/>
                  <a:pt x="1222" y="859"/>
                  <a:pt x="1222" y="859"/>
                </a:cubicBezTo>
                <a:cubicBezTo>
                  <a:pt x="1222" y="1190"/>
                  <a:pt x="1222" y="1190"/>
                  <a:pt x="1222" y="1190"/>
                </a:cubicBezTo>
                <a:close/>
                <a:moveTo>
                  <a:pt x="852" y="936"/>
                </a:moveTo>
                <a:cubicBezTo>
                  <a:pt x="720" y="838"/>
                  <a:pt x="720" y="838"/>
                  <a:pt x="720" y="838"/>
                </a:cubicBezTo>
                <a:cubicBezTo>
                  <a:pt x="825" y="749"/>
                  <a:pt x="825" y="749"/>
                  <a:pt x="825" y="749"/>
                </a:cubicBezTo>
                <a:lnTo>
                  <a:pt x="852" y="936"/>
                </a:lnTo>
                <a:close/>
                <a:moveTo>
                  <a:pt x="808" y="1006"/>
                </a:moveTo>
                <a:cubicBezTo>
                  <a:pt x="641" y="1112"/>
                  <a:pt x="641" y="1112"/>
                  <a:pt x="641" y="1112"/>
                </a:cubicBezTo>
                <a:cubicBezTo>
                  <a:pt x="671" y="904"/>
                  <a:pt x="671" y="904"/>
                  <a:pt x="671" y="904"/>
                </a:cubicBezTo>
                <a:lnTo>
                  <a:pt x="808" y="1006"/>
                </a:lnTo>
                <a:close/>
                <a:moveTo>
                  <a:pt x="870" y="1064"/>
                </a:moveTo>
                <a:cubicBezTo>
                  <a:pt x="910" y="1342"/>
                  <a:pt x="910" y="1342"/>
                  <a:pt x="910" y="1342"/>
                </a:cubicBezTo>
                <a:cubicBezTo>
                  <a:pt x="694" y="1176"/>
                  <a:pt x="694" y="1176"/>
                  <a:pt x="694" y="1176"/>
                </a:cubicBezTo>
                <a:lnTo>
                  <a:pt x="870" y="1064"/>
                </a:lnTo>
                <a:close/>
                <a:moveTo>
                  <a:pt x="709" y="1602"/>
                </a:moveTo>
                <a:cubicBezTo>
                  <a:pt x="925" y="1445"/>
                  <a:pt x="925" y="1445"/>
                  <a:pt x="925" y="1445"/>
                </a:cubicBezTo>
                <a:cubicBezTo>
                  <a:pt x="948" y="1602"/>
                  <a:pt x="948" y="1602"/>
                  <a:pt x="948" y="1602"/>
                </a:cubicBezTo>
                <a:lnTo>
                  <a:pt x="709" y="1602"/>
                </a:lnTo>
                <a:close/>
                <a:moveTo>
                  <a:pt x="783" y="677"/>
                </a:moveTo>
                <a:cubicBezTo>
                  <a:pt x="693" y="754"/>
                  <a:pt x="693" y="754"/>
                  <a:pt x="693" y="754"/>
                </a:cubicBezTo>
                <a:cubicBezTo>
                  <a:pt x="708" y="646"/>
                  <a:pt x="708" y="646"/>
                  <a:pt x="708" y="646"/>
                </a:cubicBezTo>
                <a:lnTo>
                  <a:pt x="783" y="677"/>
                </a:lnTo>
                <a:close/>
                <a:moveTo>
                  <a:pt x="624" y="1226"/>
                </a:moveTo>
                <a:cubicBezTo>
                  <a:pt x="849" y="1399"/>
                  <a:pt x="849" y="1399"/>
                  <a:pt x="849" y="1399"/>
                </a:cubicBezTo>
                <a:cubicBezTo>
                  <a:pt x="570" y="1601"/>
                  <a:pt x="570" y="1601"/>
                  <a:pt x="570" y="1601"/>
                </a:cubicBezTo>
                <a:lnTo>
                  <a:pt x="624" y="1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稻壳儿_答辩小姐姐作品_7"/>
          <p:cNvSpPr>
            <a:spLocks noChangeAspect="1" noEditPoints="1"/>
          </p:cNvSpPr>
          <p:nvPr/>
        </p:nvSpPr>
        <p:spPr bwMode="auto">
          <a:xfrm>
            <a:off x="9631433" y="2351724"/>
            <a:ext cx="511295" cy="621357"/>
          </a:xfrm>
          <a:custGeom>
            <a:avLst/>
            <a:gdLst>
              <a:gd name="T0" fmla="*/ 2147483646 w 1518"/>
              <a:gd name="T1" fmla="*/ 2147483646 h 1847"/>
              <a:gd name="T2" fmla="*/ 2147483646 w 1518"/>
              <a:gd name="T3" fmla="*/ 2147483646 h 1847"/>
              <a:gd name="T4" fmla="*/ 2147483646 w 1518"/>
              <a:gd name="T5" fmla="*/ 2147483646 h 1847"/>
              <a:gd name="T6" fmla="*/ 2147483646 w 1518"/>
              <a:gd name="T7" fmla="*/ 2147483646 h 1847"/>
              <a:gd name="T8" fmla="*/ 2147483646 w 1518"/>
              <a:gd name="T9" fmla="*/ 2147483646 h 1847"/>
              <a:gd name="T10" fmla="*/ 2147483646 w 1518"/>
              <a:gd name="T11" fmla="*/ 2147483646 h 1847"/>
              <a:gd name="T12" fmla="*/ 2147483646 w 1518"/>
              <a:gd name="T13" fmla="*/ 2147483646 h 1847"/>
              <a:gd name="T14" fmla="*/ 2147483646 w 1518"/>
              <a:gd name="T15" fmla="*/ 2147483646 h 1847"/>
              <a:gd name="T16" fmla="*/ 2147483646 w 1518"/>
              <a:gd name="T17" fmla="*/ 2147483646 h 1847"/>
              <a:gd name="T18" fmla="*/ 2147483646 w 1518"/>
              <a:gd name="T19" fmla="*/ 2147483646 h 1847"/>
              <a:gd name="T20" fmla="*/ 2147483646 w 1518"/>
              <a:gd name="T21" fmla="*/ 2147483646 h 1847"/>
              <a:gd name="T22" fmla="*/ 2147483646 w 1518"/>
              <a:gd name="T23" fmla="*/ 2147483646 h 1847"/>
              <a:gd name="T24" fmla="*/ 2147483646 w 1518"/>
              <a:gd name="T25" fmla="*/ 2147483646 h 1847"/>
              <a:gd name="T26" fmla="*/ 2147483646 w 1518"/>
              <a:gd name="T27" fmla="*/ 2147483646 h 1847"/>
              <a:gd name="T28" fmla="*/ 0 w 1518"/>
              <a:gd name="T29" fmla="*/ 2147483646 h 1847"/>
              <a:gd name="T30" fmla="*/ 2147483646 w 1518"/>
              <a:gd name="T31" fmla="*/ 2147483646 h 1847"/>
              <a:gd name="T32" fmla="*/ 2147483646 w 1518"/>
              <a:gd name="T33" fmla="*/ 2147483646 h 1847"/>
              <a:gd name="T34" fmla="*/ 2147483646 w 1518"/>
              <a:gd name="T35" fmla="*/ 2147483646 h 1847"/>
              <a:gd name="T36" fmla="*/ 2147483646 w 1518"/>
              <a:gd name="T37" fmla="*/ 2147483646 h 1847"/>
              <a:gd name="T38" fmla="*/ 2147483646 w 1518"/>
              <a:gd name="T39" fmla="*/ 2147483646 h 1847"/>
              <a:gd name="T40" fmla="*/ 2147483646 w 1518"/>
              <a:gd name="T41" fmla="*/ 2147483646 h 1847"/>
              <a:gd name="T42" fmla="*/ 2147483646 w 1518"/>
              <a:gd name="T43" fmla="*/ 2147483646 h 1847"/>
              <a:gd name="T44" fmla="*/ 2147483646 w 1518"/>
              <a:gd name="T45" fmla="*/ 2147483646 h 1847"/>
              <a:gd name="T46" fmla="*/ 2147483646 w 1518"/>
              <a:gd name="T47" fmla="*/ 2147483646 h 1847"/>
              <a:gd name="T48" fmla="*/ 2147483646 w 1518"/>
              <a:gd name="T49" fmla="*/ 2147483646 h 1847"/>
              <a:gd name="T50" fmla="*/ 2147483646 w 1518"/>
              <a:gd name="T51" fmla="*/ 2147483646 h 1847"/>
              <a:gd name="T52" fmla="*/ 2147483646 w 1518"/>
              <a:gd name="T53" fmla="*/ 2147483646 h 1847"/>
              <a:gd name="T54" fmla="*/ 2147483646 w 1518"/>
              <a:gd name="T55" fmla="*/ 2147483646 h 1847"/>
              <a:gd name="T56" fmla="*/ 2147483646 w 1518"/>
              <a:gd name="T57" fmla="*/ 2147483646 h 1847"/>
              <a:gd name="T58" fmla="*/ 2147483646 w 1518"/>
              <a:gd name="T59" fmla="*/ 2147483646 h 1847"/>
              <a:gd name="T60" fmla="*/ 2147483646 w 1518"/>
              <a:gd name="T61" fmla="*/ 2147483646 h 1847"/>
              <a:gd name="T62" fmla="*/ 2147483646 w 1518"/>
              <a:gd name="T63" fmla="*/ 2147483646 h 1847"/>
              <a:gd name="T64" fmla="*/ 2147483646 w 1518"/>
              <a:gd name="T65" fmla="*/ 2147483646 h 1847"/>
              <a:gd name="T66" fmla="*/ 2147483646 w 1518"/>
              <a:gd name="T67" fmla="*/ 2147483646 h 184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18" h="1847">
                <a:moveTo>
                  <a:pt x="1480" y="1602"/>
                </a:moveTo>
                <a:cubicBezTo>
                  <a:pt x="1403" y="1602"/>
                  <a:pt x="1403" y="1602"/>
                  <a:pt x="1403" y="1602"/>
                </a:cubicBezTo>
                <a:cubicBezTo>
                  <a:pt x="1403" y="1209"/>
                  <a:pt x="1403" y="1209"/>
                  <a:pt x="1403" y="1209"/>
                </a:cubicBezTo>
                <a:cubicBezTo>
                  <a:pt x="1403" y="1198"/>
                  <a:pt x="1395" y="1190"/>
                  <a:pt x="1384" y="1190"/>
                </a:cubicBezTo>
                <a:cubicBezTo>
                  <a:pt x="1297" y="1190"/>
                  <a:pt x="1297" y="1190"/>
                  <a:pt x="1297" y="1190"/>
                </a:cubicBezTo>
                <a:cubicBezTo>
                  <a:pt x="1297" y="890"/>
                  <a:pt x="1297" y="890"/>
                  <a:pt x="1297" y="890"/>
                </a:cubicBezTo>
                <a:cubicBezTo>
                  <a:pt x="1306" y="894"/>
                  <a:pt x="1306" y="894"/>
                  <a:pt x="1306" y="894"/>
                </a:cubicBezTo>
                <a:cubicBezTo>
                  <a:pt x="1311" y="896"/>
                  <a:pt x="1316" y="897"/>
                  <a:pt x="1320" y="897"/>
                </a:cubicBezTo>
                <a:cubicBezTo>
                  <a:pt x="1335" y="897"/>
                  <a:pt x="1349" y="888"/>
                  <a:pt x="1355" y="873"/>
                </a:cubicBezTo>
                <a:cubicBezTo>
                  <a:pt x="1408" y="745"/>
                  <a:pt x="1408" y="745"/>
                  <a:pt x="1408" y="745"/>
                </a:cubicBezTo>
                <a:cubicBezTo>
                  <a:pt x="1412" y="735"/>
                  <a:pt x="1412" y="725"/>
                  <a:pt x="1408" y="716"/>
                </a:cubicBezTo>
                <a:cubicBezTo>
                  <a:pt x="1405" y="707"/>
                  <a:pt x="1397" y="699"/>
                  <a:pt x="1388" y="696"/>
                </a:cubicBezTo>
                <a:cubicBezTo>
                  <a:pt x="578" y="360"/>
                  <a:pt x="578" y="360"/>
                  <a:pt x="578" y="360"/>
                </a:cubicBezTo>
                <a:cubicBezTo>
                  <a:pt x="608" y="304"/>
                  <a:pt x="634" y="246"/>
                  <a:pt x="657" y="189"/>
                </a:cubicBezTo>
                <a:cubicBezTo>
                  <a:pt x="665" y="170"/>
                  <a:pt x="656" y="148"/>
                  <a:pt x="637" y="141"/>
                </a:cubicBezTo>
                <a:cubicBezTo>
                  <a:pt x="317" y="8"/>
                  <a:pt x="317" y="8"/>
                  <a:pt x="317" y="8"/>
                </a:cubicBezTo>
                <a:cubicBezTo>
                  <a:pt x="298" y="0"/>
                  <a:pt x="276" y="9"/>
                  <a:pt x="268" y="28"/>
                </a:cubicBezTo>
                <a:cubicBezTo>
                  <a:pt x="189" y="214"/>
                  <a:pt x="137" y="420"/>
                  <a:pt x="107" y="679"/>
                </a:cubicBezTo>
                <a:cubicBezTo>
                  <a:pt x="105" y="695"/>
                  <a:pt x="114" y="711"/>
                  <a:pt x="130" y="718"/>
                </a:cubicBezTo>
                <a:cubicBezTo>
                  <a:pt x="267" y="775"/>
                  <a:pt x="267" y="775"/>
                  <a:pt x="267" y="775"/>
                </a:cubicBezTo>
                <a:cubicBezTo>
                  <a:pt x="283" y="781"/>
                  <a:pt x="300" y="776"/>
                  <a:pt x="311" y="763"/>
                </a:cubicBezTo>
                <a:cubicBezTo>
                  <a:pt x="370" y="688"/>
                  <a:pt x="422" y="617"/>
                  <a:pt x="468" y="547"/>
                </a:cubicBezTo>
                <a:cubicBezTo>
                  <a:pt x="630" y="614"/>
                  <a:pt x="630" y="614"/>
                  <a:pt x="630" y="614"/>
                </a:cubicBezTo>
                <a:cubicBezTo>
                  <a:pt x="622" y="669"/>
                  <a:pt x="622" y="669"/>
                  <a:pt x="622" y="669"/>
                </a:cubicBezTo>
                <a:cubicBezTo>
                  <a:pt x="598" y="836"/>
                  <a:pt x="598" y="836"/>
                  <a:pt x="598" y="836"/>
                </a:cubicBezTo>
                <a:cubicBezTo>
                  <a:pt x="487" y="1602"/>
                  <a:pt x="487" y="1602"/>
                  <a:pt x="487" y="1602"/>
                </a:cubicBezTo>
                <a:cubicBezTo>
                  <a:pt x="228" y="1602"/>
                  <a:pt x="228" y="1602"/>
                  <a:pt x="228" y="1602"/>
                </a:cubicBezTo>
                <a:cubicBezTo>
                  <a:pt x="38" y="1602"/>
                  <a:pt x="38" y="1602"/>
                  <a:pt x="38" y="1602"/>
                </a:cubicBezTo>
                <a:cubicBezTo>
                  <a:pt x="17" y="1602"/>
                  <a:pt x="0" y="1618"/>
                  <a:pt x="0" y="1639"/>
                </a:cubicBezTo>
                <a:cubicBezTo>
                  <a:pt x="0" y="1809"/>
                  <a:pt x="0" y="1809"/>
                  <a:pt x="0" y="1809"/>
                </a:cubicBezTo>
                <a:cubicBezTo>
                  <a:pt x="0" y="1830"/>
                  <a:pt x="17" y="1847"/>
                  <a:pt x="38" y="1847"/>
                </a:cubicBezTo>
                <a:cubicBezTo>
                  <a:pt x="1480" y="1847"/>
                  <a:pt x="1480" y="1847"/>
                  <a:pt x="1480" y="1847"/>
                </a:cubicBezTo>
                <a:cubicBezTo>
                  <a:pt x="1501" y="1847"/>
                  <a:pt x="1518" y="1830"/>
                  <a:pt x="1518" y="1809"/>
                </a:cubicBezTo>
                <a:cubicBezTo>
                  <a:pt x="1518" y="1639"/>
                  <a:pt x="1518" y="1639"/>
                  <a:pt x="1518" y="1639"/>
                </a:cubicBezTo>
                <a:cubicBezTo>
                  <a:pt x="1518" y="1618"/>
                  <a:pt x="1501" y="1602"/>
                  <a:pt x="1480" y="1602"/>
                </a:cubicBezTo>
                <a:close/>
                <a:moveTo>
                  <a:pt x="1222" y="1190"/>
                </a:moveTo>
                <a:cubicBezTo>
                  <a:pt x="1135" y="1190"/>
                  <a:pt x="1135" y="1190"/>
                  <a:pt x="1135" y="1190"/>
                </a:cubicBezTo>
                <a:cubicBezTo>
                  <a:pt x="1124" y="1190"/>
                  <a:pt x="1116" y="1198"/>
                  <a:pt x="1116" y="1209"/>
                </a:cubicBezTo>
                <a:cubicBezTo>
                  <a:pt x="1116" y="1602"/>
                  <a:pt x="1116" y="1602"/>
                  <a:pt x="1116" y="1602"/>
                </a:cubicBezTo>
                <a:cubicBezTo>
                  <a:pt x="1031" y="1602"/>
                  <a:pt x="1031" y="1602"/>
                  <a:pt x="1031" y="1602"/>
                </a:cubicBezTo>
                <a:cubicBezTo>
                  <a:pt x="920" y="836"/>
                  <a:pt x="920" y="836"/>
                  <a:pt x="920" y="836"/>
                </a:cubicBezTo>
                <a:cubicBezTo>
                  <a:pt x="905" y="727"/>
                  <a:pt x="905" y="727"/>
                  <a:pt x="905" y="727"/>
                </a:cubicBezTo>
                <a:cubicBezTo>
                  <a:pt x="1222" y="859"/>
                  <a:pt x="1222" y="859"/>
                  <a:pt x="1222" y="859"/>
                </a:cubicBezTo>
                <a:cubicBezTo>
                  <a:pt x="1222" y="1190"/>
                  <a:pt x="1222" y="1190"/>
                  <a:pt x="1222" y="1190"/>
                </a:cubicBezTo>
                <a:close/>
                <a:moveTo>
                  <a:pt x="852" y="936"/>
                </a:moveTo>
                <a:cubicBezTo>
                  <a:pt x="720" y="838"/>
                  <a:pt x="720" y="838"/>
                  <a:pt x="720" y="838"/>
                </a:cubicBezTo>
                <a:cubicBezTo>
                  <a:pt x="825" y="749"/>
                  <a:pt x="825" y="749"/>
                  <a:pt x="825" y="749"/>
                </a:cubicBezTo>
                <a:lnTo>
                  <a:pt x="852" y="936"/>
                </a:lnTo>
                <a:close/>
                <a:moveTo>
                  <a:pt x="808" y="1006"/>
                </a:moveTo>
                <a:cubicBezTo>
                  <a:pt x="641" y="1112"/>
                  <a:pt x="641" y="1112"/>
                  <a:pt x="641" y="1112"/>
                </a:cubicBezTo>
                <a:cubicBezTo>
                  <a:pt x="671" y="904"/>
                  <a:pt x="671" y="904"/>
                  <a:pt x="671" y="904"/>
                </a:cubicBezTo>
                <a:lnTo>
                  <a:pt x="808" y="1006"/>
                </a:lnTo>
                <a:close/>
                <a:moveTo>
                  <a:pt x="870" y="1064"/>
                </a:moveTo>
                <a:cubicBezTo>
                  <a:pt x="910" y="1342"/>
                  <a:pt x="910" y="1342"/>
                  <a:pt x="910" y="1342"/>
                </a:cubicBezTo>
                <a:cubicBezTo>
                  <a:pt x="694" y="1176"/>
                  <a:pt x="694" y="1176"/>
                  <a:pt x="694" y="1176"/>
                </a:cubicBezTo>
                <a:lnTo>
                  <a:pt x="870" y="1064"/>
                </a:lnTo>
                <a:close/>
                <a:moveTo>
                  <a:pt x="709" y="1602"/>
                </a:moveTo>
                <a:cubicBezTo>
                  <a:pt x="925" y="1445"/>
                  <a:pt x="925" y="1445"/>
                  <a:pt x="925" y="1445"/>
                </a:cubicBezTo>
                <a:cubicBezTo>
                  <a:pt x="948" y="1602"/>
                  <a:pt x="948" y="1602"/>
                  <a:pt x="948" y="1602"/>
                </a:cubicBezTo>
                <a:lnTo>
                  <a:pt x="709" y="1602"/>
                </a:lnTo>
                <a:close/>
                <a:moveTo>
                  <a:pt x="783" y="677"/>
                </a:moveTo>
                <a:cubicBezTo>
                  <a:pt x="693" y="754"/>
                  <a:pt x="693" y="754"/>
                  <a:pt x="693" y="754"/>
                </a:cubicBezTo>
                <a:cubicBezTo>
                  <a:pt x="708" y="646"/>
                  <a:pt x="708" y="646"/>
                  <a:pt x="708" y="646"/>
                </a:cubicBezTo>
                <a:lnTo>
                  <a:pt x="783" y="677"/>
                </a:lnTo>
                <a:close/>
                <a:moveTo>
                  <a:pt x="624" y="1226"/>
                </a:moveTo>
                <a:cubicBezTo>
                  <a:pt x="849" y="1399"/>
                  <a:pt x="849" y="1399"/>
                  <a:pt x="849" y="1399"/>
                </a:cubicBezTo>
                <a:cubicBezTo>
                  <a:pt x="570" y="1601"/>
                  <a:pt x="570" y="1601"/>
                  <a:pt x="570" y="1601"/>
                </a:cubicBezTo>
                <a:lnTo>
                  <a:pt x="624" y="1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稻壳儿_答辩小姐姐作品_9"/>
          <p:cNvSpPr>
            <a:spLocks noChangeAspect="1" noEditPoints="1"/>
          </p:cNvSpPr>
          <p:nvPr/>
        </p:nvSpPr>
        <p:spPr bwMode="auto">
          <a:xfrm>
            <a:off x="7575282" y="4227993"/>
            <a:ext cx="511295" cy="621357"/>
          </a:xfrm>
          <a:custGeom>
            <a:avLst/>
            <a:gdLst>
              <a:gd name="T0" fmla="*/ 2147483646 w 1518"/>
              <a:gd name="T1" fmla="*/ 2147483646 h 1847"/>
              <a:gd name="T2" fmla="*/ 2147483646 w 1518"/>
              <a:gd name="T3" fmla="*/ 2147483646 h 1847"/>
              <a:gd name="T4" fmla="*/ 2147483646 w 1518"/>
              <a:gd name="T5" fmla="*/ 2147483646 h 1847"/>
              <a:gd name="T6" fmla="*/ 2147483646 w 1518"/>
              <a:gd name="T7" fmla="*/ 2147483646 h 1847"/>
              <a:gd name="T8" fmla="*/ 2147483646 w 1518"/>
              <a:gd name="T9" fmla="*/ 2147483646 h 1847"/>
              <a:gd name="T10" fmla="*/ 2147483646 w 1518"/>
              <a:gd name="T11" fmla="*/ 2147483646 h 1847"/>
              <a:gd name="T12" fmla="*/ 2147483646 w 1518"/>
              <a:gd name="T13" fmla="*/ 2147483646 h 1847"/>
              <a:gd name="T14" fmla="*/ 2147483646 w 1518"/>
              <a:gd name="T15" fmla="*/ 2147483646 h 1847"/>
              <a:gd name="T16" fmla="*/ 2147483646 w 1518"/>
              <a:gd name="T17" fmla="*/ 2147483646 h 1847"/>
              <a:gd name="T18" fmla="*/ 2147483646 w 1518"/>
              <a:gd name="T19" fmla="*/ 2147483646 h 1847"/>
              <a:gd name="T20" fmla="*/ 2147483646 w 1518"/>
              <a:gd name="T21" fmla="*/ 2147483646 h 1847"/>
              <a:gd name="T22" fmla="*/ 2147483646 w 1518"/>
              <a:gd name="T23" fmla="*/ 2147483646 h 1847"/>
              <a:gd name="T24" fmla="*/ 2147483646 w 1518"/>
              <a:gd name="T25" fmla="*/ 2147483646 h 1847"/>
              <a:gd name="T26" fmla="*/ 2147483646 w 1518"/>
              <a:gd name="T27" fmla="*/ 2147483646 h 1847"/>
              <a:gd name="T28" fmla="*/ 0 w 1518"/>
              <a:gd name="T29" fmla="*/ 2147483646 h 1847"/>
              <a:gd name="T30" fmla="*/ 2147483646 w 1518"/>
              <a:gd name="T31" fmla="*/ 2147483646 h 1847"/>
              <a:gd name="T32" fmla="*/ 2147483646 w 1518"/>
              <a:gd name="T33" fmla="*/ 2147483646 h 1847"/>
              <a:gd name="T34" fmla="*/ 2147483646 w 1518"/>
              <a:gd name="T35" fmla="*/ 2147483646 h 1847"/>
              <a:gd name="T36" fmla="*/ 2147483646 w 1518"/>
              <a:gd name="T37" fmla="*/ 2147483646 h 1847"/>
              <a:gd name="T38" fmla="*/ 2147483646 w 1518"/>
              <a:gd name="T39" fmla="*/ 2147483646 h 1847"/>
              <a:gd name="T40" fmla="*/ 2147483646 w 1518"/>
              <a:gd name="T41" fmla="*/ 2147483646 h 1847"/>
              <a:gd name="T42" fmla="*/ 2147483646 w 1518"/>
              <a:gd name="T43" fmla="*/ 2147483646 h 1847"/>
              <a:gd name="T44" fmla="*/ 2147483646 w 1518"/>
              <a:gd name="T45" fmla="*/ 2147483646 h 1847"/>
              <a:gd name="T46" fmla="*/ 2147483646 w 1518"/>
              <a:gd name="T47" fmla="*/ 2147483646 h 1847"/>
              <a:gd name="T48" fmla="*/ 2147483646 w 1518"/>
              <a:gd name="T49" fmla="*/ 2147483646 h 1847"/>
              <a:gd name="T50" fmla="*/ 2147483646 w 1518"/>
              <a:gd name="T51" fmla="*/ 2147483646 h 1847"/>
              <a:gd name="T52" fmla="*/ 2147483646 w 1518"/>
              <a:gd name="T53" fmla="*/ 2147483646 h 1847"/>
              <a:gd name="T54" fmla="*/ 2147483646 w 1518"/>
              <a:gd name="T55" fmla="*/ 2147483646 h 1847"/>
              <a:gd name="T56" fmla="*/ 2147483646 w 1518"/>
              <a:gd name="T57" fmla="*/ 2147483646 h 1847"/>
              <a:gd name="T58" fmla="*/ 2147483646 w 1518"/>
              <a:gd name="T59" fmla="*/ 2147483646 h 1847"/>
              <a:gd name="T60" fmla="*/ 2147483646 w 1518"/>
              <a:gd name="T61" fmla="*/ 2147483646 h 1847"/>
              <a:gd name="T62" fmla="*/ 2147483646 w 1518"/>
              <a:gd name="T63" fmla="*/ 2147483646 h 1847"/>
              <a:gd name="T64" fmla="*/ 2147483646 w 1518"/>
              <a:gd name="T65" fmla="*/ 2147483646 h 1847"/>
              <a:gd name="T66" fmla="*/ 2147483646 w 1518"/>
              <a:gd name="T67" fmla="*/ 2147483646 h 184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18" h="1847">
                <a:moveTo>
                  <a:pt x="1480" y="1602"/>
                </a:moveTo>
                <a:cubicBezTo>
                  <a:pt x="1403" y="1602"/>
                  <a:pt x="1403" y="1602"/>
                  <a:pt x="1403" y="1602"/>
                </a:cubicBezTo>
                <a:cubicBezTo>
                  <a:pt x="1403" y="1209"/>
                  <a:pt x="1403" y="1209"/>
                  <a:pt x="1403" y="1209"/>
                </a:cubicBezTo>
                <a:cubicBezTo>
                  <a:pt x="1403" y="1198"/>
                  <a:pt x="1395" y="1190"/>
                  <a:pt x="1384" y="1190"/>
                </a:cubicBezTo>
                <a:cubicBezTo>
                  <a:pt x="1297" y="1190"/>
                  <a:pt x="1297" y="1190"/>
                  <a:pt x="1297" y="1190"/>
                </a:cubicBezTo>
                <a:cubicBezTo>
                  <a:pt x="1297" y="890"/>
                  <a:pt x="1297" y="890"/>
                  <a:pt x="1297" y="890"/>
                </a:cubicBezTo>
                <a:cubicBezTo>
                  <a:pt x="1306" y="894"/>
                  <a:pt x="1306" y="894"/>
                  <a:pt x="1306" y="894"/>
                </a:cubicBezTo>
                <a:cubicBezTo>
                  <a:pt x="1311" y="896"/>
                  <a:pt x="1316" y="897"/>
                  <a:pt x="1320" y="897"/>
                </a:cubicBezTo>
                <a:cubicBezTo>
                  <a:pt x="1335" y="897"/>
                  <a:pt x="1349" y="888"/>
                  <a:pt x="1355" y="873"/>
                </a:cubicBezTo>
                <a:cubicBezTo>
                  <a:pt x="1408" y="745"/>
                  <a:pt x="1408" y="745"/>
                  <a:pt x="1408" y="745"/>
                </a:cubicBezTo>
                <a:cubicBezTo>
                  <a:pt x="1412" y="735"/>
                  <a:pt x="1412" y="725"/>
                  <a:pt x="1408" y="716"/>
                </a:cubicBezTo>
                <a:cubicBezTo>
                  <a:pt x="1405" y="707"/>
                  <a:pt x="1397" y="699"/>
                  <a:pt x="1388" y="696"/>
                </a:cubicBezTo>
                <a:cubicBezTo>
                  <a:pt x="578" y="360"/>
                  <a:pt x="578" y="360"/>
                  <a:pt x="578" y="360"/>
                </a:cubicBezTo>
                <a:cubicBezTo>
                  <a:pt x="608" y="304"/>
                  <a:pt x="634" y="246"/>
                  <a:pt x="657" y="189"/>
                </a:cubicBezTo>
                <a:cubicBezTo>
                  <a:pt x="665" y="170"/>
                  <a:pt x="656" y="148"/>
                  <a:pt x="637" y="141"/>
                </a:cubicBezTo>
                <a:cubicBezTo>
                  <a:pt x="317" y="8"/>
                  <a:pt x="317" y="8"/>
                  <a:pt x="317" y="8"/>
                </a:cubicBezTo>
                <a:cubicBezTo>
                  <a:pt x="298" y="0"/>
                  <a:pt x="276" y="9"/>
                  <a:pt x="268" y="28"/>
                </a:cubicBezTo>
                <a:cubicBezTo>
                  <a:pt x="189" y="214"/>
                  <a:pt x="137" y="420"/>
                  <a:pt x="107" y="679"/>
                </a:cubicBezTo>
                <a:cubicBezTo>
                  <a:pt x="105" y="695"/>
                  <a:pt x="114" y="711"/>
                  <a:pt x="130" y="718"/>
                </a:cubicBezTo>
                <a:cubicBezTo>
                  <a:pt x="267" y="775"/>
                  <a:pt x="267" y="775"/>
                  <a:pt x="267" y="775"/>
                </a:cubicBezTo>
                <a:cubicBezTo>
                  <a:pt x="283" y="781"/>
                  <a:pt x="300" y="776"/>
                  <a:pt x="311" y="763"/>
                </a:cubicBezTo>
                <a:cubicBezTo>
                  <a:pt x="370" y="688"/>
                  <a:pt x="422" y="617"/>
                  <a:pt x="468" y="547"/>
                </a:cubicBezTo>
                <a:cubicBezTo>
                  <a:pt x="630" y="614"/>
                  <a:pt x="630" y="614"/>
                  <a:pt x="630" y="614"/>
                </a:cubicBezTo>
                <a:cubicBezTo>
                  <a:pt x="622" y="669"/>
                  <a:pt x="622" y="669"/>
                  <a:pt x="622" y="669"/>
                </a:cubicBezTo>
                <a:cubicBezTo>
                  <a:pt x="598" y="836"/>
                  <a:pt x="598" y="836"/>
                  <a:pt x="598" y="836"/>
                </a:cubicBezTo>
                <a:cubicBezTo>
                  <a:pt x="487" y="1602"/>
                  <a:pt x="487" y="1602"/>
                  <a:pt x="487" y="1602"/>
                </a:cubicBezTo>
                <a:cubicBezTo>
                  <a:pt x="228" y="1602"/>
                  <a:pt x="228" y="1602"/>
                  <a:pt x="228" y="1602"/>
                </a:cubicBezTo>
                <a:cubicBezTo>
                  <a:pt x="38" y="1602"/>
                  <a:pt x="38" y="1602"/>
                  <a:pt x="38" y="1602"/>
                </a:cubicBezTo>
                <a:cubicBezTo>
                  <a:pt x="17" y="1602"/>
                  <a:pt x="0" y="1618"/>
                  <a:pt x="0" y="1639"/>
                </a:cubicBezTo>
                <a:cubicBezTo>
                  <a:pt x="0" y="1809"/>
                  <a:pt x="0" y="1809"/>
                  <a:pt x="0" y="1809"/>
                </a:cubicBezTo>
                <a:cubicBezTo>
                  <a:pt x="0" y="1830"/>
                  <a:pt x="17" y="1847"/>
                  <a:pt x="38" y="1847"/>
                </a:cubicBezTo>
                <a:cubicBezTo>
                  <a:pt x="1480" y="1847"/>
                  <a:pt x="1480" y="1847"/>
                  <a:pt x="1480" y="1847"/>
                </a:cubicBezTo>
                <a:cubicBezTo>
                  <a:pt x="1501" y="1847"/>
                  <a:pt x="1518" y="1830"/>
                  <a:pt x="1518" y="1809"/>
                </a:cubicBezTo>
                <a:cubicBezTo>
                  <a:pt x="1518" y="1639"/>
                  <a:pt x="1518" y="1639"/>
                  <a:pt x="1518" y="1639"/>
                </a:cubicBezTo>
                <a:cubicBezTo>
                  <a:pt x="1518" y="1618"/>
                  <a:pt x="1501" y="1602"/>
                  <a:pt x="1480" y="1602"/>
                </a:cubicBezTo>
                <a:close/>
                <a:moveTo>
                  <a:pt x="1222" y="1190"/>
                </a:moveTo>
                <a:cubicBezTo>
                  <a:pt x="1135" y="1190"/>
                  <a:pt x="1135" y="1190"/>
                  <a:pt x="1135" y="1190"/>
                </a:cubicBezTo>
                <a:cubicBezTo>
                  <a:pt x="1124" y="1190"/>
                  <a:pt x="1116" y="1198"/>
                  <a:pt x="1116" y="1209"/>
                </a:cubicBezTo>
                <a:cubicBezTo>
                  <a:pt x="1116" y="1602"/>
                  <a:pt x="1116" y="1602"/>
                  <a:pt x="1116" y="1602"/>
                </a:cubicBezTo>
                <a:cubicBezTo>
                  <a:pt x="1031" y="1602"/>
                  <a:pt x="1031" y="1602"/>
                  <a:pt x="1031" y="1602"/>
                </a:cubicBezTo>
                <a:cubicBezTo>
                  <a:pt x="920" y="836"/>
                  <a:pt x="920" y="836"/>
                  <a:pt x="920" y="836"/>
                </a:cubicBezTo>
                <a:cubicBezTo>
                  <a:pt x="905" y="727"/>
                  <a:pt x="905" y="727"/>
                  <a:pt x="905" y="727"/>
                </a:cubicBezTo>
                <a:cubicBezTo>
                  <a:pt x="1222" y="859"/>
                  <a:pt x="1222" y="859"/>
                  <a:pt x="1222" y="859"/>
                </a:cubicBezTo>
                <a:cubicBezTo>
                  <a:pt x="1222" y="1190"/>
                  <a:pt x="1222" y="1190"/>
                  <a:pt x="1222" y="1190"/>
                </a:cubicBezTo>
                <a:close/>
                <a:moveTo>
                  <a:pt x="852" y="936"/>
                </a:moveTo>
                <a:cubicBezTo>
                  <a:pt x="720" y="838"/>
                  <a:pt x="720" y="838"/>
                  <a:pt x="720" y="838"/>
                </a:cubicBezTo>
                <a:cubicBezTo>
                  <a:pt x="825" y="749"/>
                  <a:pt x="825" y="749"/>
                  <a:pt x="825" y="749"/>
                </a:cubicBezTo>
                <a:lnTo>
                  <a:pt x="852" y="936"/>
                </a:lnTo>
                <a:close/>
                <a:moveTo>
                  <a:pt x="808" y="1006"/>
                </a:moveTo>
                <a:cubicBezTo>
                  <a:pt x="641" y="1112"/>
                  <a:pt x="641" y="1112"/>
                  <a:pt x="641" y="1112"/>
                </a:cubicBezTo>
                <a:cubicBezTo>
                  <a:pt x="671" y="904"/>
                  <a:pt x="671" y="904"/>
                  <a:pt x="671" y="904"/>
                </a:cubicBezTo>
                <a:lnTo>
                  <a:pt x="808" y="1006"/>
                </a:lnTo>
                <a:close/>
                <a:moveTo>
                  <a:pt x="870" y="1064"/>
                </a:moveTo>
                <a:cubicBezTo>
                  <a:pt x="910" y="1342"/>
                  <a:pt x="910" y="1342"/>
                  <a:pt x="910" y="1342"/>
                </a:cubicBezTo>
                <a:cubicBezTo>
                  <a:pt x="694" y="1176"/>
                  <a:pt x="694" y="1176"/>
                  <a:pt x="694" y="1176"/>
                </a:cubicBezTo>
                <a:lnTo>
                  <a:pt x="870" y="1064"/>
                </a:lnTo>
                <a:close/>
                <a:moveTo>
                  <a:pt x="709" y="1602"/>
                </a:moveTo>
                <a:cubicBezTo>
                  <a:pt x="925" y="1445"/>
                  <a:pt x="925" y="1445"/>
                  <a:pt x="925" y="1445"/>
                </a:cubicBezTo>
                <a:cubicBezTo>
                  <a:pt x="948" y="1602"/>
                  <a:pt x="948" y="1602"/>
                  <a:pt x="948" y="1602"/>
                </a:cubicBezTo>
                <a:lnTo>
                  <a:pt x="709" y="1602"/>
                </a:lnTo>
                <a:close/>
                <a:moveTo>
                  <a:pt x="783" y="677"/>
                </a:moveTo>
                <a:cubicBezTo>
                  <a:pt x="693" y="754"/>
                  <a:pt x="693" y="754"/>
                  <a:pt x="693" y="754"/>
                </a:cubicBezTo>
                <a:cubicBezTo>
                  <a:pt x="708" y="646"/>
                  <a:pt x="708" y="646"/>
                  <a:pt x="708" y="646"/>
                </a:cubicBezTo>
                <a:lnTo>
                  <a:pt x="783" y="677"/>
                </a:lnTo>
                <a:close/>
                <a:moveTo>
                  <a:pt x="624" y="1226"/>
                </a:moveTo>
                <a:cubicBezTo>
                  <a:pt x="849" y="1399"/>
                  <a:pt x="849" y="1399"/>
                  <a:pt x="849" y="1399"/>
                </a:cubicBezTo>
                <a:cubicBezTo>
                  <a:pt x="570" y="1601"/>
                  <a:pt x="570" y="1601"/>
                  <a:pt x="570" y="1601"/>
                </a:cubicBezTo>
                <a:lnTo>
                  <a:pt x="624" y="1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稻壳儿_答辩小姐姐作品_11"/>
          <p:cNvSpPr>
            <a:spLocks noChangeAspect="1" noEditPoints="1"/>
          </p:cNvSpPr>
          <p:nvPr/>
        </p:nvSpPr>
        <p:spPr bwMode="auto">
          <a:xfrm>
            <a:off x="9631433" y="4227993"/>
            <a:ext cx="511295" cy="621357"/>
          </a:xfrm>
          <a:custGeom>
            <a:avLst/>
            <a:gdLst>
              <a:gd name="T0" fmla="*/ 2147483646 w 1518"/>
              <a:gd name="T1" fmla="*/ 2147483646 h 1847"/>
              <a:gd name="T2" fmla="*/ 2147483646 w 1518"/>
              <a:gd name="T3" fmla="*/ 2147483646 h 1847"/>
              <a:gd name="T4" fmla="*/ 2147483646 w 1518"/>
              <a:gd name="T5" fmla="*/ 2147483646 h 1847"/>
              <a:gd name="T6" fmla="*/ 2147483646 w 1518"/>
              <a:gd name="T7" fmla="*/ 2147483646 h 1847"/>
              <a:gd name="T8" fmla="*/ 2147483646 w 1518"/>
              <a:gd name="T9" fmla="*/ 2147483646 h 1847"/>
              <a:gd name="T10" fmla="*/ 2147483646 w 1518"/>
              <a:gd name="T11" fmla="*/ 2147483646 h 1847"/>
              <a:gd name="T12" fmla="*/ 2147483646 w 1518"/>
              <a:gd name="T13" fmla="*/ 2147483646 h 1847"/>
              <a:gd name="T14" fmla="*/ 2147483646 w 1518"/>
              <a:gd name="T15" fmla="*/ 2147483646 h 1847"/>
              <a:gd name="T16" fmla="*/ 2147483646 w 1518"/>
              <a:gd name="T17" fmla="*/ 2147483646 h 1847"/>
              <a:gd name="T18" fmla="*/ 2147483646 w 1518"/>
              <a:gd name="T19" fmla="*/ 2147483646 h 1847"/>
              <a:gd name="T20" fmla="*/ 2147483646 w 1518"/>
              <a:gd name="T21" fmla="*/ 2147483646 h 1847"/>
              <a:gd name="T22" fmla="*/ 2147483646 w 1518"/>
              <a:gd name="T23" fmla="*/ 2147483646 h 1847"/>
              <a:gd name="T24" fmla="*/ 2147483646 w 1518"/>
              <a:gd name="T25" fmla="*/ 2147483646 h 1847"/>
              <a:gd name="T26" fmla="*/ 2147483646 w 1518"/>
              <a:gd name="T27" fmla="*/ 2147483646 h 1847"/>
              <a:gd name="T28" fmla="*/ 0 w 1518"/>
              <a:gd name="T29" fmla="*/ 2147483646 h 1847"/>
              <a:gd name="T30" fmla="*/ 2147483646 w 1518"/>
              <a:gd name="T31" fmla="*/ 2147483646 h 1847"/>
              <a:gd name="T32" fmla="*/ 2147483646 w 1518"/>
              <a:gd name="T33" fmla="*/ 2147483646 h 1847"/>
              <a:gd name="T34" fmla="*/ 2147483646 w 1518"/>
              <a:gd name="T35" fmla="*/ 2147483646 h 1847"/>
              <a:gd name="T36" fmla="*/ 2147483646 w 1518"/>
              <a:gd name="T37" fmla="*/ 2147483646 h 1847"/>
              <a:gd name="T38" fmla="*/ 2147483646 w 1518"/>
              <a:gd name="T39" fmla="*/ 2147483646 h 1847"/>
              <a:gd name="T40" fmla="*/ 2147483646 w 1518"/>
              <a:gd name="T41" fmla="*/ 2147483646 h 1847"/>
              <a:gd name="T42" fmla="*/ 2147483646 w 1518"/>
              <a:gd name="T43" fmla="*/ 2147483646 h 1847"/>
              <a:gd name="T44" fmla="*/ 2147483646 w 1518"/>
              <a:gd name="T45" fmla="*/ 2147483646 h 1847"/>
              <a:gd name="T46" fmla="*/ 2147483646 w 1518"/>
              <a:gd name="T47" fmla="*/ 2147483646 h 1847"/>
              <a:gd name="T48" fmla="*/ 2147483646 w 1518"/>
              <a:gd name="T49" fmla="*/ 2147483646 h 1847"/>
              <a:gd name="T50" fmla="*/ 2147483646 w 1518"/>
              <a:gd name="T51" fmla="*/ 2147483646 h 1847"/>
              <a:gd name="T52" fmla="*/ 2147483646 w 1518"/>
              <a:gd name="T53" fmla="*/ 2147483646 h 1847"/>
              <a:gd name="T54" fmla="*/ 2147483646 w 1518"/>
              <a:gd name="T55" fmla="*/ 2147483646 h 1847"/>
              <a:gd name="T56" fmla="*/ 2147483646 w 1518"/>
              <a:gd name="T57" fmla="*/ 2147483646 h 1847"/>
              <a:gd name="T58" fmla="*/ 2147483646 w 1518"/>
              <a:gd name="T59" fmla="*/ 2147483646 h 1847"/>
              <a:gd name="T60" fmla="*/ 2147483646 w 1518"/>
              <a:gd name="T61" fmla="*/ 2147483646 h 1847"/>
              <a:gd name="T62" fmla="*/ 2147483646 w 1518"/>
              <a:gd name="T63" fmla="*/ 2147483646 h 1847"/>
              <a:gd name="T64" fmla="*/ 2147483646 w 1518"/>
              <a:gd name="T65" fmla="*/ 2147483646 h 1847"/>
              <a:gd name="T66" fmla="*/ 2147483646 w 1518"/>
              <a:gd name="T67" fmla="*/ 2147483646 h 184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18" h="1847">
                <a:moveTo>
                  <a:pt x="1480" y="1602"/>
                </a:moveTo>
                <a:cubicBezTo>
                  <a:pt x="1403" y="1602"/>
                  <a:pt x="1403" y="1602"/>
                  <a:pt x="1403" y="1602"/>
                </a:cubicBezTo>
                <a:cubicBezTo>
                  <a:pt x="1403" y="1209"/>
                  <a:pt x="1403" y="1209"/>
                  <a:pt x="1403" y="1209"/>
                </a:cubicBezTo>
                <a:cubicBezTo>
                  <a:pt x="1403" y="1198"/>
                  <a:pt x="1395" y="1190"/>
                  <a:pt x="1384" y="1190"/>
                </a:cubicBezTo>
                <a:cubicBezTo>
                  <a:pt x="1297" y="1190"/>
                  <a:pt x="1297" y="1190"/>
                  <a:pt x="1297" y="1190"/>
                </a:cubicBezTo>
                <a:cubicBezTo>
                  <a:pt x="1297" y="890"/>
                  <a:pt x="1297" y="890"/>
                  <a:pt x="1297" y="890"/>
                </a:cubicBezTo>
                <a:cubicBezTo>
                  <a:pt x="1306" y="894"/>
                  <a:pt x="1306" y="894"/>
                  <a:pt x="1306" y="894"/>
                </a:cubicBezTo>
                <a:cubicBezTo>
                  <a:pt x="1311" y="896"/>
                  <a:pt x="1316" y="897"/>
                  <a:pt x="1320" y="897"/>
                </a:cubicBezTo>
                <a:cubicBezTo>
                  <a:pt x="1335" y="897"/>
                  <a:pt x="1349" y="888"/>
                  <a:pt x="1355" y="873"/>
                </a:cubicBezTo>
                <a:cubicBezTo>
                  <a:pt x="1408" y="745"/>
                  <a:pt x="1408" y="745"/>
                  <a:pt x="1408" y="745"/>
                </a:cubicBezTo>
                <a:cubicBezTo>
                  <a:pt x="1412" y="735"/>
                  <a:pt x="1412" y="725"/>
                  <a:pt x="1408" y="716"/>
                </a:cubicBezTo>
                <a:cubicBezTo>
                  <a:pt x="1405" y="707"/>
                  <a:pt x="1397" y="699"/>
                  <a:pt x="1388" y="696"/>
                </a:cubicBezTo>
                <a:cubicBezTo>
                  <a:pt x="578" y="360"/>
                  <a:pt x="578" y="360"/>
                  <a:pt x="578" y="360"/>
                </a:cubicBezTo>
                <a:cubicBezTo>
                  <a:pt x="608" y="304"/>
                  <a:pt x="634" y="246"/>
                  <a:pt x="657" y="189"/>
                </a:cubicBezTo>
                <a:cubicBezTo>
                  <a:pt x="665" y="170"/>
                  <a:pt x="656" y="148"/>
                  <a:pt x="637" y="141"/>
                </a:cubicBezTo>
                <a:cubicBezTo>
                  <a:pt x="317" y="8"/>
                  <a:pt x="317" y="8"/>
                  <a:pt x="317" y="8"/>
                </a:cubicBezTo>
                <a:cubicBezTo>
                  <a:pt x="298" y="0"/>
                  <a:pt x="276" y="9"/>
                  <a:pt x="268" y="28"/>
                </a:cubicBezTo>
                <a:cubicBezTo>
                  <a:pt x="189" y="214"/>
                  <a:pt x="137" y="420"/>
                  <a:pt x="107" y="679"/>
                </a:cubicBezTo>
                <a:cubicBezTo>
                  <a:pt x="105" y="695"/>
                  <a:pt x="114" y="711"/>
                  <a:pt x="130" y="718"/>
                </a:cubicBezTo>
                <a:cubicBezTo>
                  <a:pt x="267" y="775"/>
                  <a:pt x="267" y="775"/>
                  <a:pt x="267" y="775"/>
                </a:cubicBezTo>
                <a:cubicBezTo>
                  <a:pt x="283" y="781"/>
                  <a:pt x="300" y="776"/>
                  <a:pt x="311" y="763"/>
                </a:cubicBezTo>
                <a:cubicBezTo>
                  <a:pt x="370" y="688"/>
                  <a:pt x="422" y="617"/>
                  <a:pt x="468" y="547"/>
                </a:cubicBezTo>
                <a:cubicBezTo>
                  <a:pt x="630" y="614"/>
                  <a:pt x="630" y="614"/>
                  <a:pt x="630" y="614"/>
                </a:cubicBezTo>
                <a:cubicBezTo>
                  <a:pt x="622" y="669"/>
                  <a:pt x="622" y="669"/>
                  <a:pt x="622" y="669"/>
                </a:cubicBezTo>
                <a:cubicBezTo>
                  <a:pt x="598" y="836"/>
                  <a:pt x="598" y="836"/>
                  <a:pt x="598" y="836"/>
                </a:cubicBezTo>
                <a:cubicBezTo>
                  <a:pt x="487" y="1602"/>
                  <a:pt x="487" y="1602"/>
                  <a:pt x="487" y="1602"/>
                </a:cubicBezTo>
                <a:cubicBezTo>
                  <a:pt x="228" y="1602"/>
                  <a:pt x="228" y="1602"/>
                  <a:pt x="228" y="1602"/>
                </a:cubicBezTo>
                <a:cubicBezTo>
                  <a:pt x="38" y="1602"/>
                  <a:pt x="38" y="1602"/>
                  <a:pt x="38" y="1602"/>
                </a:cubicBezTo>
                <a:cubicBezTo>
                  <a:pt x="17" y="1602"/>
                  <a:pt x="0" y="1618"/>
                  <a:pt x="0" y="1639"/>
                </a:cubicBezTo>
                <a:cubicBezTo>
                  <a:pt x="0" y="1809"/>
                  <a:pt x="0" y="1809"/>
                  <a:pt x="0" y="1809"/>
                </a:cubicBezTo>
                <a:cubicBezTo>
                  <a:pt x="0" y="1830"/>
                  <a:pt x="17" y="1847"/>
                  <a:pt x="38" y="1847"/>
                </a:cubicBezTo>
                <a:cubicBezTo>
                  <a:pt x="1480" y="1847"/>
                  <a:pt x="1480" y="1847"/>
                  <a:pt x="1480" y="1847"/>
                </a:cubicBezTo>
                <a:cubicBezTo>
                  <a:pt x="1501" y="1847"/>
                  <a:pt x="1518" y="1830"/>
                  <a:pt x="1518" y="1809"/>
                </a:cubicBezTo>
                <a:cubicBezTo>
                  <a:pt x="1518" y="1639"/>
                  <a:pt x="1518" y="1639"/>
                  <a:pt x="1518" y="1639"/>
                </a:cubicBezTo>
                <a:cubicBezTo>
                  <a:pt x="1518" y="1618"/>
                  <a:pt x="1501" y="1602"/>
                  <a:pt x="1480" y="1602"/>
                </a:cubicBezTo>
                <a:close/>
                <a:moveTo>
                  <a:pt x="1222" y="1190"/>
                </a:moveTo>
                <a:cubicBezTo>
                  <a:pt x="1135" y="1190"/>
                  <a:pt x="1135" y="1190"/>
                  <a:pt x="1135" y="1190"/>
                </a:cubicBezTo>
                <a:cubicBezTo>
                  <a:pt x="1124" y="1190"/>
                  <a:pt x="1116" y="1198"/>
                  <a:pt x="1116" y="1209"/>
                </a:cubicBezTo>
                <a:cubicBezTo>
                  <a:pt x="1116" y="1602"/>
                  <a:pt x="1116" y="1602"/>
                  <a:pt x="1116" y="1602"/>
                </a:cubicBezTo>
                <a:cubicBezTo>
                  <a:pt x="1031" y="1602"/>
                  <a:pt x="1031" y="1602"/>
                  <a:pt x="1031" y="1602"/>
                </a:cubicBezTo>
                <a:cubicBezTo>
                  <a:pt x="920" y="836"/>
                  <a:pt x="920" y="836"/>
                  <a:pt x="920" y="836"/>
                </a:cubicBezTo>
                <a:cubicBezTo>
                  <a:pt x="905" y="727"/>
                  <a:pt x="905" y="727"/>
                  <a:pt x="905" y="727"/>
                </a:cubicBezTo>
                <a:cubicBezTo>
                  <a:pt x="1222" y="859"/>
                  <a:pt x="1222" y="859"/>
                  <a:pt x="1222" y="859"/>
                </a:cubicBezTo>
                <a:cubicBezTo>
                  <a:pt x="1222" y="1190"/>
                  <a:pt x="1222" y="1190"/>
                  <a:pt x="1222" y="1190"/>
                </a:cubicBezTo>
                <a:close/>
                <a:moveTo>
                  <a:pt x="852" y="936"/>
                </a:moveTo>
                <a:cubicBezTo>
                  <a:pt x="720" y="838"/>
                  <a:pt x="720" y="838"/>
                  <a:pt x="720" y="838"/>
                </a:cubicBezTo>
                <a:cubicBezTo>
                  <a:pt x="825" y="749"/>
                  <a:pt x="825" y="749"/>
                  <a:pt x="825" y="749"/>
                </a:cubicBezTo>
                <a:lnTo>
                  <a:pt x="852" y="936"/>
                </a:lnTo>
                <a:close/>
                <a:moveTo>
                  <a:pt x="808" y="1006"/>
                </a:moveTo>
                <a:cubicBezTo>
                  <a:pt x="641" y="1112"/>
                  <a:pt x="641" y="1112"/>
                  <a:pt x="641" y="1112"/>
                </a:cubicBezTo>
                <a:cubicBezTo>
                  <a:pt x="671" y="904"/>
                  <a:pt x="671" y="904"/>
                  <a:pt x="671" y="904"/>
                </a:cubicBezTo>
                <a:lnTo>
                  <a:pt x="808" y="1006"/>
                </a:lnTo>
                <a:close/>
                <a:moveTo>
                  <a:pt x="870" y="1064"/>
                </a:moveTo>
                <a:cubicBezTo>
                  <a:pt x="910" y="1342"/>
                  <a:pt x="910" y="1342"/>
                  <a:pt x="910" y="1342"/>
                </a:cubicBezTo>
                <a:cubicBezTo>
                  <a:pt x="694" y="1176"/>
                  <a:pt x="694" y="1176"/>
                  <a:pt x="694" y="1176"/>
                </a:cubicBezTo>
                <a:lnTo>
                  <a:pt x="870" y="1064"/>
                </a:lnTo>
                <a:close/>
                <a:moveTo>
                  <a:pt x="709" y="1602"/>
                </a:moveTo>
                <a:cubicBezTo>
                  <a:pt x="925" y="1445"/>
                  <a:pt x="925" y="1445"/>
                  <a:pt x="925" y="1445"/>
                </a:cubicBezTo>
                <a:cubicBezTo>
                  <a:pt x="948" y="1602"/>
                  <a:pt x="948" y="1602"/>
                  <a:pt x="948" y="1602"/>
                </a:cubicBezTo>
                <a:lnTo>
                  <a:pt x="709" y="1602"/>
                </a:lnTo>
                <a:close/>
                <a:moveTo>
                  <a:pt x="783" y="677"/>
                </a:moveTo>
                <a:cubicBezTo>
                  <a:pt x="693" y="754"/>
                  <a:pt x="693" y="754"/>
                  <a:pt x="693" y="754"/>
                </a:cubicBezTo>
                <a:cubicBezTo>
                  <a:pt x="708" y="646"/>
                  <a:pt x="708" y="646"/>
                  <a:pt x="708" y="646"/>
                </a:cubicBezTo>
                <a:lnTo>
                  <a:pt x="783" y="677"/>
                </a:lnTo>
                <a:close/>
                <a:moveTo>
                  <a:pt x="624" y="1226"/>
                </a:moveTo>
                <a:cubicBezTo>
                  <a:pt x="849" y="1399"/>
                  <a:pt x="849" y="1399"/>
                  <a:pt x="849" y="1399"/>
                </a:cubicBezTo>
                <a:cubicBezTo>
                  <a:pt x="570" y="1601"/>
                  <a:pt x="570" y="1601"/>
                  <a:pt x="570" y="1601"/>
                </a:cubicBezTo>
                <a:lnTo>
                  <a:pt x="624" y="1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稻壳儿_答辩小姐姐作品_12"/>
          <p:cNvGrpSpPr/>
          <p:nvPr/>
        </p:nvGrpSpPr>
        <p:grpSpPr>
          <a:xfrm>
            <a:off x="4058860" y="713275"/>
            <a:ext cx="4074281" cy="460375"/>
            <a:chOff x="3866082" y="713275"/>
            <a:chExt cx="4074281" cy="460375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866082" y="944107"/>
              <a:ext cx="648182" cy="0"/>
            </a:xfrm>
            <a:prstGeom prst="line">
              <a:avLst/>
            </a:prstGeom>
            <a:ln w="12700">
              <a:solidFill>
                <a:srgbClr val="4D7F89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7292181" y="944107"/>
              <a:ext cx="648182" cy="0"/>
            </a:xfrm>
            <a:prstGeom prst="line">
              <a:avLst/>
            </a:prstGeom>
            <a:ln w="12700">
              <a:solidFill>
                <a:srgbClr val="4D7F89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4554706" y="713275"/>
              <a:ext cx="269703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7200" spc="800">
                  <a:gradFill>
                    <a:gsLst>
                      <a:gs pos="0">
                        <a:srgbClr val="4D7F89"/>
                      </a:gs>
                      <a:gs pos="100000">
                        <a:srgbClr val="A2633C"/>
                      </a:gs>
                    </a:gsLst>
                    <a:lin ang="0" scaled="0"/>
                  </a:gradFill>
                  <a:latin typeface="杨任东竹石体-Regular" panose="02000000000000000000" pitchFamily="2" charset="-122"/>
                  <a:ea typeface="杨任东竹石体-Regular" panose="02000000000000000000" pitchFamily="2" charset="-122"/>
                  <a:cs typeface="阿里巴巴普惠体 R" panose="00020600040101010101" pitchFamily="18" charset="-122"/>
                </a:defRPr>
              </a:lvl1pPr>
            </a:lstStyle>
            <a:p>
              <a:r>
                <a:rPr lang="zh-CN" altLang="en-US" sz="2400" spc="300" dirty="0">
                  <a:latin typeface="+mn-lt"/>
                  <a:ea typeface="+mn-ea"/>
                  <a:cs typeface="+mn-ea"/>
                  <a:sym typeface="+mn-lt"/>
                </a:rPr>
                <a:t>南山竹海</a:t>
              </a:r>
              <a:endParaRPr lang="zh-CN" altLang="en-US" sz="2400" spc="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" name="图片 1" descr="南山竹海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3405" y="2352040"/>
            <a:ext cx="4548505" cy="302006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稻壳儿_答辩小姐姐作品_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46244" r="8955" b="7486"/>
          <a:stretch>
            <a:fillRect/>
          </a:stretch>
        </p:blipFill>
        <p:spPr>
          <a:xfrm rot="10800000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稻壳儿_答辩小姐姐作品_2"/>
          <p:cNvSpPr/>
          <p:nvPr/>
        </p:nvSpPr>
        <p:spPr>
          <a:xfrm>
            <a:off x="2647458" y="2829588"/>
            <a:ext cx="689708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7200" spc="800" dirty="0">
                <a:gradFill>
                  <a:gsLst>
                    <a:gs pos="0">
                      <a:srgbClr val="4D7F89"/>
                    </a:gs>
                    <a:gs pos="100000">
                      <a:srgbClr val="A2633C"/>
                    </a:gs>
                  </a:gsLst>
                  <a:lin ang="0" scaled="0"/>
                </a:gradFill>
                <a:cs typeface="+mn-ea"/>
                <a:sym typeface="+mn-lt"/>
              </a:rPr>
              <a:t>同学们的样子</a:t>
            </a:r>
            <a:endParaRPr lang="zh-CN" altLang="en-US" sz="7200" spc="800" dirty="0">
              <a:gradFill>
                <a:gsLst>
                  <a:gs pos="0">
                    <a:srgbClr val="4D7F89"/>
                  </a:gs>
                  <a:gs pos="100000">
                    <a:srgbClr val="A2633C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5" name="稻壳儿_答辩小姐姐作品_4"/>
          <p:cNvSpPr txBox="1"/>
          <p:nvPr/>
        </p:nvSpPr>
        <p:spPr>
          <a:xfrm>
            <a:off x="1153992" y="1074904"/>
            <a:ext cx="1493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spc="800">
                <a:gradFill>
                  <a:gsLst>
                    <a:gs pos="0">
                      <a:srgbClr val="4D7F89"/>
                    </a:gs>
                    <a:gs pos="100000">
                      <a:srgbClr val="A2633C"/>
                    </a:gs>
                  </a:gsLst>
                  <a:lin ang="0" scaled="0"/>
                </a:gradFill>
                <a:latin typeface="杨任东竹石体-Regular" panose="02000000000000000000" pitchFamily="2" charset="-122"/>
                <a:ea typeface="杨任东竹石体-Regular" panose="02000000000000000000" pitchFamily="2" charset="-122"/>
                <a:cs typeface="阿里巴巴普惠体 R" panose="00020600040101010101" pitchFamily="18" charset="-122"/>
              </a:defRPr>
            </a:lvl1pPr>
          </a:lstStyle>
          <a:p>
            <a:r>
              <a:rPr lang="en-US" altLang="zh-CN" sz="8000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80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稻壳儿_答辩小姐姐作品_1"/>
          <p:cNvSpPr/>
          <p:nvPr/>
        </p:nvSpPr>
        <p:spPr>
          <a:xfrm>
            <a:off x="313902" y="304800"/>
            <a:ext cx="11565466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稻壳儿_答辩小姐姐作品_18"/>
          <p:cNvGrpSpPr/>
          <p:nvPr/>
        </p:nvGrpSpPr>
        <p:grpSpPr>
          <a:xfrm>
            <a:off x="4058860" y="713275"/>
            <a:ext cx="4074281" cy="460375"/>
            <a:chOff x="3866082" y="713275"/>
            <a:chExt cx="4074281" cy="460375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866082" y="944107"/>
              <a:ext cx="648182" cy="0"/>
            </a:xfrm>
            <a:prstGeom prst="line">
              <a:avLst/>
            </a:prstGeom>
            <a:ln w="12700">
              <a:solidFill>
                <a:srgbClr val="4D7F89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7292181" y="944107"/>
              <a:ext cx="648182" cy="0"/>
            </a:xfrm>
            <a:prstGeom prst="line">
              <a:avLst/>
            </a:prstGeom>
            <a:ln w="12700">
              <a:solidFill>
                <a:srgbClr val="4D7F89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4554706" y="713275"/>
              <a:ext cx="269703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7200" spc="800">
                  <a:gradFill>
                    <a:gsLst>
                      <a:gs pos="0">
                        <a:srgbClr val="4D7F89"/>
                      </a:gs>
                      <a:gs pos="100000">
                        <a:srgbClr val="A2633C"/>
                      </a:gs>
                    </a:gsLst>
                    <a:lin ang="0" scaled="0"/>
                  </a:gradFill>
                  <a:latin typeface="杨任东竹石体-Regular" panose="02000000000000000000" pitchFamily="2" charset="-122"/>
                  <a:ea typeface="杨任东竹石体-Regular" panose="02000000000000000000" pitchFamily="2" charset="-122"/>
                  <a:cs typeface="阿里巴巴普惠体 R" panose="00020600040101010101" pitchFamily="18" charset="-122"/>
                </a:defRPr>
              </a:lvl1pPr>
            </a:lstStyle>
            <a:p>
              <a:r>
                <a:rPr lang="zh-CN" altLang="en-US" sz="2400" spc="300" dirty="0">
                  <a:latin typeface="+mn-lt"/>
                  <a:ea typeface="+mn-ea"/>
                  <a:cs typeface="+mn-ea"/>
                  <a:sym typeface="+mn-lt"/>
                </a:rPr>
                <a:t>同学们的样子</a:t>
              </a:r>
              <a:endParaRPr lang="zh-CN" altLang="en-US" sz="2400" spc="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2" name="图片 11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940000">
            <a:off x="824865" y="1007110"/>
            <a:ext cx="3321685" cy="2494915"/>
          </a:xfrm>
          <a:prstGeom prst="rect">
            <a:avLst/>
          </a:prstGeom>
        </p:spPr>
      </p:pic>
      <p:pic>
        <p:nvPicPr>
          <p:cNvPr id="13" name="图片 12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0">
            <a:off x="7689215" y="1233805"/>
            <a:ext cx="3568065" cy="2668905"/>
          </a:xfrm>
          <a:prstGeom prst="rect">
            <a:avLst/>
          </a:prstGeom>
        </p:spPr>
      </p:pic>
      <p:pic>
        <p:nvPicPr>
          <p:cNvPr id="14" name="图片 13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2451100" y="3268345"/>
            <a:ext cx="2329815" cy="3105785"/>
          </a:xfrm>
          <a:prstGeom prst="rect">
            <a:avLst/>
          </a:prstGeom>
        </p:spPr>
      </p:pic>
      <p:pic>
        <p:nvPicPr>
          <p:cNvPr id="15" name="图片 14" descr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00000">
            <a:off x="6863715" y="3632200"/>
            <a:ext cx="2121535" cy="28282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903470" y="1663700"/>
            <a:ext cx="1847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A2633C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欢声笑语</a:t>
            </a:r>
            <a:endParaRPr lang="zh-CN" altLang="en-US" sz="3200" b="1">
              <a:solidFill>
                <a:srgbClr val="A2633C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33010" y="2506345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A2633C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热情高涨</a:t>
            </a:r>
            <a:endParaRPr lang="zh-CN" altLang="en-US" sz="3200" b="1">
              <a:solidFill>
                <a:srgbClr val="A2633C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稻壳儿_答辩小姐姐作品_1"/>
          <p:cNvSpPr/>
          <p:nvPr/>
        </p:nvSpPr>
        <p:spPr>
          <a:xfrm>
            <a:off x="313267" y="275303"/>
            <a:ext cx="11565466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稻壳儿_答辩小姐姐作品_2"/>
          <p:cNvCxnSpPr/>
          <p:nvPr/>
        </p:nvCxnSpPr>
        <p:spPr>
          <a:xfrm>
            <a:off x="1726347" y="3533175"/>
            <a:ext cx="8153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稻壳儿_答辩小姐姐作品_3"/>
          <p:cNvSpPr/>
          <p:nvPr/>
        </p:nvSpPr>
        <p:spPr>
          <a:xfrm>
            <a:off x="1122877" y="2931680"/>
            <a:ext cx="1206939" cy="1206939"/>
          </a:xfrm>
          <a:prstGeom prst="ellipse">
            <a:avLst/>
          </a:prstGeom>
          <a:solidFill>
            <a:srgbClr val="4D7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稻壳儿_答辩小姐姐作品_4"/>
          <p:cNvSpPr/>
          <p:nvPr/>
        </p:nvSpPr>
        <p:spPr>
          <a:xfrm>
            <a:off x="3781842" y="3371140"/>
            <a:ext cx="324070" cy="324070"/>
          </a:xfrm>
          <a:prstGeom prst="ellipse">
            <a:avLst/>
          </a:prstGeom>
          <a:solidFill>
            <a:srgbClr val="A26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稻壳儿_答辩小姐姐作品_5"/>
          <p:cNvSpPr/>
          <p:nvPr/>
        </p:nvSpPr>
        <p:spPr>
          <a:xfrm>
            <a:off x="6101709" y="3371140"/>
            <a:ext cx="324070" cy="324070"/>
          </a:xfrm>
          <a:prstGeom prst="ellipse">
            <a:avLst/>
          </a:prstGeom>
          <a:solidFill>
            <a:srgbClr val="A26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稻壳儿_答辩小姐姐作品_6"/>
          <p:cNvSpPr/>
          <p:nvPr/>
        </p:nvSpPr>
        <p:spPr>
          <a:xfrm>
            <a:off x="8097506" y="3371140"/>
            <a:ext cx="324070" cy="324070"/>
          </a:xfrm>
          <a:prstGeom prst="ellipse">
            <a:avLst/>
          </a:prstGeom>
          <a:solidFill>
            <a:srgbClr val="A26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稻壳儿_答辩小姐姐作品_7"/>
          <p:cNvSpPr/>
          <p:nvPr/>
        </p:nvSpPr>
        <p:spPr>
          <a:xfrm>
            <a:off x="3283156" y="2700359"/>
            <a:ext cx="1321442" cy="706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在大巴上有说有笑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稻壳儿_答辩小姐姐作品_9"/>
          <p:cNvSpPr/>
          <p:nvPr/>
        </p:nvSpPr>
        <p:spPr>
          <a:xfrm>
            <a:off x="7592277" y="2697267"/>
            <a:ext cx="1321442" cy="706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自由活动尽情撒欢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稻壳儿_答辩小姐姐作品_12"/>
          <p:cNvSpPr/>
          <p:nvPr/>
        </p:nvSpPr>
        <p:spPr>
          <a:xfrm>
            <a:off x="5603023" y="4220249"/>
            <a:ext cx="1321442" cy="706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南山路上有序行走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7" name="稻壳儿_答辩小姐姐作品_13" descr="调色板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3170" y="3129999"/>
            <a:ext cx="806352" cy="806352"/>
          </a:xfrm>
          <a:prstGeom prst="rect">
            <a:avLst/>
          </a:prstGeom>
        </p:spPr>
      </p:pic>
      <p:sp>
        <p:nvSpPr>
          <p:cNvPr id="28" name="稻壳儿_答辩小姐姐作品_14"/>
          <p:cNvSpPr/>
          <p:nvPr/>
        </p:nvSpPr>
        <p:spPr>
          <a:xfrm>
            <a:off x="9862184" y="2929705"/>
            <a:ext cx="1206939" cy="1206939"/>
          </a:xfrm>
          <a:prstGeom prst="ellipse">
            <a:avLst/>
          </a:prstGeom>
          <a:solidFill>
            <a:srgbClr val="4D7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稻壳儿_答辩小姐姐作品_15" descr="调色板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62477" y="3128024"/>
            <a:ext cx="806352" cy="806352"/>
          </a:xfrm>
          <a:prstGeom prst="rect">
            <a:avLst/>
          </a:prstGeom>
        </p:spPr>
      </p:pic>
      <p:grpSp>
        <p:nvGrpSpPr>
          <p:cNvPr id="30" name="稻壳儿_答辩小姐姐作品_16"/>
          <p:cNvGrpSpPr/>
          <p:nvPr/>
        </p:nvGrpSpPr>
        <p:grpSpPr>
          <a:xfrm>
            <a:off x="4058860" y="713275"/>
            <a:ext cx="4074281" cy="461665"/>
            <a:chOff x="3866082" y="713275"/>
            <a:chExt cx="4074281" cy="461665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866082" y="944107"/>
              <a:ext cx="648182" cy="0"/>
            </a:xfrm>
            <a:prstGeom prst="line">
              <a:avLst/>
            </a:prstGeom>
            <a:ln w="12700">
              <a:solidFill>
                <a:srgbClr val="4D7F89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7292181" y="944107"/>
              <a:ext cx="648182" cy="0"/>
            </a:xfrm>
            <a:prstGeom prst="line">
              <a:avLst/>
            </a:prstGeom>
            <a:ln w="12700">
              <a:solidFill>
                <a:srgbClr val="4D7F89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4554706" y="713275"/>
              <a:ext cx="2697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7200" spc="800">
                  <a:gradFill>
                    <a:gsLst>
                      <a:gs pos="0">
                        <a:srgbClr val="4D7F89"/>
                      </a:gs>
                      <a:gs pos="100000">
                        <a:srgbClr val="A2633C"/>
                      </a:gs>
                    </a:gsLst>
                    <a:lin ang="0" scaled="0"/>
                  </a:gradFill>
                  <a:latin typeface="杨任东竹石体-Regular" panose="02000000000000000000" pitchFamily="2" charset="-122"/>
                  <a:ea typeface="杨任东竹石体-Regular" panose="02000000000000000000" pitchFamily="2" charset="-122"/>
                  <a:cs typeface="阿里巴巴普惠体 R" panose="00020600040101010101" pitchFamily="18" charset="-122"/>
                </a:defRPr>
              </a:lvl1pPr>
            </a:lstStyle>
            <a:p>
              <a:r>
                <a:rPr lang="zh-CN" altLang="en-US" sz="2400" spc="300" dirty="0">
                  <a:latin typeface="+mn-lt"/>
                  <a:ea typeface="+mn-ea"/>
                  <a:cs typeface="+mn-ea"/>
                  <a:sym typeface="+mn-lt"/>
                </a:rPr>
                <a:t>此处输入标题</a:t>
              </a:r>
              <a:endParaRPr lang="zh-CN" altLang="en-US" sz="2400" spc="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" name="图片 1" descr="河海大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640" y="3821430"/>
            <a:ext cx="2980690" cy="1504950"/>
          </a:xfrm>
          <a:prstGeom prst="rect">
            <a:avLst/>
          </a:prstGeom>
        </p:spPr>
      </p:pic>
      <p:pic>
        <p:nvPicPr>
          <p:cNvPr id="3" name="图片 2" descr="4c05fcc7363c8bd4f532ce637a180756_w450_h300_c1_t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370" y="1494790"/>
            <a:ext cx="2451735" cy="163512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985" y="3821430"/>
            <a:ext cx="2549525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稻壳儿_答辩小姐姐作品_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46244" r="8955" b="7486"/>
          <a:stretch>
            <a:fillRect/>
          </a:stretch>
        </p:blipFill>
        <p:spPr>
          <a:xfrm rot="10800000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稻壳儿_答辩小姐姐作品_2"/>
          <p:cNvSpPr/>
          <p:nvPr/>
        </p:nvSpPr>
        <p:spPr>
          <a:xfrm>
            <a:off x="2647458" y="3061363"/>
            <a:ext cx="689708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7200" spc="800" dirty="0">
                <a:gradFill>
                  <a:gsLst>
                    <a:gs pos="0">
                      <a:srgbClr val="4D7F89"/>
                    </a:gs>
                    <a:gs pos="100000">
                      <a:srgbClr val="A2633C"/>
                    </a:gs>
                  </a:gsLst>
                  <a:lin ang="0" scaled="0"/>
                </a:gradFill>
                <a:cs typeface="+mn-ea"/>
                <a:sym typeface="+mn-lt"/>
              </a:rPr>
              <a:t>收获与感悟</a:t>
            </a:r>
            <a:endParaRPr lang="zh-CN" altLang="en-US" sz="7200" spc="800" dirty="0">
              <a:gradFill>
                <a:gsLst>
                  <a:gs pos="0">
                    <a:srgbClr val="4D7F89"/>
                  </a:gs>
                  <a:gs pos="100000">
                    <a:srgbClr val="A2633C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5" name="稻壳儿_答辩小姐姐作品_4"/>
          <p:cNvSpPr txBox="1"/>
          <p:nvPr/>
        </p:nvSpPr>
        <p:spPr>
          <a:xfrm>
            <a:off x="1811852" y="1737844"/>
            <a:ext cx="1493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spc="800">
                <a:gradFill>
                  <a:gsLst>
                    <a:gs pos="0">
                      <a:srgbClr val="4D7F89"/>
                    </a:gs>
                    <a:gs pos="100000">
                      <a:srgbClr val="A2633C"/>
                    </a:gs>
                  </a:gsLst>
                  <a:lin ang="0" scaled="0"/>
                </a:gradFill>
                <a:latin typeface="杨任东竹石体-Regular" panose="02000000000000000000" pitchFamily="2" charset="-122"/>
                <a:ea typeface="杨任东竹石体-Regular" panose="02000000000000000000" pitchFamily="2" charset="-122"/>
                <a:cs typeface="阿里巴巴普惠体 R" panose="00020600040101010101" pitchFamily="18" charset="-122"/>
              </a:defRPr>
            </a:lvl1pPr>
          </a:lstStyle>
          <a:p>
            <a:r>
              <a:rPr lang="en-US" altLang="zh-CN" sz="8000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80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0qhesjf">
      <a:majorFont>
        <a:latin typeface="等线"/>
        <a:ea typeface="杨任东竹石体-Semibold"/>
        <a:cs typeface=""/>
      </a:majorFont>
      <a:minorFont>
        <a:latin typeface="等线"/>
        <a:ea typeface="杨任东竹石体-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WPS 演示</Application>
  <PresentationFormat>宽屏</PresentationFormat>
  <Paragraphs>62</Paragraphs>
  <Slides>11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46" baseType="lpstr">
      <vt:lpstr>Arial</vt:lpstr>
      <vt:lpstr>宋体</vt:lpstr>
      <vt:lpstr>Wingdings</vt:lpstr>
      <vt:lpstr>杨任东竹石体-Regular</vt:lpstr>
      <vt:lpstr>阿里巴巴普惠体 R</vt:lpstr>
      <vt:lpstr>Aaargh</vt:lpstr>
      <vt:lpstr>思源黑體 Medium</vt:lpstr>
      <vt:lpstr>等线</vt:lpstr>
      <vt:lpstr>杨任东竹石体-Semibold</vt:lpstr>
      <vt:lpstr>Segoe Print</vt:lpstr>
      <vt:lpstr>微软雅黑</vt:lpstr>
      <vt:lpstr>Arial Unicode MS</vt:lpstr>
      <vt:lpstr>Open Sans</vt:lpstr>
      <vt:lpstr>Open Sans</vt:lpstr>
      <vt:lpstr>Calibri</vt:lpstr>
      <vt:lpstr>黑体</vt:lpstr>
      <vt:lpstr>华文隶书</vt:lpstr>
      <vt:lpstr>华文琥珀</vt:lpstr>
      <vt:lpstr>楷体</vt:lpstr>
      <vt:lpstr>华文行楷</vt:lpstr>
      <vt:lpstr>仿宋</vt:lpstr>
      <vt:lpstr>华文仿宋</vt:lpstr>
      <vt:lpstr>华文彩云</vt:lpstr>
      <vt:lpstr>华文楷体</vt:lpstr>
      <vt:lpstr>隶书</vt:lpstr>
      <vt:lpstr>Baskerville Old Face</vt:lpstr>
      <vt:lpstr>Bauhaus 93</vt:lpstr>
      <vt:lpstr>微软雅黑 Light</vt:lpstr>
      <vt:lpstr>Malgun Gothic Semilight</vt:lpstr>
      <vt:lpstr>Yu Gothic UI</vt:lpstr>
      <vt:lpstr>Franklin Gothic Medium Cond</vt:lpstr>
      <vt:lpstr>French Script MT</vt:lpstr>
      <vt:lpstr>Gill Sans Ultra Bold</vt:lpstr>
      <vt:lpstr>Harlow Solid Italic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答辩小姐姐</dc:creator>
  <cp:lastModifiedBy>ideapad</cp:lastModifiedBy>
  <cp:revision>29</cp:revision>
  <dcterms:created xsi:type="dcterms:W3CDTF">2019-09-03T15:35:00Z</dcterms:created>
  <dcterms:modified xsi:type="dcterms:W3CDTF">2020-01-06T11:13:52Z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