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260" r:id="rId5"/>
    <p:sldId id="283" r:id="rId6"/>
    <p:sldId id="284" r:id="rId7"/>
    <p:sldId id="300" r:id="rId8"/>
    <p:sldId id="289" r:id="rId9"/>
    <p:sldId id="290" r:id="rId10"/>
    <p:sldId id="285" r:id="rId11"/>
    <p:sldId id="291" r:id="rId12"/>
    <p:sldId id="301" r:id="rId13"/>
    <p:sldId id="299" r:id="rId14"/>
    <p:sldId id="298" r:id="rId15"/>
    <p:sldId id="297" r:id="rId16"/>
    <p:sldId id="258" r:id="rId17"/>
    <p:sldId id="287" r:id="rId18"/>
    <p:sldId id="268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714" y="894"/>
      </p:cViewPr>
      <p:guideLst>
        <p:guide orient="horz" pos="22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5371-3B78-468D-9427-A3D2D2AA828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253C2-2F2E-401E-B001-AA5A5D65E6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81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学习单上填一填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353961" y="206477"/>
            <a:ext cx="11838039" cy="665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淘宝网chenying0907出品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" t="5949" r="613" b="10805"/>
          <a:stretch>
            <a:fillRect/>
          </a:stretch>
        </p:blipFill>
        <p:spPr>
          <a:xfrm>
            <a:off x="-96870" y="-155677"/>
            <a:ext cx="1235237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emf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7C3F4-69B8-48B1-BB95-C46F56B663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039B3-12D4-48A7-ADBB-4613FF03E5C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46315" y="365125"/>
            <a:ext cx="11299370" cy="61488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svg"/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1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Rectangle 11"/>
          <p:cNvSpPr/>
          <p:nvPr/>
        </p:nvSpPr>
        <p:spPr>
          <a:xfrm>
            <a:off x="3532188" y="1471613"/>
            <a:ext cx="285750" cy="4572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</a:ln>
        </p:spPr>
        <p:txBody>
          <a:bodyPr wrap="none" anchor="ctr"/>
          <a:p>
            <a:pPr algn="ctr"/>
            <a:endParaRPr lang="zh-CN" altLang="en-US" sz="100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170" name="Oval 5"/>
          <p:cNvSpPr/>
          <p:nvPr/>
        </p:nvSpPr>
        <p:spPr>
          <a:xfrm>
            <a:off x="3657600" y="3008313"/>
            <a:ext cx="514350" cy="5143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txBody>
          <a:bodyPr wrap="none" anchor="ctr"/>
          <a:p>
            <a:pPr algn="ctr"/>
            <a:endParaRPr lang="zh-CN" altLang="en-US" sz="100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2203450" y="3023870"/>
            <a:ext cx="5943600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</a:rPr>
              <a:t>第  </a:t>
            </a:r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</a:rPr>
              <a:t>课时   角的初步认识</a:t>
            </a:r>
            <a:endParaRPr lang="en-US" altLang="zh-CN" sz="27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2" name="Rectangle 7"/>
          <p:cNvSpPr/>
          <p:nvPr/>
        </p:nvSpPr>
        <p:spPr>
          <a:xfrm>
            <a:off x="1143000" y="1200150"/>
            <a:ext cx="2486025" cy="74295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 anchor="ctr"/>
          <a:p>
            <a:pPr algn="ctr"/>
            <a:endParaRPr lang="zh-CN" altLang="en-US" sz="100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173" name="Oval 8"/>
          <p:cNvSpPr/>
          <p:nvPr/>
        </p:nvSpPr>
        <p:spPr>
          <a:xfrm>
            <a:off x="3438843" y="1170305"/>
            <a:ext cx="457200" cy="557213"/>
          </a:xfrm>
          <a:prstGeom prst="ellipse">
            <a:avLst/>
          </a:prstGeom>
          <a:solidFill>
            <a:schemeClr val="bg2">
              <a:lumMod val="25000"/>
            </a:schemeClr>
          </a:solidFill>
          <a:ln w="9525">
            <a:noFill/>
          </a:ln>
        </p:spPr>
        <p:txBody>
          <a:bodyPr wrap="none" anchor="ctr"/>
          <a:p>
            <a:pPr algn="ctr"/>
            <a:endParaRPr lang="zh-CN" altLang="en-US" sz="100" dirty="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078" name="Rectangle 9"/>
          <p:cNvSpPr/>
          <p:nvPr/>
        </p:nvSpPr>
        <p:spPr>
          <a:xfrm>
            <a:off x="1013778" y="1259840"/>
            <a:ext cx="6515100" cy="668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 algn="ctr" fontAlgn="base"/>
            <a:r>
              <a:rPr lang="zh-CN" altLang="en-US" sz="3750" b="1" strike="noStrike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第 七</a:t>
            </a:r>
            <a:r>
              <a:rPr lang="en-US" altLang="x-none" sz="3750" b="1" strike="noStrike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 </a:t>
            </a:r>
            <a:r>
              <a:rPr lang="zh-CN" altLang="en-US" sz="3750" b="1" strike="noStrike" noProof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单元       </a:t>
            </a:r>
            <a:r>
              <a:rPr lang="zh-CN" altLang="en-US" sz="3750" b="1" strike="noStrike" noProof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角的初步认识</a:t>
            </a:r>
            <a:endParaRPr lang="zh-CN" altLang="en-US" sz="375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4104" name="Line 10"/>
          <p:cNvSpPr/>
          <p:nvPr/>
        </p:nvSpPr>
        <p:spPr>
          <a:xfrm flipV="1">
            <a:off x="3314700" y="1928813"/>
            <a:ext cx="4462463" cy="0"/>
          </a:xfrm>
          <a:prstGeom prst="line">
            <a:avLst/>
          </a:prstGeom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fontAlgn="auto"/>
            <a:endParaRPr lang="zh-CN" altLang="en-US" sz="100" strike="noStrike" noProof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4445" y="497205"/>
            <a:ext cx="2642870" cy="457200"/>
            <a:chOff x="-7" y="162"/>
            <a:chExt cx="4162" cy="720"/>
          </a:xfrm>
        </p:grpSpPr>
        <p:sp>
          <p:nvSpPr>
            <p:cNvPr id="6" name="同侧圆角矩形 5"/>
            <p:cNvSpPr/>
            <p:nvPr/>
          </p:nvSpPr>
          <p:spPr>
            <a:xfrm rot="5400000">
              <a:off x="1714" y="-1559"/>
              <a:ext cx="720" cy="4163"/>
            </a:xfrm>
            <a:prstGeom prst="round2SameRect">
              <a:avLst>
                <a:gd name="adj1" fmla="val 40833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7177" name="文本框 3"/>
            <p:cNvSpPr txBox="1"/>
            <p:nvPr/>
          </p:nvSpPr>
          <p:spPr>
            <a:xfrm>
              <a:off x="115" y="280"/>
              <a:ext cx="4040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b="1">
                  <a:solidFill>
                    <a:schemeClr val="bg1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数学苏教版二年级下册</a:t>
              </a:r>
              <a:endParaRPr lang="zh-CN" altLang="en-US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7178" name="文本框 4"/>
          <p:cNvSpPr txBox="1"/>
          <p:nvPr/>
        </p:nvSpPr>
        <p:spPr>
          <a:xfrm>
            <a:off x="6527800" y="4147503"/>
            <a:ext cx="26320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采菱小学       闵洁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66716" y="961462"/>
            <a:ext cx="2562071" cy="1462064"/>
            <a:chOff x="8681016" y="631262"/>
            <a:chExt cx="2562071" cy="146206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1016" y="801339"/>
              <a:ext cx="2562071" cy="129198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2052" y="631262"/>
              <a:ext cx="1250204" cy="898938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78" grpId="0"/>
      <p:bldP spid="71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0231" y="395315"/>
            <a:ext cx="5167575" cy="27768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31213" y="4543608"/>
            <a:ext cx="2986014" cy="1883208"/>
            <a:chOff x="8131213" y="4543608"/>
            <a:chExt cx="2986014" cy="18832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05685" y="5446958"/>
              <a:ext cx="196350" cy="9701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1213" y="4543608"/>
              <a:ext cx="2195550" cy="18067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3154" y="5715000"/>
              <a:ext cx="144073" cy="711816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1207416" y="1081584"/>
            <a:ext cx="2959207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比一比</a:t>
            </a:r>
            <a:endParaRPr lang="zh-CN" altLang="en-US" sz="32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图片 7" descr="timg (7)"/>
          <p:cNvPicPr>
            <a:picLocks noChangeAspect="1"/>
          </p:cNvPicPr>
          <p:nvPr/>
        </p:nvPicPr>
        <p:blipFill>
          <a:blip r:embed="rId4"/>
          <a:srcRect l="7240" t="6148" r="6003" b="8975"/>
          <a:stretch>
            <a:fillRect/>
          </a:stretch>
        </p:blipFill>
        <p:spPr>
          <a:xfrm>
            <a:off x="4563745" y="1592580"/>
            <a:ext cx="6635115" cy="2840355"/>
          </a:xfrm>
          <a:prstGeom prst="rect">
            <a:avLst/>
          </a:prstGeom>
        </p:spPr>
      </p:pic>
      <p:pic>
        <p:nvPicPr>
          <p:cNvPr id="14" name="图片 13" descr="u=886996926,1640781932&amp;fm=26&amp;gp=0"/>
          <p:cNvPicPr>
            <a:picLocks noChangeAspect="1"/>
          </p:cNvPicPr>
          <p:nvPr/>
        </p:nvPicPr>
        <p:blipFill>
          <a:blip r:embed="rId5"/>
          <a:srcRect t="21865" b="17820"/>
          <a:stretch>
            <a:fillRect/>
          </a:stretch>
        </p:blipFill>
        <p:spPr>
          <a:xfrm>
            <a:off x="893445" y="2418080"/>
            <a:ext cx="3670300" cy="2357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566716" y="961462"/>
            <a:ext cx="2562071" cy="1462064"/>
            <a:chOff x="8681016" y="631262"/>
            <a:chExt cx="2562071" cy="14620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1016" y="801339"/>
              <a:ext cx="2562071" cy="12919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2052" y="631262"/>
              <a:ext cx="1250204" cy="898938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3208021" y="2934064"/>
            <a:ext cx="691896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 dirty="0"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欣赏无处不在的角</a:t>
            </a:r>
            <a:endParaRPr lang="zh-CN" altLang="en-US" sz="6600" b="1" dirty="0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63340" y="4042060"/>
            <a:ext cx="563444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rcRect l="13570" t="20842" r="8031" b="18552"/>
          <a:stretch>
            <a:fillRect/>
          </a:stretch>
        </p:blipFill>
        <p:spPr>
          <a:xfrm>
            <a:off x="782320" y="226695"/>
            <a:ext cx="11045190" cy="6404610"/>
          </a:xfrm>
          <a:prstGeom prst="rect">
            <a:avLst/>
          </a:prstGeom>
        </p:spPr>
      </p:pic>
      <p:cxnSp>
        <p:nvCxnSpPr>
          <p:cNvPr id="2179" name="直接连接符 2178"/>
          <p:cNvCxnSpPr/>
          <p:nvPr/>
        </p:nvCxnSpPr>
        <p:spPr>
          <a:xfrm flipV="1">
            <a:off x="1515110" y="3434080"/>
            <a:ext cx="67310" cy="123507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0" name="直接连接符 2179"/>
          <p:cNvCxnSpPr/>
          <p:nvPr/>
        </p:nvCxnSpPr>
        <p:spPr>
          <a:xfrm flipH="1">
            <a:off x="1558925" y="3422650"/>
            <a:ext cx="527685" cy="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4"/>
          <p:cNvSpPr/>
          <p:nvPr/>
        </p:nvSpPr>
        <p:spPr>
          <a:xfrm rot="5100000">
            <a:off x="1447165" y="3302635"/>
            <a:ext cx="425450" cy="209550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5771515" y="2936240"/>
            <a:ext cx="608965" cy="25971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 flipV="1">
            <a:off x="6356985" y="2924810"/>
            <a:ext cx="570865" cy="19177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c 4"/>
          <p:cNvSpPr/>
          <p:nvPr/>
        </p:nvSpPr>
        <p:spPr>
          <a:xfrm rot="7860000">
            <a:off x="6245225" y="2804795"/>
            <a:ext cx="425450" cy="209550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9862820" y="3027680"/>
            <a:ext cx="115570" cy="186817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9140190" y="3035300"/>
            <a:ext cx="708660" cy="2222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4"/>
          <p:cNvSpPr/>
          <p:nvPr/>
        </p:nvSpPr>
        <p:spPr>
          <a:xfrm rot="11460000">
            <a:off x="9670415" y="3064510"/>
            <a:ext cx="425450" cy="209550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111111"/>
          <p:cNvPicPr>
            <a:picLocks noChangeAspect="1"/>
          </p:cNvPicPr>
          <p:nvPr/>
        </p:nvPicPr>
        <p:blipFill>
          <a:blip r:embed="rId1"/>
          <a:srcRect l="9040" t="29840" r="18365"/>
          <a:stretch>
            <a:fillRect/>
          </a:stretch>
        </p:blipFill>
        <p:spPr>
          <a:xfrm>
            <a:off x="1456690" y="186055"/>
            <a:ext cx="8947150" cy="6485255"/>
          </a:xfrm>
          <a:prstGeom prst="rect">
            <a:avLst/>
          </a:prstGeom>
        </p:spPr>
      </p:pic>
      <p:cxnSp>
        <p:nvCxnSpPr>
          <p:cNvPr id="2179" name="直接连接符 2178"/>
          <p:cNvCxnSpPr/>
          <p:nvPr/>
        </p:nvCxnSpPr>
        <p:spPr>
          <a:xfrm flipV="1">
            <a:off x="3872865" y="1440815"/>
            <a:ext cx="2234565" cy="118745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0" name="直接连接符 2179"/>
          <p:cNvCxnSpPr/>
          <p:nvPr/>
        </p:nvCxnSpPr>
        <p:spPr>
          <a:xfrm flipH="1" flipV="1">
            <a:off x="6107430" y="1440815"/>
            <a:ext cx="1997075" cy="123190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4"/>
          <p:cNvSpPr/>
          <p:nvPr/>
        </p:nvSpPr>
        <p:spPr>
          <a:xfrm rot="6720000">
            <a:off x="5958205" y="1290955"/>
            <a:ext cx="425450" cy="445135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9171940" y="1203325"/>
            <a:ext cx="51435" cy="208788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781925" y="1122045"/>
            <a:ext cx="1376045" cy="88900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4"/>
          <p:cNvSpPr/>
          <p:nvPr/>
        </p:nvSpPr>
        <p:spPr>
          <a:xfrm rot="11460000">
            <a:off x="8979535" y="1240155"/>
            <a:ext cx="425450" cy="209550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0231" y="395315"/>
            <a:ext cx="5167575" cy="27768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31213" y="4543608"/>
            <a:ext cx="2986014" cy="1883208"/>
            <a:chOff x="8131213" y="4543608"/>
            <a:chExt cx="2986014" cy="18832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05685" y="5446958"/>
              <a:ext cx="196350" cy="9701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1213" y="4543608"/>
              <a:ext cx="2195550" cy="18067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3154" y="5715000"/>
              <a:ext cx="144073" cy="711816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6246495" y="1176020"/>
            <a:ext cx="2973070" cy="29730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67485" y="2063115"/>
            <a:ext cx="4127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拿出你桌上的圆形纸片，观察一下，这张纸片上有角吗？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07416" y="1081584"/>
            <a:ext cx="2959207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小小创造家</a:t>
            </a:r>
            <a:endParaRPr lang="zh-CN" altLang="en-US" sz="32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52880" y="3939540"/>
            <a:ext cx="4127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</a:rPr>
              <a:t>你能想办法折出一个角来吗？并用小弧线把它表示出来。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69765" y="2946400"/>
            <a:ext cx="5417820" cy="26752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、角有什么特点？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just">
              <a:lnSpc>
                <a:spcPct val="120000"/>
              </a:lnSpc>
            </a:pP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、角的大小和什么有关？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just">
              <a:lnSpc>
                <a:spcPct val="120000"/>
              </a:lnSpc>
            </a:pPr>
            <a:endParaRPr lang="en-US" altLang="zh-CN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……</a:t>
            </a:r>
            <a:endParaRPr lang="en-US" altLang="zh-CN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05960" y="1827530"/>
            <a:ext cx="5158740" cy="755650"/>
            <a:chOff x="7096" y="2878"/>
            <a:chExt cx="6557" cy="1190"/>
          </a:xfrm>
        </p:grpSpPr>
        <p:sp>
          <p:nvSpPr>
            <p:cNvPr id="8" name="矩形 7"/>
            <p:cNvSpPr/>
            <p:nvPr/>
          </p:nvSpPr>
          <p:spPr>
            <a:xfrm>
              <a:off x="7096" y="2878"/>
              <a:ext cx="6371" cy="11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36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这节课你有哪些收获？</a:t>
              </a:r>
              <a:endParaRPr lang="zh-CN" altLang="en-US" sz="36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7360" y="3902"/>
              <a:ext cx="6293" cy="148"/>
            </a:xfrm>
            <a:custGeom>
              <a:avLst/>
              <a:gdLst>
                <a:gd name="connsiteX0" fmla="*/ 0 w 5146431"/>
                <a:gd name="connsiteY0" fmla="*/ 70737 h 94183"/>
                <a:gd name="connsiteX1" fmla="*/ 914400 w 5146431"/>
                <a:gd name="connsiteY1" fmla="*/ 399 h 94183"/>
                <a:gd name="connsiteX2" fmla="*/ 1981200 w 5146431"/>
                <a:gd name="connsiteY2" fmla="*/ 94183 h 94183"/>
                <a:gd name="connsiteX3" fmla="*/ 3200400 w 5146431"/>
                <a:gd name="connsiteY3" fmla="*/ 399 h 94183"/>
                <a:gd name="connsiteX4" fmla="*/ 4384431 w 5146431"/>
                <a:gd name="connsiteY4" fmla="*/ 59014 h 94183"/>
                <a:gd name="connsiteX5" fmla="*/ 5146431 w 5146431"/>
                <a:gd name="connsiteY5" fmla="*/ 23845 h 9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46431" h="94183">
                  <a:moveTo>
                    <a:pt x="0" y="70737"/>
                  </a:moveTo>
                  <a:cubicBezTo>
                    <a:pt x="292100" y="33614"/>
                    <a:pt x="584200" y="-3509"/>
                    <a:pt x="914400" y="399"/>
                  </a:cubicBezTo>
                  <a:cubicBezTo>
                    <a:pt x="1244600" y="4307"/>
                    <a:pt x="1600200" y="94183"/>
                    <a:pt x="1981200" y="94183"/>
                  </a:cubicBezTo>
                  <a:cubicBezTo>
                    <a:pt x="2362200" y="94183"/>
                    <a:pt x="2799862" y="6260"/>
                    <a:pt x="3200400" y="399"/>
                  </a:cubicBezTo>
                  <a:cubicBezTo>
                    <a:pt x="3600938" y="-5462"/>
                    <a:pt x="4060093" y="55106"/>
                    <a:pt x="4384431" y="59014"/>
                  </a:cubicBezTo>
                  <a:cubicBezTo>
                    <a:pt x="4708769" y="62922"/>
                    <a:pt x="4927600" y="43383"/>
                    <a:pt x="5146431" y="2384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925910" y="1734207"/>
            <a:ext cx="3404789" cy="468976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91360" y="909955"/>
            <a:ext cx="2108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课堂回顾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566716" y="961462"/>
            <a:ext cx="2562071" cy="1462064"/>
            <a:chOff x="8681016" y="631262"/>
            <a:chExt cx="2562071" cy="14620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1016" y="801339"/>
              <a:ext cx="2562071" cy="12919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2052" y="631262"/>
              <a:ext cx="1250204" cy="898938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4471036" y="2934064"/>
            <a:ext cx="439293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600" b="1" dirty="0">
                <a:latin typeface="汉仪小麦体简" panose="00020600040101010101" pitchFamily="18" charset="-122"/>
                <a:ea typeface="汉仪小麦体简" panose="00020600040101010101" pitchFamily="18" charset="-122"/>
              </a:rPr>
              <a:t>谢谢聆听！</a:t>
            </a:r>
            <a:endParaRPr lang="zh-CN" altLang="en-US" sz="6600" b="1" dirty="0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63340" y="4042060"/>
            <a:ext cx="5634446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8681016" y="631262"/>
            <a:ext cx="2562071" cy="1462064"/>
            <a:chOff x="8681016" y="631262"/>
            <a:chExt cx="2562071" cy="14620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1016" y="801339"/>
              <a:ext cx="2562071" cy="12919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2052" y="631262"/>
              <a:ext cx="1250204" cy="898938"/>
            </a:xfrm>
            <a:prstGeom prst="rect">
              <a:avLst/>
            </a:prstGeom>
          </p:spPr>
        </p:pic>
      </p:grpSp>
      <p:pic>
        <p:nvPicPr>
          <p:cNvPr id="2" name="图片 1" descr="钟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725" y="1917065"/>
            <a:ext cx="3252788" cy="37211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79" name="直接连接符 2178"/>
          <p:cNvCxnSpPr/>
          <p:nvPr/>
        </p:nvCxnSpPr>
        <p:spPr>
          <a:xfrm flipH="1" flipV="1">
            <a:off x="684213" y="4099878"/>
            <a:ext cx="4763" cy="126047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0" name="直接连接符 2179"/>
          <p:cNvCxnSpPr/>
          <p:nvPr/>
        </p:nvCxnSpPr>
        <p:spPr>
          <a:xfrm flipH="1">
            <a:off x="674688" y="5338128"/>
            <a:ext cx="1260475" cy="4763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 flipV="1">
            <a:off x="5168900" y="2923540"/>
            <a:ext cx="574675" cy="103822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5730875" y="3952240"/>
            <a:ext cx="1079500" cy="317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clrChange>
              <a:clrFrom>
                <a:srgbClr val="E7B673"/>
              </a:clrFrom>
              <a:clrTo>
                <a:srgbClr val="E7B673">
                  <a:alpha val="0"/>
                </a:srgbClr>
              </a:clrTo>
            </a:clrChange>
          </a:blip>
          <a:srcRect l="2890" t="11336" r="7513"/>
          <a:stretch>
            <a:fillRect/>
          </a:stretch>
        </p:blipFill>
        <p:spPr>
          <a:xfrm>
            <a:off x="8096250" y="2296478"/>
            <a:ext cx="3821113" cy="32242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直接连接符 12"/>
          <p:cNvCxnSpPr/>
          <p:nvPr/>
        </p:nvCxnSpPr>
        <p:spPr>
          <a:xfrm flipH="1" flipV="1">
            <a:off x="8272463" y="3098165"/>
            <a:ext cx="1125538" cy="60642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177213" y="3707765"/>
            <a:ext cx="1243013" cy="363538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文本框 4"/>
          <p:cNvSpPr txBox="1"/>
          <p:nvPr/>
        </p:nvSpPr>
        <p:spPr>
          <a:xfrm>
            <a:off x="689610" y="801370"/>
            <a:ext cx="687387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找一找：大家能找出下图中隐藏着的角吗？</a:t>
            </a:r>
            <a:endParaRPr lang="zh-CN" altLang="en-US" sz="2800"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5" name="图片 14" descr="QQ图片20191125142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1667828"/>
            <a:ext cx="2562225" cy="3667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8681016" y="631262"/>
            <a:ext cx="2562071" cy="1462064"/>
            <a:chOff x="8681016" y="631262"/>
            <a:chExt cx="2562071" cy="14620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1016" y="801339"/>
              <a:ext cx="2562071" cy="12919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2052" y="631262"/>
              <a:ext cx="1250204" cy="898938"/>
            </a:xfrm>
            <a:prstGeom prst="rect">
              <a:avLst/>
            </a:prstGeom>
          </p:spPr>
        </p:pic>
      </p:grpSp>
      <p:pic>
        <p:nvPicPr>
          <p:cNvPr id="2" name="图片 1" descr="钟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725" y="1917065"/>
            <a:ext cx="3252788" cy="37211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79" name="直接连接符 2178"/>
          <p:cNvCxnSpPr/>
          <p:nvPr/>
        </p:nvCxnSpPr>
        <p:spPr>
          <a:xfrm flipH="1" flipV="1">
            <a:off x="684213" y="4099878"/>
            <a:ext cx="4763" cy="126047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0" name="直接连接符 2179"/>
          <p:cNvCxnSpPr/>
          <p:nvPr/>
        </p:nvCxnSpPr>
        <p:spPr>
          <a:xfrm flipH="1">
            <a:off x="674688" y="5338128"/>
            <a:ext cx="1260475" cy="4763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 flipV="1">
            <a:off x="5168900" y="2923540"/>
            <a:ext cx="574675" cy="103822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5730875" y="3952240"/>
            <a:ext cx="1079500" cy="317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clrChange>
              <a:clrFrom>
                <a:srgbClr val="E7B673"/>
              </a:clrFrom>
              <a:clrTo>
                <a:srgbClr val="E7B673">
                  <a:alpha val="0"/>
                </a:srgbClr>
              </a:clrTo>
            </a:clrChange>
          </a:blip>
          <a:srcRect l="2890" t="11336" r="7513"/>
          <a:stretch>
            <a:fillRect/>
          </a:stretch>
        </p:blipFill>
        <p:spPr>
          <a:xfrm>
            <a:off x="8096250" y="2296478"/>
            <a:ext cx="3821113" cy="32242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直接连接符 12"/>
          <p:cNvCxnSpPr/>
          <p:nvPr/>
        </p:nvCxnSpPr>
        <p:spPr>
          <a:xfrm flipH="1" flipV="1">
            <a:off x="8272463" y="3098165"/>
            <a:ext cx="1125538" cy="60642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177213" y="3707765"/>
            <a:ext cx="1243013" cy="363538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QQ图片20191125142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1667828"/>
            <a:ext cx="2562225" cy="3667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02 0.003889 L 0.117135 -0.176574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2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04 -0.003796 L 0.117083 -0.180000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" y="-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8681016" y="631262"/>
            <a:ext cx="2562071" cy="1462064"/>
            <a:chOff x="8681016" y="631262"/>
            <a:chExt cx="2562071" cy="14620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81016" y="801339"/>
              <a:ext cx="2562071" cy="129198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2052" y="631262"/>
              <a:ext cx="1250204" cy="898938"/>
            </a:xfrm>
            <a:prstGeom prst="rect">
              <a:avLst/>
            </a:prstGeom>
          </p:spPr>
        </p:pic>
      </p:grpSp>
      <p:cxnSp>
        <p:nvCxnSpPr>
          <p:cNvPr id="2179" name="直接连接符 2178"/>
          <p:cNvCxnSpPr/>
          <p:nvPr/>
        </p:nvCxnSpPr>
        <p:spPr>
          <a:xfrm flipH="1" flipV="1">
            <a:off x="2089468" y="2834958"/>
            <a:ext cx="4763" cy="126047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0" name="直接连接符 2179"/>
          <p:cNvCxnSpPr/>
          <p:nvPr/>
        </p:nvCxnSpPr>
        <p:spPr>
          <a:xfrm flipH="1">
            <a:off x="2074863" y="4071303"/>
            <a:ext cx="1260475" cy="4763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 flipV="1">
            <a:off x="5168900" y="2923540"/>
            <a:ext cx="574675" cy="103822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5730875" y="3952240"/>
            <a:ext cx="1079500" cy="317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 flipV="1">
            <a:off x="8272463" y="3098165"/>
            <a:ext cx="1125538" cy="60642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177213" y="3707765"/>
            <a:ext cx="1243013" cy="363538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 flipV="1">
            <a:off x="2085975" y="2832735"/>
            <a:ext cx="9525" cy="1238250"/>
          </a:xfrm>
          <a:prstGeom prst="line">
            <a:avLst/>
          </a:prstGeom>
          <a:ln w="50800" cmpd="sng">
            <a:solidFill>
              <a:srgbClr val="3F88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095500" y="4070985"/>
            <a:ext cx="1219200" cy="5080"/>
          </a:xfrm>
          <a:prstGeom prst="line">
            <a:avLst/>
          </a:prstGeom>
          <a:ln w="50800" cmpd="sng">
            <a:solidFill>
              <a:srgbClr val="3F88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609725" y="4167505"/>
            <a:ext cx="680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顶点</a:t>
            </a:r>
            <a:endParaRPr lang="zh-CN" altLang="en-US" sz="20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0" name="Oval 5"/>
          <p:cNvSpPr/>
          <p:nvPr/>
        </p:nvSpPr>
        <p:spPr>
          <a:xfrm>
            <a:off x="2057400" y="4029075"/>
            <a:ext cx="73025" cy="73025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96073" y="3335973"/>
            <a:ext cx="492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边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98713" y="4167188"/>
            <a:ext cx="492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边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8" name="Oval 5"/>
          <p:cNvSpPr/>
          <p:nvPr/>
        </p:nvSpPr>
        <p:spPr>
          <a:xfrm>
            <a:off x="5730875" y="3917315"/>
            <a:ext cx="73025" cy="73025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95900" y="3990340"/>
            <a:ext cx="680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顶点</a:t>
            </a:r>
            <a:endParaRPr lang="zh-CN" altLang="en-US" sz="20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 flipV="1">
            <a:off x="5171440" y="2928620"/>
            <a:ext cx="559435" cy="1012825"/>
          </a:xfrm>
          <a:prstGeom prst="line">
            <a:avLst/>
          </a:prstGeom>
          <a:ln w="50800" cmpd="sng">
            <a:solidFill>
              <a:srgbClr val="3F88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938078" y="3335973"/>
            <a:ext cx="492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边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784850" y="3952240"/>
            <a:ext cx="1062990" cy="5080"/>
          </a:xfrm>
          <a:prstGeom prst="line">
            <a:avLst/>
          </a:prstGeom>
          <a:ln w="50800" cmpd="sng">
            <a:solidFill>
              <a:srgbClr val="3F88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024563" y="3990023"/>
            <a:ext cx="492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边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4" name="Oval 5"/>
          <p:cNvSpPr/>
          <p:nvPr/>
        </p:nvSpPr>
        <p:spPr>
          <a:xfrm>
            <a:off x="9370060" y="3679190"/>
            <a:ext cx="73025" cy="73025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525000" y="3531235"/>
            <a:ext cx="680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顶点</a:t>
            </a:r>
            <a:endParaRPr lang="zh-CN" altLang="en-US" sz="20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H="1" flipV="1">
            <a:off x="8267700" y="3098165"/>
            <a:ext cx="1085850" cy="581660"/>
          </a:xfrm>
          <a:prstGeom prst="line">
            <a:avLst/>
          </a:prstGeom>
          <a:ln w="50800" cmpd="sng">
            <a:solidFill>
              <a:srgbClr val="3F88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680768" y="2895283"/>
            <a:ext cx="492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边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H="1">
            <a:off x="8153400" y="3722370"/>
            <a:ext cx="1227455" cy="367030"/>
          </a:xfrm>
          <a:prstGeom prst="line">
            <a:avLst/>
          </a:prstGeom>
          <a:ln w="50800" cmpd="sng">
            <a:solidFill>
              <a:srgbClr val="3F88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8457248" y="4030028"/>
            <a:ext cx="492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cs"/>
              </a:rPr>
              <a:t>边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1" name="Arc 4"/>
          <p:cNvSpPr/>
          <p:nvPr/>
        </p:nvSpPr>
        <p:spPr>
          <a:xfrm>
            <a:off x="1915478" y="3789363"/>
            <a:ext cx="357187" cy="300037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" name="Arc 4"/>
          <p:cNvSpPr/>
          <p:nvPr/>
        </p:nvSpPr>
        <p:spPr>
          <a:xfrm rot="-1860000">
            <a:off x="5560378" y="3672205"/>
            <a:ext cx="346075" cy="366713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6" name="Arc 4"/>
          <p:cNvSpPr/>
          <p:nvPr/>
        </p:nvSpPr>
        <p:spPr>
          <a:xfrm rot="-9480000">
            <a:off x="8929688" y="3557270"/>
            <a:ext cx="296862" cy="277813"/>
          </a:xfrm>
          <a:custGeom>
            <a:avLst/>
            <a:gdLst/>
            <a:ahLst/>
            <a:cxnLst>
              <a:cxn ang="0">
                <a:pos x="191898" y="0"/>
              </a:cxn>
              <a:cxn ang="0">
                <a:pos x="358331" y="419100"/>
              </a:cxn>
              <a:cxn ang="0">
                <a:pos x="0" y="309441"/>
              </a:cxn>
            </a:cxnLst>
            <a:pathLst>
              <a:path w="21600" h="25163" fill="none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</a:path>
              <a:path w="21600" h="25163" stroke="0">
                <a:moveTo>
                  <a:pt x="11017" y="-1"/>
                </a:moveTo>
                <a:cubicBezTo>
                  <a:pt x="17577" y="3890"/>
                  <a:pt x="21600" y="10951"/>
                  <a:pt x="21600" y="18579"/>
                </a:cubicBezTo>
                <a:cubicBezTo>
                  <a:pt x="21600" y="20813"/>
                  <a:pt x="21253" y="23034"/>
                  <a:pt x="20572" y="25163"/>
                </a:cubicBezTo>
                <a:lnTo>
                  <a:pt x="0" y="18579"/>
                </a:lnTo>
                <a:close/>
              </a:path>
            </a:pathLst>
          </a:custGeom>
          <a:noFill/>
          <a:ln w="508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969645" y="1310640"/>
            <a:ext cx="8555355" cy="741680"/>
            <a:chOff x="1527" y="2064"/>
            <a:chExt cx="13473" cy="1168"/>
          </a:xfrm>
        </p:grpSpPr>
        <p:sp>
          <p:nvSpPr>
            <p:cNvPr id="37" name="文本框 36"/>
            <p:cNvSpPr txBox="1"/>
            <p:nvPr/>
          </p:nvSpPr>
          <p:spPr>
            <a:xfrm>
              <a:off x="2250" y="2410"/>
              <a:ext cx="127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latin typeface="黑体" panose="02010609060101010101" charset="-122"/>
                  <a:ea typeface="黑体" panose="02010609060101010101" charset="-122"/>
                </a:rPr>
                <a:t>仔细观察：这些角有什么相同的地方吗？</a:t>
              </a:r>
              <a:endParaRPr lang="zh-CN" altLang="en-US" sz="2800" b="1"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 descr="1995300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27" y="2064"/>
              <a:ext cx="1008" cy="1008"/>
            </a:xfrm>
            <a:prstGeom prst="rect">
              <a:avLst/>
            </a:prstGeom>
          </p:spPr>
        </p:pic>
      </p:grpSp>
      <p:sp>
        <p:nvSpPr>
          <p:cNvPr id="40" name="文本框 39"/>
          <p:cNvSpPr txBox="1"/>
          <p:nvPr/>
        </p:nvSpPr>
        <p:spPr>
          <a:xfrm>
            <a:off x="3115945" y="4994275"/>
            <a:ext cx="8225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角有</a:t>
            </a:r>
            <a:r>
              <a:rPr lang="en-US" altLang="zh-CN" sz="4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4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个顶点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 sz="4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4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条边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4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6" grpId="0"/>
      <p:bldP spid="17" grpId="0"/>
      <p:bldP spid="18" grpId="0" bldLvl="0" animBg="1"/>
      <p:bldP spid="19" grpId="0"/>
      <p:bldP spid="21" grpId="0"/>
      <p:bldP spid="23" grpId="0"/>
      <p:bldP spid="24" grpId="0" bldLvl="0" animBg="1"/>
      <p:bldP spid="25" grpId="0"/>
      <p:bldP spid="28" grpId="0"/>
      <p:bldP spid="30" grpId="0"/>
      <p:bldP spid="31" grpId="0" bldLvl="0" animBg="1"/>
      <p:bldP spid="35" grpId="0" bldLvl="0" animBg="1"/>
      <p:bldP spid="36" grpId="0" bldLvl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7975" y="3134518"/>
            <a:ext cx="569596" cy="309563"/>
          </a:xfrm>
          <a:prstGeom prst="rect">
            <a:avLst/>
          </a:prstGeom>
        </p:spPr>
      </p:pic>
      <p:grpSp>
        <p:nvGrpSpPr>
          <p:cNvPr id="97" name="组合 96"/>
          <p:cNvGrpSpPr/>
          <p:nvPr/>
        </p:nvGrpSpPr>
        <p:grpSpPr>
          <a:xfrm>
            <a:off x="1343419" y="2140256"/>
            <a:ext cx="2723515" cy="3016885"/>
            <a:chOff x="1343419" y="2140256"/>
            <a:chExt cx="2723515" cy="3016885"/>
          </a:xfrm>
        </p:grpSpPr>
        <p:grpSp>
          <p:nvGrpSpPr>
            <p:cNvPr id="30" name="组合 29"/>
            <p:cNvGrpSpPr/>
            <p:nvPr/>
          </p:nvGrpSpPr>
          <p:grpSpPr>
            <a:xfrm>
              <a:off x="1658813" y="2140256"/>
              <a:ext cx="1901465" cy="1923744"/>
              <a:chOff x="2383954" y="2279956"/>
              <a:chExt cx="1901465" cy="1923744"/>
            </a:xfrm>
          </p:grpSpPr>
          <p:grpSp>
            <p:nvGrpSpPr>
              <p:cNvPr id="4" name="그룹 58"/>
              <p:cNvGrpSpPr/>
              <p:nvPr/>
            </p:nvGrpSpPr>
            <p:grpSpPr>
              <a:xfrm>
                <a:off x="2383954" y="2279956"/>
                <a:ext cx="1901465" cy="1923744"/>
                <a:chOff x="881063" y="1844675"/>
                <a:chExt cx="2709862" cy="2741613"/>
              </a:xfrm>
              <a:solidFill>
                <a:schemeClr val="tx1"/>
              </a:solidFill>
            </p:grpSpPr>
            <p:sp>
              <p:nvSpPr>
                <p:cNvPr id="5" name="Freeform 7"/>
                <p:cNvSpPr/>
                <p:nvPr/>
              </p:nvSpPr>
              <p:spPr bwMode="auto">
                <a:xfrm>
                  <a:off x="938213" y="2863850"/>
                  <a:ext cx="9525" cy="6350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2 h 4"/>
                    <a:gd name="T6" fmla="*/ 2 w 6"/>
                    <a:gd name="T7" fmla="*/ 1 h 4"/>
                    <a:gd name="T8" fmla="*/ 4 w 6"/>
                    <a:gd name="T9" fmla="*/ 0 h 4"/>
                    <a:gd name="T10" fmla="*/ 6 w 6"/>
                    <a:gd name="T11" fmla="*/ 0 h 4"/>
                    <a:gd name="T12" fmla="*/ 6 w 6"/>
                    <a:gd name="T13" fmla="*/ 0 h 4"/>
                    <a:gd name="T14" fmla="*/ 6 w 6"/>
                    <a:gd name="T15" fmla="*/ 2 h 4"/>
                    <a:gd name="T16" fmla="*/ 4 w 6"/>
                    <a:gd name="T17" fmla="*/ 3 h 4"/>
                    <a:gd name="T18" fmla="*/ 2 w 6"/>
                    <a:gd name="T19" fmla="*/ 4 h 4"/>
                    <a:gd name="T20" fmla="*/ 0 w 6"/>
                    <a:gd name="T21" fmla="*/ 4 h 4"/>
                    <a:gd name="T22" fmla="*/ 0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6" name="Freeform 8"/>
                <p:cNvSpPr/>
                <p:nvPr/>
              </p:nvSpPr>
              <p:spPr bwMode="auto">
                <a:xfrm>
                  <a:off x="938213" y="2824163"/>
                  <a:ext cx="20637" cy="33338"/>
                </a:xfrm>
                <a:custGeom>
                  <a:avLst/>
                  <a:gdLst>
                    <a:gd name="T0" fmla="*/ 0 w 13"/>
                    <a:gd name="T1" fmla="*/ 20 h 21"/>
                    <a:gd name="T2" fmla="*/ 0 w 13"/>
                    <a:gd name="T3" fmla="*/ 20 h 21"/>
                    <a:gd name="T4" fmla="*/ 1 w 13"/>
                    <a:gd name="T5" fmla="*/ 15 h 21"/>
                    <a:gd name="T6" fmla="*/ 1 w 13"/>
                    <a:gd name="T7" fmla="*/ 11 h 21"/>
                    <a:gd name="T8" fmla="*/ 1 w 13"/>
                    <a:gd name="T9" fmla="*/ 6 h 21"/>
                    <a:gd name="T10" fmla="*/ 2 w 13"/>
                    <a:gd name="T11" fmla="*/ 0 h 21"/>
                    <a:gd name="T12" fmla="*/ 2 w 13"/>
                    <a:gd name="T13" fmla="*/ 0 h 21"/>
                    <a:gd name="T14" fmla="*/ 7 w 13"/>
                    <a:gd name="T15" fmla="*/ 0 h 21"/>
                    <a:gd name="T16" fmla="*/ 10 w 13"/>
                    <a:gd name="T17" fmla="*/ 1 h 21"/>
                    <a:gd name="T18" fmla="*/ 12 w 13"/>
                    <a:gd name="T19" fmla="*/ 5 h 21"/>
                    <a:gd name="T20" fmla="*/ 13 w 13"/>
                    <a:gd name="T21" fmla="*/ 9 h 21"/>
                    <a:gd name="T22" fmla="*/ 13 w 13"/>
                    <a:gd name="T23" fmla="*/ 9 h 21"/>
                    <a:gd name="T24" fmla="*/ 9 w 13"/>
                    <a:gd name="T25" fmla="*/ 8 h 21"/>
                    <a:gd name="T26" fmla="*/ 7 w 13"/>
                    <a:gd name="T27" fmla="*/ 8 h 21"/>
                    <a:gd name="T28" fmla="*/ 7 w 13"/>
                    <a:gd name="T29" fmla="*/ 9 h 21"/>
                    <a:gd name="T30" fmla="*/ 7 w 13"/>
                    <a:gd name="T31" fmla="*/ 11 h 21"/>
                    <a:gd name="T32" fmla="*/ 9 w 13"/>
                    <a:gd name="T33" fmla="*/ 15 h 21"/>
                    <a:gd name="T34" fmla="*/ 11 w 13"/>
                    <a:gd name="T35" fmla="*/ 20 h 21"/>
                    <a:gd name="T36" fmla="*/ 11 w 13"/>
                    <a:gd name="T37" fmla="*/ 20 h 21"/>
                    <a:gd name="T38" fmla="*/ 8 w 13"/>
                    <a:gd name="T39" fmla="*/ 21 h 21"/>
                    <a:gd name="T40" fmla="*/ 6 w 13"/>
                    <a:gd name="T41" fmla="*/ 21 h 21"/>
                    <a:gd name="T42" fmla="*/ 3 w 13"/>
                    <a:gd name="T43" fmla="*/ 20 h 21"/>
                    <a:gd name="T44" fmla="*/ 0 w 13"/>
                    <a:gd name="T45" fmla="*/ 20 h 21"/>
                    <a:gd name="T46" fmla="*/ 0 w 13"/>
                    <a:gd name="T47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2" y="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" name="Freeform 9"/>
                <p:cNvSpPr/>
                <p:nvPr/>
              </p:nvSpPr>
              <p:spPr bwMode="auto">
                <a:xfrm>
                  <a:off x="947738" y="2797175"/>
                  <a:ext cx="19050" cy="19050"/>
                </a:xfrm>
                <a:custGeom>
                  <a:avLst/>
                  <a:gdLst>
                    <a:gd name="T0" fmla="*/ 0 w 12"/>
                    <a:gd name="T1" fmla="*/ 12 h 12"/>
                    <a:gd name="T2" fmla="*/ 0 w 12"/>
                    <a:gd name="T3" fmla="*/ 12 h 12"/>
                    <a:gd name="T4" fmla="*/ 1 w 12"/>
                    <a:gd name="T5" fmla="*/ 10 h 12"/>
                    <a:gd name="T6" fmla="*/ 1 w 12"/>
                    <a:gd name="T7" fmla="*/ 8 h 12"/>
                    <a:gd name="T8" fmla="*/ 1 w 12"/>
                    <a:gd name="T9" fmla="*/ 3 h 12"/>
                    <a:gd name="T10" fmla="*/ 2 w 12"/>
                    <a:gd name="T11" fmla="*/ 2 h 12"/>
                    <a:gd name="T12" fmla="*/ 3 w 12"/>
                    <a:gd name="T13" fmla="*/ 0 h 12"/>
                    <a:gd name="T14" fmla="*/ 5 w 12"/>
                    <a:gd name="T15" fmla="*/ 0 h 12"/>
                    <a:gd name="T16" fmla="*/ 10 w 12"/>
                    <a:gd name="T17" fmla="*/ 0 h 12"/>
                    <a:gd name="T18" fmla="*/ 10 w 12"/>
                    <a:gd name="T19" fmla="*/ 0 h 12"/>
                    <a:gd name="T20" fmla="*/ 10 w 12"/>
                    <a:gd name="T21" fmla="*/ 2 h 12"/>
                    <a:gd name="T22" fmla="*/ 12 w 12"/>
                    <a:gd name="T23" fmla="*/ 4 h 12"/>
                    <a:gd name="T24" fmla="*/ 12 w 12"/>
                    <a:gd name="T25" fmla="*/ 4 h 12"/>
                    <a:gd name="T26" fmla="*/ 11 w 12"/>
                    <a:gd name="T27" fmla="*/ 8 h 12"/>
                    <a:gd name="T28" fmla="*/ 8 w 12"/>
                    <a:gd name="T29" fmla="*/ 10 h 12"/>
                    <a:gd name="T30" fmla="*/ 5 w 12"/>
                    <a:gd name="T31" fmla="*/ 12 h 12"/>
                    <a:gd name="T32" fmla="*/ 0 w 12"/>
                    <a:gd name="T33" fmla="*/ 12 h 12"/>
                    <a:gd name="T34" fmla="*/ 0 w 12"/>
                    <a:gd name="T3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1" y="8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" name="Freeform 10"/>
                <p:cNvSpPr/>
                <p:nvPr/>
              </p:nvSpPr>
              <p:spPr bwMode="auto">
                <a:xfrm>
                  <a:off x="963613" y="2735263"/>
                  <a:ext cx="20637" cy="49213"/>
                </a:xfrm>
                <a:custGeom>
                  <a:avLst/>
                  <a:gdLst>
                    <a:gd name="T0" fmla="*/ 9 w 13"/>
                    <a:gd name="T1" fmla="*/ 31 h 31"/>
                    <a:gd name="T2" fmla="*/ 9 w 13"/>
                    <a:gd name="T3" fmla="*/ 31 h 31"/>
                    <a:gd name="T4" fmla="*/ 0 w 13"/>
                    <a:gd name="T5" fmla="*/ 31 h 31"/>
                    <a:gd name="T6" fmla="*/ 0 w 13"/>
                    <a:gd name="T7" fmla="*/ 31 h 31"/>
                    <a:gd name="T8" fmla="*/ 1 w 13"/>
                    <a:gd name="T9" fmla="*/ 30 h 31"/>
                    <a:gd name="T10" fmla="*/ 2 w 13"/>
                    <a:gd name="T11" fmla="*/ 29 h 31"/>
                    <a:gd name="T12" fmla="*/ 6 w 13"/>
                    <a:gd name="T13" fmla="*/ 29 h 31"/>
                    <a:gd name="T14" fmla="*/ 6 w 13"/>
                    <a:gd name="T15" fmla="*/ 29 h 31"/>
                    <a:gd name="T16" fmla="*/ 7 w 13"/>
                    <a:gd name="T17" fmla="*/ 27 h 31"/>
                    <a:gd name="T18" fmla="*/ 5 w 13"/>
                    <a:gd name="T19" fmla="*/ 26 h 31"/>
                    <a:gd name="T20" fmla="*/ 3 w 13"/>
                    <a:gd name="T21" fmla="*/ 25 h 31"/>
                    <a:gd name="T22" fmla="*/ 2 w 13"/>
                    <a:gd name="T23" fmla="*/ 25 h 31"/>
                    <a:gd name="T24" fmla="*/ 2 w 13"/>
                    <a:gd name="T25" fmla="*/ 25 h 31"/>
                    <a:gd name="T26" fmla="*/ 1 w 13"/>
                    <a:gd name="T27" fmla="*/ 20 h 31"/>
                    <a:gd name="T28" fmla="*/ 0 w 13"/>
                    <a:gd name="T29" fmla="*/ 13 h 31"/>
                    <a:gd name="T30" fmla="*/ 0 w 13"/>
                    <a:gd name="T31" fmla="*/ 13 h 31"/>
                    <a:gd name="T32" fmla="*/ 1 w 13"/>
                    <a:gd name="T33" fmla="*/ 10 h 31"/>
                    <a:gd name="T34" fmla="*/ 3 w 13"/>
                    <a:gd name="T35" fmla="*/ 7 h 31"/>
                    <a:gd name="T36" fmla="*/ 4 w 13"/>
                    <a:gd name="T37" fmla="*/ 5 h 31"/>
                    <a:gd name="T38" fmla="*/ 3 w 13"/>
                    <a:gd name="T39" fmla="*/ 4 h 31"/>
                    <a:gd name="T40" fmla="*/ 2 w 13"/>
                    <a:gd name="T41" fmla="*/ 2 h 31"/>
                    <a:gd name="T42" fmla="*/ 2 w 13"/>
                    <a:gd name="T43" fmla="*/ 2 h 31"/>
                    <a:gd name="T44" fmla="*/ 2 w 13"/>
                    <a:gd name="T45" fmla="*/ 1 h 31"/>
                    <a:gd name="T46" fmla="*/ 3 w 13"/>
                    <a:gd name="T47" fmla="*/ 0 h 31"/>
                    <a:gd name="T48" fmla="*/ 6 w 13"/>
                    <a:gd name="T49" fmla="*/ 0 h 31"/>
                    <a:gd name="T50" fmla="*/ 10 w 13"/>
                    <a:gd name="T51" fmla="*/ 0 h 31"/>
                    <a:gd name="T52" fmla="*/ 11 w 13"/>
                    <a:gd name="T53" fmla="*/ 1 h 31"/>
                    <a:gd name="T54" fmla="*/ 11 w 13"/>
                    <a:gd name="T55" fmla="*/ 2 h 31"/>
                    <a:gd name="T56" fmla="*/ 11 w 13"/>
                    <a:gd name="T57" fmla="*/ 2 h 31"/>
                    <a:gd name="T58" fmla="*/ 11 w 13"/>
                    <a:gd name="T59" fmla="*/ 5 h 31"/>
                    <a:gd name="T60" fmla="*/ 10 w 13"/>
                    <a:gd name="T61" fmla="*/ 6 h 31"/>
                    <a:gd name="T62" fmla="*/ 6 w 13"/>
                    <a:gd name="T63" fmla="*/ 7 h 31"/>
                    <a:gd name="T64" fmla="*/ 6 w 13"/>
                    <a:gd name="T65" fmla="*/ 7 h 31"/>
                    <a:gd name="T66" fmla="*/ 7 w 13"/>
                    <a:gd name="T67" fmla="*/ 8 h 31"/>
                    <a:gd name="T68" fmla="*/ 9 w 13"/>
                    <a:gd name="T69" fmla="*/ 8 h 31"/>
                    <a:gd name="T70" fmla="*/ 11 w 13"/>
                    <a:gd name="T71" fmla="*/ 8 h 31"/>
                    <a:gd name="T72" fmla="*/ 12 w 13"/>
                    <a:gd name="T73" fmla="*/ 8 h 31"/>
                    <a:gd name="T74" fmla="*/ 13 w 13"/>
                    <a:gd name="T75" fmla="*/ 9 h 31"/>
                    <a:gd name="T76" fmla="*/ 13 w 13"/>
                    <a:gd name="T77" fmla="*/ 11 h 31"/>
                    <a:gd name="T78" fmla="*/ 13 w 13"/>
                    <a:gd name="T79" fmla="*/ 15 h 31"/>
                    <a:gd name="T80" fmla="*/ 13 w 13"/>
                    <a:gd name="T81" fmla="*/ 15 h 31"/>
                    <a:gd name="T82" fmla="*/ 13 w 13"/>
                    <a:gd name="T83" fmla="*/ 17 h 31"/>
                    <a:gd name="T84" fmla="*/ 13 w 13"/>
                    <a:gd name="T85" fmla="*/ 20 h 31"/>
                    <a:gd name="T86" fmla="*/ 13 w 13"/>
                    <a:gd name="T87" fmla="*/ 20 h 31"/>
                    <a:gd name="T88" fmla="*/ 11 w 13"/>
                    <a:gd name="T89" fmla="*/ 21 h 31"/>
                    <a:gd name="T90" fmla="*/ 10 w 13"/>
                    <a:gd name="T91" fmla="*/ 22 h 31"/>
                    <a:gd name="T92" fmla="*/ 11 w 13"/>
                    <a:gd name="T93" fmla="*/ 23 h 31"/>
                    <a:gd name="T94" fmla="*/ 11 w 13"/>
                    <a:gd name="T95" fmla="*/ 23 h 31"/>
                    <a:gd name="T96" fmla="*/ 13 w 13"/>
                    <a:gd name="T97" fmla="*/ 23 h 31"/>
                    <a:gd name="T98" fmla="*/ 13 w 13"/>
                    <a:gd name="T99" fmla="*/ 23 h 31"/>
                    <a:gd name="T100" fmla="*/ 12 w 13"/>
                    <a:gd name="T101" fmla="*/ 26 h 31"/>
                    <a:gd name="T102" fmla="*/ 10 w 13"/>
                    <a:gd name="T103" fmla="*/ 28 h 31"/>
                    <a:gd name="T104" fmla="*/ 9 w 13"/>
                    <a:gd name="T105" fmla="*/ 29 h 31"/>
                    <a:gd name="T106" fmla="*/ 9 w 13"/>
                    <a:gd name="T107" fmla="*/ 31 h 31"/>
                    <a:gd name="T108" fmla="*/ 9 w 13"/>
                    <a:gd name="T10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31">
                      <a:moveTo>
                        <a:pt x="9" y="31"/>
                      </a:moveTo>
                      <a:lnTo>
                        <a:pt x="9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" y="30"/>
                      </a:lnTo>
                      <a:lnTo>
                        <a:pt x="2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5"/>
                      </a:lnTo>
                      <a:lnTo>
                        <a:pt x="1" y="2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9" name="Freeform 11"/>
                <p:cNvSpPr/>
                <p:nvPr/>
              </p:nvSpPr>
              <p:spPr bwMode="auto">
                <a:xfrm>
                  <a:off x="990600" y="2693988"/>
                  <a:ext cx="12700" cy="9525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0 w 8"/>
                    <a:gd name="T5" fmla="*/ 4 h 6"/>
                    <a:gd name="T6" fmla="*/ 0 w 8"/>
                    <a:gd name="T7" fmla="*/ 2 h 6"/>
                    <a:gd name="T8" fmla="*/ 2 w 8"/>
                    <a:gd name="T9" fmla="*/ 1 h 6"/>
                    <a:gd name="T10" fmla="*/ 4 w 8"/>
                    <a:gd name="T11" fmla="*/ 0 h 6"/>
                    <a:gd name="T12" fmla="*/ 6 w 8"/>
                    <a:gd name="T13" fmla="*/ 1 h 6"/>
                    <a:gd name="T14" fmla="*/ 7 w 8"/>
                    <a:gd name="T15" fmla="*/ 2 h 6"/>
                    <a:gd name="T16" fmla="*/ 8 w 8"/>
                    <a:gd name="T17" fmla="*/ 4 h 6"/>
                    <a:gd name="T18" fmla="*/ 7 w 8"/>
                    <a:gd name="T19" fmla="*/ 6 h 6"/>
                    <a:gd name="T20" fmla="*/ 7 w 8"/>
                    <a:gd name="T21" fmla="*/ 6 h 6"/>
                    <a:gd name="T22" fmla="*/ 0 w 8"/>
                    <a:gd name="T23" fmla="*/ 6 h 6"/>
                    <a:gd name="T24" fmla="*/ 0 w 8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0" name="Freeform 12"/>
                <p:cNvSpPr/>
                <p:nvPr/>
              </p:nvSpPr>
              <p:spPr bwMode="auto">
                <a:xfrm>
                  <a:off x="990600" y="2655888"/>
                  <a:ext cx="22225" cy="33338"/>
                </a:xfrm>
                <a:custGeom>
                  <a:avLst/>
                  <a:gdLst>
                    <a:gd name="T0" fmla="*/ 0 w 14"/>
                    <a:gd name="T1" fmla="*/ 21 h 21"/>
                    <a:gd name="T2" fmla="*/ 0 w 14"/>
                    <a:gd name="T3" fmla="*/ 21 h 21"/>
                    <a:gd name="T4" fmla="*/ 2 w 14"/>
                    <a:gd name="T5" fmla="*/ 18 h 21"/>
                    <a:gd name="T6" fmla="*/ 4 w 14"/>
                    <a:gd name="T7" fmla="*/ 17 h 21"/>
                    <a:gd name="T8" fmla="*/ 5 w 14"/>
                    <a:gd name="T9" fmla="*/ 16 h 21"/>
                    <a:gd name="T10" fmla="*/ 5 w 14"/>
                    <a:gd name="T11" fmla="*/ 16 h 21"/>
                    <a:gd name="T12" fmla="*/ 4 w 14"/>
                    <a:gd name="T13" fmla="*/ 12 h 21"/>
                    <a:gd name="T14" fmla="*/ 1 w 14"/>
                    <a:gd name="T15" fmla="*/ 9 h 21"/>
                    <a:gd name="T16" fmla="*/ 0 w 14"/>
                    <a:gd name="T17" fmla="*/ 6 h 21"/>
                    <a:gd name="T18" fmla="*/ 0 w 14"/>
                    <a:gd name="T19" fmla="*/ 4 h 21"/>
                    <a:gd name="T20" fmla="*/ 1 w 14"/>
                    <a:gd name="T21" fmla="*/ 2 h 21"/>
                    <a:gd name="T22" fmla="*/ 2 w 14"/>
                    <a:gd name="T23" fmla="*/ 0 h 21"/>
                    <a:gd name="T24" fmla="*/ 2 w 14"/>
                    <a:gd name="T25" fmla="*/ 0 h 21"/>
                    <a:gd name="T26" fmla="*/ 6 w 14"/>
                    <a:gd name="T27" fmla="*/ 0 h 21"/>
                    <a:gd name="T28" fmla="*/ 8 w 14"/>
                    <a:gd name="T29" fmla="*/ 0 h 21"/>
                    <a:gd name="T30" fmla="*/ 9 w 14"/>
                    <a:gd name="T31" fmla="*/ 1 h 21"/>
                    <a:gd name="T32" fmla="*/ 10 w 14"/>
                    <a:gd name="T33" fmla="*/ 2 h 21"/>
                    <a:gd name="T34" fmla="*/ 11 w 14"/>
                    <a:gd name="T35" fmla="*/ 5 h 21"/>
                    <a:gd name="T36" fmla="*/ 12 w 14"/>
                    <a:gd name="T37" fmla="*/ 6 h 21"/>
                    <a:gd name="T38" fmla="*/ 14 w 14"/>
                    <a:gd name="T39" fmla="*/ 8 h 21"/>
                    <a:gd name="T40" fmla="*/ 14 w 14"/>
                    <a:gd name="T41" fmla="*/ 8 h 21"/>
                    <a:gd name="T42" fmla="*/ 14 w 14"/>
                    <a:gd name="T43" fmla="*/ 10 h 21"/>
                    <a:gd name="T44" fmla="*/ 13 w 14"/>
                    <a:gd name="T45" fmla="*/ 11 h 21"/>
                    <a:gd name="T46" fmla="*/ 11 w 14"/>
                    <a:gd name="T47" fmla="*/ 14 h 21"/>
                    <a:gd name="T48" fmla="*/ 9 w 14"/>
                    <a:gd name="T49" fmla="*/ 16 h 21"/>
                    <a:gd name="T50" fmla="*/ 9 w 14"/>
                    <a:gd name="T51" fmla="*/ 18 h 21"/>
                    <a:gd name="T52" fmla="*/ 10 w 14"/>
                    <a:gd name="T53" fmla="*/ 21 h 21"/>
                    <a:gd name="T54" fmla="*/ 10 w 14"/>
                    <a:gd name="T55" fmla="*/ 21 h 21"/>
                    <a:gd name="T56" fmla="*/ 0 w 14"/>
                    <a:gd name="T57" fmla="*/ 21 h 21"/>
                    <a:gd name="T58" fmla="*/ 0 w 14"/>
                    <a:gd name="T5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9" y="18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1" name="Freeform 13"/>
                <p:cNvSpPr/>
                <p:nvPr/>
              </p:nvSpPr>
              <p:spPr bwMode="auto">
                <a:xfrm>
                  <a:off x="1012825" y="2511425"/>
                  <a:ext cx="79375" cy="119063"/>
                </a:xfrm>
                <a:custGeom>
                  <a:avLst/>
                  <a:gdLst>
                    <a:gd name="T0" fmla="*/ 49 w 50"/>
                    <a:gd name="T1" fmla="*/ 0 h 75"/>
                    <a:gd name="T2" fmla="*/ 50 w 50"/>
                    <a:gd name="T3" fmla="*/ 7 h 75"/>
                    <a:gd name="T4" fmla="*/ 46 w 50"/>
                    <a:gd name="T5" fmla="*/ 13 h 75"/>
                    <a:gd name="T6" fmla="*/ 41 w 50"/>
                    <a:gd name="T7" fmla="*/ 20 h 75"/>
                    <a:gd name="T8" fmla="*/ 40 w 50"/>
                    <a:gd name="T9" fmla="*/ 29 h 75"/>
                    <a:gd name="T10" fmla="*/ 38 w 50"/>
                    <a:gd name="T11" fmla="*/ 29 h 75"/>
                    <a:gd name="T12" fmla="*/ 36 w 50"/>
                    <a:gd name="T13" fmla="*/ 35 h 75"/>
                    <a:gd name="T14" fmla="*/ 33 w 50"/>
                    <a:gd name="T15" fmla="*/ 35 h 75"/>
                    <a:gd name="T16" fmla="*/ 29 w 50"/>
                    <a:gd name="T17" fmla="*/ 39 h 75"/>
                    <a:gd name="T18" fmla="*/ 26 w 50"/>
                    <a:gd name="T19" fmla="*/ 40 h 75"/>
                    <a:gd name="T20" fmla="*/ 27 w 50"/>
                    <a:gd name="T21" fmla="*/ 45 h 75"/>
                    <a:gd name="T22" fmla="*/ 26 w 50"/>
                    <a:gd name="T23" fmla="*/ 49 h 75"/>
                    <a:gd name="T24" fmla="*/ 24 w 50"/>
                    <a:gd name="T25" fmla="*/ 49 h 75"/>
                    <a:gd name="T26" fmla="*/ 22 w 50"/>
                    <a:gd name="T27" fmla="*/ 49 h 75"/>
                    <a:gd name="T28" fmla="*/ 21 w 50"/>
                    <a:gd name="T29" fmla="*/ 54 h 75"/>
                    <a:gd name="T30" fmla="*/ 20 w 50"/>
                    <a:gd name="T31" fmla="*/ 61 h 75"/>
                    <a:gd name="T32" fmla="*/ 18 w 50"/>
                    <a:gd name="T33" fmla="*/ 62 h 75"/>
                    <a:gd name="T34" fmla="*/ 13 w 50"/>
                    <a:gd name="T35" fmla="*/ 67 h 75"/>
                    <a:gd name="T36" fmla="*/ 14 w 50"/>
                    <a:gd name="T37" fmla="*/ 71 h 75"/>
                    <a:gd name="T38" fmla="*/ 11 w 50"/>
                    <a:gd name="T39" fmla="*/ 71 h 75"/>
                    <a:gd name="T40" fmla="*/ 8 w 50"/>
                    <a:gd name="T41" fmla="*/ 75 h 75"/>
                    <a:gd name="T42" fmla="*/ 5 w 50"/>
                    <a:gd name="T43" fmla="*/ 75 h 75"/>
                    <a:gd name="T44" fmla="*/ 2 w 50"/>
                    <a:gd name="T45" fmla="*/ 72 h 75"/>
                    <a:gd name="T46" fmla="*/ 0 w 50"/>
                    <a:gd name="T47" fmla="*/ 71 h 75"/>
                    <a:gd name="T48" fmla="*/ 1 w 50"/>
                    <a:gd name="T49" fmla="*/ 68 h 75"/>
                    <a:gd name="T50" fmla="*/ 8 w 50"/>
                    <a:gd name="T51" fmla="*/ 67 h 75"/>
                    <a:gd name="T52" fmla="*/ 11 w 50"/>
                    <a:gd name="T53" fmla="*/ 69 h 75"/>
                    <a:gd name="T54" fmla="*/ 11 w 50"/>
                    <a:gd name="T55" fmla="*/ 64 h 75"/>
                    <a:gd name="T56" fmla="*/ 4 w 50"/>
                    <a:gd name="T57" fmla="*/ 60 h 75"/>
                    <a:gd name="T58" fmla="*/ 0 w 50"/>
                    <a:gd name="T59" fmla="*/ 58 h 75"/>
                    <a:gd name="T60" fmla="*/ 3 w 50"/>
                    <a:gd name="T61" fmla="*/ 55 h 75"/>
                    <a:gd name="T62" fmla="*/ 8 w 50"/>
                    <a:gd name="T63" fmla="*/ 55 h 75"/>
                    <a:gd name="T64" fmla="*/ 7 w 50"/>
                    <a:gd name="T65" fmla="*/ 54 h 75"/>
                    <a:gd name="T66" fmla="*/ 4 w 50"/>
                    <a:gd name="T67" fmla="*/ 53 h 75"/>
                    <a:gd name="T68" fmla="*/ 6 w 50"/>
                    <a:gd name="T69" fmla="*/ 48 h 75"/>
                    <a:gd name="T70" fmla="*/ 5 w 50"/>
                    <a:gd name="T71" fmla="*/ 40 h 75"/>
                    <a:gd name="T72" fmla="*/ 7 w 50"/>
                    <a:gd name="T73" fmla="*/ 36 h 75"/>
                    <a:gd name="T74" fmla="*/ 11 w 50"/>
                    <a:gd name="T75" fmla="*/ 35 h 75"/>
                    <a:gd name="T76" fmla="*/ 13 w 50"/>
                    <a:gd name="T77" fmla="*/ 40 h 75"/>
                    <a:gd name="T78" fmla="*/ 8 w 50"/>
                    <a:gd name="T79" fmla="*/ 42 h 75"/>
                    <a:gd name="T80" fmla="*/ 9 w 50"/>
                    <a:gd name="T81" fmla="*/ 44 h 75"/>
                    <a:gd name="T82" fmla="*/ 14 w 50"/>
                    <a:gd name="T83" fmla="*/ 47 h 75"/>
                    <a:gd name="T84" fmla="*/ 22 w 50"/>
                    <a:gd name="T85" fmla="*/ 47 h 75"/>
                    <a:gd name="T86" fmla="*/ 22 w 50"/>
                    <a:gd name="T87" fmla="*/ 44 h 75"/>
                    <a:gd name="T88" fmla="*/ 18 w 50"/>
                    <a:gd name="T89" fmla="*/ 41 h 75"/>
                    <a:gd name="T90" fmla="*/ 16 w 50"/>
                    <a:gd name="T91" fmla="*/ 40 h 75"/>
                    <a:gd name="T92" fmla="*/ 16 w 50"/>
                    <a:gd name="T93" fmla="*/ 29 h 75"/>
                    <a:gd name="T94" fmla="*/ 20 w 50"/>
                    <a:gd name="T95" fmla="*/ 31 h 75"/>
                    <a:gd name="T96" fmla="*/ 21 w 50"/>
                    <a:gd name="T97" fmla="*/ 28 h 75"/>
                    <a:gd name="T98" fmla="*/ 22 w 50"/>
                    <a:gd name="T99" fmla="*/ 22 h 75"/>
                    <a:gd name="T100" fmla="*/ 24 w 50"/>
                    <a:gd name="T101" fmla="*/ 20 h 75"/>
                    <a:gd name="T102" fmla="*/ 20 w 50"/>
                    <a:gd name="T103" fmla="*/ 15 h 75"/>
                    <a:gd name="T104" fmla="*/ 20 w 50"/>
                    <a:gd name="T105" fmla="*/ 13 h 75"/>
                    <a:gd name="T106" fmla="*/ 24 w 50"/>
                    <a:gd name="T107" fmla="*/ 12 h 75"/>
                    <a:gd name="T108" fmla="*/ 29 w 50"/>
                    <a:gd name="T109" fmla="*/ 12 h 75"/>
                    <a:gd name="T110" fmla="*/ 31 w 50"/>
                    <a:gd name="T111" fmla="*/ 10 h 75"/>
                    <a:gd name="T112" fmla="*/ 29 w 50"/>
                    <a:gd name="T113" fmla="*/ 6 h 75"/>
                    <a:gd name="T114" fmla="*/ 33 w 50"/>
                    <a:gd name="T115" fmla="*/ 8 h 75"/>
                    <a:gd name="T116" fmla="*/ 36 w 50"/>
                    <a:gd name="T117" fmla="*/ 11 h 75"/>
                    <a:gd name="T118" fmla="*/ 39 w 50"/>
                    <a:gd name="T119" fmla="*/ 10 h 75"/>
                    <a:gd name="T120" fmla="*/ 42 w 50"/>
                    <a:gd name="T121" fmla="*/ 5 h 75"/>
                    <a:gd name="T122" fmla="*/ 44 w 50"/>
                    <a:gd name="T123" fmla="*/ 1 h 75"/>
                    <a:gd name="T124" fmla="*/ 49 w 50"/>
                    <a:gd name="T12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" h="75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8" y="10"/>
                      </a:lnTo>
                      <a:lnTo>
                        <a:pt x="46" y="13"/>
                      </a:lnTo>
                      <a:lnTo>
                        <a:pt x="43" y="15"/>
                      </a:lnTo>
                      <a:lnTo>
                        <a:pt x="41" y="20"/>
                      </a:lnTo>
                      <a:lnTo>
                        <a:pt x="40" y="24"/>
                      </a:lnTo>
                      <a:lnTo>
                        <a:pt x="40" y="29"/>
                      </a:lnTo>
                      <a:lnTo>
                        <a:pt x="40" y="29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5"/>
                      </a:lnTo>
                      <a:lnTo>
                        <a:pt x="36" y="35"/>
                      </a:lnTo>
                      <a:lnTo>
                        <a:pt x="33" y="35"/>
                      </a:lnTo>
                      <a:lnTo>
                        <a:pt x="31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6" y="40"/>
                      </a:lnTo>
                      <a:lnTo>
                        <a:pt x="26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4" y="49"/>
                      </a:lnTo>
                      <a:lnTo>
                        <a:pt x="22" y="49"/>
                      </a:lnTo>
                      <a:lnTo>
                        <a:pt x="22" y="49"/>
                      </a:lnTo>
                      <a:lnTo>
                        <a:pt x="21" y="51"/>
                      </a:lnTo>
                      <a:lnTo>
                        <a:pt x="21" y="54"/>
                      </a:lnTo>
                      <a:lnTo>
                        <a:pt x="21" y="58"/>
                      </a:lnTo>
                      <a:lnTo>
                        <a:pt x="20" y="61"/>
                      </a:lnTo>
                      <a:lnTo>
                        <a:pt x="20" y="61"/>
                      </a:lnTo>
                      <a:lnTo>
                        <a:pt x="18" y="62"/>
                      </a:lnTo>
                      <a:lnTo>
                        <a:pt x="15" y="64"/>
                      </a:lnTo>
                      <a:lnTo>
                        <a:pt x="13" y="67"/>
                      </a:lnTo>
                      <a:lnTo>
                        <a:pt x="13" y="69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5" y="75"/>
                      </a:lnTo>
                      <a:lnTo>
                        <a:pt x="4" y="74"/>
                      </a:lnTo>
                      <a:lnTo>
                        <a:pt x="2" y="72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1" y="68"/>
                      </a:lnTo>
                      <a:lnTo>
                        <a:pt x="4" y="67"/>
                      </a:lnTo>
                      <a:lnTo>
                        <a:pt x="8" y="67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11" y="66"/>
                      </a:lnTo>
                      <a:lnTo>
                        <a:pt x="11" y="64"/>
                      </a:lnTo>
                      <a:lnTo>
                        <a:pt x="7" y="61"/>
                      </a:lnTo>
                      <a:lnTo>
                        <a:pt x="4" y="6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" y="56"/>
                      </a:lnTo>
                      <a:lnTo>
                        <a:pt x="3" y="55"/>
                      </a:lnTo>
                      <a:lnTo>
                        <a:pt x="8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7" y="54"/>
                      </a:lnTo>
                      <a:lnTo>
                        <a:pt x="4" y="53"/>
                      </a:lnTo>
                      <a:lnTo>
                        <a:pt x="4" y="53"/>
                      </a:lnTo>
                      <a:lnTo>
                        <a:pt x="6" y="51"/>
                      </a:lnTo>
                      <a:lnTo>
                        <a:pt x="6" y="48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7" y="36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3" y="38"/>
                      </a:lnTo>
                      <a:lnTo>
                        <a:pt x="13" y="40"/>
                      </a:lnTo>
                      <a:lnTo>
                        <a:pt x="12" y="41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9" y="44"/>
                      </a:lnTo>
                      <a:lnTo>
                        <a:pt x="11" y="45"/>
                      </a:lnTo>
                      <a:lnTo>
                        <a:pt x="14" y="47"/>
                      </a:lnTo>
                      <a:lnTo>
                        <a:pt x="22" y="47"/>
                      </a:lnTo>
                      <a:lnTo>
                        <a:pt x="22" y="47"/>
                      </a:lnTo>
                      <a:lnTo>
                        <a:pt x="22" y="45"/>
                      </a:lnTo>
                      <a:lnTo>
                        <a:pt x="22" y="44"/>
                      </a:lnTo>
                      <a:lnTo>
                        <a:pt x="20" y="42"/>
                      </a:lnTo>
                      <a:lnTo>
                        <a:pt x="18" y="41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6" y="29"/>
                      </a:lnTo>
                      <a:lnTo>
                        <a:pt x="16" y="29"/>
                      </a:lnTo>
                      <a:lnTo>
                        <a:pt x="19" y="30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4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4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1" y="11"/>
                      </a:lnTo>
                      <a:lnTo>
                        <a:pt x="31" y="10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32" y="6"/>
                      </a:lnTo>
                      <a:lnTo>
                        <a:pt x="33" y="8"/>
                      </a:lnTo>
                      <a:lnTo>
                        <a:pt x="34" y="10"/>
                      </a:ln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2" y="5"/>
                      </a:lnTo>
                      <a:lnTo>
                        <a:pt x="43" y="3"/>
                      </a:lnTo>
                      <a:lnTo>
                        <a:pt x="44" y="1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2" name="Freeform 14"/>
                <p:cNvSpPr/>
                <p:nvPr/>
              </p:nvSpPr>
              <p:spPr bwMode="auto">
                <a:xfrm>
                  <a:off x="1057275" y="2503488"/>
                  <a:ext cx="23812" cy="14288"/>
                </a:xfrm>
                <a:custGeom>
                  <a:avLst/>
                  <a:gdLst>
                    <a:gd name="T0" fmla="*/ 1 w 15"/>
                    <a:gd name="T1" fmla="*/ 0 h 9"/>
                    <a:gd name="T2" fmla="*/ 1 w 15"/>
                    <a:gd name="T3" fmla="*/ 0 h 9"/>
                    <a:gd name="T4" fmla="*/ 4 w 15"/>
                    <a:gd name="T5" fmla="*/ 1 h 9"/>
                    <a:gd name="T6" fmla="*/ 7 w 15"/>
                    <a:gd name="T7" fmla="*/ 3 h 9"/>
                    <a:gd name="T8" fmla="*/ 14 w 15"/>
                    <a:gd name="T9" fmla="*/ 3 h 9"/>
                    <a:gd name="T10" fmla="*/ 14 w 15"/>
                    <a:gd name="T11" fmla="*/ 3 h 9"/>
                    <a:gd name="T12" fmla="*/ 15 w 15"/>
                    <a:gd name="T13" fmla="*/ 5 h 9"/>
                    <a:gd name="T14" fmla="*/ 14 w 15"/>
                    <a:gd name="T15" fmla="*/ 7 h 9"/>
                    <a:gd name="T16" fmla="*/ 13 w 15"/>
                    <a:gd name="T17" fmla="*/ 7 h 9"/>
                    <a:gd name="T18" fmla="*/ 11 w 15"/>
                    <a:gd name="T19" fmla="*/ 7 h 9"/>
                    <a:gd name="T20" fmla="*/ 7 w 15"/>
                    <a:gd name="T21" fmla="*/ 7 h 9"/>
                    <a:gd name="T22" fmla="*/ 6 w 15"/>
                    <a:gd name="T23" fmla="*/ 8 h 9"/>
                    <a:gd name="T24" fmla="*/ 6 w 15"/>
                    <a:gd name="T25" fmla="*/ 9 h 9"/>
                    <a:gd name="T26" fmla="*/ 6 w 15"/>
                    <a:gd name="T27" fmla="*/ 9 h 9"/>
                    <a:gd name="T28" fmla="*/ 3 w 15"/>
                    <a:gd name="T29" fmla="*/ 8 h 9"/>
                    <a:gd name="T30" fmla="*/ 1 w 15"/>
                    <a:gd name="T31" fmla="*/ 7 h 9"/>
                    <a:gd name="T32" fmla="*/ 0 w 15"/>
                    <a:gd name="T33" fmla="*/ 4 h 9"/>
                    <a:gd name="T34" fmla="*/ 1 w 15"/>
                    <a:gd name="T35" fmla="*/ 0 h 9"/>
                    <a:gd name="T36" fmla="*/ 1 w 15"/>
                    <a:gd name="T3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7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3" y="8"/>
                      </a:lnTo>
                      <a:lnTo>
                        <a:pt x="1" y="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3" name="Freeform 15"/>
                <p:cNvSpPr/>
                <p:nvPr/>
              </p:nvSpPr>
              <p:spPr bwMode="auto">
                <a:xfrm>
                  <a:off x="1087438" y="2443163"/>
                  <a:ext cx="14287" cy="20638"/>
                </a:xfrm>
                <a:custGeom>
                  <a:avLst/>
                  <a:gdLst>
                    <a:gd name="T0" fmla="*/ 2 w 9"/>
                    <a:gd name="T1" fmla="*/ 13 h 13"/>
                    <a:gd name="T2" fmla="*/ 2 w 9"/>
                    <a:gd name="T3" fmla="*/ 13 h 13"/>
                    <a:gd name="T4" fmla="*/ 0 w 9"/>
                    <a:gd name="T5" fmla="*/ 12 h 13"/>
                    <a:gd name="T6" fmla="*/ 0 w 9"/>
                    <a:gd name="T7" fmla="*/ 11 h 13"/>
                    <a:gd name="T8" fmla="*/ 1 w 9"/>
                    <a:gd name="T9" fmla="*/ 7 h 13"/>
                    <a:gd name="T10" fmla="*/ 3 w 9"/>
                    <a:gd name="T11" fmla="*/ 4 h 13"/>
                    <a:gd name="T12" fmla="*/ 5 w 9"/>
                    <a:gd name="T13" fmla="*/ 0 h 13"/>
                    <a:gd name="T14" fmla="*/ 5 w 9"/>
                    <a:gd name="T15" fmla="*/ 0 h 13"/>
                    <a:gd name="T16" fmla="*/ 7 w 9"/>
                    <a:gd name="T17" fmla="*/ 2 h 13"/>
                    <a:gd name="T18" fmla="*/ 8 w 9"/>
                    <a:gd name="T19" fmla="*/ 4 h 13"/>
                    <a:gd name="T20" fmla="*/ 9 w 9"/>
                    <a:gd name="T21" fmla="*/ 9 h 13"/>
                    <a:gd name="T22" fmla="*/ 9 w 9"/>
                    <a:gd name="T23" fmla="*/ 9 h 13"/>
                    <a:gd name="T24" fmla="*/ 7 w 9"/>
                    <a:gd name="T25" fmla="*/ 9 h 13"/>
                    <a:gd name="T26" fmla="*/ 5 w 9"/>
                    <a:gd name="T27" fmla="*/ 10 h 13"/>
                    <a:gd name="T28" fmla="*/ 3 w 9"/>
                    <a:gd name="T29" fmla="*/ 11 h 13"/>
                    <a:gd name="T30" fmla="*/ 2 w 9"/>
                    <a:gd name="T31" fmla="*/ 13 h 13"/>
                    <a:gd name="T32" fmla="*/ 2 w 9"/>
                    <a:gd name="T3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13"/>
                      </a:move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" y="7"/>
                      </a:ln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10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4" name="Freeform 16"/>
                <p:cNvSpPr/>
                <p:nvPr/>
              </p:nvSpPr>
              <p:spPr bwMode="auto">
                <a:xfrm>
                  <a:off x="1449388" y="2130425"/>
                  <a:ext cx="15875" cy="9525"/>
                </a:xfrm>
                <a:custGeom>
                  <a:avLst/>
                  <a:gdLst>
                    <a:gd name="T0" fmla="*/ 0 w 10"/>
                    <a:gd name="T1" fmla="*/ 6 h 6"/>
                    <a:gd name="T2" fmla="*/ 0 w 10"/>
                    <a:gd name="T3" fmla="*/ 6 h 6"/>
                    <a:gd name="T4" fmla="*/ 4 w 10"/>
                    <a:gd name="T5" fmla="*/ 2 h 6"/>
                    <a:gd name="T6" fmla="*/ 6 w 10"/>
                    <a:gd name="T7" fmla="*/ 0 h 6"/>
                    <a:gd name="T8" fmla="*/ 10 w 10"/>
                    <a:gd name="T9" fmla="*/ 0 h 6"/>
                    <a:gd name="T10" fmla="*/ 10 w 10"/>
                    <a:gd name="T11" fmla="*/ 0 h 6"/>
                    <a:gd name="T12" fmla="*/ 7 w 10"/>
                    <a:gd name="T13" fmla="*/ 4 h 6"/>
                    <a:gd name="T14" fmla="*/ 4 w 10"/>
                    <a:gd name="T15" fmla="*/ 6 h 6"/>
                    <a:gd name="T16" fmla="*/ 0 w 10"/>
                    <a:gd name="T17" fmla="*/ 6 h 6"/>
                    <a:gd name="T18" fmla="*/ 0 w 10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5" name="Freeform 17"/>
                <p:cNvSpPr/>
                <p:nvPr/>
              </p:nvSpPr>
              <p:spPr bwMode="auto">
                <a:xfrm>
                  <a:off x="1698625" y="1992313"/>
                  <a:ext cx="7937" cy="952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0 h 6"/>
                    <a:gd name="T6" fmla="*/ 0 w 5"/>
                    <a:gd name="T7" fmla="*/ 0 h 6"/>
                    <a:gd name="T8" fmla="*/ 5 w 5"/>
                    <a:gd name="T9" fmla="*/ 0 h 6"/>
                    <a:gd name="T10" fmla="*/ 5 w 5"/>
                    <a:gd name="T11" fmla="*/ 0 h 6"/>
                    <a:gd name="T12" fmla="*/ 5 w 5"/>
                    <a:gd name="T13" fmla="*/ 6 h 6"/>
                    <a:gd name="T14" fmla="*/ 5 w 5"/>
                    <a:gd name="T15" fmla="*/ 6 h 6"/>
                    <a:gd name="T16" fmla="*/ 0 w 5"/>
                    <a:gd name="T17" fmla="*/ 6 h 6"/>
                    <a:gd name="T18" fmla="*/ 0 w 5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6" name="Freeform 18"/>
                <p:cNvSpPr/>
                <p:nvPr/>
              </p:nvSpPr>
              <p:spPr bwMode="auto">
                <a:xfrm>
                  <a:off x="2141538" y="1844675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3 h 5"/>
                    <a:gd name="T6" fmla="*/ 3 w 9"/>
                    <a:gd name="T7" fmla="*/ 1 h 5"/>
                    <a:gd name="T8" fmla="*/ 8 w 9"/>
                    <a:gd name="T9" fmla="*/ 0 h 5"/>
                    <a:gd name="T10" fmla="*/ 8 w 9"/>
                    <a:gd name="T11" fmla="*/ 0 h 5"/>
                    <a:gd name="T12" fmla="*/ 9 w 9"/>
                    <a:gd name="T13" fmla="*/ 2 h 5"/>
                    <a:gd name="T14" fmla="*/ 8 w 9"/>
                    <a:gd name="T15" fmla="*/ 4 h 5"/>
                    <a:gd name="T16" fmla="*/ 7 w 9"/>
                    <a:gd name="T17" fmla="*/ 4 h 5"/>
                    <a:gd name="T18" fmla="*/ 6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7" name="Freeform 19"/>
                <p:cNvSpPr/>
                <p:nvPr/>
              </p:nvSpPr>
              <p:spPr bwMode="auto">
                <a:xfrm>
                  <a:off x="2809875" y="4448175"/>
                  <a:ext cx="9525" cy="6350"/>
                </a:xfrm>
                <a:custGeom>
                  <a:avLst/>
                  <a:gdLst>
                    <a:gd name="T0" fmla="*/ 6 w 6"/>
                    <a:gd name="T1" fmla="*/ 0 h 4"/>
                    <a:gd name="T2" fmla="*/ 6 w 6"/>
                    <a:gd name="T3" fmla="*/ 0 h 4"/>
                    <a:gd name="T4" fmla="*/ 5 w 6"/>
                    <a:gd name="T5" fmla="*/ 2 h 4"/>
                    <a:gd name="T6" fmla="*/ 4 w 6"/>
                    <a:gd name="T7" fmla="*/ 3 h 4"/>
                    <a:gd name="T8" fmla="*/ 2 w 6"/>
                    <a:gd name="T9" fmla="*/ 4 h 4"/>
                    <a:gd name="T10" fmla="*/ 0 w 6"/>
                    <a:gd name="T11" fmla="*/ 4 h 4"/>
                    <a:gd name="T12" fmla="*/ 0 w 6"/>
                    <a:gd name="T13" fmla="*/ 4 h 4"/>
                    <a:gd name="T14" fmla="*/ 0 w 6"/>
                    <a:gd name="T15" fmla="*/ 2 h 4"/>
                    <a:gd name="T16" fmla="*/ 2 w 6"/>
                    <a:gd name="T17" fmla="*/ 1 h 4"/>
                    <a:gd name="T18" fmla="*/ 4 w 6"/>
                    <a:gd name="T19" fmla="*/ 0 h 4"/>
                    <a:gd name="T20" fmla="*/ 6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8" name="Freeform 20"/>
                <p:cNvSpPr/>
                <p:nvPr/>
              </p:nvSpPr>
              <p:spPr bwMode="auto">
                <a:xfrm>
                  <a:off x="2830513" y="4440238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2 h 5"/>
                    <a:gd name="T6" fmla="*/ 4 w 9"/>
                    <a:gd name="T7" fmla="*/ 0 h 5"/>
                    <a:gd name="T8" fmla="*/ 6 w 9"/>
                    <a:gd name="T9" fmla="*/ 0 h 5"/>
                    <a:gd name="T10" fmla="*/ 9 w 9"/>
                    <a:gd name="T11" fmla="*/ 3 h 5"/>
                    <a:gd name="T12" fmla="*/ 9 w 9"/>
                    <a:gd name="T13" fmla="*/ 3 h 5"/>
                    <a:gd name="T14" fmla="*/ 8 w 9"/>
                    <a:gd name="T15" fmla="*/ 4 h 5"/>
                    <a:gd name="T16" fmla="*/ 6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19" name="Freeform 21"/>
                <p:cNvSpPr/>
                <p:nvPr/>
              </p:nvSpPr>
              <p:spPr bwMode="auto">
                <a:xfrm>
                  <a:off x="2959100" y="2070100"/>
                  <a:ext cx="6350" cy="9525"/>
                </a:xfrm>
                <a:custGeom>
                  <a:avLst/>
                  <a:gdLst>
                    <a:gd name="T0" fmla="*/ 0 w 4"/>
                    <a:gd name="T1" fmla="*/ 4 h 6"/>
                    <a:gd name="T2" fmla="*/ 0 w 4"/>
                    <a:gd name="T3" fmla="*/ 4 h 6"/>
                    <a:gd name="T4" fmla="*/ 0 w 4"/>
                    <a:gd name="T5" fmla="*/ 0 h 6"/>
                    <a:gd name="T6" fmla="*/ 0 w 4"/>
                    <a:gd name="T7" fmla="*/ 0 h 6"/>
                    <a:gd name="T8" fmla="*/ 3 w 4"/>
                    <a:gd name="T9" fmla="*/ 0 h 6"/>
                    <a:gd name="T10" fmla="*/ 4 w 4"/>
                    <a:gd name="T11" fmla="*/ 1 h 6"/>
                    <a:gd name="T12" fmla="*/ 4 w 4"/>
                    <a:gd name="T13" fmla="*/ 6 h 6"/>
                    <a:gd name="T14" fmla="*/ 4 w 4"/>
                    <a:gd name="T15" fmla="*/ 6 h 6"/>
                    <a:gd name="T16" fmla="*/ 2 w 4"/>
                    <a:gd name="T17" fmla="*/ 5 h 6"/>
                    <a:gd name="T18" fmla="*/ 0 w 4"/>
                    <a:gd name="T19" fmla="*/ 4 h 6"/>
                    <a:gd name="T20" fmla="*/ 0 w 4"/>
                    <a:gd name="T21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6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0" name="Freeform 22"/>
                <p:cNvSpPr/>
                <p:nvPr/>
              </p:nvSpPr>
              <p:spPr bwMode="auto">
                <a:xfrm>
                  <a:off x="3527425" y="3033713"/>
                  <a:ext cx="15875" cy="17463"/>
                </a:xfrm>
                <a:custGeom>
                  <a:avLst/>
                  <a:gdLst>
                    <a:gd name="T0" fmla="*/ 7 w 10"/>
                    <a:gd name="T1" fmla="*/ 0 h 11"/>
                    <a:gd name="T2" fmla="*/ 7 w 10"/>
                    <a:gd name="T3" fmla="*/ 0 h 11"/>
                    <a:gd name="T4" fmla="*/ 8 w 10"/>
                    <a:gd name="T5" fmla="*/ 3 h 11"/>
                    <a:gd name="T6" fmla="*/ 10 w 10"/>
                    <a:gd name="T7" fmla="*/ 7 h 11"/>
                    <a:gd name="T8" fmla="*/ 10 w 10"/>
                    <a:gd name="T9" fmla="*/ 7 h 11"/>
                    <a:gd name="T10" fmla="*/ 8 w 10"/>
                    <a:gd name="T11" fmla="*/ 8 h 11"/>
                    <a:gd name="T12" fmla="*/ 7 w 10"/>
                    <a:gd name="T13" fmla="*/ 9 h 11"/>
                    <a:gd name="T14" fmla="*/ 10 w 10"/>
                    <a:gd name="T15" fmla="*/ 9 h 11"/>
                    <a:gd name="T16" fmla="*/ 10 w 10"/>
                    <a:gd name="T17" fmla="*/ 9 h 11"/>
                    <a:gd name="T18" fmla="*/ 6 w 10"/>
                    <a:gd name="T19" fmla="*/ 11 h 11"/>
                    <a:gd name="T20" fmla="*/ 4 w 10"/>
                    <a:gd name="T21" fmla="*/ 11 h 11"/>
                    <a:gd name="T22" fmla="*/ 2 w 10"/>
                    <a:gd name="T23" fmla="*/ 10 h 11"/>
                    <a:gd name="T24" fmla="*/ 1 w 10"/>
                    <a:gd name="T25" fmla="*/ 7 h 11"/>
                    <a:gd name="T26" fmla="*/ 0 w 10"/>
                    <a:gd name="T27" fmla="*/ 5 h 11"/>
                    <a:gd name="T28" fmla="*/ 1 w 10"/>
                    <a:gd name="T29" fmla="*/ 2 h 11"/>
                    <a:gd name="T30" fmla="*/ 3 w 10"/>
                    <a:gd name="T31" fmla="*/ 0 h 11"/>
                    <a:gd name="T32" fmla="*/ 7 w 10"/>
                    <a:gd name="T33" fmla="*/ 0 h 11"/>
                    <a:gd name="T34" fmla="*/ 7 w 10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8" y="3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1" name="Freeform 23"/>
                <p:cNvSpPr>
                  <a:spLocks noEditPoints="1"/>
                </p:cNvSpPr>
                <p:nvPr/>
              </p:nvSpPr>
              <p:spPr bwMode="auto">
                <a:xfrm>
                  <a:off x="1076325" y="2254250"/>
                  <a:ext cx="209550" cy="249238"/>
                </a:xfrm>
                <a:custGeom>
                  <a:avLst/>
                  <a:gdLst>
                    <a:gd name="T0" fmla="*/ 131 w 132"/>
                    <a:gd name="T1" fmla="*/ 17 h 157"/>
                    <a:gd name="T2" fmla="*/ 121 w 132"/>
                    <a:gd name="T3" fmla="*/ 27 h 157"/>
                    <a:gd name="T4" fmla="*/ 115 w 132"/>
                    <a:gd name="T5" fmla="*/ 29 h 157"/>
                    <a:gd name="T6" fmla="*/ 108 w 132"/>
                    <a:gd name="T7" fmla="*/ 33 h 157"/>
                    <a:gd name="T8" fmla="*/ 105 w 132"/>
                    <a:gd name="T9" fmla="*/ 49 h 157"/>
                    <a:gd name="T10" fmla="*/ 99 w 132"/>
                    <a:gd name="T11" fmla="*/ 50 h 157"/>
                    <a:gd name="T12" fmla="*/ 92 w 132"/>
                    <a:gd name="T13" fmla="*/ 51 h 157"/>
                    <a:gd name="T14" fmla="*/ 83 w 132"/>
                    <a:gd name="T15" fmla="*/ 61 h 157"/>
                    <a:gd name="T16" fmla="*/ 69 w 132"/>
                    <a:gd name="T17" fmla="*/ 65 h 157"/>
                    <a:gd name="T18" fmla="*/ 71 w 132"/>
                    <a:gd name="T19" fmla="*/ 72 h 157"/>
                    <a:gd name="T20" fmla="*/ 77 w 132"/>
                    <a:gd name="T21" fmla="*/ 70 h 157"/>
                    <a:gd name="T22" fmla="*/ 76 w 132"/>
                    <a:gd name="T23" fmla="*/ 73 h 157"/>
                    <a:gd name="T24" fmla="*/ 69 w 132"/>
                    <a:gd name="T25" fmla="*/ 78 h 157"/>
                    <a:gd name="T26" fmla="*/ 65 w 132"/>
                    <a:gd name="T27" fmla="*/ 85 h 157"/>
                    <a:gd name="T28" fmla="*/ 55 w 132"/>
                    <a:gd name="T29" fmla="*/ 101 h 157"/>
                    <a:gd name="T30" fmla="*/ 47 w 132"/>
                    <a:gd name="T31" fmla="*/ 101 h 157"/>
                    <a:gd name="T32" fmla="*/ 45 w 132"/>
                    <a:gd name="T33" fmla="*/ 117 h 157"/>
                    <a:gd name="T34" fmla="*/ 41 w 132"/>
                    <a:gd name="T35" fmla="*/ 130 h 157"/>
                    <a:gd name="T36" fmla="*/ 32 w 132"/>
                    <a:gd name="T37" fmla="*/ 136 h 157"/>
                    <a:gd name="T38" fmla="*/ 27 w 132"/>
                    <a:gd name="T39" fmla="*/ 146 h 157"/>
                    <a:gd name="T40" fmla="*/ 25 w 132"/>
                    <a:gd name="T41" fmla="*/ 148 h 157"/>
                    <a:gd name="T42" fmla="*/ 21 w 132"/>
                    <a:gd name="T43" fmla="*/ 151 h 157"/>
                    <a:gd name="T44" fmla="*/ 16 w 132"/>
                    <a:gd name="T45" fmla="*/ 154 h 157"/>
                    <a:gd name="T46" fmla="*/ 14 w 132"/>
                    <a:gd name="T47" fmla="*/ 157 h 157"/>
                    <a:gd name="T48" fmla="*/ 9 w 132"/>
                    <a:gd name="T49" fmla="*/ 152 h 157"/>
                    <a:gd name="T50" fmla="*/ 0 w 132"/>
                    <a:gd name="T51" fmla="*/ 146 h 157"/>
                    <a:gd name="T52" fmla="*/ 2 w 132"/>
                    <a:gd name="T53" fmla="*/ 141 h 157"/>
                    <a:gd name="T54" fmla="*/ 12 w 132"/>
                    <a:gd name="T55" fmla="*/ 142 h 157"/>
                    <a:gd name="T56" fmla="*/ 14 w 132"/>
                    <a:gd name="T57" fmla="*/ 136 h 157"/>
                    <a:gd name="T58" fmla="*/ 18 w 132"/>
                    <a:gd name="T59" fmla="*/ 134 h 157"/>
                    <a:gd name="T60" fmla="*/ 29 w 132"/>
                    <a:gd name="T61" fmla="*/ 122 h 157"/>
                    <a:gd name="T62" fmla="*/ 20 w 132"/>
                    <a:gd name="T63" fmla="*/ 112 h 157"/>
                    <a:gd name="T64" fmla="*/ 24 w 132"/>
                    <a:gd name="T65" fmla="*/ 109 h 157"/>
                    <a:gd name="T66" fmla="*/ 27 w 132"/>
                    <a:gd name="T67" fmla="*/ 108 h 157"/>
                    <a:gd name="T68" fmla="*/ 34 w 132"/>
                    <a:gd name="T69" fmla="*/ 110 h 157"/>
                    <a:gd name="T70" fmla="*/ 40 w 132"/>
                    <a:gd name="T71" fmla="*/ 105 h 157"/>
                    <a:gd name="T72" fmla="*/ 45 w 132"/>
                    <a:gd name="T73" fmla="*/ 94 h 157"/>
                    <a:gd name="T74" fmla="*/ 42 w 132"/>
                    <a:gd name="T75" fmla="*/ 89 h 157"/>
                    <a:gd name="T76" fmla="*/ 41 w 132"/>
                    <a:gd name="T77" fmla="*/ 83 h 157"/>
                    <a:gd name="T78" fmla="*/ 45 w 132"/>
                    <a:gd name="T79" fmla="*/ 81 h 157"/>
                    <a:gd name="T80" fmla="*/ 47 w 132"/>
                    <a:gd name="T81" fmla="*/ 83 h 157"/>
                    <a:gd name="T82" fmla="*/ 54 w 132"/>
                    <a:gd name="T83" fmla="*/ 79 h 157"/>
                    <a:gd name="T84" fmla="*/ 51 w 132"/>
                    <a:gd name="T85" fmla="*/ 71 h 157"/>
                    <a:gd name="T86" fmla="*/ 59 w 132"/>
                    <a:gd name="T87" fmla="*/ 58 h 157"/>
                    <a:gd name="T88" fmla="*/ 67 w 132"/>
                    <a:gd name="T89" fmla="*/ 50 h 157"/>
                    <a:gd name="T90" fmla="*/ 75 w 132"/>
                    <a:gd name="T91" fmla="*/ 45 h 157"/>
                    <a:gd name="T92" fmla="*/ 85 w 132"/>
                    <a:gd name="T93" fmla="*/ 38 h 157"/>
                    <a:gd name="T94" fmla="*/ 83 w 132"/>
                    <a:gd name="T95" fmla="*/ 32 h 157"/>
                    <a:gd name="T96" fmla="*/ 92 w 132"/>
                    <a:gd name="T97" fmla="*/ 33 h 157"/>
                    <a:gd name="T98" fmla="*/ 91 w 132"/>
                    <a:gd name="T99" fmla="*/ 25 h 157"/>
                    <a:gd name="T100" fmla="*/ 100 w 132"/>
                    <a:gd name="T101" fmla="*/ 20 h 157"/>
                    <a:gd name="T102" fmla="*/ 99 w 132"/>
                    <a:gd name="T103" fmla="*/ 11 h 157"/>
                    <a:gd name="T104" fmla="*/ 109 w 132"/>
                    <a:gd name="T105" fmla="*/ 12 h 157"/>
                    <a:gd name="T106" fmla="*/ 112 w 132"/>
                    <a:gd name="T107" fmla="*/ 14 h 157"/>
                    <a:gd name="T108" fmla="*/ 111 w 132"/>
                    <a:gd name="T109" fmla="*/ 5 h 157"/>
                    <a:gd name="T110" fmla="*/ 115 w 132"/>
                    <a:gd name="T111" fmla="*/ 0 h 157"/>
                    <a:gd name="T112" fmla="*/ 119 w 132"/>
                    <a:gd name="T113" fmla="*/ 2 h 157"/>
                    <a:gd name="T114" fmla="*/ 125 w 132"/>
                    <a:gd name="T115" fmla="*/ 2 h 157"/>
                    <a:gd name="T116" fmla="*/ 132 w 132"/>
                    <a:gd name="T117" fmla="*/ 11 h 157"/>
                    <a:gd name="T118" fmla="*/ 64 w 132"/>
                    <a:gd name="T119" fmla="*/ 78 h 157"/>
                    <a:gd name="T120" fmla="*/ 61 w 132"/>
                    <a:gd name="T121" fmla="*/ 7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57">
                      <a:moveTo>
                        <a:pt x="132" y="11"/>
                      </a:moveTo>
                      <a:lnTo>
                        <a:pt x="132" y="11"/>
                      </a:lnTo>
                      <a:lnTo>
                        <a:pt x="132" y="13"/>
                      </a:lnTo>
                      <a:lnTo>
                        <a:pt x="131" y="17"/>
                      </a:lnTo>
                      <a:lnTo>
                        <a:pt x="128" y="21"/>
                      </a:lnTo>
                      <a:lnTo>
                        <a:pt x="128" y="21"/>
                      </a:lnTo>
                      <a:lnTo>
                        <a:pt x="121" y="27"/>
                      </a:lnTo>
                      <a:lnTo>
                        <a:pt x="121" y="27"/>
                      </a:lnTo>
                      <a:lnTo>
                        <a:pt x="119" y="27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5" y="29"/>
                      </a:lnTo>
                      <a:lnTo>
                        <a:pt x="113" y="32"/>
                      </a:lnTo>
                      <a:lnTo>
                        <a:pt x="111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9"/>
                      </a:lnTo>
                      <a:lnTo>
                        <a:pt x="107" y="42"/>
                      </a:lnTo>
                      <a:lnTo>
                        <a:pt x="106" y="45"/>
                      </a:lnTo>
                      <a:lnTo>
                        <a:pt x="105" y="49"/>
                      </a:lnTo>
                      <a:lnTo>
                        <a:pt x="105" y="49"/>
                      </a:lnTo>
                      <a:lnTo>
                        <a:pt x="104" y="48"/>
                      </a:lnTo>
                      <a:lnTo>
                        <a:pt x="102" y="48"/>
                      </a:lnTo>
                      <a:lnTo>
                        <a:pt x="99" y="50"/>
                      </a:lnTo>
                      <a:lnTo>
                        <a:pt x="95" y="53"/>
                      </a:lnTo>
                      <a:lnTo>
                        <a:pt x="94" y="53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87" y="56"/>
                      </a:lnTo>
                      <a:lnTo>
                        <a:pt x="87" y="56"/>
                      </a:lnTo>
                      <a:lnTo>
                        <a:pt x="84" y="59"/>
                      </a:lnTo>
                      <a:lnTo>
                        <a:pt x="83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69" y="65"/>
                      </a:lnTo>
                      <a:lnTo>
                        <a:pt x="69" y="65"/>
                      </a:lnTo>
                      <a:lnTo>
                        <a:pt x="69" y="67"/>
                      </a:lnTo>
                      <a:lnTo>
                        <a:pt x="69" y="69"/>
                      </a:lnTo>
                      <a:lnTo>
                        <a:pt x="70" y="71"/>
                      </a:lnTo>
                      <a:lnTo>
                        <a:pt x="71" y="72"/>
                      </a:lnTo>
                      <a:lnTo>
                        <a:pt x="73" y="72"/>
                      </a:lnTo>
                      <a:lnTo>
                        <a:pt x="75" y="72"/>
                      </a:lnTo>
                      <a:lnTo>
                        <a:pt x="76" y="71"/>
                      </a:lnTo>
                      <a:lnTo>
                        <a:pt x="77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8" y="72"/>
                      </a:lnTo>
                      <a:lnTo>
                        <a:pt x="76" y="73"/>
                      </a:lnTo>
                      <a:lnTo>
                        <a:pt x="75" y="74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9" y="78"/>
                      </a:lnTo>
                      <a:lnTo>
                        <a:pt x="68" y="80"/>
                      </a:lnTo>
                      <a:lnTo>
                        <a:pt x="65" y="81"/>
                      </a:lnTo>
                      <a:lnTo>
                        <a:pt x="65" y="81"/>
                      </a:lnTo>
                      <a:lnTo>
                        <a:pt x="65" y="85"/>
                      </a:lnTo>
                      <a:lnTo>
                        <a:pt x="64" y="88"/>
                      </a:lnTo>
                      <a:lnTo>
                        <a:pt x="61" y="93"/>
                      </a:lnTo>
                      <a:lnTo>
                        <a:pt x="57" y="97"/>
                      </a:lnTo>
                      <a:lnTo>
                        <a:pt x="55" y="101"/>
                      </a:lnTo>
                      <a:lnTo>
                        <a:pt x="54" y="104"/>
                      </a:lnTo>
                      <a:lnTo>
                        <a:pt x="54" y="104"/>
                      </a:lnTo>
                      <a:lnTo>
                        <a:pt x="51" y="102"/>
                      </a:lnTo>
                      <a:lnTo>
                        <a:pt x="47" y="101"/>
                      </a:lnTo>
                      <a:lnTo>
                        <a:pt x="47" y="101"/>
                      </a:lnTo>
                      <a:lnTo>
                        <a:pt x="47" y="116"/>
                      </a:lnTo>
                      <a:lnTo>
                        <a:pt x="47" y="116"/>
                      </a:lnTo>
                      <a:lnTo>
                        <a:pt x="45" y="117"/>
                      </a:lnTo>
                      <a:lnTo>
                        <a:pt x="43" y="119"/>
                      </a:lnTo>
                      <a:lnTo>
                        <a:pt x="42" y="123"/>
                      </a:lnTo>
                      <a:lnTo>
                        <a:pt x="42" y="127"/>
                      </a:lnTo>
                      <a:lnTo>
                        <a:pt x="41" y="130"/>
                      </a:lnTo>
                      <a:lnTo>
                        <a:pt x="41" y="130"/>
                      </a:lnTo>
                      <a:lnTo>
                        <a:pt x="39" y="132"/>
                      </a:lnTo>
                      <a:lnTo>
                        <a:pt x="36" y="134"/>
                      </a:lnTo>
                      <a:lnTo>
                        <a:pt x="32" y="136"/>
                      </a:lnTo>
                      <a:lnTo>
                        <a:pt x="29" y="140"/>
                      </a:lnTo>
                      <a:lnTo>
                        <a:pt x="29" y="140"/>
                      </a:lnTo>
                      <a:lnTo>
                        <a:pt x="28" y="143"/>
                      </a:lnTo>
                      <a:lnTo>
                        <a:pt x="27" y="146"/>
                      </a:lnTo>
                      <a:lnTo>
                        <a:pt x="27" y="146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5" y="148"/>
                      </a:lnTo>
                      <a:lnTo>
                        <a:pt x="25" y="148"/>
                      </a:lnTo>
                      <a:lnTo>
                        <a:pt x="24" y="149"/>
                      </a:lnTo>
                      <a:lnTo>
                        <a:pt x="24" y="150"/>
                      </a:lnTo>
                      <a:lnTo>
                        <a:pt x="21" y="151"/>
                      </a:lnTo>
                      <a:lnTo>
                        <a:pt x="19" y="151"/>
                      </a:lnTo>
                      <a:lnTo>
                        <a:pt x="16" y="152"/>
                      </a:lnTo>
                      <a:lnTo>
                        <a:pt x="16" y="152"/>
                      </a:lnTo>
                      <a:lnTo>
                        <a:pt x="16" y="154"/>
                      </a:lnTo>
                      <a:lnTo>
                        <a:pt x="16" y="155"/>
                      </a:lnTo>
                      <a:lnTo>
                        <a:pt x="15" y="156"/>
                      </a:lnTo>
                      <a:lnTo>
                        <a:pt x="14" y="157"/>
                      </a:lnTo>
                      <a:lnTo>
                        <a:pt x="14" y="157"/>
                      </a:lnTo>
                      <a:lnTo>
                        <a:pt x="12" y="157"/>
                      </a:lnTo>
                      <a:lnTo>
                        <a:pt x="10" y="156"/>
                      </a:lnTo>
                      <a:lnTo>
                        <a:pt x="9" y="154"/>
                      </a:lnTo>
                      <a:lnTo>
                        <a:pt x="9" y="152"/>
                      </a:lnTo>
                      <a:lnTo>
                        <a:pt x="9" y="152"/>
                      </a:lnTo>
                      <a:lnTo>
                        <a:pt x="4" y="149"/>
                      </a:lnTo>
                      <a:lnTo>
                        <a:pt x="2" y="148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4"/>
                      </a:lnTo>
                      <a:lnTo>
                        <a:pt x="1" y="142"/>
                      </a:lnTo>
                      <a:lnTo>
                        <a:pt x="2" y="141"/>
                      </a:lnTo>
                      <a:lnTo>
                        <a:pt x="4" y="140"/>
                      </a:lnTo>
                      <a:lnTo>
                        <a:pt x="8" y="140"/>
                      </a:lnTo>
                      <a:lnTo>
                        <a:pt x="12" y="142"/>
                      </a:lnTo>
                      <a:lnTo>
                        <a:pt x="12" y="142"/>
                      </a:lnTo>
                      <a:lnTo>
                        <a:pt x="13" y="142"/>
                      </a:lnTo>
                      <a:lnTo>
                        <a:pt x="13" y="141"/>
                      </a:lnTo>
                      <a:lnTo>
                        <a:pt x="14" y="139"/>
                      </a:lnTo>
                      <a:lnTo>
                        <a:pt x="14" y="136"/>
                      </a:lnTo>
                      <a:lnTo>
                        <a:pt x="14" y="134"/>
                      </a:lnTo>
                      <a:lnTo>
                        <a:pt x="14" y="134"/>
                      </a:lnTo>
                      <a:lnTo>
                        <a:pt x="16" y="134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2"/>
                      </a:lnTo>
                      <a:lnTo>
                        <a:pt x="24" y="128"/>
                      </a:lnTo>
                      <a:lnTo>
                        <a:pt x="29" y="122"/>
                      </a:lnTo>
                      <a:lnTo>
                        <a:pt x="29" y="122"/>
                      </a:lnTo>
                      <a:lnTo>
                        <a:pt x="28" y="116"/>
                      </a:lnTo>
                      <a:lnTo>
                        <a:pt x="26" y="114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1" y="110"/>
                      </a:lnTo>
                      <a:lnTo>
                        <a:pt x="22" y="109"/>
                      </a:lnTo>
                      <a:lnTo>
                        <a:pt x="24" y="109"/>
                      </a:lnTo>
                      <a:lnTo>
                        <a:pt x="26" y="109"/>
                      </a:lnTo>
                      <a:lnTo>
                        <a:pt x="26" y="109"/>
                      </a:lnTo>
                      <a:lnTo>
                        <a:pt x="27" y="108"/>
                      </a:lnTo>
                      <a:lnTo>
                        <a:pt x="27" y="108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7" y="109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0" y="105"/>
                      </a:lnTo>
                      <a:lnTo>
                        <a:pt x="40" y="100"/>
                      </a:lnTo>
                      <a:lnTo>
                        <a:pt x="41" y="94"/>
                      </a:lnTo>
                      <a:lnTo>
                        <a:pt x="41" y="94"/>
                      </a:lnTo>
                      <a:lnTo>
                        <a:pt x="45" y="94"/>
                      </a:lnTo>
                      <a:lnTo>
                        <a:pt x="45" y="94"/>
                      </a:lnTo>
                      <a:lnTo>
                        <a:pt x="45" y="92"/>
                      </a:lnTo>
                      <a:lnTo>
                        <a:pt x="44" y="91"/>
                      </a:lnTo>
                      <a:lnTo>
                        <a:pt x="42" y="89"/>
                      </a:lnTo>
                      <a:lnTo>
                        <a:pt x="40" y="87"/>
                      </a:lnTo>
                      <a:lnTo>
                        <a:pt x="40" y="86"/>
                      </a:lnTo>
                      <a:lnTo>
                        <a:pt x="41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3" y="83"/>
                      </a:lnTo>
                      <a:lnTo>
                        <a:pt x="45" y="81"/>
                      </a:lnTo>
                      <a:lnTo>
                        <a:pt x="45" y="81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8" y="82"/>
                      </a:lnTo>
                      <a:lnTo>
                        <a:pt x="49" y="80"/>
                      </a:lnTo>
                      <a:lnTo>
                        <a:pt x="51" y="79"/>
                      </a:lnTo>
                      <a:lnTo>
                        <a:pt x="54" y="79"/>
                      </a:lnTo>
                      <a:lnTo>
                        <a:pt x="54" y="79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1" y="71"/>
                      </a:lnTo>
                      <a:lnTo>
                        <a:pt x="51" y="67"/>
                      </a:lnTo>
                      <a:lnTo>
                        <a:pt x="51" y="67"/>
                      </a:lnTo>
                      <a:lnTo>
                        <a:pt x="57" y="62"/>
                      </a:lnTo>
                      <a:lnTo>
                        <a:pt x="59" y="58"/>
                      </a:lnTo>
                      <a:lnTo>
                        <a:pt x="59" y="51"/>
                      </a:lnTo>
                      <a:lnTo>
                        <a:pt x="59" y="51"/>
                      </a:lnTo>
                      <a:lnTo>
                        <a:pt x="62" y="51"/>
                      </a:lnTo>
                      <a:lnTo>
                        <a:pt x="67" y="50"/>
                      </a:lnTo>
                      <a:lnTo>
                        <a:pt x="71" y="48"/>
                      </a:lnTo>
                      <a:lnTo>
                        <a:pt x="74" y="47"/>
                      </a:lnTo>
                      <a:lnTo>
                        <a:pt x="75" y="45"/>
                      </a:lnTo>
                      <a:lnTo>
                        <a:pt x="75" y="45"/>
                      </a:lnTo>
                      <a:lnTo>
                        <a:pt x="77" y="43"/>
                      </a:lnTo>
                      <a:lnTo>
                        <a:pt x="82" y="41"/>
                      </a:lnTo>
                      <a:lnTo>
                        <a:pt x="84" y="40"/>
                      </a:lnTo>
                      <a:lnTo>
                        <a:pt x="85" y="38"/>
                      </a:lnTo>
                      <a:lnTo>
                        <a:pt x="85" y="35"/>
                      </a:lnTo>
                      <a:lnTo>
                        <a:pt x="83" y="33"/>
                      </a:lnTo>
                      <a:lnTo>
                        <a:pt x="83" y="33"/>
                      </a:lnTo>
                      <a:lnTo>
                        <a:pt x="83" y="32"/>
                      </a:lnTo>
                      <a:lnTo>
                        <a:pt x="84" y="31"/>
                      </a:lnTo>
                      <a:lnTo>
                        <a:pt x="87" y="31"/>
                      </a:lnTo>
                      <a:lnTo>
                        <a:pt x="92" y="33"/>
                      </a:lnTo>
                      <a:lnTo>
                        <a:pt x="92" y="33"/>
                      </a:lnTo>
                      <a:lnTo>
                        <a:pt x="94" y="32"/>
                      </a:lnTo>
                      <a:lnTo>
                        <a:pt x="94" y="31"/>
                      </a:lnTo>
                      <a:lnTo>
                        <a:pt x="92" y="28"/>
                      </a:lnTo>
                      <a:lnTo>
                        <a:pt x="91" y="25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9" y="11"/>
                      </a:lnTo>
                      <a:lnTo>
                        <a:pt x="103" y="11"/>
                      </a:lnTo>
                      <a:lnTo>
                        <a:pt x="107" y="11"/>
                      </a:lnTo>
                      <a:lnTo>
                        <a:pt x="108" y="11"/>
                      </a:lnTo>
                      <a:lnTo>
                        <a:pt x="109" y="12"/>
                      </a:lnTo>
                      <a:lnTo>
                        <a:pt x="110" y="13"/>
                      </a:lnTo>
                      <a:lnTo>
                        <a:pt x="110" y="15"/>
                      </a:lnTo>
                      <a:lnTo>
                        <a:pt x="110" y="15"/>
                      </a:lnTo>
                      <a:lnTo>
                        <a:pt x="112" y="14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2" y="9"/>
                      </a:lnTo>
                      <a:lnTo>
                        <a:pt x="111" y="5"/>
                      </a:lnTo>
                      <a:lnTo>
                        <a:pt x="111" y="3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16" y="1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1" y="0"/>
                      </a:lnTo>
                      <a:lnTo>
                        <a:pt x="121" y="0"/>
                      </a:lnTo>
                      <a:lnTo>
                        <a:pt x="125" y="2"/>
                      </a:lnTo>
                      <a:lnTo>
                        <a:pt x="127" y="5"/>
                      </a:lnTo>
                      <a:lnTo>
                        <a:pt x="129" y="8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close/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62" y="79"/>
                      </a:lnTo>
                      <a:lnTo>
                        <a:pt x="64" y="78"/>
                      </a:lnTo>
                      <a:lnTo>
                        <a:pt x="65" y="76"/>
                      </a:lnTo>
                      <a:lnTo>
                        <a:pt x="64" y="75"/>
                      </a:lnTo>
                      <a:lnTo>
                        <a:pt x="63" y="74"/>
                      </a:lnTo>
                      <a:lnTo>
                        <a:pt x="61" y="74"/>
                      </a:lnTo>
                      <a:lnTo>
                        <a:pt x="60" y="75"/>
                      </a:lnTo>
                      <a:lnTo>
                        <a:pt x="59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2" name="Freeform 24"/>
                <p:cNvSpPr/>
                <p:nvPr/>
              </p:nvSpPr>
              <p:spPr bwMode="auto">
                <a:xfrm>
                  <a:off x="1274763" y="2124075"/>
                  <a:ext cx="158750" cy="147638"/>
                </a:xfrm>
                <a:custGeom>
                  <a:avLst/>
                  <a:gdLst>
                    <a:gd name="T0" fmla="*/ 46 w 100"/>
                    <a:gd name="T1" fmla="*/ 34 h 93"/>
                    <a:gd name="T2" fmla="*/ 49 w 100"/>
                    <a:gd name="T3" fmla="*/ 34 h 93"/>
                    <a:gd name="T4" fmla="*/ 53 w 100"/>
                    <a:gd name="T5" fmla="*/ 35 h 93"/>
                    <a:gd name="T6" fmla="*/ 57 w 100"/>
                    <a:gd name="T7" fmla="*/ 30 h 93"/>
                    <a:gd name="T8" fmla="*/ 61 w 100"/>
                    <a:gd name="T9" fmla="*/ 26 h 93"/>
                    <a:gd name="T10" fmla="*/ 64 w 100"/>
                    <a:gd name="T11" fmla="*/ 22 h 93"/>
                    <a:gd name="T12" fmla="*/ 72 w 100"/>
                    <a:gd name="T13" fmla="*/ 16 h 93"/>
                    <a:gd name="T14" fmla="*/ 73 w 100"/>
                    <a:gd name="T15" fmla="*/ 10 h 93"/>
                    <a:gd name="T16" fmla="*/ 86 w 100"/>
                    <a:gd name="T17" fmla="*/ 14 h 93"/>
                    <a:gd name="T18" fmla="*/ 87 w 100"/>
                    <a:gd name="T19" fmla="*/ 14 h 93"/>
                    <a:gd name="T20" fmla="*/ 83 w 100"/>
                    <a:gd name="T21" fmla="*/ 8 h 93"/>
                    <a:gd name="T22" fmla="*/ 89 w 100"/>
                    <a:gd name="T23" fmla="*/ 2 h 93"/>
                    <a:gd name="T24" fmla="*/ 94 w 100"/>
                    <a:gd name="T25" fmla="*/ 3 h 93"/>
                    <a:gd name="T26" fmla="*/ 93 w 100"/>
                    <a:gd name="T27" fmla="*/ 14 h 93"/>
                    <a:gd name="T28" fmla="*/ 96 w 100"/>
                    <a:gd name="T29" fmla="*/ 14 h 93"/>
                    <a:gd name="T30" fmla="*/ 99 w 100"/>
                    <a:gd name="T31" fmla="*/ 11 h 93"/>
                    <a:gd name="T32" fmla="*/ 99 w 100"/>
                    <a:gd name="T33" fmla="*/ 16 h 93"/>
                    <a:gd name="T34" fmla="*/ 95 w 100"/>
                    <a:gd name="T35" fmla="*/ 22 h 93"/>
                    <a:gd name="T36" fmla="*/ 86 w 100"/>
                    <a:gd name="T37" fmla="*/ 24 h 93"/>
                    <a:gd name="T38" fmla="*/ 84 w 100"/>
                    <a:gd name="T39" fmla="*/ 26 h 93"/>
                    <a:gd name="T40" fmla="*/ 83 w 100"/>
                    <a:gd name="T41" fmla="*/ 28 h 93"/>
                    <a:gd name="T42" fmla="*/ 75 w 100"/>
                    <a:gd name="T43" fmla="*/ 33 h 93"/>
                    <a:gd name="T44" fmla="*/ 75 w 100"/>
                    <a:gd name="T45" fmla="*/ 36 h 93"/>
                    <a:gd name="T46" fmla="*/ 75 w 100"/>
                    <a:gd name="T47" fmla="*/ 40 h 93"/>
                    <a:gd name="T48" fmla="*/ 68 w 100"/>
                    <a:gd name="T49" fmla="*/ 42 h 93"/>
                    <a:gd name="T50" fmla="*/ 66 w 100"/>
                    <a:gd name="T51" fmla="*/ 47 h 93"/>
                    <a:gd name="T52" fmla="*/ 64 w 100"/>
                    <a:gd name="T53" fmla="*/ 49 h 93"/>
                    <a:gd name="T54" fmla="*/ 59 w 100"/>
                    <a:gd name="T55" fmla="*/ 53 h 93"/>
                    <a:gd name="T56" fmla="*/ 55 w 100"/>
                    <a:gd name="T57" fmla="*/ 54 h 93"/>
                    <a:gd name="T58" fmla="*/ 53 w 100"/>
                    <a:gd name="T59" fmla="*/ 57 h 93"/>
                    <a:gd name="T60" fmla="*/ 43 w 100"/>
                    <a:gd name="T61" fmla="*/ 55 h 93"/>
                    <a:gd name="T62" fmla="*/ 39 w 100"/>
                    <a:gd name="T63" fmla="*/ 66 h 93"/>
                    <a:gd name="T64" fmla="*/ 35 w 100"/>
                    <a:gd name="T65" fmla="*/ 71 h 93"/>
                    <a:gd name="T66" fmla="*/ 27 w 100"/>
                    <a:gd name="T67" fmla="*/ 71 h 93"/>
                    <a:gd name="T68" fmla="*/ 21 w 100"/>
                    <a:gd name="T69" fmla="*/ 75 h 93"/>
                    <a:gd name="T70" fmla="*/ 20 w 100"/>
                    <a:gd name="T71" fmla="*/ 80 h 93"/>
                    <a:gd name="T72" fmla="*/ 19 w 100"/>
                    <a:gd name="T73" fmla="*/ 85 h 93"/>
                    <a:gd name="T74" fmla="*/ 14 w 100"/>
                    <a:gd name="T75" fmla="*/ 85 h 93"/>
                    <a:gd name="T76" fmla="*/ 14 w 100"/>
                    <a:gd name="T77" fmla="*/ 92 h 93"/>
                    <a:gd name="T78" fmla="*/ 12 w 100"/>
                    <a:gd name="T79" fmla="*/ 93 h 93"/>
                    <a:gd name="T80" fmla="*/ 7 w 100"/>
                    <a:gd name="T81" fmla="*/ 89 h 93"/>
                    <a:gd name="T82" fmla="*/ 1 w 100"/>
                    <a:gd name="T83" fmla="*/ 80 h 93"/>
                    <a:gd name="T84" fmla="*/ 0 w 100"/>
                    <a:gd name="T85" fmla="*/ 76 h 93"/>
                    <a:gd name="T86" fmla="*/ 7 w 100"/>
                    <a:gd name="T87" fmla="*/ 73 h 93"/>
                    <a:gd name="T88" fmla="*/ 7 w 100"/>
                    <a:gd name="T89" fmla="*/ 69 h 93"/>
                    <a:gd name="T90" fmla="*/ 17 w 100"/>
                    <a:gd name="T91" fmla="*/ 64 h 93"/>
                    <a:gd name="T92" fmla="*/ 17 w 100"/>
                    <a:gd name="T93" fmla="*/ 60 h 93"/>
                    <a:gd name="T94" fmla="*/ 22 w 100"/>
                    <a:gd name="T95" fmla="*/ 57 h 93"/>
                    <a:gd name="T96" fmla="*/ 32 w 100"/>
                    <a:gd name="T97" fmla="*/ 53 h 93"/>
                    <a:gd name="T98" fmla="*/ 35 w 100"/>
                    <a:gd name="T99" fmla="*/ 53 h 93"/>
                    <a:gd name="T100" fmla="*/ 38 w 100"/>
                    <a:gd name="T101" fmla="*/ 55 h 93"/>
                    <a:gd name="T102" fmla="*/ 42 w 100"/>
                    <a:gd name="T103" fmla="*/ 49 h 93"/>
                    <a:gd name="T104" fmla="*/ 45 w 100"/>
                    <a:gd name="T105" fmla="*/ 48 h 93"/>
                    <a:gd name="T106" fmla="*/ 48 w 100"/>
                    <a:gd name="T107" fmla="*/ 43 h 93"/>
                    <a:gd name="T108" fmla="*/ 51 w 100"/>
                    <a:gd name="T109" fmla="*/ 38 h 93"/>
                    <a:gd name="T110" fmla="*/ 49 w 100"/>
                    <a:gd name="T111" fmla="*/ 3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93">
                      <a:moveTo>
                        <a:pt x="47" y="35"/>
                      </a:moveTo>
                      <a:lnTo>
                        <a:pt x="47" y="35"/>
                      </a:lnTo>
                      <a:lnTo>
                        <a:pt x="46" y="34"/>
                      </a:lnTo>
                      <a:lnTo>
                        <a:pt x="47" y="33"/>
                      </a:lnTo>
                      <a:lnTo>
                        <a:pt x="49" y="33"/>
                      </a:lnTo>
                      <a:lnTo>
                        <a:pt x="49" y="34"/>
                      </a:lnTo>
                      <a:lnTo>
                        <a:pt x="51" y="35"/>
                      </a:lnTo>
                      <a:lnTo>
                        <a:pt x="51" y="35"/>
                      </a:lnTo>
                      <a:lnTo>
                        <a:pt x="53" y="35"/>
                      </a:lnTo>
                      <a:lnTo>
                        <a:pt x="55" y="33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1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2" y="16"/>
                      </a:lnTo>
                      <a:lnTo>
                        <a:pt x="73" y="14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7" y="10"/>
                      </a:lnTo>
                      <a:lnTo>
                        <a:pt x="81" y="11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7" y="14"/>
                      </a:lnTo>
                      <a:lnTo>
                        <a:pt x="87" y="12"/>
                      </a:lnTo>
                      <a:lnTo>
                        <a:pt x="85" y="9"/>
                      </a:lnTo>
                      <a:lnTo>
                        <a:pt x="83" y="8"/>
                      </a:lnTo>
                      <a:lnTo>
                        <a:pt x="83" y="8"/>
                      </a:lnTo>
                      <a:lnTo>
                        <a:pt x="87" y="4"/>
                      </a:lnTo>
                      <a:lnTo>
                        <a:pt x="89" y="2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4" y="3"/>
                      </a:lnTo>
                      <a:lnTo>
                        <a:pt x="95" y="6"/>
                      </a:lnTo>
                      <a:lnTo>
                        <a:pt x="94" y="10"/>
                      </a:lnTo>
                      <a:lnTo>
                        <a:pt x="93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6" y="14"/>
                      </a:lnTo>
                      <a:lnTo>
                        <a:pt x="97" y="10"/>
                      </a:lnTo>
                      <a:lnTo>
                        <a:pt x="97" y="10"/>
                      </a:lnTo>
                      <a:lnTo>
                        <a:pt x="99" y="11"/>
                      </a:lnTo>
                      <a:lnTo>
                        <a:pt x="100" y="13"/>
                      </a:lnTo>
                      <a:lnTo>
                        <a:pt x="100" y="14"/>
                      </a:lnTo>
                      <a:lnTo>
                        <a:pt x="99" y="16"/>
                      </a:lnTo>
                      <a:lnTo>
                        <a:pt x="97" y="20"/>
                      </a:lnTo>
                      <a:lnTo>
                        <a:pt x="95" y="22"/>
                      </a:lnTo>
                      <a:lnTo>
                        <a:pt x="95" y="22"/>
                      </a:lnTo>
                      <a:lnTo>
                        <a:pt x="92" y="22"/>
                      </a:lnTo>
                      <a:lnTo>
                        <a:pt x="89" y="22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4" y="24"/>
                      </a:lnTo>
                      <a:lnTo>
                        <a:pt x="84" y="26"/>
                      </a:lnTo>
                      <a:lnTo>
                        <a:pt x="84" y="27"/>
                      </a:lnTo>
                      <a:lnTo>
                        <a:pt x="83" y="28"/>
                      </a:lnTo>
                      <a:lnTo>
                        <a:pt x="83" y="28"/>
                      </a:lnTo>
                      <a:lnTo>
                        <a:pt x="79" y="30"/>
                      </a:lnTo>
                      <a:lnTo>
                        <a:pt x="77" y="31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9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2" y="41"/>
                      </a:lnTo>
                      <a:lnTo>
                        <a:pt x="68" y="42"/>
                      </a:lnTo>
                      <a:lnTo>
                        <a:pt x="68" y="42"/>
                      </a:lnTo>
                      <a:lnTo>
                        <a:pt x="67" y="44"/>
                      </a:lnTo>
                      <a:lnTo>
                        <a:pt x="67" y="45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9" y="53"/>
                      </a:lnTo>
                      <a:lnTo>
                        <a:pt x="57" y="54"/>
                      </a:lnTo>
                      <a:lnTo>
                        <a:pt x="55" y="54"/>
                      </a:lnTo>
                      <a:lnTo>
                        <a:pt x="54" y="55"/>
                      </a:lnTo>
                      <a:lnTo>
                        <a:pt x="53" y="57"/>
                      </a:lnTo>
                      <a:lnTo>
                        <a:pt x="53" y="57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43" y="55"/>
                      </a:lnTo>
                      <a:lnTo>
                        <a:pt x="41" y="57"/>
                      </a:lnTo>
                      <a:lnTo>
                        <a:pt x="39" y="62"/>
                      </a:lnTo>
                      <a:lnTo>
                        <a:pt x="39" y="66"/>
                      </a:lnTo>
                      <a:lnTo>
                        <a:pt x="39" y="71"/>
                      </a:lnTo>
                      <a:lnTo>
                        <a:pt x="39" y="71"/>
                      </a:lnTo>
                      <a:lnTo>
                        <a:pt x="35" y="71"/>
                      </a:lnTo>
                      <a:lnTo>
                        <a:pt x="32" y="72"/>
                      </a:lnTo>
                      <a:lnTo>
                        <a:pt x="31" y="72"/>
                      </a:lnTo>
                      <a:lnTo>
                        <a:pt x="27" y="71"/>
                      </a:lnTo>
                      <a:lnTo>
                        <a:pt x="27" y="71"/>
                      </a:lnTo>
                      <a:lnTo>
                        <a:pt x="24" y="73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0" y="77"/>
                      </a:lnTo>
                      <a:lnTo>
                        <a:pt x="20" y="80"/>
                      </a:lnTo>
                      <a:lnTo>
                        <a:pt x="20" y="83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6" y="85"/>
                      </a:lnTo>
                      <a:lnTo>
                        <a:pt x="14" y="85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4" y="90"/>
                      </a:lnTo>
                      <a:lnTo>
                        <a:pt x="14" y="92"/>
                      </a:lnTo>
                      <a:lnTo>
                        <a:pt x="13" y="93"/>
                      </a:lnTo>
                      <a:lnTo>
                        <a:pt x="12" y="93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4" y="85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2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12" y="66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16" y="62"/>
                      </a:lnTo>
                      <a:lnTo>
                        <a:pt x="17" y="60"/>
                      </a:lnTo>
                      <a:lnTo>
                        <a:pt x="19" y="55"/>
                      </a:lnTo>
                      <a:lnTo>
                        <a:pt x="19" y="55"/>
                      </a:lnTo>
                      <a:lnTo>
                        <a:pt x="22" y="57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5" y="53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4"/>
                      </a:lnTo>
                      <a:lnTo>
                        <a:pt x="41" y="51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5" y="48"/>
                      </a:lnTo>
                      <a:lnTo>
                        <a:pt x="45" y="46"/>
                      </a:lnTo>
                      <a:lnTo>
                        <a:pt x="46" y="44"/>
                      </a:lnTo>
                      <a:lnTo>
                        <a:pt x="48" y="43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51" y="36"/>
                      </a:lnTo>
                      <a:lnTo>
                        <a:pt x="49" y="35"/>
                      </a:lnTo>
                      <a:lnTo>
                        <a:pt x="47" y="35"/>
                      </a:lnTo>
                      <a:lnTo>
                        <a:pt x="4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3" name="Freeform 25"/>
                <p:cNvSpPr>
                  <a:spLocks noEditPoints="1"/>
                </p:cNvSpPr>
                <p:nvPr/>
              </p:nvSpPr>
              <p:spPr bwMode="auto">
                <a:xfrm>
                  <a:off x="1428750" y="1974850"/>
                  <a:ext cx="266700" cy="157163"/>
                </a:xfrm>
                <a:custGeom>
                  <a:avLst/>
                  <a:gdLst>
                    <a:gd name="T0" fmla="*/ 14 w 168"/>
                    <a:gd name="T1" fmla="*/ 89 h 99"/>
                    <a:gd name="T2" fmla="*/ 20 w 168"/>
                    <a:gd name="T3" fmla="*/ 87 h 99"/>
                    <a:gd name="T4" fmla="*/ 14 w 168"/>
                    <a:gd name="T5" fmla="*/ 80 h 99"/>
                    <a:gd name="T6" fmla="*/ 8 w 168"/>
                    <a:gd name="T7" fmla="*/ 88 h 99"/>
                    <a:gd name="T8" fmla="*/ 6 w 168"/>
                    <a:gd name="T9" fmla="*/ 81 h 99"/>
                    <a:gd name="T10" fmla="*/ 0 w 168"/>
                    <a:gd name="T11" fmla="*/ 75 h 99"/>
                    <a:gd name="T12" fmla="*/ 7 w 168"/>
                    <a:gd name="T13" fmla="*/ 73 h 99"/>
                    <a:gd name="T14" fmla="*/ 11 w 168"/>
                    <a:gd name="T15" fmla="*/ 75 h 99"/>
                    <a:gd name="T16" fmla="*/ 23 w 168"/>
                    <a:gd name="T17" fmla="*/ 73 h 99"/>
                    <a:gd name="T18" fmla="*/ 33 w 168"/>
                    <a:gd name="T19" fmla="*/ 64 h 99"/>
                    <a:gd name="T20" fmla="*/ 41 w 168"/>
                    <a:gd name="T21" fmla="*/ 66 h 99"/>
                    <a:gd name="T22" fmla="*/ 46 w 168"/>
                    <a:gd name="T23" fmla="*/ 58 h 99"/>
                    <a:gd name="T24" fmla="*/ 52 w 168"/>
                    <a:gd name="T25" fmla="*/ 58 h 99"/>
                    <a:gd name="T26" fmla="*/ 45 w 168"/>
                    <a:gd name="T27" fmla="*/ 64 h 99"/>
                    <a:gd name="T28" fmla="*/ 54 w 168"/>
                    <a:gd name="T29" fmla="*/ 66 h 99"/>
                    <a:gd name="T30" fmla="*/ 61 w 168"/>
                    <a:gd name="T31" fmla="*/ 60 h 99"/>
                    <a:gd name="T32" fmla="*/ 69 w 168"/>
                    <a:gd name="T33" fmla="*/ 56 h 99"/>
                    <a:gd name="T34" fmla="*/ 74 w 168"/>
                    <a:gd name="T35" fmla="*/ 47 h 99"/>
                    <a:gd name="T36" fmla="*/ 85 w 168"/>
                    <a:gd name="T37" fmla="*/ 37 h 99"/>
                    <a:gd name="T38" fmla="*/ 90 w 168"/>
                    <a:gd name="T39" fmla="*/ 35 h 99"/>
                    <a:gd name="T40" fmla="*/ 98 w 168"/>
                    <a:gd name="T41" fmla="*/ 31 h 99"/>
                    <a:gd name="T42" fmla="*/ 116 w 168"/>
                    <a:gd name="T43" fmla="*/ 28 h 99"/>
                    <a:gd name="T44" fmla="*/ 129 w 168"/>
                    <a:gd name="T45" fmla="*/ 20 h 99"/>
                    <a:gd name="T46" fmla="*/ 140 w 168"/>
                    <a:gd name="T47" fmla="*/ 12 h 99"/>
                    <a:gd name="T48" fmla="*/ 142 w 168"/>
                    <a:gd name="T49" fmla="*/ 5 h 99"/>
                    <a:gd name="T50" fmla="*/ 149 w 168"/>
                    <a:gd name="T51" fmla="*/ 11 h 99"/>
                    <a:gd name="T52" fmla="*/ 156 w 168"/>
                    <a:gd name="T53" fmla="*/ 6 h 99"/>
                    <a:gd name="T54" fmla="*/ 161 w 168"/>
                    <a:gd name="T55" fmla="*/ 12 h 99"/>
                    <a:gd name="T56" fmla="*/ 165 w 168"/>
                    <a:gd name="T57" fmla="*/ 0 h 99"/>
                    <a:gd name="T58" fmla="*/ 164 w 168"/>
                    <a:gd name="T59" fmla="*/ 14 h 99"/>
                    <a:gd name="T60" fmla="*/ 155 w 168"/>
                    <a:gd name="T61" fmla="*/ 24 h 99"/>
                    <a:gd name="T62" fmla="*/ 143 w 168"/>
                    <a:gd name="T63" fmla="*/ 32 h 99"/>
                    <a:gd name="T64" fmla="*/ 134 w 168"/>
                    <a:gd name="T65" fmla="*/ 37 h 99"/>
                    <a:gd name="T66" fmla="*/ 119 w 168"/>
                    <a:gd name="T67" fmla="*/ 48 h 99"/>
                    <a:gd name="T68" fmla="*/ 108 w 168"/>
                    <a:gd name="T69" fmla="*/ 51 h 99"/>
                    <a:gd name="T70" fmla="*/ 104 w 168"/>
                    <a:gd name="T71" fmla="*/ 56 h 99"/>
                    <a:gd name="T72" fmla="*/ 99 w 168"/>
                    <a:gd name="T73" fmla="*/ 57 h 99"/>
                    <a:gd name="T74" fmla="*/ 83 w 168"/>
                    <a:gd name="T75" fmla="*/ 57 h 99"/>
                    <a:gd name="T76" fmla="*/ 79 w 168"/>
                    <a:gd name="T77" fmla="*/ 64 h 99"/>
                    <a:gd name="T78" fmla="*/ 69 w 168"/>
                    <a:gd name="T79" fmla="*/ 66 h 99"/>
                    <a:gd name="T80" fmla="*/ 67 w 168"/>
                    <a:gd name="T81" fmla="*/ 73 h 99"/>
                    <a:gd name="T82" fmla="*/ 54 w 168"/>
                    <a:gd name="T83" fmla="*/ 77 h 99"/>
                    <a:gd name="T84" fmla="*/ 51 w 168"/>
                    <a:gd name="T85" fmla="*/ 84 h 99"/>
                    <a:gd name="T86" fmla="*/ 29 w 168"/>
                    <a:gd name="T87" fmla="*/ 96 h 99"/>
                    <a:gd name="T88" fmla="*/ 23 w 168"/>
                    <a:gd name="T89" fmla="*/ 90 h 99"/>
                    <a:gd name="T90" fmla="*/ 20 w 168"/>
                    <a:gd name="T91" fmla="*/ 96 h 99"/>
                    <a:gd name="T92" fmla="*/ 10 w 168"/>
                    <a:gd name="T93" fmla="*/ 99 h 99"/>
                    <a:gd name="T94" fmla="*/ 13 w 168"/>
                    <a:gd name="T95" fmla="*/ 94 h 99"/>
                    <a:gd name="T96" fmla="*/ 31 w 168"/>
                    <a:gd name="T97" fmla="*/ 78 h 99"/>
                    <a:gd name="T98" fmla="*/ 25 w 168"/>
                    <a:gd name="T99" fmla="*/ 83 h 99"/>
                    <a:gd name="T100" fmla="*/ 32 w 168"/>
                    <a:gd name="T101" fmla="*/ 81 h 99"/>
                    <a:gd name="T102" fmla="*/ 31 w 168"/>
                    <a:gd name="T103" fmla="*/ 7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8" h="99">
                      <a:moveTo>
                        <a:pt x="11" y="90"/>
                      </a:moveTo>
                      <a:lnTo>
                        <a:pt x="11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4" y="89"/>
                      </a:lnTo>
                      <a:lnTo>
                        <a:pt x="17" y="92"/>
                      </a:lnTo>
                      <a:lnTo>
                        <a:pt x="19" y="92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7"/>
                      </a:lnTo>
                      <a:lnTo>
                        <a:pt x="19" y="85"/>
                      </a:lnTo>
                      <a:lnTo>
                        <a:pt x="18" y="83"/>
                      </a:lnTo>
                      <a:lnTo>
                        <a:pt x="18" y="80"/>
                      </a:lnTo>
                      <a:lnTo>
                        <a:pt x="18" y="80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9" y="85"/>
                      </a:lnTo>
                      <a:lnTo>
                        <a:pt x="9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7" y="87"/>
                      </a:lnTo>
                      <a:lnTo>
                        <a:pt x="7" y="84"/>
                      </a:lnTo>
                      <a:lnTo>
                        <a:pt x="7" y="84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3" y="80"/>
                      </a:lnTo>
                      <a:lnTo>
                        <a:pt x="1" y="79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" y="75"/>
                      </a:lnTo>
                      <a:lnTo>
                        <a:pt x="4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8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3" y="74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1" y="72"/>
                      </a:lnTo>
                      <a:lnTo>
                        <a:pt x="23" y="73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9" y="69"/>
                      </a:lnTo>
                      <a:lnTo>
                        <a:pt x="31" y="67"/>
                      </a:lnTo>
                      <a:lnTo>
                        <a:pt x="33" y="64"/>
                      </a:lnTo>
                      <a:lnTo>
                        <a:pt x="33" y="64"/>
                      </a:lnTo>
                      <a:lnTo>
                        <a:pt x="36" y="64"/>
                      </a:lnTo>
                      <a:lnTo>
                        <a:pt x="38" y="65"/>
                      </a:lnTo>
                      <a:lnTo>
                        <a:pt x="39" y="66"/>
                      </a:lnTo>
                      <a:lnTo>
                        <a:pt x="41" y="66"/>
                      </a:lnTo>
                      <a:lnTo>
                        <a:pt x="41" y="66"/>
                      </a:lnTo>
                      <a:lnTo>
                        <a:pt x="43" y="65"/>
                      </a:lnTo>
                      <a:lnTo>
                        <a:pt x="44" y="64"/>
                      </a:lnTo>
                      <a:lnTo>
                        <a:pt x="45" y="60"/>
                      </a:lnTo>
                      <a:lnTo>
                        <a:pt x="46" y="58"/>
                      </a:lnTo>
                      <a:lnTo>
                        <a:pt x="47" y="56"/>
                      </a:lnTo>
                      <a:lnTo>
                        <a:pt x="49" y="55"/>
                      </a:lnTo>
                      <a:lnTo>
                        <a:pt x="51" y="55"/>
                      </a:lnTo>
                      <a:lnTo>
                        <a:pt x="51" y="55"/>
                      </a:lnTo>
                      <a:lnTo>
                        <a:pt x="52" y="58"/>
                      </a:lnTo>
                      <a:lnTo>
                        <a:pt x="53" y="60"/>
                      </a:lnTo>
                      <a:lnTo>
                        <a:pt x="53" y="60"/>
                      </a:lnTo>
                      <a:lnTo>
                        <a:pt x="52" y="61"/>
                      </a:lnTo>
                      <a:lnTo>
                        <a:pt x="50" y="63"/>
                      </a:lnTo>
                      <a:lnTo>
                        <a:pt x="45" y="64"/>
                      </a:lnTo>
                      <a:lnTo>
                        <a:pt x="45" y="64"/>
                      </a:lnTo>
                      <a:lnTo>
                        <a:pt x="45" y="66"/>
                      </a:lnTo>
                      <a:lnTo>
                        <a:pt x="47" y="67"/>
                      </a:lnTo>
                      <a:lnTo>
                        <a:pt x="50" y="67"/>
                      </a:lnTo>
                      <a:lnTo>
                        <a:pt x="54" y="66"/>
                      </a:lnTo>
                      <a:lnTo>
                        <a:pt x="59" y="64"/>
                      </a:lnTo>
                      <a:lnTo>
                        <a:pt x="59" y="64"/>
                      </a:lnTo>
                      <a:lnTo>
                        <a:pt x="60" y="62"/>
                      </a:lnTo>
                      <a:lnTo>
                        <a:pt x="61" y="60"/>
                      </a:lnTo>
                      <a:lnTo>
                        <a:pt x="61" y="60"/>
                      </a:lnTo>
                      <a:lnTo>
                        <a:pt x="63" y="60"/>
                      </a:lnTo>
                      <a:lnTo>
                        <a:pt x="65" y="60"/>
                      </a:lnTo>
                      <a:lnTo>
                        <a:pt x="65" y="60"/>
                      </a:lnTo>
                      <a:lnTo>
                        <a:pt x="68" y="57"/>
                      </a:lnTo>
                      <a:lnTo>
                        <a:pt x="69" y="56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2" y="46"/>
                      </a:lnTo>
                      <a:lnTo>
                        <a:pt x="72" y="46"/>
                      </a:lnTo>
                      <a:lnTo>
                        <a:pt x="74" y="47"/>
                      </a:lnTo>
                      <a:lnTo>
                        <a:pt x="78" y="46"/>
                      </a:lnTo>
                      <a:lnTo>
                        <a:pt x="80" y="46"/>
                      </a:lnTo>
                      <a:lnTo>
                        <a:pt x="81" y="44"/>
                      </a:lnTo>
                      <a:lnTo>
                        <a:pt x="83" y="41"/>
                      </a:lnTo>
                      <a:lnTo>
                        <a:pt x="85" y="37"/>
                      </a:lnTo>
                      <a:lnTo>
                        <a:pt x="85" y="37"/>
                      </a:lnTo>
                      <a:lnTo>
                        <a:pt x="87" y="37"/>
                      </a:lnTo>
                      <a:lnTo>
                        <a:pt x="90" y="37"/>
                      </a:lnTo>
                      <a:lnTo>
                        <a:pt x="90" y="37"/>
                      </a:lnTo>
                      <a:lnTo>
                        <a:pt x="90" y="35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2" y="32"/>
                      </a:lnTo>
                      <a:lnTo>
                        <a:pt x="94" y="32"/>
                      </a:lnTo>
                      <a:lnTo>
                        <a:pt x="98" y="31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106" y="29"/>
                      </a:lnTo>
                      <a:lnTo>
                        <a:pt x="110" y="29"/>
                      </a:lnTo>
                      <a:lnTo>
                        <a:pt x="116" y="28"/>
                      </a:lnTo>
                      <a:lnTo>
                        <a:pt x="126" y="28"/>
                      </a:lnTo>
                      <a:lnTo>
                        <a:pt x="126" y="28"/>
                      </a:lnTo>
                      <a:lnTo>
                        <a:pt x="127" y="26"/>
                      </a:lnTo>
                      <a:lnTo>
                        <a:pt x="128" y="24"/>
                      </a:lnTo>
                      <a:lnTo>
                        <a:pt x="129" y="20"/>
                      </a:lnTo>
                      <a:lnTo>
                        <a:pt x="130" y="15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lnTo>
                        <a:pt x="136" y="12"/>
                      </a:lnTo>
                      <a:lnTo>
                        <a:pt x="140" y="12"/>
                      </a:lnTo>
                      <a:lnTo>
                        <a:pt x="141" y="12"/>
                      </a:lnTo>
                      <a:lnTo>
                        <a:pt x="141" y="11"/>
                      </a:lnTo>
                      <a:lnTo>
                        <a:pt x="139" y="5"/>
                      </a:lnTo>
                      <a:lnTo>
                        <a:pt x="139" y="5"/>
                      </a:lnTo>
                      <a:lnTo>
                        <a:pt x="142" y="5"/>
                      </a:lnTo>
                      <a:lnTo>
                        <a:pt x="144" y="6"/>
                      </a:lnTo>
                      <a:lnTo>
                        <a:pt x="146" y="7"/>
                      </a:lnTo>
                      <a:lnTo>
                        <a:pt x="146" y="11"/>
                      </a:lnTo>
                      <a:lnTo>
                        <a:pt x="146" y="11"/>
                      </a:lnTo>
                      <a:lnTo>
                        <a:pt x="149" y="11"/>
                      </a:lnTo>
                      <a:lnTo>
                        <a:pt x="152" y="10"/>
                      </a:lnTo>
                      <a:lnTo>
                        <a:pt x="154" y="8"/>
                      </a:lnTo>
                      <a:lnTo>
                        <a:pt x="154" y="5"/>
                      </a:lnTo>
                      <a:lnTo>
                        <a:pt x="154" y="5"/>
                      </a:lnTo>
                      <a:lnTo>
                        <a:pt x="156" y="6"/>
                      </a:lnTo>
                      <a:lnTo>
                        <a:pt x="158" y="8"/>
                      </a:lnTo>
                      <a:lnTo>
                        <a:pt x="158" y="10"/>
                      </a:lnTo>
                      <a:lnTo>
                        <a:pt x="160" y="13"/>
                      </a:lnTo>
                      <a:lnTo>
                        <a:pt x="160" y="13"/>
                      </a:lnTo>
                      <a:lnTo>
                        <a:pt x="161" y="12"/>
                      </a:lnTo>
                      <a:lnTo>
                        <a:pt x="162" y="10"/>
                      </a:lnTo>
                      <a:lnTo>
                        <a:pt x="162" y="4"/>
                      </a:lnTo>
                      <a:lnTo>
                        <a:pt x="162" y="2"/>
                      </a:lnTo>
                      <a:lnTo>
                        <a:pt x="163" y="1"/>
                      </a:lnTo>
                      <a:lnTo>
                        <a:pt x="165" y="0"/>
                      </a:lnTo>
                      <a:lnTo>
                        <a:pt x="168" y="1"/>
                      </a:lnTo>
                      <a:lnTo>
                        <a:pt x="168" y="1"/>
                      </a:lnTo>
                      <a:lnTo>
                        <a:pt x="167" y="5"/>
                      </a:lnTo>
                      <a:lnTo>
                        <a:pt x="165" y="10"/>
                      </a:lnTo>
                      <a:lnTo>
                        <a:pt x="164" y="14"/>
                      </a:lnTo>
                      <a:lnTo>
                        <a:pt x="164" y="16"/>
                      </a:lnTo>
                      <a:lnTo>
                        <a:pt x="164" y="19"/>
                      </a:lnTo>
                      <a:lnTo>
                        <a:pt x="164" y="19"/>
                      </a:lnTo>
                      <a:lnTo>
                        <a:pt x="160" y="21"/>
                      </a:lnTo>
                      <a:lnTo>
                        <a:pt x="155" y="24"/>
                      </a:lnTo>
                      <a:lnTo>
                        <a:pt x="151" y="26"/>
                      </a:lnTo>
                      <a:lnTo>
                        <a:pt x="146" y="28"/>
                      </a:lnTo>
                      <a:lnTo>
                        <a:pt x="146" y="28"/>
                      </a:lnTo>
                      <a:lnTo>
                        <a:pt x="144" y="29"/>
                      </a:lnTo>
                      <a:lnTo>
                        <a:pt x="143" y="32"/>
                      </a:lnTo>
                      <a:lnTo>
                        <a:pt x="143" y="34"/>
                      </a:lnTo>
                      <a:lnTo>
                        <a:pt x="142" y="35"/>
                      </a:lnTo>
                      <a:lnTo>
                        <a:pt x="142" y="35"/>
                      </a:lnTo>
                      <a:lnTo>
                        <a:pt x="137" y="36"/>
                      </a:lnTo>
                      <a:lnTo>
                        <a:pt x="134" y="37"/>
                      </a:lnTo>
                      <a:lnTo>
                        <a:pt x="134" y="37"/>
                      </a:lnTo>
                      <a:lnTo>
                        <a:pt x="129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6" y="49"/>
                      </a:lnTo>
                      <a:lnTo>
                        <a:pt x="113" y="49"/>
                      </a:lnTo>
                      <a:lnTo>
                        <a:pt x="110" y="49"/>
                      </a:lnTo>
                      <a:lnTo>
                        <a:pt x="108" y="51"/>
                      </a:lnTo>
                      <a:lnTo>
                        <a:pt x="108" y="51"/>
                      </a:lnTo>
                      <a:lnTo>
                        <a:pt x="106" y="53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lnTo>
                        <a:pt x="104" y="56"/>
                      </a:lnTo>
                      <a:lnTo>
                        <a:pt x="103" y="56"/>
                      </a:lnTo>
                      <a:lnTo>
                        <a:pt x="102" y="56"/>
                      </a:lnTo>
                      <a:lnTo>
                        <a:pt x="101" y="57"/>
                      </a:lnTo>
                      <a:lnTo>
                        <a:pt x="101" y="57"/>
                      </a:lnTo>
                      <a:lnTo>
                        <a:pt x="99" y="57"/>
                      </a:lnTo>
                      <a:lnTo>
                        <a:pt x="95" y="57"/>
                      </a:lnTo>
                      <a:lnTo>
                        <a:pt x="91" y="59"/>
                      </a:lnTo>
                      <a:lnTo>
                        <a:pt x="87" y="60"/>
                      </a:lnTo>
                      <a:lnTo>
                        <a:pt x="85" y="59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1" y="58"/>
                      </a:lnTo>
                      <a:lnTo>
                        <a:pt x="80" y="58"/>
                      </a:lnTo>
                      <a:lnTo>
                        <a:pt x="79" y="61"/>
                      </a:lnTo>
                      <a:lnTo>
                        <a:pt x="79" y="64"/>
                      </a:lnTo>
                      <a:lnTo>
                        <a:pt x="78" y="65"/>
                      </a:lnTo>
                      <a:lnTo>
                        <a:pt x="76" y="66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69" y="66"/>
                      </a:lnTo>
                      <a:lnTo>
                        <a:pt x="68" y="67"/>
                      </a:lnTo>
                      <a:lnTo>
                        <a:pt x="67" y="68"/>
                      </a:lnTo>
                      <a:lnTo>
                        <a:pt x="67" y="69"/>
                      </a:lnTo>
                      <a:lnTo>
                        <a:pt x="67" y="73"/>
                      </a:lnTo>
                      <a:lnTo>
                        <a:pt x="67" y="73"/>
                      </a:lnTo>
                      <a:lnTo>
                        <a:pt x="65" y="73"/>
                      </a:lnTo>
                      <a:lnTo>
                        <a:pt x="63" y="74"/>
                      </a:lnTo>
                      <a:lnTo>
                        <a:pt x="61" y="75"/>
                      </a:lnTo>
                      <a:lnTo>
                        <a:pt x="61" y="75"/>
                      </a:lnTo>
                      <a:lnTo>
                        <a:pt x="54" y="77"/>
                      </a:lnTo>
                      <a:lnTo>
                        <a:pt x="53" y="78"/>
                      </a:lnTo>
                      <a:lnTo>
                        <a:pt x="52" y="80"/>
                      </a:lnTo>
                      <a:lnTo>
                        <a:pt x="51" y="81"/>
                      </a:lnTo>
                      <a:lnTo>
                        <a:pt x="51" y="84"/>
                      </a:lnTo>
                      <a:lnTo>
                        <a:pt x="51" y="84"/>
                      </a:lnTo>
                      <a:lnTo>
                        <a:pt x="47" y="84"/>
                      </a:lnTo>
                      <a:lnTo>
                        <a:pt x="44" y="85"/>
                      </a:lnTo>
                      <a:lnTo>
                        <a:pt x="39" y="88"/>
                      </a:lnTo>
                      <a:lnTo>
                        <a:pt x="34" y="92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6"/>
                      </a:lnTo>
                      <a:lnTo>
                        <a:pt x="25" y="94"/>
                      </a:lnTo>
                      <a:lnTo>
                        <a:pt x="24" y="92"/>
                      </a:lnTo>
                      <a:lnTo>
                        <a:pt x="23" y="90"/>
                      </a:lnTo>
                      <a:lnTo>
                        <a:pt x="23" y="90"/>
                      </a:lnTo>
                      <a:lnTo>
                        <a:pt x="21" y="92"/>
                      </a:lnTo>
                      <a:lnTo>
                        <a:pt x="21" y="93"/>
                      </a:lnTo>
                      <a:lnTo>
                        <a:pt x="20" y="96"/>
                      </a:lnTo>
                      <a:lnTo>
                        <a:pt x="20" y="96"/>
                      </a:lnTo>
                      <a:lnTo>
                        <a:pt x="18" y="95"/>
                      </a:lnTo>
                      <a:lnTo>
                        <a:pt x="16" y="96"/>
                      </a:lnTo>
                      <a:lnTo>
                        <a:pt x="12" y="98"/>
                      </a:lnTo>
                      <a:lnTo>
                        <a:pt x="11" y="99"/>
                      </a:lnTo>
                      <a:lnTo>
                        <a:pt x="10" y="99"/>
                      </a:lnTo>
                      <a:lnTo>
                        <a:pt x="9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2" y="92"/>
                      </a:lnTo>
                      <a:lnTo>
                        <a:pt x="11" y="90"/>
                      </a:lnTo>
                      <a:lnTo>
                        <a:pt x="11" y="90"/>
                      </a:lnTo>
                      <a:close/>
                      <a:moveTo>
                        <a:pt x="31" y="78"/>
                      </a:moveTo>
                      <a:lnTo>
                        <a:pt x="31" y="78"/>
                      </a:lnTo>
                      <a:lnTo>
                        <a:pt x="31" y="79"/>
                      </a:lnTo>
                      <a:lnTo>
                        <a:pt x="30" y="80"/>
                      </a:lnTo>
                      <a:lnTo>
                        <a:pt x="27" y="81"/>
                      </a:lnTo>
                      <a:lnTo>
                        <a:pt x="25" y="83"/>
                      </a:lnTo>
                      <a:lnTo>
                        <a:pt x="25" y="83"/>
                      </a:lnTo>
                      <a:lnTo>
                        <a:pt x="27" y="84"/>
                      </a:lnTo>
                      <a:lnTo>
                        <a:pt x="27" y="84"/>
                      </a:lnTo>
                      <a:lnTo>
                        <a:pt x="27" y="83"/>
                      </a:lnTo>
                      <a:lnTo>
                        <a:pt x="29" y="82"/>
                      </a:lnTo>
                      <a:lnTo>
                        <a:pt x="32" y="81"/>
                      </a:lnTo>
                      <a:lnTo>
                        <a:pt x="33" y="80"/>
                      </a:lnTo>
                      <a:lnTo>
                        <a:pt x="34" y="80"/>
                      </a:lnTo>
                      <a:lnTo>
                        <a:pt x="33" y="79"/>
                      </a:lnTo>
                      <a:lnTo>
                        <a:pt x="31" y="78"/>
                      </a:ln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4" name="Freeform 26"/>
                <p:cNvSpPr>
                  <a:spLocks noEditPoints="1"/>
                </p:cNvSpPr>
                <p:nvPr/>
              </p:nvSpPr>
              <p:spPr bwMode="auto">
                <a:xfrm>
                  <a:off x="1716088" y="1847850"/>
                  <a:ext cx="971550" cy="139700"/>
                </a:xfrm>
                <a:custGeom>
                  <a:avLst/>
                  <a:gdLst>
                    <a:gd name="T0" fmla="*/ 113 w 612"/>
                    <a:gd name="T1" fmla="*/ 31 h 88"/>
                    <a:gd name="T2" fmla="*/ 126 w 612"/>
                    <a:gd name="T3" fmla="*/ 27 h 88"/>
                    <a:gd name="T4" fmla="*/ 139 w 612"/>
                    <a:gd name="T5" fmla="*/ 25 h 88"/>
                    <a:gd name="T6" fmla="*/ 154 w 612"/>
                    <a:gd name="T7" fmla="*/ 34 h 88"/>
                    <a:gd name="T8" fmla="*/ 173 w 612"/>
                    <a:gd name="T9" fmla="*/ 30 h 88"/>
                    <a:gd name="T10" fmla="*/ 200 w 612"/>
                    <a:gd name="T11" fmla="*/ 13 h 88"/>
                    <a:gd name="T12" fmla="*/ 218 w 612"/>
                    <a:gd name="T13" fmla="*/ 12 h 88"/>
                    <a:gd name="T14" fmla="*/ 240 w 612"/>
                    <a:gd name="T15" fmla="*/ 16 h 88"/>
                    <a:gd name="T16" fmla="*/ 265 w 612"/>
                    <a:gd name="T17" fmla="*/ 12 h 88"/>
                    <a:gd name="T18" fmla="*/ 283 w 612"/>
                    <a:gd name="T19" fmla="*/ 9 h 88"/>
                    <a:gd name="T20" fmla="*/ 288 w 612"/>
                    <a:gd name="T21" fmla="*/ 14 h 88"/>
                    <a:gd name="T22" fmla="*/ 292 w 612"/>
                    <a:gd name="T23" fmla="*/ 0 h 88"/>
                    <a:gd name="T24" fmla="*/ 308 w 612"/>
                    <a:gd name="T25" fmla="*/ 12 h 88"/>
                    <a:gd name="T26" fmla="*/ 319 w 612"/>
                    <a:gd name="T27" fmla="*/ 13 h 88"/>
                    <a:gd name="T28" fmla="*/ 333 w 612"/>
                    <a:gd name="T29" fmla="*/ 7 h 88"/>
                    <a:gd name="T30" fmla="*/ 345 w 612"/>
                    <a:gd name="T31" fmla="*/ 5 h 88"/>
                    <a:gd name="T32" fmla="*/ 360 w 612"/>
                    <a:gd name="T33" fmla="*/ 6 h 88"/>
                    <a:gd name="T34" fmla="*/ 373 w 612"/>
                    <a:gd name="T35" fmla="*/ 12 h 88"/>
                    <a:gd name="T36" fmla="*/ 385 w 612"/>
                    <a:gd name="T37" fmla="*/ 17 h 88"/>
                    <a:gd name="T38" fmla="*/ 408 w 612"/>
                    <a:gd name="T39" fmla="*/ 18 h 88"/>
                    <a:gd name="T40" fmla="*/ 429 w 612"/>
                    <a:gd name="T41" fmla="*/ 13 h 88"/>
                    <a:gd name="T42" fmla="*/ 448 w 612"/>
                    <a:gd name="T43" fmla="*/ 9 h 88"/>
                    <a:gd name="T44" fmla="*/ 459 w 612"/>
                    <a:gd name="T45" fmla="*/ 16 h 88"/>
                    <a:gd name="T46" fmla="*/ 466 w 612"/>
                    <a:gd name="T47" fmla="*/ 30 h 88"/>
                    <a:gd name="T48" fmla="*/ 488 w 612"/>
                    <a:gd name="T49" fmla="*/ 30 h 88"/>
                    <a:gd name="T50" fmla="*/ 505 w 612"/>
                    <a:gd name="T51" fmla="*/ 32 h 88"/>
                    <a:gd name="T52" fmla="*/ 518 w 612"/>
                    <a:gd name="T53" fmla="*/ 39 h 88"/>
                    <a:gd name="T54" fmla="*/ 523 w 612"/>
                    <a:gd name="T55" fmla="*/ 41 h 88"/>
                    <a:gd name="T56" fmla="*/ 537 w 612"/>
                    <a:gd name="T57" fmla="*/ 41 h 88"/>
                    <a:gd name="T58" fmla="*/ 551 w 612"/>
                    <a:gd name="T59" fmla="*/ 45 h 88"/>
                    <a:gd name="T60" fmla="*/ 569 w 612"/>
                    <a:gd name="T61" fmla="*/ 51 h 88"/>
                    <a:gd name="T62" fmla="*/ 597 w 612"/>
                    <a:gd name="T63" fmla="*/ 59 h 88"/>
                    <a:gd name="T64" fmla="*/ 607 w 612"/>
                    <a:gd name="T65" fmla="*/ 85 h 88"/>
                    <a:gd name="T66" fmla="*/ 585 w 612"/>
                    <a:gd name="T67" fmla="*/ 75 h 88"/>
                    <a:gd name="T68" fmla="*/ 555 w 612"/>
                    <a:gd name="T69" fmla="*/ 70 h 88"/>
                    <a:gd name="T70" fmla="*/ 534 w 612"/>
                    <a:gd name="T71" fmla="*/ 57 h 88"/>
                    <a:gd name="T72" fmla="*/ 496 w 612"/>
                    <a:gd name="T73" fmla="*/ 51 h 88"/>
                    <a:gd name="T74" fmla="*/ 480 w 612"/>
                    <a:gd name="T75" fmla="*/ 46 h 88"/>
                    <a:gd name="T76" fmla="*/ 461 w 612"/>
                    <a:gd name="T77" fmla="*/ 43 h 88"/>
                    <a:gd name="T78" fmla="*/ 424 w 612"/>
                    <a:gd name="T79" fmla="*/ 36 h 88"/>
                    <a:gd name="T80" fmla="*/ 391 w 612"/>
                    <a:gd name="T81" fmla="*/ 32 h 88"/>
                    <a:gd name="T82" fmla="*/ 363 w 612"/>
                    <a:gd name="T83" fmla="*/ 29 h 88"/>
                    <a:gd name="T84" fmla="*/ 314 w 612"/>
                    <a:gd name="T85" fmla="*/ 30 h 88"/>
                    <a:gd name="T86" fmla="*/ 274 w 612"/>
                    <a:gd name="T87" fmla="*/ 31 h 88"/>
                    <a:gd name="T88" fmla="*/ 250 w 612"/>
                    <a:gd name="T89" fmla="*/ 34 h 88"/>
                    <a:gd name="T90" fmla="*/ 199 w 612"/>
                    <a:gd name="T91" fmla="*/ 36 h 88"/>
                    <a:gd name="T92" fmla="*/ 185 w 612"/>
                    <a:gd name="T93" fmla="*/ 40 h 88"/>
                    <a:gd name="T94" fmla="*/ 171 w 612"/>
                    <a:gd name="T95" fmla="*/ 42 h 88"/>
                    <a:gd name="T96" fmla="*/ 146 w 612"/>
                    <a:gd name="T97" fmla="*/ 46 h 88"/>
                    <a:gd name="T98" fmla="*/ 105 w 612"/>
                    <a:gd name="T99" fmla="*/ 59 h 88"/>
                    <a:gd name="T100" fmla="*/ 67 w 612"/>
                    <a:gd name="T101" fmla="*/ 70 h 88"/>
                    <a:gd name="T102" fmla="*/ 0 w 612"/>
                    <a:gd name="T103" fmla="*/ 74 h 88"/>
                    <a:gd name="T104" fmla="*/ 12 w 612"/>
                    <a:gd name="T105" fmla="*/ 65 h 88"/>
                    <a:gd name="T106" fmla="*/ 17 w 612"/>
                    <a:gd name="T107" fmla="*/ 60 h 88"/>
                    <a:gd name="T108" fmla="*/ 18 w 612"/>
                    <a:gd name="T109" fmla="*/ 70 h 88"/>
                    <a:gd name="T110" fmla="*/ 28 w 612"/>
                    <a:gd name="T111" fmla="*/ 55 h 88"/>
                    <a:gd name="T112" fmla="*/ 48 w 612"/>
                    <a:gd name="T113" fmla="*/ 57 h 88"/>
                    <a:gd name="T114" fmla="*/ 66 w 612"/>
                    <a:gd name="T115" fmla="*/ 52 h 88"/>
                    <a:gd name="T116" fmla="*/ 83 w 612"/>
                    <a:gd name="T117" fmla="*/ 38 h 88"/>
                    <a:gd name="T118" fmla="*/ 68 w 612"/>
                    <a:gd name="T119" fmla="*/ 57 h 88"/>
                    <a:gd name="T120" fmla="*/ 59 w 612"/>
                    <a:gd name="T121" fmla="*/ 5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12" h="88">
                      <a:moveTo>
                        <a:pt x="84" y="34"/>
                      </a:moveTo>
                      <a:lnTo>
                        <a:pt x="84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92" y="35"/>
                      </a:lnTo>
                      <a:lnTo>
                        <a:pt x="97" y="34"/>
                      </a:lnTo>
                      <a:lnTo>
                        <a:pt x="99" y="35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10" y="33"/>
                      </a:lnTo>
                      <a:lnTo>
                        <a:pt x="113" y="31"/>
                      </a:lnTo>
                      <a:lnTo>
                        <a:pt x="114" y="30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5" y="29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9" y="27"/>
                      </a:lnTo>
                      <a:lnTo>
                        <a:pt x="131" y="27"/>
                      </a:lnTo>
                      <a:lnTo>
                        <a:pt x="131" y="27"/>
                      </a:lnTo>
                      <a:lnTo>
                        <a:pt x="132" y="25"/>
                      </a:lnTo>
                      <a:lnTo>
                        <a:pt x="134" y="26"/>
                      </a:lnTo>
                      <a:lnTo>
                        <a:pt x="135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8" y="26"/>
                      </a:lnTo>
                      <a:lnTo>
                        <a:pt x="139" y="25"/>
                      </a:lnTo>
                      <a:lnTo>
                        <a:pt x="139" y="25"/>
                      </a:lnTo>
                      <a:lnTo>
                        <a:pt x="144" y="25"/>
                      </a:lnTo>
                      <a:lnTo>
                        <a:pt x="144" y="25"/>
                      </a:lnTo>
                      <a:lnTo>
                        <a:pt x="145" y="26"/>
                      </a:lnTo>
                      <a:lnTo>
                        <a:pt x="146" y="27"/>
                      </a:lnTo>
                      <a:lnTo>
                        <a:pt x="149" y="29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4"/>
                      </a:lnTo>
                      <a:lnTo>
                        <a:pt x="151" y="34"/>
                      </a:lnTo>
                      <a:lnTo>
                        <a:pt x="154" y="34"/>
                      </a:lnTo>
                      <a:lnTo>
                        <a:pt x="156" y="35"/>
                      </a:lnTo>
                      <a:lnTo>
                        <a:pt x="159" y="36"/>
                      </a:lnTo>
                      <a:lnTo>
                        <a:pt x="159" y="36"/>
                      </a:lnTo>
                      <a:lnTo>
                        <a:pt x="161" y="36"/>
                      </a:lnTo>
                      <a:lnTo>
                        <a:pt x="162" y="34"/>
                      </a:lnTo>
                      <a:lnTo>
                        <a:pt x="166" y="30"/>
                      </a:lnTo>
                      <a:lnTo>
                        <a:pt x="168" y="27"/>
                      </a:lnTo>
                      <a:lnTo>
                        <a:pt x="169" y="27"/>
                      </a:lnTo>
                      <a:lnTo>
                        <a:pt x="171" y="27"/>
                      </a:lnTo>
                      <a:lnTo>
                        <a:pt x="173" y="30"/>
                      </a:lnTo>
                      <a:lnTo>
                        <a:pt x="173" y="30"/>
                      </a:lnTo>
                      <a:lnTo>
                        <a:pt x="176" y="29"/>
                      </a:lnTo>
                      <a:lnTo>
                        <a:pt x="178" y="26"/>
                      </a:lnTo>
                      <a:lnTo>
                        <a:pt x="179" y="23"/>
                      </a:lnTo>
                      <a:lnTo>
                        <a:pt x="180" y="18"/>
                      </a:lnTo>
                      <a:lnTo>
                        <a:pt x="180" y="18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195" y="16"/>
                      </a:lnTo>
                      <a:lnTo>
                        <a:pt x="195" y="16"/>
                      </a:lnTo>
                      <a:lnTo>
                        <a:pt x="200" y="13"/>
                      </a:lnTo>
                      <a:lnTo>
                        <a:pt x="203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5" y="14"/>
                      </a:lnTo>
                      <a:lnTo>
                        <a:pt x="205" y="16"/>
                      </a:lnTo>
                      <a:lnTo>
                        <a:pt x="206" y="16"/>
                      </a:lnTo>
                      <a:lnTo>
                        <a:pt x="209" y="15"/>
                      </a:lnTo>
                      <a:lnTo>
                        <a:pt x="213" y="13"/>
                      </a:lnTo>
                      <a:lnTo>
                        <a:pt x="215" y="12"/>
                      </a:lnTo>
                      <a:lnTo>
                        <a:pt x="218" y="12"/>
                      </a:lnTo>
                      <a:lnTo>
                        <a:pt x="218" y="12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4" y="18"/>
                      </a:lnTo>
                      <a:lnTo>
                        <a:pt x="235" y="20"/>
                      </a:lnTo>
                      <a:lnTo>
                        <a:pt x="236" y="23"/>
                      </a:lnTo>
                      <a:lnTo>
                        <a:pt x="236" y="23"/>
                      </a:lnTo>
                      <a:lnTo>
                        <a:pt x="238" y="21"/>
                      </a:lnTo>
                      <a:lnTo>
                        <a:pt x="239" y="19"/>
                      </a:lnTo>
                      <a:lnTo>
                        <a:pt x="240" y="16"/>
                      </a:lnTo>
                      <a:lnTo>
                        <a:pt x="240" y="12"/>
                      </a:lnTo>
                      <a:lnTo>
                        <a:pt x="240" y="12"/>
                      </a:lnTo>
                      <a:lnTo>
                        <a:pt x="244" y="14"/>
                      </a:lnTo>
                      <a:lnTo>
                        <a:pt x="248" y="14"/>
                      </a:lnTo>
                      <a:lnTo>
                        <a:pt x="251" y="13"/>
                      </a:lnTo>
                      <a:lnTo>
                        <a:pt x="253" y="12"/>
                      </a:lnTo>
                      <a:lnTo>
                        <a:pt x="259" y="9"/>
                      </a:lnTo>
                      <a:lnTo>
                        <a:pt x="263" y="7"/>
                      </a:lnTo>
                      <a:lnTo>
                        <a:pt x="268" y="7"/>
                      </a:lnTo>
                      <a:lnTo>
                        <a:pt x="268" y="7"/>
                      </a:lnTo>
                      <a:lnTo>
                        <a:pt x="265" y="12"/>
                      </a:lnTo>
                      <a:lnTo>
                        <a:pt x="265" y="15"/>
                      </a:lnTo>
                      <a:lnTo>
                        <a:pt x="268" y="18"/>
                      </a:lnTo>
                      <a:lnTo>
                        <a:pt x="270" y="21"/>
                      </a:lnTo>
                      <a:lnTo>
                        <a:pt x="270" y="21"/>
                      </a:lnTo>
                      <a:lnTo>
                        <a:pt x="273" y="18"/>
                      </a:lnTo>
                      <a:lnTo>
                        <a:pt x="276" y="15"/>
                      </a:lnTo>
                      <a:lnTo>
                        <a:pt x="279" y="13"/>
                      </a:lnTo>
                      <a:lnTo>
                        <a:pt x="282" y="12"/>
                      </a:lnTo>
                      <a:lnTo>
                        <a:pt x="285" y="12"/>
                      </a:lnTo>
                      <a:lnTo>
                        <a:pt x="285" y="12"/>
                      </a:lnTo>
                      <a:lnTo>
                        <a:pt x="283" y="9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3" y="1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7" y="4"/>
                      </a:lnTo>
                      <a:lnTo>
                        <a:pt x="287" y="6"/>
                      </a:lnTo>
                      <a:lnTo>
                        <a:pt x="287" y="10"/>
                      </a:lnTo>
                      <a:lnTo>
                        <a:pt x="288" y="14"/>
                      </a:lnTo>
                      <a:lnTo>
                        <a:pt x="288" y="14"/>
                      </a:lnTo>
                      <a:lnTo>
                        <a:pt x="290" y="13"/>
                      </a:lnTo>
                      <a:lnTo>
                        <a:pt x="292" y="11"/>
                      </a:lnTo>
                      <a:lnTo>
                        <a:pt x="293" y="10"/>
                      </a:lnTo>
                      <a:lnTo>
                        <a:pt x="296" y="10"/>
                      </a:lnTo>
                      <a:lnTo>
                        <a:pt x="296" y="10"/>
                      </a:lnTo>
                      <a:lnTo>
                        <a:pt x="297" y="7"/>
                      </a:lnTo>
                      <a:lnTo>
                        <a:pt x="296" y="6"/>
                      </a:lnTo>
                      <a:lnTo>
                        <a:pt x="294" y="5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92" y="0"/>
                      </a:lnTo>
                      <a:lnTo>
                        <a:pt x="292" y="0"/>
                      </a:lnTo>
                      <a:lnTo>
                        <a:pt x="297" y="0"/>
                      </a:lnTo>
                      <a:lnTo>
                        <a:pt x="301" y="1"/>
                      </a:lnTo>
                      <a:lnTo>
                        <a:pt x="304" y="3"/>
                      </a:lnTo>
                      <a:lnTo>
                        <a:pt x="310" y="3"/>
                      </a:lnTo>
                      <a:lnTo>
                        <a:pt x="310" y="3"/>
                      </a:lnTo>
                      <a:lnTo>
                        <a:pt x="310" y="5"/>
                      </a:lnTo>
                      <a:lnTo>
                        <a:pt x="309" y="7"/>
                      </a:lnTo>
                      <a:lnTo>
                        <a:pt x="308" y="10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0" y="14"/>
                      </a:lnTo>
                      <a:lnTo>
                        <a:pt x="311" y="15"/>
                      </a:lnTo>
                      <a:lnTo>
                        <a:pt x="312" y="16"/>
                      </a:lnTo>
                      <a:lnTo>
                        <a:pt x="310" y="18"/>
                      </a:lnTo>
                      <a:lnTo>
                        <a:pt x="310" y="18"/>
                      </a:lnTo>
                      <a:lnTo>
                        <a:pt x="313" y="18"/>
                      </a:lnTo>
                      <a:lnTo>
                        <a:pt x="314" y="17"/>
                      </a:lnTo>
                      <a:lnTo>
                        <a:pt x="315" y="15"/>
                      </a:lnTo>
                      <a:lnTo>
                        <a:pt x="317" y="14"/>
                      </a:lnTo>
                      <a:lnTo>
                        <a:pt x="317" y="14"/>
                      </a:lnTo>
                      <a:lnTo>
                        <a:pt x="319" y="13"/>
                      </a:lnTo>
                      <a:lnTo>
                        <a:pt x="320" y="11"/>
                      </a:lnTo>
                      <a:lnTo>
                        <a:pt x="321" y="10"/>
                      </a:lnTo>
                      <a:lnTo>
                        <a:pt x="321" y="10"/>
                      </a:lnTo>
                      <a:lnTo>
                        <a:pt x="326" y="12"/>
                      </a:lnTo>
                      <a:lnTo>
                        <a:pt x="329" y="14"/>
                      </a:lnTo>
                      <a:lnTo>
                        <a:pt x="330" y="16"/>
                      </a:lnTo>
                      <a:lnTo>
                        <a:pt x="330" y="16"/>
                      </a:lnTo>
                      <a:lnTo>
                        <a:pt x="332" y="16"/>
                      </a:lnTo>
                      <a:lnTo>
                        <a:pt x="332" y="15"/>
                      </a:lnTo>
                      <a:lnTo>
                        <a:pt x="333" y="11"/>
                      </a:lnTo>
                      <a:lnTo>
                        <a:pt x="333" y="7"/>
                      </a:lnTo>
                      <a:lnTo>
                        <a:pt x="334" y="5"/>
                      </a:lnTo>
                      <a:lnTo>
                        <a:pt x="335" y="5"/>
                      </a:lnTo>
                      <a:lnTo>
                        <a:pt x="335" y="5"/>
                      </a:lnTo>
                      <a:lnTo>
                        <a:pt x="337" y="6"/>
                      </a:lnTo>
                      <a:lnTo>
                        <a:pt x="339" y="7"/>
                      </a:lnTo>
                      <a:lnTo>
                        <a:pt x="339" y="7"/>
                      </a:lnTo>
                      <a:lnTo>
                        <a:pt x="341" y="7"/>
                      </a:lnTo>
                      <a:lnTo>
                        <a:pt x="342" y="6"/>
                      </a:lnTo>
                      <a:lnTo>
                        <a:pt x="344" y="5"/>
                      </a:lnTo>
                      <a:lnTo>
                        <a:pt x="345" y="5"/>
                      </a:lnTo>
                      <a:lnTo>
                        <a:pt x="345" y="5"/>
                      </a:lnTo>
                      <a:lnTo>
                        <a:pt x="351" y="6"/>
                      </a:lnTo>
                      <a:lnTo>
                        <a:pt x="354" y="9"/>
                      </a:lnTo>
                      <a:lnTo>
                        <a:pt x="356" y="11"/>
                      </a:lnTo>
                      <a:lnTo>
                        <a:pt x="357" y="12"/>
                      </a:lnTo>
                      <a:lnTo>
                        <a:pt x="357" y="12"/>
                      </a:lnTo>
                      <a:lnTo>
                        <a:pt x="358" y="11"/>
                      </a:lnTo>
                      <a:lnTo>
                        <a:pt x="359" y="9"/>
                      </a:lnTo>
                      <a:lnTo>
                        <a:pt x="360" y="6"/>
                      </a:lnTo>
                      <a:lnTo>
                        <a:pt x="359" y="5"/>
                      </a:lnTo>
                      <a:lnTo>
                        <a:pt x="359" y="5"/>
                      </a:lnTo>
                      <a:lnTo>
                        <a:pt x="360" y="6"/>
                      </a:lnTo>
                      <a:lnTo>
                        <a:pt x="361" y="7"/>
                      </a:lnTo>
                      <a:lnTo>
                        <a:pt x="361" y="10"/>
                      </a:lnTo>
                      <a:lnTo>
                        <a:pt x="361" y="12"/>
                      </a:lnTo>
                      <a:lnTo>
                        <a:pt x="361" y="12"/>
                      </a:lnTo>
                      <a:lnTo>
                        <a:pt x="362" y="13"/>
                      </a:lnTo>
                      <a:lnTo>
                        <a:pt x="364" y="15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71" y="16"/>
                      </a:lnTo>
                      <a:lnTo>
                        <a:pt x="372" y="15"/>
                      </a:lnTo>
                      <a:lnTo>
                        <a:pt x="373" y="12"/>
                      </a:lnTo>
                      <a:lnTo>
                        <a:pt x="373" y="12"/>
                      </a:lnTo>
                      <a:lnTo>
                        <a:pt x="376" y="12"/>
                      </a:lnTo>
                      <a:lnTo>
                        <a:pt x="377" y="10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80" y="10"/>
                      </a:lnTo>
                      <a:lnTo>
                        <a:pt x="382" y="12"/>
                      </a:lnTo>
                      <a:lnTo>
                        <a:pt x="382" y="14"/>
                      </a:lnTo>
                      <a:lnTo>
                        <a:pt x="384" y="16"/>
                      </a:lnTo>
                      <a:lnTo>
                        <a:pt x="384" y="16"/>
                      </a:lnTo>
                      <a:lnTo>
                        <a:pt x="385" y="17"/>
                      </a:lnTo>
                      <a:lnTo>
                        <a:pt x="387" y="17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5" y="15"/>
                      </a:lnTo>
                      <a:lnTo>
                        <a:pt x="395" y="16"/>
                      </a:lnTo>
                      <a:lnTo>
                        <a:pt x="395" y="16"/>
                      </a:lnTo>
                      <a:lnTo>
                        <a:pt x="396" y="18"/>
                      </a:lnTo>
                      <a:lnTo>
                        <a:pt x="398" y="19"/>
                      </a:lnTo>
                      <a:lnTo>
                        <a:pt x="406" y="18"/>
                      </a:lnTo>
                      <a:lnTo>
                        <a:pt x="406" y="18"/>
                      </a:lnTo>
                      <a:lnTo>
                        <a:pt x="408" y="18"/>
                      </a:lnTo>
                      <a:lnTo>
                        <a:pt x="409" y="17"/>
                      </a:lnTo>
                      <a:lnTo>
                        <a:pt x="411" y="13"/>
                      </a:lnTo>
                      <a:lnTo>
                        <a:pt x="413" y="11"/>
                      </a:lnTo>
                      <a:lnTo>
                        <a:pt x="415" y="10"/>
                      </a:lnTo>
                      <a:lnTo>
                        <a:pt x="418" y="10"/>
                      </a:lnTo>
                      <a:lnTo>
                        <a:pt x="418" y="10"/>
                      </a:lnTo>
                      <a:lnTo>
                        <a:pt x="418" y="12"/>
                      </a:lnTo>
                      <a:lnTo>
                        <a:pt x="419" y="13"/>
                      </a:lnTo>
                      <a:lnTo>
                        <a:pt x="424" y="13"/>
                      </a:lnTo>
                      <a:lnTo>
                        <a:pt x="427" y="12"/>
                      </a:lnTo>
                      <a:lnTo>
                        <a:pt x="429" y="13"/>
                      </a:lnTo>
                      <a:lnTo>
                        <a:pt x="432" y="14"/>
                      </a:lnTo>
                      <a:lnTo>
                        <a:pt x="433" y="16"/>
                      </a:lnTo>
                      <a:lnTo>
                        <a:pt x="433" y="16"/>
                      </a:lnTo>
                      <a:lnTo>
                        <a:pt x="436" y="16"/>
                      </a:lnTo>
                      <a:lnTo>
                        <a:pt x="438" y="16"/>
                      </a:lnTo>
                      <a:lnTo>
                        <a:pt x="440" y="13"/>
                      </a:lnTo>
                      <a:lnTo>
                        <a:pt x="442" y="11"/>
                      </a:lnTo>
                      <a:lnTo>
                        <a:pt x="444" y="10"/>
                      </a:lnTo>
                      <a:lnTo>
                        <a:pt x="446" y="10"/>
                      </a:lnTo>
                      <a:lnTo>
                        <a:pt x="446" y="10"/>
                      </a:lnTo>
                      <a:lnTo>
                        <a:pt x="448" y="9"/>
                      </a:lnTo>
                      <a:lnTo>
                        <a:pt x="449" y="9"/>
                      </a:lnTo>
                      <a:lnTo>
                        <a:pt x="450" y="11"/>
                      </a:lnTo>
                      <a:lnTo>
                        <a:pt x="450" y="13"/>
                      </a:lnTo>
                      <a:lnTo>
                        <a:pt x="452" y="14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3"/>
                      </a:lnTo>
                      <a:lnTo>
                        <a:pt x="458" y="12"/>
                      </a:lnTo>
                      <a:lnTo>
                        <a:pt x="460" y="12"/>
                      </a:lnTo>
                      <a:lnTo>
                        <a:pt x="460" y="12"/>
                      </a:lnTo>
                      <a:lnTo>
                        <a:pt x="459" y="16"/>
                      </a:lnTo>
                      <a:lnTo>
                        <a:pt x="459" y="18"/>
                      </a:lnTo>
                      <a:lnTo>
                        <a:pt x="459" y="19"/>
                      </a:lnTo>
                      <a:lnTo>
                        <a:pt x="460" y="20"/>
                      </a:lnTo>
                      <a:lnTo>
                        <a:pt x="464" y="21"/>
                      </a:lnTo>
                      <a:lnTo>
                        <a:pt x="464" y="21"/>
                      </a:lnTo>
                      <a:lnTo>
                        <a:pt x="464" y="36"/>
                      </a:lnTo>
                      <a:lnTo>
                        <a:pt x="464" y="36"/>
                      </a:lnTo>
                      <a:lnTo>
                        <a:pt x="466" y="36"/>
                      </a:lnTo>
                      <a:lnTo>
                        <a:pt x="466" y="34"/>
                      </a:lnTo>
                      <a:lnTo>
                        <a:pt x="466" y="30"/>
                      </a:lnTo>
                      <a:lnTo>
                        <a:pt x="466" y="30"/>
                      </a:lnTo>
                      <a:lnTo>
                        <a:pt x="469" y="30"/>
                      </a:lnTo>
                      <a:lnTo>
                        <a:pt x="472" y="30"/>
                      </a:lnTo>
                      <a:lnTo>
                        <a:pt x="476" y="31"/>
                      </a:lnTo>
                      <a:lnTo>
                        <a:pt x="477" y="31"/>
                      </a:lnTo>
                      <a:lnTo>
                        <a:pt x="479" y="31"/>
                      </a:lnTo>
                      <a:lnTo>
                        <a:pt x="479" y="30"/>
                      </a:lnTo>
                      <a:lnTo>
                        <a:pt x="480" y="27"/>
                      </a:lnTo>
                      <a:lnTo>
                        <a:pt x="480" y="27"/>
                      </a:lnTo>
                      <a:lnTo>
                        <a:pt x="482" y="29"/>
                      </a:lnTo>
                      <a:lnTo>
                        <a:pt x="483" y="30"/>
                      </a:lnTo>
                      <a:lnTo>
                        <a:pt x="488" y="30"/>
                      </a:lnTo>
                      <a:lnTo>
                        <a:pt x="491" y="31"/>
                      </a:lnTo>
                      <a:lnTo>
                        <a:pt x="494" y="32"/>
                      </a:lnTo>
                      <a:lnTo>
                        <a:pt x="494" y="34"/>
                      </a:lnTo>
                      <a:lnTo>
                        <a:pt x="494" y="34"/>
                      </a:lnTo>
                      <a:lnTo>
                        <a:pt x="496" y="33"/>
                      </a:lnTo>
                      <a:lnTo>
                        <a:pt x="498" y="32"/>
                      </a:lnTo>
                      <a:lnTo>
                        <a:pt x="499" y="30"/>
                      </a:lnTo>
                      <a:lnTo>
                        <a:pt x="503" y="30"/>
                      </a:lnTo>
                      <a:lnTo>
                        <a:pt x="503" y="30"/>
                      </a:lnTo>
                      <a:lnTo>
                        <a:pt x="503" y="32"/>
                      </a:lnTo>
                      <a:lnTo>
                        <a:pt x="505" y="32"/>
                      </a:lnTo>
                      <a:lnTo>
                        <a:pt x="506" y="31"/>
                      </a:lnTo>
                      <a:lnTo>
                        <a:pt x="507" y="30"/>
                      </a:lnTo>
                      <a:lnTo>
                        <a:pt x="507" y="30"/>
                      </a:lnTo>
                      <a:lnTo>
                        <a:pt x="508" y="31"/>
                      </a:lnTo>
                      <a:lnTo>
                        <a:pt x="509" y="32"/>
                      </a:lnTo>
                      <a:lnTo>
                        <a:pt x="509" y="36"/>
                      </a:lnTo>
                      <a:lnTo>
                        <a:pt x="509" y="36"/>
                      </a:lnTo>
                      <a:lnTo>
                        <a:pt x="512" y="35"/>
                      </a:lnTo>
                      <a:lnTo>
                        <a:pt x="515" y="35"/>
                      </a:lnTo>
                      <a:lnTo>
                        <a:pt x="518" y="39"/>
                      </a:lnTo>
                      <a:lnTo>
                        <a:pt x="518" y="39"/>
                      </a:lnTo>
                      <a:lnTo>
                        <a:pt x="520" y="38"/>
                      </a:lnTo>
                      <a:lnTo>
                        <a:pt x="520" y="37"/>
                      </a:lnTo>
                      <a:lnTo>
                        <a:pt x="521" y="35"/>
                      </a:lnTo>
                      <a:lnTo>
                        <a:pt x="521" y="32"/>
                      </a:lnTo>
                      <a:lnTo>
                        <a:pt x="523" y="30"/>
                      </a:lnTo>
                      <a:lnTo>
                        <a:pt x="523" y="30"/>
                      </a:lnTo>
                      <a:lnTo>
                        <a:pt x="525" y="31"/>
                      </a:lnTo>
                      <a:lnTo>
                        <a:pt x="526" y="32"/>
                      </a:lnTo>
                      <a:lnTo>
                        <a:pt x="526" y="33"/>
                      </a:lnTo>
                      <a:lnTo>
                        <a:pt x="526" y="34"/>
                      </a:lnTo>
                      <a:lnTo>
                        <a:pt x="523" y="41"/>
                      </a:lnTo>
                      <a:lnTo>
                        <a:pt x="523" y="41"/>
                      </a:lnTo>
                      <a:lnTo>
                        <a:pt x="526" y="41"/>
                      </a:lnTo>
                      <a:lnTo>
                        <a:pt x="528" y="40"/>
                      </a:lnTo>
                      <a:lnTo>
                        <a:pt x="529" y="39"/>
                      </a:lnTo>
                      <a:lnTo>
                        <a:pt x="530" y="37"/>
                      </a:lnTo>
                      <a:lnTo>
                        <a:pt x="531" y="36"/>
                      </a:lnTo>
                      <a:lnTo>
                        <a:pt x="532" y="34"/>
                      </a:lnTo>
                      <a:lnTo>
                        <a:pt x="536" y="34"/>
                      </a:lnTo>
                      <a:lnTo>
                        <a:pt x="539" y="34"/>
                      </a:lnTo>
                      <a:lnTo>
                        <a:pt x="539" y="34"/>
                      </a:lnTo>
                      <a:lnTo>
                        <a:pt x="537" y="41"/>
                      </a:lnTo>
                      <a:lnTo>
                        <a:pt x="537" y="44"/>
                      </a:lnTo>
                      <a:lnTo>
                        <a:pt x="539" y="47"/>
                      </a:lnTo>
                      <a:lnTo>
                        <a:pt x="539" y="47"/>
                      </a:lnTo>
                      <a:lnTo>
                        <a:pt x="543" y="47"/>
                      </a:lnTo>
                      <a:lnTo>
                        <a:pt x="546" y="45"/>
                      </a:lnTo>
                      <a:lnTo>
                        <a:pt x="548" y="43"/>
                      </a:lnTo>
                      <a:lnTo>
                        <a:pt x="549" y="39"/>
                      </a:lnTo>
                      <a:lnTo>
                        <a:pt x="549" y="39"/>
                      </a:lnTo>
                      <a:lnTo>
                        <a:pt x="551" y="39"/>
                      </a:lnTo>
                      <a:lnTo>
                        <a:pt x="551" y="41"/>
                      </a:lnTo>
                      <a:lnTo>
                        <a:pt x="551" y="45"/>
                      </a:lnTo>
                      <a:lnTo>
                        <a:pt x="551" y="45"/>
                      </a:lnTo>
                      <a:lnTo>
                        <a:pt x="553" y="47"/>
                      </a:lnTo>
                      <a:lnTo>
                        <a:pt x="553" y="50"/>
                      </a:lnTo>
                      <a:lnTo>
                        <a:pt x="555" y="57"/>
                      </a:lnTo>
                      <a:lnTo>
                        <a:pt x="555" y="57"/>
                      </a:lnTo>
                      <a:lnTo>
                        <a:pt x="557" y="56"/>
                      </a:lnTo>
                      <a:lnTo>
                        <a:pt x="559" y="53"/>
                      </a:lnTo>
                      <a:lnTo>
                        <a:pt x="561" y="47"/>
                      </a:lnTo>
                      <a:lnTo>
                        <a:pt x="561" y="47"/>
                      </a:lnTo>
                      <a:lnTo>
                        <a:pt x="565" y="48"/>
                      </a:lnTo>
                      <a:lnTo>
                        <a:pt x="569" y="51"/>
                      </a:lnTo>
                      <a:lnTo>
                        <a:pt x="572" y="53"/>
                      </a:lnTo>
                      <a:lnTo>
                        <a:pt x="575" y="57"/>
                      </a:lnTo>
                      <a:lnTo>
                        <a:pt x="575" y="57"/>
                      </a:lnTo>
                      <a:lnTo>
                        <a:pt x="579" y="54"/>
                      </a:lnTo>
                      <a:lnTo>
                        <a:pt x="583" y="52"/>
                      </a:lnTo>
                      <a:lnTo>
                        <a:pt x="588" y="51"/>
                      </a:lnTo>
                      <a:lnTo>
                        <a:pt x="594" y="50"/>
                      </a:lnTo>
                      <a:lnTo>
                        <a:pt x="594" y="50"/>
                      </a:lnTo>
                      <a:lnTo>
                        <a:pt x="597" y="54"/>
                      </a:lnTo>
                      <a:lnTo>
                        <a:pt x="597" y="59"/>
                      </a:lnTo>
                      <a:lnTo>
                        <a:pt x="597" y="59"/>
                      </a:lnTo>
                      <a:lnTo>
                        <a:pt x="601" y="59"/>
                      </a:lnTo>
                      <a:lnTo>
                        <a:pt x="604" y="60"/>
                      </a:lnTo>
                      <a:lnTo>
                        <a:pt x="607" y="62"/>
                      </a:lnTo>
                      <a:lnTo>
                        <a:pt x="610" y="63"/>
                      </a:lnTo>
                      <a:lnTo>
                        <a:pt x="610" y="63"/>
                      </a:lnTo>
                      <a:lnTo>
                        <a:pt x="610" y="70"/>
                      </a:lnTo>
                      <a:lnTo>
                        <a:pt x="611" y="75"/>
                      </a:lnTo>
                      <a:lnTo>
                        <a:pt x="612" y="79"/>
                      </a:lnTo>
                      <a:lnTo>
                        <a:pt x="612" y="85"/>
                      </a:lnTo>
                      <a:lnTo>
                        <a:pt x="612" y="85"/>
                      </a:lnTo>
                      <a:lnTo>
                        <a:pt x="607" y="85"/>
                      </a:lnTo>
                      <a:lnTo>
                        <a:pt x="603" y="85"/>
                      </a:lnTo>
                      <a:lnTo>
                        <a:pt x="600" y="83"/>
                      </a:lnTo>
                      <a:lnTo>
                        <a:pt x="599" y="81"/>
                      </a:lnTo>
                      <a:lnTo>
                        <a:pt x="599" y="79"/>
                      </a:lnTo>
                      <a:lnTo>
                        <a:pt x="599" y="79"/>
                      </a:lnTo>
                      <a:lnTo>
                        <a:pt x="597" y="79"/>
                      </a:lnTo>
                      <a:lnTo>
                        <a:pt x="593" y="79"/>
                      </a:lnTo>
                      <a:lnTo>
                        <a:pt x="590" y="79"/>
                      </a:lnTo>
                      <a:lnTo>
                        <a:pt x="588" y="79"/>
                      </a:lnTo>
                      <a:lnTo>
                        <a:pt x="588" y="79"/>
                      </a:lnTo>
                      <a:lnTo>
                        <a:pt x="585" y="75"/>
                      </a:lnTo>
                      <a:lnTo>
                        <a:pt x="585" y="75"/>
                      </a:lnTo>
                      <a:lnTo>
                        <a:pt x="583" y="75"/>
                      </a:lnTo>
                      <a:lnTo>
                        <a:pt x="581" y="77"/>
                      </a:lnTo>
                      <a:lnTo>
                        <a:pt x="578" y="77"/>
                      </a:lnTo>
                      <a:lnTo>
                        <a:pt x="575" y="77"/>
                      </a:lnTo>
                      <a:lnTo>
                        <a:pt x="575" y="77"/>
                      </a:lnTo>
                      <a:lnTo>
                        <a:pt x="572" y="75"/>
                      </a:lnTo>
                      <a:lnTo>
                        <a:pt x="569" y="73"/>
                      </a:lnTo>
                      <a:lnTo>
                        <a:pt x="564" y="72"/>
                      </a:lnTo>
                      <a:lnTo>
                        <a:pt x="559" y="71"/>
                      </a:lnTo>
                      <a:lnTo>
                        <a:pt x="555" y="70"/>
                      </a:lnTo>
                      <a:lnTo>
                        <a:pt x="555" y="70"/>
                      </a:lnTo>
                      <a:lnTo>
                        <a:pt x="552" y="67"/>
                      </a:lnTo>
                      <a:lnTo>
                        <a:pt x="551" y="65"/>
                      </a:lnTo>
                      <a:lnTo>
                        <a:pt x="549" y="65"/>
                      </a:lnTo>
                      <a:lnTo>
                        <a:pt x="549" y="65"/>
                      </a:lnTo>
                      <a:lnTo>
                        <a:pt x="549" y="67"/>
                      </a:lnTo>
                      <a:lnTo>
                        <a:pt x="549" y="67"/>
                      </a:lnTo>
                      <a:lnTo>
                        <a:pt x="546" y="66"/>
                      </a:lnTo>
                      <a:lnTo>
                        <a:pt x="542" y="63"/>
                      </a:lnTo>
                      <a:lnTo>
                        <a:pt x="537" y="60"/>
                      </a:lnTo>
                      <a:lnTo>
                        <a:pt x="534" y="57"/>
                      </a:lnTo>
                      <a:lnTo>
                        <a:pt x="534" y="57"/>
                      </a:lnTo>
                      <a:lnTo>
                        <a:pt x="519" y="57"/>
                      </a:lnTo>
                      <a:lnTo>
                        <a:pt x="512" y="56"/>
                      </a:lnTo>
                      <a:lnTo>
                        <a:pt x="505" y="55"/>
                      </a:lnTo>
                      <a:lnTo>
                        <a:pt x="505" y="55"/>
                      </a:lnTo>
                      <a:lnTo>
                        <a:pt x="504" y="53"/>
                      </a:lnTo>
                      <a:lnTo>
                        <a:pt x="504" y="53"/>
                      </a:lnTo>
                      <a:lnTo>
                        <a:pt x="503" y="52"/>
                      </a:lnTo>
                      <a:lnTo>
                        <a:pt x="503" y="52"/>
                      </a:lnTo>
                      <a:lnTo>
                        <a:pt x="498" y="52"/>
                      </a:lnTo>
                      <a:lnTo>
                        <a:pt x="496" y="51"/>
                      </a:lnTo>
                      <a:lnTo>
                        <a:pt x="496" y="47"/>
                      </a:lnTo>
                      <a:lnTo>
                        <a:pt x="496" y="47"/>
                      </a:lnTo>
                      <a:lnTo>
                        <a:pt x="493" y="48"/>
                      </a:lnTo>
                      <a:lnTo>
                        <a:pt x="489" y="50"/>
                      </a:lnTo>
                      <a:lnTo>
                        <a:pt x="488" y="50"/>
                      </a:lnTo>
                      <a:lnTo>
                        <a:pt x="487" y="50"/>
                      </a:lnTo>
                      <a:lnTo>
                        <a:pt x="487" y="48"/>
                      </a:lnTo>
                      <a:lnTo>
                        <a:pt x="487" y="45"/>
                      </a:lnTo>
                      <a:lnTo>
                        <a:pt x="487" y="45"/>
                      </a:lnTo>
                      <a:lnTo>
                        <a:pt x="483" y="45"/>
                      </a:lnTo>
                      <a:lnTo>
                        <a:pt x="480" y="46"/>
                      </a:lnTo>
                      <a:lnTo>
                        <a:pt x="477" y="46"/>
                      </a:lnTo>
                      <a:lnTo>
                        <a:pt x="474" y="45"/>
                      </a:lnTo>
                      <a:lnTo>
                        <a:pt x="474" y="45"/>
                      </a:lnTo>
                      <a:lnTo>
                        <a:pt x="472" y="44"/>
                      </a:lnTo>
                      <a:lnTo>
                        <a:pt x="472" y="43"/>
                      </a:lnTo>
                      <a:lnTo>
                        <a:pt x="472" y="43"/>
                      </a:lnTo>
                      <a:lnTo>
                        <a:pt x="469" y="43"/>
                      </a:lnTo>
                      <a:lnTo>
                        <a:pt x="468" y="44"/>
                      </a:lnTo>
                      <a:lnTo>
                        <a:pt x="466" y="45"/>
                      </a:lnTo>
                      <a:lnTo>
                        <a:pt x="466" y="45"/>
                      </a:lnTo>
                      <a:lnTo>
                        <a:pt x="461" y="43"/>
                      </a:lnTo>
                      <a:lnTo>
                        <a:pt x="456" y="41"/>
                      </a:lnTo>
                      <a:lnTo>
                        <a:pt x="456" y="41"/>
                      </a:lnTo>
                      <a:lnTo>
                        <a:pt x="452" y="39"/>
                      </a:lnTo>
                      <a:lnTo>
                        <a:pt x="445" y="37"/>
                      </a:lnTo>
                      <a:lnTo>
                        <a:pt x="440" y="37"/>
                      </a:lnTo>
                      <a:lnTo>
                        <a:pt x="433" y="39"/>
                      </a:lnTo>
                      <a:lnTo>
                        <a:pt x="433" y="39"/>
                      </a:lnTo>
                      <a:lnTo>
                        <a:pt x="433" y="37"/>
                      </a:lnTo>
                      <a:lnTo>
                        <a:pt x="431" y="36"/>
                      </a:lnTo>
                      <a:lnTo>
                        <a:pt x="428" y="35"/>
                      </a:lnTo>
                      <a:lnTo>
                        <a:pt x="424" y="36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419" y="36"/>
                      </a:lnTo>
                      <a:lnTo>
                        <a:pt x="418" y="34"/>
                      </a:lnTo>
                      <a:lnTo>
                        <a:pt x="418" y="34"/>
                      </a:lnTo>
                      <a:lnTo>
                        <a:pt x="408" y="32"/>
                      </a:lnTo>
                      <a:lnTo>
                        <a:pt x="408" y="32"/>
                      </a:lnTo>
                      <a:lnTo>
                        <a:pt x="403" y="32"/>
                      </a:lnTo>
                      <a:lnTo>
                        <a:pt x="398" y="33"/>
                      </a:lnTo>
                      <a:lnTo>
                        <a:pt x="393" y="33"/>
                      </a:lnTo>
                      <a:lnTo>
                        <a:pt x="391" y="32"/>
                      </a:lnTo>
                      <a:lnTo>
                        <a:pt x="388" y="30"/>
                      </a:lnTo>
                      <a:lnTo>
                        <a:pt x="388" y="30"/>
                      </a:lnTo>
                      <a:lnTo>
                        <a:pt x="380" y="32"/>
                      </a:lnTo>
                      <a:lnTo>
                        <a:pt x="376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1" y="31"/>
                      </a:lnTo>
                      <a:lnTo>
                        <a:pt x="370" y="30"/>
                      </a:lnTo>
                      <a:lnTo>
                        <a:pt x="366" y="30"/>
                      </a:lnTo>
                      <a:lnTo>
                        <a:pt x="364" y="30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3" y="25"/>
                      </a:lnTo>
                      <a:lnTo>
                        <a:pt x="363" y="25"/>
                      </a:lnTo>
                      <a:lnTo>
                        <a:pt x="360" y="29"/>
                      </a:lnTo>
                      <a:lnTo>
                        <a:pt x="356" y="30"/>
                      </a:lnTo>
                      <a:lnTo>
                        <a:pt x="350" y="30"/>
                      </a:lnTo>
                      <a:lnTo>
                        <a:pt x="343" y="30"/>
                      </a:lnTo>
                      <a:lnTo>
                        <a:pt x="329" y="29"/>
                      </a:lnTo>
                      <a:lnTo>
                        <a:pt x="321" y="29"/>
                      </a:lnTo>
                      <a:lnTo>
                        <a:pt x="314" y="30"/>
                      </a:lnTo>
                      <a:lnTo>
                        <a:pt x="314" y="30"/>
                      </a:lnTo>
                      <a:lnTo>
                        <a:pt x="311" y="31"/>
                      </a:lnTo>
                      <a:lnTo>
                        <a:pt x="305" y="30"/>
                      </a:lnTo>
                      <a:lnTo>
                        <a:pt x="305" y="30"/>
                      </a:lnTo>
                      <a:lnTo>
                        <a:pt x="299" y="30"/>
                      </a:lnTo>
                      <a:lnTo>
                        <a:pt x="299" y="30"/>
                      </a:lnTo>
                      <a:lnTo>
                        <a:pt x="295" y="31"/>
                      </a:lnTo>
                      <a:lnTo>
                        <a:pt x="291" y="32"/>
                      </a:lnTo>
                      <a:lnTo>
                        <a:pt x="285" y="33"/>
                      </a:lnTo>
                      <a:lnTo>
                        <a:pt x="278" y="32"/>
                      </a:lnTo>
                      <a:lnTo>
                        <a:pt x="278" y="32"/>
                      </a:lnTo>
                      <a:lnTo>
                        <a:pt x="274" y="31"/>
                      </a:lnTo>
                      <a:lnTo>
                        <a:pt x="265" y="32"/>
                      </a:lnTo>
                      <a:lnTo>
                        <a:pt x="265" y="32"/>
                      </a:lnTo>
                      <a:lnTo>
                        <a:pt x="260" y="34"/>
                      </a:lnTo>
                      <a:lnTo>
                        <a:pt x="256" y="35"/>
                      </a:lnTo>
                      <a:lnTo>
                        <a:pt x="255" y="35"/>
                      </a:lnTo>
                      <a:lnTo>
                        <a:pt x="254" y="34"/>
                      </a:lnTo>
                      <a:lnTo>
                        <a:pt x="254" y="34"/>
                      </a:lnTo>
                      <a:lnTo>
                        <a:pt x="253" y="33"/>
                      </a:lnTo>
                      <a:lnTo>
                        <a:pt x="252" y="33"/>
                      </a:lnTo>
                      <a:lnTo>
                        <a:pt x="250" y="34"/>
                      </a:lnTo>
                      <a:lnTo>
                        <a:pt x="250" y="34"/>
                      </a:lnTo>
                      <a:lnTo>
                        <a:pt x="238" y="35"/>
                      </a:lnTo>
                      <a:lnTo>
                        <a:pt x="228" y="35"/>
                      </a:lnTo>
                      <a:lnTo>
                        <a:pt x="217" y="36"/>
                      </a:lnTo>
                      <a:lnTo>
                        <a:pt x="212" y="37"/>
                      </a:lnTo>
                      <a:lnTo>
                        <a:pt x="207" y="39"/>
                      </a:lnTo>
                      <a:lnTo>
                        <a:pt x="207" y="39"/>
                      </a:lnTo>
                      <a:lnTo>
                        <a:pt x="207" y="34"/>
                      </a:lnTo>
                      <a:lnTo>
                        <a:pt x="207" y="34"/>
                      </a:lnTo>
                      <a:lnTo>
                        <a:pt x="205" y="35"/>
                      </a:lnTo>
                      <a:lnTo>
                        <a:pt x="202" y="35"/>
                      </a:lnTo>
                      <a:lnTo>
                        <a:pt x="199" y="36"/>
                      </a:lnTo>
                      <a:lnTo>
                        <a:pt x="198" y="36"/>
                      </a:lnTo>
                      <a:lnTo>
                        <a:pt x="198" y="36"/>
                      </a:lnTo>
                      <a:lnTo>
                        <a:pt x="196" y="38"/>
                      </a:lnTo>
                      <a:lnTo>
                        <a:pt x="194" y="38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189" y="40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1"/>
                      </a:lnTo>
                      <a:lnTo>
                        <a:pt x="185" y="40"/>
                      </a:lnTo>
                      <a:lnTo>
                        <a:pt x="182" y="41"/>
                      </a:lnTo>
                      <a:lnTo>
                        <a:pt x="182" y="41"/>
                      </a:lnTo>
                      <a:lnTo>
                        <a:pt x="179" y="42"/>
                      </a:lnTo>
                      <a:lnTo>
                        <a:pt x="177" y="43"/>
                      </a:lnTo>
                      <a:lnTo>
                        <a:pt x="175" y="43"/>
                      </a:lnTo>
                      <a:lnTo>
                        <a:pt x="175" y="43"/>
                      </a:lnTo>
                      <a:lnTo>
                        <a:pt x="174" y="42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1" y="42"/>
                      </a:lnTo>
                      <a:lnTo>
                        <a:pt x="169" y="43"/>
                      </a:lnTo>
                      <a:lnTo>
                        <a:pt x="165" y="45"/>
                      </a:lnTo>
                      <a:lnTo>
                        <a:pt x="165" y="45"/>
                      </a:lnTo>
                      <a:lnTo>
                        <a:pt x="160" y="45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4" y="46"/>
                      </a:lnTo>
                      <a:lnTo>
                        <a:pt x="151" y="47"/>
                      </a:lnTo>
                      <a:lnTo>
                        <a:pt x="151" y="47"/>
                      </a:lnTo>
                      <a:lnTo>
                        <a:pt x="148" y="47"/>
                      </a:lnTo>
                      <a:lnTo>
                        <a:pt x="146" y="46"/>
                      </a:lnTo>
                      <a:lnTo>
                        <a:pt x="143" y="46"/>
                      </a:lnTo>
                      <a:lnTo>
                        <a:pt x="139" y="47"/>
                      </a:lnTo>
                      <a:lnTo>
                        <a:pt x="139" y="47"/>
                      </a:lnTo>
                      <a:lnTo>
                        <a:pt x="135" y="50"/>
                      </a:lnTo>
                      <a:lnTo>
                        <a:pt x="130" y="52"/>
                      </a:lnTo>
                      <a:lnTo>
                        <a:pt x="119" y="55"/>
                      </a:lnTo>
                      <a:lnTo>
                        <a:pt x="119" y="55"/>
                      </a:lnTo>
                      <a:lnTo>
                        <a:pt x="110" y="57"/>
                      </a:lnTo>
                      <a:lnTo>
                        <a:pt x="110" y="57"/>
                      </a:lnTo>
                      <a:lnTo>
                        <a:pt x="108" y="58"/>
                      </a:lnTo>
                      <a:lnTo>
                        <a:pt x="105" y="59"/>
                      </a:lnTo>
                      <a:lnTo>
                        <a:pt x="100" y="60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62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83" y="65"/>
                      </a:lnTo>
                      <a:lnTo>
                        <a:pt x="77" y="67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67" y="70"/>
                      </a:lnTo>
                      <a:lnTo>
                        <a:pt x="58" y="70"/>
                      </a:lnTo>
                      <a:lnTo>
                        <a:pt x="58" y="70"/>
                      </a:lnTo>
                      <a:lnTo>
                        <a:pt x="46" y="77"/>
                      </a:lnTo>
                      <a:lnTo>
                        <a:pt x="32" y="82"/>
                      </a:lnTo>
                      <a:lnTo>
                        <a:pt x="17" y="85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82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4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2"/>
                      </a:lnTo>
                      <a:lnTo>
                        <a:pt x="10" y="70"/>
                      </a:lnTo>
                      <a:lnTo>
                        <a:pt x="11" y="67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3" y="64"/>
                      </a:lnTo>
                      <a:lnTo>
                        <a:pt x="12" y="63"/>
                      </a:lnTo>
                      <a:lnTo>
                        <a:pt x="11" y="63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4" y="61"/>
                      </a:lnTo>
                      <a:lnTo>
                        <a:pt x="16" y="60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1"/>
                      </a:lnTo>
                      <a:lnTo>
                        <a:pt x="20" y="62"/>
                      </a:lnTo>
                      <a:lnTo>
                        <a:pt x="21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6" y="67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8"/>
                      </a:lnTo>
                      <a:lnTo>
                        <a:pt x="25" y="70"/>
                      </a:lnTo>
                      <a:lnTo>
                        <a:pt x="25" y="70"/>
                      </a:lnTo>
                      <a:lnTo>
                        <a:pt x="26" y="70"/>
                      </a:lnTo>
                      <a:lnTo>
                        <a:pt x="27" y="67"/>
                      </a:lnTo>
                      <a:lnTo>
                        <a:pt x="27" y="63"/>
                      </a:lnTo>
                      <a:lnTo>
                        <a:pt x="27" y="58"/>
                      </a:lnTo>
                      <a:lnTo>
                        <a:pt x="27" y="56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31" y="55"/>
                      </a:lnTo>
                      <a:lnTo>
                        <a:pt x="33" y="56"/>
                      </a:lnTo>
                      <a:lnTo>
                        <a:pt x="34" y="59"/>
                      </a:lnTo>
                      <a:lnTo>
                        <a:pt x="34" y="63"/>
                      </a:lnTo>
                      <a:lnTo>
                        <a:pt x="34" y="63"/>
                      </a:lnTo>
                      <a:lnTo>
                        <a:pt x="43" y="63"/>
                      </a:lnTo>
                      <a:lnTo>
                        <a:pt x="43" y="63"/>
                      </a:lnTo>
                      <a:lnTo>
                        <a:pt x="46" y="60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1" y="58"/>
                      </a:lnTo>
                      <a:lnTo>
                        <a:pt x="53" y="58"/>
                      </a:lnTo>
                      <a:lnTo>
                        <a:pt x="55" y="58"/>
                      </a:lnTo>
                      <a:lnTo>
                        <a:pt x="57" y="55"/>
                      </a:lnTo>
                      <a:lnTo>
                        <a:pt x="58" y="50"/>
                      </a:lnTo>
                      <a:lnTo>
                        <a:pt x="58" y="50"/>
                      </a:lnTo>
                      <a:lnTo>
                        <a:pt x="61" y="50"/>
                      </a:lnTo>
                      <a:lnTo>
                        <a:pt x="63" y="51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2"/>
                      </a:lnTo>
                      <a:lnTo>
                        <a:pt x="67" y="52"/>
                      </a:lnTo>
                      <a:lnTo>
                        <a:pt x="69" y="51"/>
                      </a:lnTo>
                      <a:lnTo>
                        <a:pt x="71" y="47"/>
                      </a:lnTo>
                      <a:lnTo>
                        <a:pt x="73" y="46"/>
                      </a:lnTo>
                      <a:lnTo>
                        <a:pt x="75" y="46"/>
                      </a:lnTo>
                      <a:lnTo>
                        <a:pt x="76" y="47"/>
                      </a:lnTo>
                      <a:lnTo>
                        <a:pt x="76" y="47"/>
                      </a:lnTo>
                      <a:lnTo>
                        <a:pt x="78" y="44"/>
                      </a:lnTo>
                      <a:lnTo>
                        <a:pt x="80" y="41"/>
                      </a:lnTo>
                      <a:lnTo>
                        <a:pt x="83" y="38"/>
                      </a:lnTo>
                      <a:lnTo>
                        <a:pt x="84" y="34"/>
                      </a:lnTo>
                      <a:lnTo>
                        <a:pt x="84" y="34"/>
                      </a:lnTo>
                      <a:close/>
                      <a:moveTo>
                        <a:pt x="68" y="57"/>
                      </a:moveTo>
                      <a:lnTo>
                        <a:pt x="68" y="57"/>
                      </a:lnTo>
                      <a:lnTo>
                        <a:pt x="72" y="57"/>
                      </a:lnTo>
                      <a:lnTo>
                        <a:pt x="72" y="57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68" y="57"/>
                      </a:lnTo>
                      <a:lnTo>
                        <a:pt x="68" y="57"/>
                      </a:lnTo>
                      <a:close/>
                      <a:moveTo>
                        <a:pt x="64" y="63"/>
                      </a:moveTo>
                      <a:lnTo>
                        <a:pt x="64" y="63"/>
                      </a:lnTo>
                      <a:lnTo>
                        <a:pt x="65" y="59"/>
                      </a:lnTo>
                      <a:lnTo>
                        <a:pt x="66" y="57"/>
                      </a:lnTo>
                      <a:lnTo>
                        <a:pt x="66" y="55"/>
                      </a:lnTo>
                      <a:lnTo>
                        <a:pt x="66" y="55"/>
                      </a:lnTo>
                      <a:lnTo>
                        <a:pt x="63" y="54"/>
                      </a:lnTo>
                      <a:lnTo>
                        <a:pt x="62" y="55"/>
                      </a:lnTo>
                      <a:lnTo>
                        <a:pt x="59" y="56"/>
                      </a:lnTo>
                      <a:lnTo>
                        <a:pt x="59" y="58"/>
                      </a:lnTo>
                      <a:lnTo>
                        <a:pt x="59" y="60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4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5" name="Freeform 27"/>
                <p:cNvSpPr>
                  <a:spLocks noEditPoints="1"/>
                </p:cNvSpPr>
                <p:nvPr/>
              </p:nvSpPr>
              <p:spPr bwMode="auto">
                <a:xfrm>
                  <a:off x="2703513" y="1966913"/>
                  <a:ext cx="862012" cy="1081088"/>
                </a:xfrm>
                <a:custGeom>
                  <a:avLst/>
                  <a:gdLst>
                    <a:gd name="T0" fmla="*/ 374 w 543"/>
                    <a:gd name="T1" fmla="*/ 285 h 681"/>
                    <a:gd name="T2" fmla="*/ 360 w 543"/>
                    <a:gd name="T3" fmla="*/ 262 h 681"/>
                    <a:gd name="T4" fmla="*/ 347 w 543"/>
                    <a:gd name="T5" fmla="*/ 252 h 681"/>
                    <a:gd name="T6" fmla="*/ 319 w 543"/>
                    <a:gd name="T7" fmla="*/ 224 h 681"/>
                    <a:gd name="T8" fmla="*/ 296 w 543"/>
                    <a:gd name="T9" fmla="*/ 208 h 681"/>
                    <a:gd name="T10" fmla="*/ 279 w 543"/>
                    <a:gd name="T11" fmla="*/ 192 h 681"/>
                    <a:gd name="T12" fmla="*/ 253 w 543"/>
                    <a:gd name="T13" fmla="*/ 162 h 681"/>
                    <a:gd name="T14" fmla="*/ 212 w 543"/>
                    <a:gd name="T15" fmla="*/ 127 h 681"/>
                    <a:gd name="T16" fmla="*/ 167 w 543"/>
                    <a:gd name="T17" fmla="*/ 95 h 681"/>
                    <a:gd name="T18" fmla="*/ 133 w 543"/>
                    <a:gd name="T19" fmla="*/ 73 h 681"/>
                    <a:gd name="T20" fmla="*/ 129 w 543"/>
                    <a:gd name="T21" fmla="*/ 77 h 681"/>
                    <a:gd name="T22" fmla="*/ 105 w 543"/>
                    <a:gd name="T23" fmla="*/ 61 h 681"/>
                    <a:gd name="T24" fmla="*/ 91 w 543"/>
                    <a:gd name="T25" fmla="*/ 52 h 681"/>
                    <a:gd name="T26" fmla="*/ 44 w 543"/>
                    <a:gd name="T27" fmla="*/ 36 h 681"/>
                    <a:gd name="T28" fmla="*/ 4 w 543"/>
                    <a:gd name="T29" fmla="*/ 9 h 681"/>
                    <a:gd name="T30" fmla="*/ 27 w 543"/>
                    <a:gd name="T31" fmla="*/ 4 h 681"/>
                    <a:gd name="T32" fmla="*/ 40 w 543"/>
                    <a:gd name="T33" fmla="*/ 17 h 681"/>
                    <a:gd name="T34" fmla="*/ 95 w 543"/>
                    <a:gd name="T35" fmla="*/ 24 h 681"/>
                    <a:gd name="T36" fmla="*/ 110 w 543"/>
                    <a:gd name="T37" fmla="*/ 39 h 681"/>
                    <a:gd name="T38" fmla="*/ 133 w 543"/>
                    <a:gd name="T39" fmla="*/ 57 h 681"/>
                    <a:gd name="T40" fmla="*/ 152 w 543"/>
                    <a:gd name="T41" fmla="*/ 73 h 681"/>
                    <a:gd name="T42" fmla="*/ 178 w 543"/>
                    <a:gd name="T43" fmla="*/ 73 h 681"/>
                    <a:gd name="T44" fmla="*/ 193 w 543"/>
                    <a:gd name="T45" fmla="*/ 98 h 681"/>
                    <a:gd name="T46" fmla="*/ 222 w 543"/>
                    <a:gd name="T47" fmla="*/ 100 h 681"/>
                    <a:gd name="T48" fmla="*/ 238 w 543"/>
                    <a:gd name="T49" fmla="*/ 123 h 681"/>
                    <a:gd name="T50" fmla="*/ 259 w 543"/>
                    <a:gd name="T51" fmla="*/ 143 h 681"/>
                    <a:gd name="T52" fmla="*/ 285 w 543"/>
                    <a:gd name="T53" fmla="*/ 160 h 681"/>
                    <a:gd name="T54" fmla="*/ 316 w 543"/>
                    <a:gd name="T55" fmla="*/ 188 h 681"/>
                    <a:gd name="T56" fmla="*/ 351 w 543"/>
                    <a:gd name="T57" fmla="*/ 232 h 681"/>
                    <a:gd name="T58" fmla="*/ 367 w 543"/>
                    <a:gd name="T59" fmla="*/ 248 h 681"/>
                    <a:gd name="T60" fmla="*/ 387 w 543"/>
                    <a:gd name="T61" fmla="*/ 263 h 681"/>
                    <a:gd name="T62" fmla="*/ 396 w 543"/>
                    <a:gd name="T63" fmla="*/ 291 h 681"/>
                    <a:gd name="T64" fmla="*/ 416 w 543"/>
                    <a:gd name="T65" fmla="*/ 318 h 681"/>
                    <a:gd name="T66" fmla="*/ 432 w 543"/>
                    <a:gd name="T67" fmla="*/ 331 h 681"/>
                    <a:gd name="T68" fmla="*/ 441 w 543"/>
                    <a:gd name="T69" fmla="*/ 361 h 681"/>
                    <a:gd name="T70" fmla="*/ 447 w 543"/>
                    <a:gd name="T71" fmla="*/ 370 h 681"/>
                    <a:gd name="T72" fmla="*/ 459 w 543"/>
                    <a:gd name="T73" fmla="*/ 395 h 681"/>
                    <a:gd name="T74" fmla="*/ 463 w 543"/>
                    <a:gd name="T75" fmla="*/ 414 h 681"/>
                    <a:gd name="T76" fmla="*/ 477 w 543"/>
                    <a:gd name="T77" fmla="*/ 437 h 681"/>
                    <a:gd name="T78" fmla="*/ 496 w 543"/>
                    <a:gd name="T79" fmla="*/ 468 h 681"/>
                    <a:gd name="T80" fmla="*/ 509 w 543"/>
                    <a:gd name="T81" fmla="*/ 513 h 681"/>
                    <a:gd name="T82" fmla="*/ 509 w 543"/>
                    <a:gd name="T83" fmla="*/ 531 h 681"/>
                    <a:gd name="T84" fmla="*/ 517 w 543"/>
                    <a:gd name="T85" fmla="*/ 568 h 681"/>
                    <a:gd name="T86" fmla="*/ 515 w 543"/>
                    <a:gd name="T87" fmla="*/ 582 h 681"/>
                    <a:gd name="T88" fmla="*/ 529 w 543"/>
                    <a:gd name="T89" fmla="*/ 603 h 681"/>
                    <a:gd name="T90" fmla="*/ 535 w 543"/>
                    <a:gd name="T91" fmla="*/ 630 h 681"/>
                    <a:gd name="T92" fmla="*/ 542 w 543"/>
                    <a:gd name="T93" fmla="*/ 650 h 681"/>
                    <a:gd name="T94" fmla="*/ 535 w 543"/>
                    <a:gd name="T95" fmla="*/ 681 h 681"/>
                    <a:gd name="T96" fmla="*/ 520 w 543"/>
                    <a:gd name="T97" fmla="*/ 645 h 681"/>
                    <a:gd name="T98" fmla="*/ 509 w 543"/>
                    <a:gd name="T99" fmla="*/ 618 h 681"/>
                    <a:gd name="T100" fmla="*/ 501 w 543"/>
                    <a:gd name="T101" fmla="*/ 589 h 681"/>
                    <a:gd name="T102" fmla="*/ 497 w 543"/>
                    <a:gd name="T103" fmla="*/ 552 h 681"/>
                    <a:gd name="T104" fmla="*/ 479 w 543"/>
                    <a:gd name="T105" fmla="*/ 501 h 681"/>
                    <a:gd name="T106" fmla="*/ 479 w 543"/>
                    <a:gd name="T107" fmla="*/ 484 h 681"/>
                    <a:gd name="T108" fmla="*/ 459 w 543"/>
                    <a:gd name="T109" fmla="*/ 452 h 681"/>
                    <a:gd name="T110" fmla="*/ 441 w 543"/>
                    <a:gd name="T111" fmla="*/ 410 h 681"/>
                    <a:gd name="T112" fmla="*/ 430 w 543"/>
                    <a:gd name="T113" fmla="*/ 383 h 681"/>
                    <a:gd name="T114" fmla="*/ 418 w 543"/>
                    <a:gd name="T115" fmla="*/ 351 h 681"/>
                    <a:gd name="T116" fmla="*/ 406 w 543"/>
                    <a:gd name="T117" fmla="*/ 336 h 681"/>
                    <a:gd name="T118" fmla="*/ 388 w 543"/>
                    <a:gd name="T119" fmla="*/ 306 h 681"/>
                    <a:gd name="T120" fmla="*/ 517 w 543"/>
                    <a:gd name="T121" fmla="*/ 616 h 681"/>
                    <a:gd name="T122" fmla="*/ 513 w 543"/>
                    <a:gd name="T123" fmla="*/ 598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43" h="681">
                      <a:moveTo>
                        <a:pt x="387" y="300"/>
                      </a:moveTo>
                      <a:lnTo>
                        <a:pt x="387" y="300"/>
                      </a:lnTo>
                      <a:lnTo>
                        <a:pt x="389" y="298"/>
                      </a:lnTo>
                      <a:lnTo>
                        <a:pt x="392" y="297"/>
                      </a:lnTo>
                      <a:lnTo>
                        <a:pt x="392" y="297"/>
                      </a:lnTo>
                      <a:lnTo>
                        <a:pt x="391" y="295"/>
                      </a:lnTo>
                      <a:lnTo>
                        <a:pt x="390" y="293"/>
                      </a:lnTo>
                      <a:lnTo>
                        <a:pt x="389" y="292"/>
                      </a:lnTo>
                      <a:lnTo>
                        <a:pt x="387" y="291"/>
                      </a:lnTo>
                      <a:lnTo>
                        <a:pt x="381" y="291"/>
                      </a:lnTo>
                      <a:lnTo>
                        <a:pt x="376" y="291"/>
                      </a:lnTo>
                      <a:lnTo>
                        <a:pt x="376" y="291"/>
                      </a:lnTo>
                      <a:lnTo>
                        <a:pt x="374" y="289"/>
                      </a:lnTo>
                      <a:lnTo>
                        <a:pt x="374" y="287"/>
                      </a:lnTo>
                      <a:lnTo>
                        <a:pt x="374" y="285"/>
                      </a:lnTo>
                      <a:lnTo>
                        <a:pt x="376" y="282"/>
                      </a:lnTo>
                      <a:lnTo>
                        <a:pt x="376" y="282"/>
                      </a:lnTo>
                      <a:lnTo>
                        <a:pt x="372" y="283"/>
                      </a:lnTo>
                      <a:lnTo>
                        <a:pt x="370" y="281"/>
                      </a:lnTo>
                      <a:lnTo>
                        <a:pt x="367" y="275"/>
                      </a:lnTo>
                      <a:lnTo>
                        <a:pt x="367" y="275"/>
                      </a:lnTo>
                      <a:lnTo>
                        <a:pt x="365" y="273"/>
                      </a:lnTo>
                      <a:lnTo>
                        <a:pt x="361" y="271"/>
                      </a:lnTo>
                      <a:lnTo>
                        <a:pt x="358" y="270"/>
                      </a:lnTo>
                      <a:lnTo>
                        <a:pt x="356" y="269"/>
                      </a:lnTo>
                      <a:lnTo>
                        <a:pt x="356" y="269"/>
                      </a:lnTo>
                      <a:lnTo>
                        <a:pt x="356" y="266"/>
                      </a:lnTo>
                      <a:lnTo>
                        <a:pt x="357" y="264"/>
                      </a:lnTo>
                      <a:lnTo>
                        <a:pt x="358" y="263"/>
                      </a:lnTo>
                      <a:lnTo>
                        <a:pt x="360" y="262"/>
                      </a:lnTo>
                      <a:lnTo>
                        <a:pt x="360" y="262"/>
                      </a:lnTo>
                      <a:lnTo>
                        <a:pt x="358" y="260"/>
                      </a:lnTo>
                      <a:lnTo>
                        <a:pt x="357" y="259"/>
                      </a:lnTo>
                      <a:lnTo>
                        <a:pt x="354" y="259"/>
                      </a:lnTo>
                      <a:lnTo>
                        <a:pt x="352" y="259"/>
                      </a:lnTo>
                      <a:lnTo>
                        <a:pt x="349" y="257"/>
                      </a:lnTo>
                      <a:lnTo>
                        <a:pt x="349" y="257"/>
                      </a:lnTo>
                      <a:lnTo>
                        <a:pt x="349" y="256"/>
                      </a:lnTo>
                      <a:lnTo>
                        <a:pt x="351" y="255"/>
                      </a:lnTo>
                      <a:lnTo>
                        <a:pt x="353" y="255"/>
                      </a:lnTo>
                      <a:lnTo>
                        <a:pt x="353" y="255"/>
                      </a:lnTo>
                      <a:lnTo>
                        <a:pt x="353" y="253"/>
                      </a:lnTo>
                      <a:lnTo>
                        <a:pt x="353" y="252"/>
                      </a:lnTo>
                      <a:lnTo>
                        <a:pt x="350" y="252"/>
                      </a:lnTo>
                      <a:lnTo>
                        <a:pt x="347" y="252"/>
                      </a:lnTo>
                      <a:lnTo>
                        <a:pt x="345" y="251"/>
                      </a:lnTo>
                      <a:lnTo>
                        <a:pt x="345" y="248"/>
                      </a:lnTo>
                      <a:lnTo>
                        <a:pt x="345" y="248"/>
                      </a:lnTo>
                      <a:lnTo>
                        <a:pt x="339" y="248"/>
                      </a:lnTo>
                      <a:lnTo>
                        <a:pt x="334" y="246"/>
                      </a:lnTo>
                      <a:lnTo>
                        <a:pt x="331" y="244"/>
                      </a:lnTo>
                      <a:lnTo>
                        <a:pt x="327" y="242"/>
                      </a:lnTo>
                      <a:lnTo>
                        <a:pt x="327" y="242"/>
                      </a:lnTo>
                      <a:lnTo>
                        <a:pt x="327" y="239"/>
                      </a:lnTo>
                      <a:lnTo>
                        <a:pt x="326" y="235"/>
                      </a:lnTo>
                      <a:lnTo>
                        <a:pt x="324" y="232"/>
                      </a:lnTo>
                      <a:lnTo>
                        <a:pt x="321" y="229"/>
                      </a:lnTo>
                      <a:lnTo>
                        <a:pt x="320" y="226"/>
                      </a:lnTo>
                      <a:lnTo>
                        <a:pt x="319" y="224"/>
                      </a:lnTo>
                      <a:lnTo>
                        <a:pt x="319" y="224"/>
                      </a:lnTo>
                      <a:lnTo>
                        <a:pt x="317" y="224"/>
                      </a:lnTo>
                      <a:lnTo>
                        <a:pt x="315" y="223"/>
                      </a:lnTo>
                      <a:lnTo>
                        <a:pt x="313" y="222"/>
                      </a:lnTo>
                      <a:lnTo>
                        <a:pt x="311" y="222"/>
                      </a:lnTo>
                      <a:lnTo>
                        <a:pt x="311" y="222"/>
                      </a:lnTo>
                      <a:lnTo>
                        <a:pt x="311" y="220"/>
                      </a:lnTo>
                      <a:lnTo>
                        <a:pt x="310" y="217"/>
                      </a:lnTo>
                      <a:lnTo>
                        <a:pt x="308" y="215"/>
                      </a:lnTo>
                      <a:lnTo>
                        <a:pt x="306" y="213"/>
                      </a:lnTo>
                      <a:lnTo>
                        <a:pt x="305" y="212"/>
                      </a:lnTo>
                      <a:lnTo>
                        <a:pt x="305" y="210"/>
                      </a:lnTo>
                      <a:lnTo>
                        <a:pt x="305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08"/>
                      </a:lnTo>
                      <a:lnTo>
                        <a:pt x="294" y="204"/>
                      </a:lnTo>
                      <a:lnTo>
                        <a:pt x="291" y="202"/>
                      </a:lnTo>
                      <a:lnTo>
                        <a:pt x="291" y="202"/>
                      </a:lnTo>
                      <a:lnTo>
                        <a:pt x="287" y="201"/>
                      </a:lnTo>
                      <a:lnTo>
                        <a:pt x="286" y="200"/>
                      </a:lnTo>
                      <a:lnTo>
                        <a:pt x="284" y="199"/>
                      </a:lnTo>
                      <a:lnTo>
                        <a:pt x="284" y="199"/>
                      </a:lnTo>
                      <a:lnTo>
                        <a:pt x="284" y="196"/>
                      </a:lnTo>
                      <a:lnTo>
                        <a:pt x="284" y="194"/>
                      </a:lnTo>
                      <a:lnTo>
                        <a:pt x="284" y="194"/>
                      </a:lnTo>
                      <a:lnTo>
                        <a:pt x="283" y="194"/>
                      </a:lnTo>
                      <a:lnTo>
                        <a:pt x="282" y="194"/>
                      </a:lnTo>
                      <a:lnTo>
                        <a:pt x="280" y="194"/>
                      </a:lnTo>
                      <a:lnTo>
                        <a:pt x="279" y="192"/>
                      </a:lnTo>
                      <a:lnTo>
                        <a:pt x="279" y="192"/>
                      </a:lnTo>
                      <a:lnTo>
                        <a:pt x="278" y="190"/>
                      </a:lnTo>
                      <a:lnTo>
                        <a:pt x="275" y="187"/>
                      </a:lnTo>
                      <a:lnTo>
                        <a:pt x="268" y="184"/>
                      </a:lnTo>
                      <a:lnTo>
                        <a:pt x="268" y="184"/>
                      </a:lnTo>
                      <a:lnTo>
                        <a:pt x="269" y="182"/>
                      </a:lnTo>
                      <a:lnTo>
                        <a:pt x="269" y="180"/>
                      </a:lnTo>
                      <a:lnTo>
                        <a:pt x="267" y="178"/>
                      </a:lnTo>
                      <a:lnTo>
                        <a:pt x="264" y="176"/>
                      </a:lnTo>
                      <a:lnTo>
                        <a:pt x="262" y="174"/>
                      </a:lnTo>
                      <a:lnTo>
                        <a:pt x="262" y="174"/>
                      </a:lnTo>
                      <a:lnTo>
                        <a:pt x="260" y="171"/>
                      </a:lnTo>
                      <a:lnTo>
                        <a:pt x="259" y="168"/>
                      </a:lnTo>
                      <a:lnTo>
                        <a:pt x="259" y="168"/>
                      </a:lnTo>
                      <a:lnTo>
                        <a:pt x="255" y="164"/>
                      </a:lnTo>
                      <a:lnTo>
                        <a:pt x="253" y="162"/>
                      </a:lnTo>
                      <a:lnTo>
                        <a:pt x="252" y="159"/>
                      </a:lnTo>
                      <a:lnTo>
                        <a:pt x="252" y="159"/>
                      </a:lnTo>
                      <a:lnTo>
                        <a:pt x="247" y="154"/>
                      </a:lnTo>
                      <a:lnTo>
                        <a:pt x="244" y="152"/>
                      </a:lnTo>
                      <a:lnTo>
                        <a:pt x="239" y="152"/>
                      </a:lnTo>
                      <a:lnTo>
                        <a:pt x="239" y="152"/>
                      </a:lnTo>
                      <a:lnTo>
                        <a:pt x="238" y="148"/>
                      </a:lnTo>
                      <a:lnTo>
                        <a:pt x="236" y="145"/>
                      </a:lnTo>
                      <a:lnTo>
                        <a:pt x="232" y="139"/>
                      </a:lnTo>
                      <a:lnTo>
                        <a:pt x="227" y="133"/>
                      </a:lnTo>
                      <a:lnTo>
                        <a:pt x="225" y="130"/>
                      </a:lnTo>
                      <a:lnTo>
                        <a:pt x="224" y="127"/>
                      </a:lnTo>
                      <a:lnTo>
                        <a:pt x="224" y="127"/>
                      </a:lnTo>
                      <a:lnTo>
                        <a:pt x="212" y="127"/>
                      </a:lnTo>
                      <a:lnTo>
                        <a:pt x="212" y="127"/>
                      </a:lnTo>
                      <a:lnTo>
                        <a:pt x="212" y="125"/>
                      </a:lnTo>
                      <a:lnTo>
                        <a:pt x="210" y="123"/>
                      </a:lnTo>
                      <a:lnTo>
                        <a:pt x="206" y="122"/>
                      </a:lnTo>
                      <a:lnTo>
                        <a:pt x="201" y="120"/>
                      </a:lnTo>
                      <a:lnTo>
                        <a:pt x="200" y="119"/>
                      </a:lnTo>
                      <a:lnTo>
                        <a:pt x="198" y="117"/>
                      </a:lnTo>
                      <a:lnTo>
                        <a:pt x="198" y="117"/>
                      </a:lnTo>
                      <a:lnTo>
                        <a:pt x="188" y="117"/>
                      </a:lnTo>
                      <a:lnTo>
                        <a:pt x="188" y="117"/>
                      </a:lnTo>
                      <a:lnTo>
                        <a:pt x="186" y="112"/>
                      </a:lnTo>
                      <a:lnTo>
                        <a:pt x="184" y="110"/>
                      </a:lnTo>
                      <a:lnTo>
                        <a:pt x="178" y="105"/>
                      </a:lnTo>
                      <a:lnTo>
                        <a:pt x="172" y="101"/>
                      </a:lnTo>
                      <a:lnTo>
                        <a:pt x="167" y="95"/>
                      </a:lnTo>
                      <a:lnTo>
                        <a:pt x="167" y="95"/>
                      </a:lnTo>
                      <a:lnTo>
                        <a:pt x="164" y="97"/>
                      </a:lnTo>
                      <a:lnTo>
                        <a:pt x="161" y="94"/>
                      </a:lnTo>
                      <a:lnTo>
                        <a:pt x="159" y="93"/>
                      </a:lnTo>
                      <a:lnTo>
                        <a:pt x="154" y="93"/>
                      </a:lnTo>
                      <a:lnTo>
                        <a:pt x="154" y="93"/>
                      </a:lnTo>
                      <a:lnTo>
                        <a:pt x="151" y="89"/>
                      </a:lnTo>
                      <a:lnTo>
                        <a:pt x="147" y="85"/>
                      </a:lnTo>
                      <a:lnTo>
                        <a:pt x="142" y="82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6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6" y="73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4" y="72"/>
                      </a:lnTo>
                      <a:lnTo>
                        <a:pt x="135" y="71"/>
                      </a:lnTo>
                      <a:lnTo>
                        <a:pt x="136" y="70"/>
                      </a:lnTo>
                      <a:lnTo>
                        <a:pt x="136" y="69"/>
                      </a:lnTo>
                      <a:lnTo>
                        <a:pt x="136" y="69"/>
                      </a:lnTo>
                      <a:lnTo>
                        <a:pt x="130" y="71"/>
                      </a:lnTo>
                      <a:lnTo>
                        <a:pt x="129" y="72"/>
                      </a:lnTo>
                      <a:lnTo>
                        <a:pt x="129" y="73"/>
                      </a:lnTo>
                      <a:lnTo>
                        <a:pt x="130" y="74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6"/>
                      </a:lnTo>
                      <a:lnTo>
                        <a:pt x="127" y="76"/>
                      </a:lnTo>
                      <a:lnTo>
                        <a:pt x="126" y="72"/>
                      </a:lnTo>
                      <a:lnTo>
                        <a:pt x="125" y="69"/>
                      </a:lnTo>
                      <a:lnTo>
                        <a:pt x="12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66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09" y="63"/>
                      </a:lnTo>
                      <a:lnTo>
                        <a:pt x="108" y="62"/>
                      </a:lnTo>
                      <a:lnTo>
                        <a:pt x="107" y="60"/>
                      </a:lnTo>
                      <a:lnTo>
                        <a:pt x="107" y="60"/>
                      </a:lnTo>
                      <a:lnTo>
                        <a:pt x="105" y="61"/>
                      </a:lnTo>
                      <a:lnTo>
                        <a:pt x="104" y="61"/>
                      </a:lnTo>
                      <a:lnTo>
                        <a:pt x="103" y="61"/>
                      </a:lnTo>
                      <a:lnTo>
                        <a:pt x="101" y="60"/>
                      </a:lnTo>
                      <a:lnTo>
                        <a:pt x="101" y="60"/>
                      </a:lnTo>
                      <a:lnTo>
                        <a:pt x="100" y="59"/>
                      </a:lnTo>
                      <a:lnTo>
                        <a:pt x="100" y="58"/>
                      </a:lnTo>
                      <a:lnTo>
                        <a:pt x="98" y="58"/>
                      </a:lnTo>
                      <a:lnTo>
                        <a:pt x="98" y="58"/>
                      </a:lnTo>
                      <a:lnTo>
                        <a:pt x="97" y="58"/>
                      </a:lnTo>
                      <a:lnTo>
                        <a:pt x="94" y="56"/>
                      </a:lnTo>
                      <a:lnTo>
                        <a:pt x="93" y="53"/>
                      </a:lnTo>
                      <a:lnTo>
                        <a:pt x="93" y="51"/>
                      </a:lnTo>
                      <a:lnTo>
                        <a:pt x="93" y="51"/>
                      </a:lnTo>
                      <a:lnTo>
                        <a:pt x="92" y="51"/>
                      </a:lnTo>
                      <a:lnTo>
                        <a:pt x="91" y="52"/>
                      </a:lnTo>
                      <a:lnTo>
                        <a:pt x="91" y="56"/>
                      </a:lnTo>
                      <a:lnTo>
                        <a:pt x="91" y="56"/>
                      </a:lnTo>
                      <a:lnTo>
                        <a:pt x="80" y="48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64" y="41"/>
                      </a:lnTo>
                      <a:lnTo>
                        <a:pt x="61" y="41"/>
                      </a:lnTo>
                      <a:lnTo>
                        <a:pt x="58" y="41"/>
                      </a:lnTo>
                      <a:lnTo>
                        <a:pt x="53" y="42"/>
                      </a:lnTo>
                      <a:lnTo>
                        <a:pt x="53" y="42"/>
                      </a:lnTo>
                      <a:lnTo>
                        <a:pt x="51" y="38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6" y="33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38" y="32"/>
                      </a:lnTo>
                      <a:lnTo>
                        <a:pt x="31" y="29"/>
                      </a:lnTo>
                      <a:lnTo>
                        <a:pt x="24" y="26"/>
                      </a:lnTo>
                      <a:lnTo>
                        <a:pt x="22" y="25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3" y="22"/>
                      </a:lnTo>
                      <a:lnTo>
                        <a:pt x="8" y="21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7" y="4"/>
                      </a:lnTo>
                      <a:lnTo>
                        <a:pt x="29" y="4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3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40" y="17"/>
                      </a:lnTo>
                      <a:lnTo>
                        <a:pt x="43" y="19"/>
                      </a:lnTo>
                      <a:lnTo>
                        <a:pt x="46" y="19"/>
                      </a:lnTo>
                      <a:lnTo>
                        <a:pt x="51" y="18"/>
                      </a:lnTo>
                      <a:lnTo>
                        <a:pt x="51" y="18"/>
                      </a:lnTo>
                      <a:lnTo>
                        <a:pt x="49" y="20"/>
                      </a:lnTo>
                      <a:lnTo>
                        <a:pt x="49" y="21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56" y="21"/>
                      </a:lnTo>
                      <a:lnTo>
                        <a:pt x="62" y="21"/>
                      </a:lnTo>
                      <a:lnTo>
                        <a:pt x="72" y="23"/>
                      </a:lnTo>
                      <a:lnTo>
                        <a:pt x="83" y="25"/>
                      </a:lnTo>
                      <a:lnTo>
                        <a:pt x="89" y="25"/>
                      </a:lnTo>
                      <a:lnTo>
                        <a:pt x="95" y="24"/>
                      </a:lnTo>
                      <a:lnTo>
                        <a:pt x="95" y="24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7" y="30"/>
                      </a:lnTo>
                      <a:lnTo>
                        <a:pt x="98" y="31"/>
                      </a:lnTo>
                      <a:lnTo>
                        <a:pt x="102" y="31"/>
                      </a:lnTo>
                      <a:lnTo>
                        <a:pt x="107" y="31"/>
                      </a:lnTo>
                      <a:lnTo>
                        <a:pt x="107" y="31"/>
                      </a:lnTo>
                      <a:lnTo>
                        <a:pt x="107" y="33"/>
                      </a:lnTo>
                      <a:lnTo>
                        <a:pt x="107" y="34"/>
                      </a:lnTo>
                      <a:lnTo>
                        <a:pt x="105" y="37"/>
                      </a:lnTo>
                      <a:lnTo>
                        <a:pt x="103" y="39"/>
                      </a:lnTo>
                      <a:lnTo>
                        <a:pt x="102" y="40"/>
                      </a:lnTo>
                      <a:lnTo>
                        <a:pt x="103" y="42"/>
                      </a:lnTo>
                      <a:lnTo>
                        <a:pt x="103" y="42"/>
                      </a:lnTo>
                      <a:lnTo>
                        <a:pt x="110" y="39"/>
                      </a:lnTo>
                      <a:lnTo>
                        <a:pt x="114" y="39"/>
                      </a:lnTo>
                      <a:lnTo>
                        <a:pt x="121" y="40"/>
                      </a:lnTo>
                      <a:lnTo>
                        <a:pt x="121" y="40"/>
                      </a:lnTo>
                      <a:lnTo>
                        <a:pt x="121" y="44"/>
                      </a:lnTo>
                      <a:lnTo>
                        <a:pt x="121" y="44"/>
                      </a:lnTo>
                      <a:lnTo>
                        <a:pt x="123" y="47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lnTo>
                        <a:pt x="131" y="53"/>
                      </a:lnTo>
                      <a:lnTo>
                        <a:pt x="131" y="56"/>
                      </a:lnTo>
                      <a:lnTo>
                        <a:pt x="131" y="56"/>
                      </a:lnTo>
                      <a:lnTo>
                        <a:pt x="133" y="57"/>
                      </a:lnTo>
                      <a:lnTo>
                        <a:pt x="136" y="57"/>
                      </a:lnTo>
                      <a:lnTo>
                        <a:pt x="139" y="57"/>
                      </a:lnTo>
                      <a:lnTo>
                        <a:pt x="141" y="58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6" y="63"/>
                      </a:lnTo>
                      <a:lnTo>
                        <a:pt x="147" y="65"/>
                      </a:lnTo>
                      <a:lnTo>
                        <a:pt x="149" y="65"/>
                      </a:lnTo>
                      <a:lnTo>
                        <a:pt x="152" y="65"/>
                      </a:lnTo>
                      <a:lnTo>
                        <a:pt x="156" y="65"/>
                      </a:lnTo>
                      <a:lnTo>
                        <a:pt x="156" y="65"/>
                      </a:lnTo>
                      <a:lnTo>
                        <a:pt x="156" y="68"/>
                      </a:lnTo>
                      <a:lnTo>
                        <a:pt x="154" y="69"/>
                      </a:lnTo>
                      <a:lnTo>
                        <a:pt x="152" y="71"/>
                      </a:lnTo>
                      <a:lnTo>
                        <a:pt x="152" y="73"/>
                      </a:lnTo>
                      <a:lnTo>
                        <a:pt x="152" y="73"/>
                      </a:lnTo>
                      <a:lnTo>
                        <a:pt x="157" y="73"/>
                      </a:lnTo>
                      <a:lnTo>
                        <a:pt x="162" y="74"/>
                      </a:lnTo>
                      <a:lnTo>
                        <a:pt x="165" y="74"/>
                      </a:lnTo>
                      <a:lnTo>
                        <a:pt x="170" y="73"/>
                      </a:lnTo>
                      <a:lnTo>
                        <a:pt x="170" y="73"/>
                      </a:lnTo>
                      <a:lnTo>
                        <a:pt x="173" y="71"/>
                      </a:lnTo>
                      <a:lnTo>
                        <a:pt x="173" y="70"/>
                      </a:lnTo>
                      <a:lnTo>
                        <a:pt x="172" y="69"/>
                      </a:lnTo>
                      <a:lnTo>
                        <a:pt x="172" y="69"/>
                      </a:lnTo>
                      <a:lnTo>
                        <a:pt x="174" y="67"/>
                      </a:lnTo>
                      <a:lnTo>
                        <a:pt x="175" y="67"/>
                      </a:lnTo>
                      <a:lnTo>
                        <a:pt x="176" y="68"/>
                      </a:lnTo>
                      <a:lnTo>
                        <a:pt x="177" y="70"/>
                      </a:lnTo>
                      <a:lnTo>
                        <a:pt x="178" y="73"/>
                      </a:lnTo>
                      <a:lnTo>
                        <a:pt x="181" y="76"/>
                      </a:lnTo>
                      <a:lnTo>
                        <a:pt x="183" y="77"/>
                      </a:lnTo>
                      <a:lnTo>
                        <a:pt x="186" y="76"/>
                      </a:lnTo>
                      <a:lnTo>
                        <a:pt x="186" y="76"/>
                      </a:lnTo>
                      <a:lnTo>
                        <a:pt x="185" y="84"/>
                      </a:lnTo>
                      <a:lnTo>
                        <a:pt x="186" y="91"/>
                      </a:lnTo>
                      <a:lnTo>
                        <a:pt x="186" y="91"/>
                      </a:lnTo>
                      <a:lnTo>
                        <a:pt x="186" y="93"/>
                      </a:lnTo>
                      <a:lnTo>
                        <a:pt x="188" y="92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2" y="91"/>
                      </a:lnTo>
                      <a:lnTo>
                        <a:pt x="192" y="91"/>
                      </a:lnTo>
                      <a:lnTo>
                        <a:pt x="193" y="95"/>
                      </a:lnTo>
                      <a:lnTo>
                        <a:pt x="193" y="98"/>
                      </a:lnTo>
                      <a:lnTo>
                        <a:pt x="194" y="99"/>
                      </a:lnTo>
                      <a:lnTo>
                        <a:pt x="194" y="99"/>
                      </a:lnTo>
                      <a:lnTo>
                        <a:pt x="196" y="98"/>
                      </a:lnTo>
                      <a:lnTo>
                        <a:pt x="197" y="97"/>
                      </a:lnTo>
                      <a:lnTo>
                        <a:pt x="200" y="94"/>
                      </a:lnTo>
                      <a:lnTo>
                        <a:pt x="204" y="93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lnTo>
                        <a:pt x="211" y="97"/>
                      </a:lnTo>
                      <a:lnTo>
                        <a:pt x="216" y="99"/>
                      </a:lnTo>
                      <a:lnTo>
                        <a:pt x="216" y="99"/>
                      </a:lnTo>
                      <a:lnTo>
                        <a:pt x="219" y="99"/>
                      </a:lnTo>
                      <a:lnTo>
                        <a:pt x="222" y="100"/>
                      </a:lnTo>
                      <a:lnTo>
                        <a:pt x="225" y="102"/>
                      </a:lnTo>
                      <a:lnTo>
                        <a:pt x="229" y="104"/>
                      </a:lnTo>
                      <a:lnTo>
                        <a:pt x="231" y="105"/>
                      </a:lnTo>
                      <a:lnTo>
                        <a:pt x="234" y="105"/>
                      </a:lnTo>
                      <a:lnTo>
                        <a:pt x="234" y="105"/>
                      </a:lnTo>
                      <a:lnTo>
                        <a:pt x="234" y="108"/>
                      </a:lnTo>
                      <a:lnTo>
                        <a:pt x="235" y="110"/>
                      </a:lnTo>
                      <a:lnTo>
                        <a:pt x="237" y="113"/>
                      </a:lnTo>
                      <a:lnTo>
                        <a:pt x="238" y="115"/>
                      </a:lnTo>
                      <a:lnTo>
                        <a:pt x="239" y="117"/>
                      </a:lnTo>
                      <a:lnTo>
                        <a:pt x="238" y="119"/>
                      </a:lnTo>
                      <a:lnTo>
                        <a:pt x="237" y="121"/>
                      </a:lnTo>
                      <a:lnTo>
                        <a:pt x="237" y="121"/>
                      </a:lnTo>
                      <a:lnTo>
                        <a:pt x="237" y="122"/>
                      </a:lnTo>
                      <a:lnTo>
                        <a:pt x="238" y="123"/>
                      </a:lnTo>
                      <a:lnTo>
                        <a:pt x="242" y="123"/>
                      </a:lnTo>
                      <a:lnTo>
                        <a:pt x="245" y="123"/>
                      </a:lnTo>
                      <a:lnTo>
                        <a:pt x="248" y="123"/>
                      </a:lnTo>
                      <a:lnTo>
                        <a:pt x="248" y="123"/>
                      </a:lnTo>
                      <a:lnTo>
                        <a:pt x="248" y="127"/>
                      </a:lnTo>
                      <a:lnTo>
                        <a:pt x="249" y="130"/>
                      </a:lnTo>
                      <a:lnTo>
                        <a:pt x="249" y="131"/>
                      </a:lnTo>
                      <a:lnTo>
                        <a:pt x="251" y="132"/>
                      </a:lnTo>
                      <a:lnTo>
                        <a:pt x="255" y="132"/>
                      </a:lnTo>
                      <a:lnTo>
                        <a:pt x="255" y="132"/>
                      </a:lnTo>
                      <a:lnTo>
                        <a:pt x="254" y="134"/>
                      </a:lnTo>
                      <a:lnTo>
                        <a:pt x="254" y="137"/>
                      </a:lnTo>
                      <a:lnTo>
                        <a:pt x="256" y="139"/>
                      </a:lnTo>
                      <a:lnTo>
                        <a:pt x="258" y="142"/>
                      </a:lnTo>
                      <a:lnTo>
                        <a:pt x="259" y="143"/>
                      </a:lnTo>
                      <a:lnTo>
                        <a:pt x="259" y="145"/>
                      </a:lnTo>
                      <a:lnTo>
                        <a:pt x="259" y="145"/>
                      </a:lnTo>
                      <a:lnTo>
                        <a:pt x="263" y="144"/>
                      </a:lnTo>
                      <a:lnTo>
                        <a:pt x="266" y="144"/>
                      </a:lnTo>
                      <a:lnTo>
                        <a:pt x="270" y="144"/>
                      </a:lnTo>
                      <a:lnTo>
                        <a:pt x="273" y="145"/>
                      </a:lnTo>
                      <a:lnTo>
                        <a:pt x="280" y="149"/>
                      </a:lnTo>
                      <a:lnTo>
                        <a:pt x="286" y="152"/>
                      </a:lnTo>
                      <a:lnTo>
                        <a:pt x="286" y="152"/>
                      </a:lnTo>
                      <a:lnTo>
                        <a:pt x="286" y="154"/>
                      </a:lnTo>
                      <a:lnTo>
                        <a:pt x="286" y="155"/>
                      </a:lnTo>
                      <a:lnTo>
                        <a:pt x="285" y="156"/>
                      </a:lnTo>
                      <a:lnTo>
                        <a:pt x="284" y="159"/>
                      </a:lnTo>
                      <a:lnTo>
                        <a:pt x="284" y="159"/>
                      </a:lnTo>
                      <a:lnTo>
                        <a:pt x="285" y="160"/>
                      </a:lnTo>
                      <a:lnTo>
                        <a:pt x="287" y="161"/>
                      </a:lnTo>
                      <a:lnTo>
                        <a:pt x="291" y="161"/>
                      </a:lnTo>
                      <a:lnTo>
                        <a:pt x="291" y="161"/>
                      </a:lnTo>
                      <a:lnTo>
                        <a:pt x="291" y="165"/>
                      </a:lnTo>
                      <a:lnTo>
                        <a:pt x="293" y="167"/>
                      </a:lnTo>
                      <a:lnTo>
                        <a:pt x="295" y="168"/>
                      </a:lnTo>
                      <a:lnTo>
                        <a:pt x="299" y="168"/>
                      </a:lnTo>
                      <a:lnTo>
                        <a:pt x="299" y="168"/>
                      </a:lnTo>
                      <a:lnTo>
                        <a:pt x="300" y="172"/>
                      </a:lnTo>
                      <a:lnTo>
                        <a:pt x="303" y="176"/>
                      </a:lnTo>
                      <a:lnTo>
                        <a:pt x="306" y="181"/>
                      </a:lnTo>
                      <a:lnTo>
                        <a:pt x="307" y="186"/>
                      </a:lnTo>
                      <a:lnTo>
                        <a:pt x="307" y="186"/>
                      </a:lnTo>
                      <a:lnTo>
                        <a:pt x="312" y="186"/>
                      </a:lnTo>
                      <a:lnTo>
                        <a:pt x="316" y="188"/>
                      </a:lnTo>
                      <a:lnTo>
                        <a:pt x="319" y="191"/>
                      </a:lnTo>
                      <a:lnTo>
                        <a:pt x="325" y="192"/>
                      </a:lnTo>
                      <a:lnTo>
                        <a:pt x="325" y="192"/>
                      </a:lnTo>
                      <a:lnTo>
                        <a:pt x="325" y="198"/>
                      </a:lnTo>
                      <a:lnTo>
                        <a:pt x="327" y="202"/>
                      </a:lnTo>
                      <a:lnTo>
                        <a:pt x="333" y="210"/>
                      </a:lnTo>
                      <a:lnTo>
                        <a:pt x="333" y="210"/>
                      </a:lnTo>
                      <a:lnTo>
                        <a:pt x="345" y="224"/>
                      </a:lnTo>
                      <a:lnTo>
                        <a:pt x="345" y="224"/>
                      </a:lnTo>
                      <a:lnTo>
                        <a:pt x="348" y="226"/>
                      </a:lnTo>
                      <a:lnTo>
                        <a:pt x="351" y="228"/>
                      </a:lnTo>
                      <a:lnTo>
                        <a:pt x="351" y="228"/>
                      </a:lnTo>
                      <a:lnTo>
                        <a:pt x="351" y="230"/>
                      </a:lnTo>
                      <a:lnTo>
                        <a:pt x="351" y="232"/>
                      </a:lnTo>
                      <a:lnTo>
                        <a:pt x="351" y="232"/>
                      </a:lnTo>
                      <a:lnTo>
                        <a:pt x="353" y="232"/>
                      </a:lnTo>
                      <a:lnTo>
                        <a:pt x="356" y="232"/>
                      </a:lnTo>
                      <a:lnTo>
                        <a:pt x="356" y="232"/>
                      </a:lnTo>
                      <a:lnTo>
                        <a:pt x="357" y="236"/>
                      </a:lnTo>
                      <a:lnTo>
                        <a:pt x="358" y="240"/>
                      </a:lnTo>
                      <a:lnTo>
                        <a:pt x="358" y="240"/>
                      </a:lnTo>
                      <a:lnTo>
                        <a:pt x="359" y="240"/>
                      </a:lnTo>
                      <a:lnTo>
                        <a:pt x="360" y="241"/>
                      </a:lnTo>
                      <a:lnTo>
                        <a:pt x="360" y="242"/>
                      </a:lnTo>
                      <a:lnTo>
                        <a:pt x="360" y="242"/>
                      </a:lnTo>
                      <a:lnTo>
                        <a:pt x="360" y="244"/>
                      </a:lnTo>
                      <a:lnTo>
                        <a:pt x="362" y="246"/>
                      </a:lnTo>
                      <a:lnTo>
                        <a:pt x="365" y="248"/>
                      </a:lnTo>
                      <a:lnTo>
                        <a:pt x="367" y="248"/>
                      </a:lnTo>
                      <a:lnTo>
                        <a:pt x="367" y="248"/>
                      </a:lnTo>
                      <a:lnTo>
                        <a:pt x="369" y="249"/>
                      </a:lnTo>
                      <a:lnTo>
                        <a:pt x="370" y="251"/>
                      </a:lnTo>
                      <a:lnTo>
                        <a:pt x="372" y="253"/>
                      </a:lnTo>
                      <a:lnTo>
                        <a:pt x="374" y="255"/>
                      </a:lnTo>
                      <a:lnTo>
                        <a:pt x="374" y="255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5"/>
                      </a:lnTo>
                      <a:lnTo>
                        <a:pt x="378" y="257"/>
                      </a:lnTo>
                      <a:lnTo>
                        <a:pt x="378" y="257"/>
                      </a:lnTo>
                      <a:lnTo>
                        <a:pt x="380" y="257"/>
                      </a:lnTo>
                      <a:lnTo>
                        <a:pt x="382" y="257"/>
                      </a:lnTo>
                      <a:lnTo>
                        <a:pt x="382" y="257"/>
                      </a:lnTo>
                      <a:lnTo>
                        <a:pt x="385" y="261"/>
                      </a:lnTo>
                      <a:lnTo>
                        <a:pt x="387" y="263"/>
                      </a:lnTo>
                      <a:lnTo>
                        <a:pt x="390" y="264"/>
                      </a:lnTo>
                      <a:lnTo>
                        <a:pt x="390" y="264"/>
                      </a:lnTo>
                      <a:lnTo>
                        <a:pt x="390" y="273"/>
                      </a:lnTo>
                      <a:lnTo>
                        <a:pt x="390" y="273"/>
                      </a:lnTo>
                      <a:lnTo>
                        <a:pt x="392" y="276"/>
                      </a:lnTo>
                      <a:lnTo>
                        <a:pt x="394" y="281"/>
                      </a:lnTo>
                      <a:lnTo>
                        <a:pt x="396" y="283"/>
                      </a:lnTo>
                      <a:lnTo>
                        <a:pt x="398" y="284"/>
                      </a:lnTo>
                      <a:lnTo>
                        <a:pt x="400" y="285"/>
                      </a:lnTo>
                      <a:lnTo>
                        <a:pt x="400" y="285"/>
                      </a:lnTo>
                      <a:lnTo>
                        <a:pt x="401" y="286"/>
                      </a:lnTo>
                      <a:lnTo>
                        <a:pt x="400" y="287"/>
                      </a:lnTo>
                      <a:lnTo>
                        <a:pt x="399" y="289"/>
                      </a:lnTo>
                      <a:lnTo>
                        <a:pt x="397" y="290"/>
                      </a:lnTo>
                      <a:lnTo>
                        <a:pt x="396" y="291"/>
                      </a:lnTo>
                      <a:lnTo>
                        <a:pt x="396" y="291"/>
                      </a:lnTo>
                      <a:lnTo>
                        <a:pt x="397" y="294"/>
                      </a:lnTo>
                      <a:lnTo>
                        <a:pt x="400" y="297"/>
                      </a:lnTo>
                      <a:lnTo>
                        <a:pt x="404" y="300"/>
                      </a:lnTo>
                      <a:lnTo>
                        <a:pt x="410" y="300"/>
                      </a:lnTo>
                      <a:lnTo>
                        <a:pt x="410" y="300"/>
                      </a:lnTo>
                      <a:lnTo>
                        <a:pt x="410" y="303"/>
                      </a:lnTo>
                      <a:lnTo>
                        <a:pt x="409" y="304"/>
                      </a:lnTo>
                      <a:lnTo>
                        <a:pt x="404" y="305"/>
                      </a:lnTo>
                      <a:lnTo>
                        <a:pt x="404" y="305"/>
                      </a:lnTo>
                      <a:lnTo>
                        <a:pt x="407" y="307"/>
                      </a:lnTo>
                      <a:lnTo>
                        <a:pt x="409" y="309"/>
                      </a:lnTo>
                      <a:lnTo>
                        <a:pt x="413" y="313"/>
                      </a:lnTo>
                      <a:lnTo>
                        <a:pt x="415" y="315"/>
                      </a:lnTo>
                      <a:lnTo>
                        <a:pt x="416" y="318"/>
                      </a:lnTo>
                      <a:lnTo>
                        <a:pt x="415" y="321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5" y="326"/>
                      </a:lnTo>
                      <a:lnTo>
                        <a:pt x="416" y="327"/>
                      </a:lnTo>
                      <a:lnTo>
                        <a:pt x="418" y="325"/>
                      </a:lnTo>
                      <a:lnTo>
                        <a:pt x="421" y="323"/>
                      </a:lnTo>
                      <a:lnTo>
                        <a:pt x="423" y="323"/>
                      </a:lnTo>
                      <a:lnTo>
                        <a:pt x="426" y="323"/>
                      </a:lnTo>
                      <a:lnTo>
                        <a:pt x="426" y="323"/>
                      </a:lnTo>
                      <a:lnTo>
                        <a:pt x="424" y="327"/>
                      </a:lnTo>
                      <a:lnTo>
                        <a:pt x="426" y="330"/>
                      </a:lnTo>
                      <a:lnTo>
                        <a:pt x="427" y="331"/>
                      </a:lnTo>
                      <a:lnTo>
                        <a:pt x="428" y="332"/>
                      </a:lnTo>
                      <a:lnTo>
                        <a:pt x="432" y="331"/>
                      </a:lnTo>
                      <a:lnTo>
                        <a:pt x="432" y="331"/>
                      </a:lnTo>
                      <a:lnTo>
                        <a:pt x="431" y="333"/>
                      </a:lnTo>
                      <a:lnTo>
                        <a:pt x="430" y="335"/>
                      </a:lnTo>
                      <a:lnTo>
                        <a:pt x="431" y="339"/>
                      </a:lnTo>
                      <a:lnTo>
                        <a:pt x="432" y="343"/>
                      </a:lnTo>
                      <a:lnTo>
                        <a:pt x="431" y="345"/>
                      </a:lnTo>
                      <a:lnTo>
                        <a:pt x="430" y="347"/>
                      </a:lnTo>
                      <a:lnTo>
                        <a:pt x="430" y="347"/>
                      </a:lnTo>
                      <a:lnTo>
                        <a:pt x="433" y="350"/>
                      </a:lnTo>
                      <a:lnTo>
                        <a:pt x="437" y="351"/>
                      </a:lnTo>
                      <a:lnTo>
                        <a:pt x="439" y="353"/>
                      </a:lnTo>
                      <a:lnTo>
                        <a:pt x="440" y="354"/>
                      </a:lnTo>
                      <a:lnTo>
                        <a:pt x="441" y="357"/>
                      </a:lnTo>
                      <a:lnTo>
                        <a:pt x="441" y="361"/>
                      </a:lnTo>
                      <a:lnTo>
                        <a:pt x="441" y="361"/>
                      </a:lnTo>
                      <a:lnTo>
                        <a:pt x="438" y="361"/>
                      </a:lnTo>
                      <a:lnTo>
                        <a:pt x="436" y="361"/>
                      </a:lnTo>
                      <a:lnTo>
                        <a:pt x="435" y="362"/>
                      </a:lnTo>
                      <a:lnTo>
                        <a:pt x="434" y="364"/>
                      </a:lnTo>
                      <a:lnTo>
                        <a:pt x="433" y="368"/>
                      </a:lnTo>
                      <a:lnTo>
                        <a:pt x="432" y="372"/>
                      </a:lnTo>
                      <a:lnTo>
                        <a:pt x="432" y="372"/>
                      </a:lnTo>
                      <a:lnTo>
                        <a:pt x="437" y="371"/>
                      </a:lnTo>
                      <a:lnTo>
                        <a:pt x="441" y="369"/>
                      </a:lnTo>
                      <a:lnTo>
                        <a:pt x="445" y="367"/>
                      </a:lnTo>
                      <a:lnTo>
                        <a:pt x="450" y="365"/>
                      </a:lnTo>
                      <a:lnTo>
                        <a:pt x="450" y="365"/>
                      </a:lnTo>
                      <a:lnTo>
                        <a:pt x="450" y="367"/>
                      </a:lnTo>
                      <a:lnTo>
                        <a:pt x="450" y="369"/>
                      </a:lnTo>
                      <a:lnTo>
                        <a:pt x="447" y="370"/>
                      </a:lnTo>
                      <a:lnTo>
                        <a:pt x="444" y="371"/>
                      </a:lnTo>
                      <a:lnTo>
                        <a:pt x="443" y="372"/>
                      </a:lnTo>
                      <a:lnTo>
                        <a:pt x="443" y="374"/>
                      </a:lnTo>
                      <a:lnTo>
                        <a:pt x="443" y="374"/>
                      </a:lnTo>
                      <a:lnTo>
                        <a:pt x="444" y="375"/>
                      </a:lnTo>
                      <a:lnTo>
                        <a:pt x="447" y="376"/>
                      </a:lnTo>
                      <a:lnTo>
                        <a:pt x="451" y="376"/>
                      </a:lnTo>
                      <a:lnTo>
                        <a:pt x="455" y="377"/>
                      </a:lnTo>
                      <a:lnTo>
                        <a:pt x="459" y="378"/>
                      </a:lnTo>
                      <a:lnTo>
                        <a:pt x="459" y="378"/>
                      </a:lnTo>
                      <a:lnTo>
                        <a:pt x="459" y="381"/>
                      </a:lnTo>
                      <a:lnTo>
                        <a:pt x="459" y="382"/>
                      </a:lnTo>
                      <a:lnTo>
                        <a:pt x="463" y="383"/>
                      </a:lnTo>
                      <a:lnTo>
                        <a:pt x="463" y="383"/>
                      </a:lnTo>
                      <a:lnTo>
                        <a:pt x="459" y="395"/>
                      </a:lnTo>
                      <a:lnTo>
                        <a:pt x="457" y="402"/>
                      </a:lnTo>
                      <a:lnTo>
                        <a:pt x="454" y="408"/>
                      </a:lnTo>
                      <a:lnTo>
                        <a:pt x="454" y="408"/>
                      </a:lnTo>
                      <a:lnTo>
                        <a:pt x="457" y="408"/>
                      </a:lnTo>
                      <a:lnTo>
                        <a:pt x="459" y="408"/>
                      </a:lnTo>
                      <a:lnTo>
                        <a:pt x="461" y="406"/>
                      </a:lnTo>
                      <a:lnTo>
                        <a:pt x="463" y="404"/>
                      </a:lnTo>
                      <a:lnTo>
                        <a:pt x="465" y="403"/>
                      </a:lnTo>
                      <a:lnTo>
                        <a:pt x="468" y="404"/>
                      </a:lnTo>
                      <a:lnTo>
                        <a:pt x="468" y="404"/>
                      </a:lnTo>
                      <a:lnTo>
                        <a:pt x="468" y="407"/>
                      </a:lnTo>
                      <a:lnTo>
                        <a:pt x="467" y="410"/>
                      </a:lnTo>
                      <a:lnTo>
                        <a:pt x="464" y="412"/>
                      </a:lnTo>
                      <a:lnTo>
                        <a:pt x="463" y="414"/>
                      </a:lnTo>
                      <a:lnTo>
                        <a:pt x="463" y="414"/>
                      </a:lnTo>
                      <a:lnTo>
                        <a:pt x="464" y="417"/>
                      </a:lnTo>
                      <a:lnTo>
                        <a:pt x="467" y="418"/>
                      </a:lnTo>
                      <a:lnTo>
                        <a:pt x="468" y="420"/>
                      </a:lnTo>
                      <a:lnTo>
                        <a:pt x="465" y="424"/>
                      </a:lnTo>
                      <a:lnTo>
                        <a:pt x="465" y="424"/>
                      </a:lnTo>
                      <a:lnTo>
                        <a:pt x="467" y="425"/>
                      </a:lnTo>
                      <a:lnTo>
                        <a:pt x="468" y="427"/>
                      </a:lnTo>
                      <a:lnTo>
                        <a:pt x="470" y="428"/>
                      </a:lnTo>
                      <a:lnTo>
                        <a:pt x="472" y="428"/>
                      </a:lnTo>
                      <a:lnTo>
                        <a:pt x="472" y="428"/>
                      </a:lnTo>
                      <a:lnTo>
                        <a:pt x="472" y="430"/>
                      </a:lnTo>
                      <a:lnTo>
                        <a:pt x="473" y="431"/>
                      </a:lnTo>
                      <a:lnTo>
                        <a:pt x="477" y="432"/>
                      </a:lnTo>
                      <a:lnTo>
                        <a:pt x="477" y="432"/>
                      </a:lnTo>
                      <a:lnTo>
                        <a:pt x="477" y="437"/>
                      </a:lnTo>
                      <a:lnTo>
                        <a:pt x="477" y="442"/>
                      </a:lnTo>
                      <a:lnTo>
                        <a:pt x="477" y="442"/>
                      </a:lnTo>
                      <a:lnTo>
                        <a:pt x="479" y="445"/>
                      </a:lnTo>
                      <a:lnTo>
                        <a:pt x="481" y="447"/>
                      </a:lnTo>
                      <a:lnTo>
                        <a:pt x="484" y="449"/>
                      </a:lnTo>
                      <a:lnTo>
                        <a:pt x="485" y="450"/>
                      </a:lnTo>
                      <a:lnTo>
                        <a:pt x="485" y="452"/>
                      </a:lnTo>
                      <a:lnTo>
                        <a:pt x="485" y="452"/>
                      </a:lnTo>
                      <a:lnTo>
                        <a:pt x="495" y="452"/>
                      </a:lnTo>
                      <a:lnTo>
                        <a:pt x="495" y="452"/>
                      </a:lnTo>
                      <a:lnTo>
                        <a:pt x="494" y="458"/>
                      </a:lnTo>
                      <a:lnTo>
                        <a:pt x="493" y="463"/>
                      </a:lnTo>
                      <a:lnTo>
                        <a:pt x="493" y="465"/>
                      </a:lnTo>
                      <a:lnTo>
                        <a:pt x="494" y="466"/>
                      </a:lnTo>
                      <a:lnTo>
                        <a:pt x="496" y="468"/>
                      </a:lnTo>
                      <a:lnTo>
                        <a:pt x="499" y="468"/>
                      </a:lnTo>
                      <a:lnTo>
                        <a:pt x="499" y="468"/>
                      </a:lnTo>
                      <a:lnTo>
                        <a:pt x="499" y="472"/>
                      </a:lnTo>
                      <a:lnTo>
                        <a:pt x="499" y="475"/>
                      </a:lnTo>
                      <a:lnTo>
                        <a:pt x="497" y="478"/>
                      </a:lnTo>
                      <a:lnTo>
                        <a:pt x="497" y="481"/>
                      </a:lnTo>
                      <a:lnTo>
                        <a:pt x="497" y="481"/>
                      </a:lnTo>
                      <a:lnTo>
                        <a:pt x="498" y="484"/>
                      </a:lnTo>
                      <a:lnTo>
                        <a:pt x="499" y="485"/>
                      </a:lnTo>
                      <a:lnTo>
                        <a:pt x="501" y="486"/>
                      </a:lnTo>
                      <a:lnTo>
                        <a:pt x="503" y="486"/>
                      </a:lnTo>
                      <a:lnTo>
                        <a:pt x="503" y="486"/>
                      </a:lnTo>
                      <a:lnTo>
                        <a:pt x="505" y="499"/>
                      </a:lnTo>
                      <a:lnTo>
                        <a:pt x="509" y="513"/>
                      </a:lnTo>
                      <a:lnTo>
                        <a:pt x="509" y="513"/>
                      </a:lnTo>
                      <a:lnTo>
                        <a:pt x="510" y="515"/>
                      </a:lnTo>
                      <a:lnTo>
                        <a:pt x="511" y="515"/>
                      </a:lnTo>
                      <a:lnTo>
                        <a:pt x="511" y="515"/>
                      </a:lnTo>
                      <a:lnTo>
                        <a:pt x="510" y="516"/>
                      </a:lnTo>
                      <a:lnTo>
                        <a:pt x="509" y="518"/>
                      </a:lnTo>
                      <a:lnTo>
                        <a:pt x="505" y="519"/>
                      </a:lnTo>
                      <a:lnTo>
                        <a:pt x="505" y="519"/>
                      </a:lnTo>
                      <a:lnTo>
                        <a:pt x="506" y="523"/>
                      </a:lnTo>
                      <a:lnTo>
                        <a:pt x="509" y="525"/>
                      </a:lnTo>
                      <a:lnTo>
                        <a:pt x="513" y="529"/>
                      </a:lnTo>
                      <a:lnTo>
                        <a:pt x="513" y="529"/>
                      </a:lnTo>
                      <a:lnTo>
                        <a:pt x="513" y="530"/>
                      </a:lnTo>
                      <a:lnTo>
                        <a:pt x="511" y="531"/>
                      </a:lnTo>
                      <a:lnTo>
                        <a:pt x="510" y="531"/>
                      </a:lnTo>
                      <a:lnTo>
                        <a:pt x="509" y="531"/>
                      </a:lnTo>
                      <a:lnTo>
                        <a:pt x="509" y="531"/>
                      </a:lnTo>
                      <a:lnTo>
                        <a:pt x="507" y="535"/>
                      </a:lnTo>
                      <a:lnTo>
                        <a:pt x="507" y="539"/>
                      </a:lnTo>
                      <a:lnTo>
                        <a:pt x="509" y="545"/>
                      </a:lnTo>
                      <a:lnTo>
                        <a:pt x="509" y="549"/>
                      </a:lnTo>
                      <a:lnTo>
                        <a:pt x="509" y="549"/>
                      </a:lnTo>
                      <a:lnTo>
                        <a:pt x="510" y="551"/>
                      </a:lnTo>
                      <a:lnTo>
                        <a:pt x="512" y="553"/>
                      </a:lnTo>
                      <a:lnTo>
                        <a:pt x="513" y="557"/>
                      </a:lnTo>
                      <a:lnTo>
                        <a:pt x="513" y="562"/>
                      </a:lnTo>
                      <a:lnTo>
                        <a:pt x="513" y="562"/>
                      </a:lnTo>
                      <a:lnTo>
                        <a:pt x="516" y="560"/>
                      </a:lnTo>
                      <a:lnTo>
                        <a:pt x="519" y="560"/>
                      </a:lnTo>
                      <a:lnTo>
                        <a:pt x="519" y="560"/>
                      </a:lnTo>
                      <a:lnTo>
                        <a:pt x="517" y="568"/>
                      </a:lnTo>
                      <a:lnTo>
                        <a:pt x="516" y="572"/>
                      </a:lnTo>
                      <a:lnTo>
                        <a:pt x="516" y="574"/>
                      </a:lnTo>
                      <a:lnTo>
                        <a:pt x="517" y="576"/>
                      </a:lnTo>
                      <a:lnTo>
                        <a:pt x="517" y="576"/>
                      </a:lnTo>
                      <a:lnTo>
                        <a:pt x="519" y="576"/>
                      </a:lnTo>
                      <a:lnTo>
                        <a:pt x="519" y="576"/>
                      </a:lnTo>
                      <a:lnTo>
                        <a:pt x="519" y="577"/>
                      </a:lnTo>
                      <a:lnTo>
                        <a:pt x="518" y="578"/>
                      </a:lnTo>
                      <a:lnTo>
                        <a:pt x="518" y="579"/>
                      </a:lnTo>
                      <a:lnTo>
                        <a:pt x="519" y="580"/>
                      </a:lnTo>
                      <a:lnTo>
                        <a:pt x="519" y="580"/>
                      </a:lnTo>
                      <a:lnTo>
                        <a:pt x="521" y="581"/>
                      </a:lnTo>
                      <a:lnTo>
                        <a:pt x="520" y="582"/>
                      </a:lnTo>
                      <a:lnTo>
                        <a:pt x="517" y="582"/>
                      </a:lnTo>
                      <a:lnTo>
                        <a:pt x="515" y="582"/>
                      </a:lnTo>
                      <a:lnTo>
                        <a:pt x="515" y="582"/>
                      </a:lnTo>
                      <a:lnTo>
                        <a:pt x="516" y="586"/>
                      </a:lnTo>
                      <a:lnTo>
                        <a:pt x="518" y="588"/>
                      </a:lnTo>
                      <a:lnTo>
                        <a:pt x="521" y="589"/>
                      </a:lnTo>
                      <a:lnTo>
                        <a:pt x="523" y="592"/>
                      </a:lnTo>
                      <a:lnTo>
                        <a:pt x="523" y="592"/>
                      </a:lnTo>
                      <a:lnTo>
                        <a:pt x="524" y="594"/>
                      </a:lnTo>
                      <a:lnTo>
                        <a:pt x="524" y="597"/>
                      </a:lnTo>
                      <a:lnTo>
                        <a:pt x="525" y="599"/>
                      </a:lnTo>
                      <a:lnTo>
                        <a:pt x="526" y="600"/>
                      </a:lnTo>
                      <a:lnTo>
                        <a:pt x="527" y="600"/>
                      </a:lnTo>
                      <a:lnTo>
                        <a:pt x="531" y="600"/>
                      </a:lnTo>
                      <a:lnTo>
                        <a:pt x="531" y="600"/>
                      </a:lnTo>
                      <a:lnTo>
                        <a:pt x="530" y="602"/>
                      </a:lnTo>
                      <a:lnTo>
                        <a:pt x="529" y="603"/>
                      </a:lnTo>
                      <a:lnTo>
                        <a:pt x="526" y="605"/>
                      </a:lnTo>
                      <a:lnTo>
                        <a:pt x="526" y="605"/>
                      </a:lnTo>
                      <a:lnTo>
                        <a:pt x="525" y="609"/>
                      </a:lnTo>
                      <a:lnTo>
                        <a:pt x="525" y="613"/>
                      </a:lnTo>
                      <a:lnTo>
                        <a:pt x="525" y="614"/>
                      </a:lnTo>
                      <a:lnTo>
                        <a:pt x="524" y="616"/>
                      </a:lnTo>
                      <a:lnTo>
                        <a:pt x="522" y="616"/>
                      </a:lnTo>
                      <a:lnTo>
                        <a:pt x="519" y="616"/>
                      </a:lnTo>
                      <a:lnTo>
                        <a:pt x="519" y="616"/>
                      </a:lnTo>
                      <a:lnTo>
                        <a:pt x="521" y="620"/>
                      </a:lnTo>
                      <a:lnTo>
                        <a:pt x="523" y="623"/>
                      </a:lnTo>
                      <a:lnTo>
                        <a:pt x="527" y="625"/>
                      </a:lnTo>
                      <a:lnTo>
                        <a:pt x="533" y="626"/>
                      </a:lnTo>
                      <a:lnTo>
                        <a:pt x="533" y="626"/>
                      </a:lnTo>
                      <a:lnTo>
                        <a:pt x="535" y="630"/>
                      </a:lnTo>
                      <a:lnTo>
                        <a:pt x="537" y="634"/>
                      </a:lnTo>
                      <a:lnTo>
                        <a:pt x="539" y="639"/>
                      </a:lnTo>
                      <a:lnTo>
                        <a:pt x="540" y="641"/>
                      </a:lnTo>
                      <a:lnTo>
                        <a:pt x="539" y="646"/>
                      </a:lnTo>
                      <a:lnTo>
                        <a:pt x="539" y="646"/>
                      </a:lnTo>
                      <a:lnTo>
                        <a:pt x="537" y="643"/>
                      </a:lnTo>
                      <a:lnTo>
                        <a:pt x="536" y="645"/>
                      </a:lnTo>
                      <a:lnTo>
                        <a:pt x="534" y="645"/>
                      </a:lnTo>
                      <a:lnTo>
                        <a:pt x="531" y="646"/>
                      </a:lnTo>
                      <a:lnTo>
                        <a:pt x="531" y="646"/>
                      </a:lnTo>
                      <a:lnTo>
                        <a:pt x="532" y="648"/>
                      </a:lnTo>
                      <a:lnTo>
                        <a:pt x="534" y="650"/>
                      </a:lnTo>
                      <a:lnTo>
                        <a:pt x="538" y="650"/>
                      </a:lnTo>
                      <a:lnTo>
                        <a:pt x="542" y="650"/>
                      </a:lnTo>
                      <a:lnTo>
                        <a:pt x="542" y="650"/>
                      </a:lnTo>
                      <a:lnTo>
                        <a:pt x="542" y="659"/>
                      </a:lnTo>
                      <a:lnTo>
                        <a:pt x="542" y="659"/>
                      </a:lnTo>
                      <a:lnTo>
                        <a:pt x="542" y="661"/>
                      </a:lnTo>
                      <a:lnTo>
                        <a:pt x="541" y="662"/>
                      </a:lnTo>
                      <a:lnTo>
                        <a:pt x="537" y="663"/>
                      </a:lnTo>
                      <a:lnTo>
                        <a:pt x="537" y="663"/>
                      </a:lnTo>
                      <a:lnTo>
                        <a:pt x="538" y="667"/>
                      </a:lnTo>
                      <a:lnTo>
                        <a:pt x="539" y="670"/>
                      </a:lnTo>
                      <a:lnTo>
                        <a:pt x="539" y="670"/>
                      </a:lnTo>
                      <a:lnTo>
                        <a:pt x="541" y="673"/>
                      </a:lnTo>
                      <a:lnTo>
                        <a:pt x="543" y="676"/>
                      </a:lnTo>
                      <a:lnTo>
                        <a:pt x="542" y="677"/>
                      </a:lnTo>
                      <a:lnTo>
                        <a:pt x="541" y="679"/>
                      </a:lnTo>
                      <a:lnTo>
                        <a:pt x="535" y="681"/>
                      </a:lnTo>
                      <a:lnTo>
                        <a:pt x="535" y="681"/>
                      </a:lnTo>
                      <a:lnTo>
                        <a:pt x="535" y="675"/>
                      </a:lnTo>
                      <a:lnTo>
                        <a:pt x="537" y="670"/>
                      </a:lnTo>
                      <a:lnTo>
                        <a:pt x="537" y="670"/>
                      </a:lnTo>
                      <a:lnTo>
                        <a:pt x="535" y="669"/>
                      </a:lnTo>
                      <a:lnTo>
                        <a:pt x="531" y="668"/>
                      </a:lnTo>
                      <a:lnTo>
                        <a:pt x="521" y="668"/>
                      </a:lnTo>
                      <a:lnTo>
                        <a:pt x="521" y="668"/>
                      </a:lnTo>
                      <a:lnTo>
                        <a:pt x="521" y="662"/>
                      </a:lnTo>
                      <a:lnTo>
                        <a:pt x="521" y="656"/>
                      </a:lnTo>
                      <a:lnTo>
                        <a:pt x="521" y="656"/>
                      </a:lnTo>
                      <a:lnTo>
                        <a:pt x="520" y="653"/>
                      </a:lnTo>
                      <a:lnTo>
                        <a:pt x="519" y="650"/>
                      </a:lnTo>
                      <a:lnTo>
                        <a:pt x="519" y="650"/>
                      </a:lnTo>
                      <a:lnTo>
                        <a:pt x="519" y="647"/>
                      </a:lnTo>
                      <a:lnTo>
                        <a:pt x="520" y="645"/>
                      </a:lnTo>
                      <a:lnTo>
                        <a:pt x="521" y="642"/>
                      </a:lnTo>
                      <a:lnTo>
                        <a:pt x="521" y="641"/>
                      </a:lnTo>
                      <a:lnTo>
                        <a:pt x="521" y="641"/>
                      </a:lnTo>
                      <a:lnTo>
                        <a:pt x="520" y="638"/>
                      </a:lnTo>
                      <a:lnTo>
                        <a:pt x="519" y="635"/>
                      </a:lnTo>
                      <a:lnTo>
                        <a:pt x="519" y="633"/>
                      </a:lnTo>
                      <a:lnTo>
                        <a:pt x="519" y="633"/>
                      </a:lnTo>
                      <a:lnTo>
                        <a:pt x="521" y="632"/>
                      </a:lnTo>
                      <a:lnTo>
                        <a:pt x="521" y="632"/>
                      </a:lnTo>
                      <a:lnTo>
                        <a:pt x="518" y="628"/>
                      </a:lnTo>
                      <a:lnTo>
                        <a:pt x="515" y="626"/>
                      </a:lnTo>
                      <a:lnTo>
                        <a:pt x="511" y="622"/>
                      </a:lnTo>
                      <a:lnTo>
                        <a:pt x="510" y="620"/>
                      </a:lnTo>
                      <a:lnTo>
                        <a:pt x="509" y="618"/>
                      </a:lnTo>
                      <a:lnTo>
                        <a:pt x="509" y="618"/>
                      </a:lnTo>
                      <a:lnTo>
                        <a:pt x="509" y="616"/>
                      </a:lnTo>
                      <a:lnTo>
                        <a:pt x="510" y="614"/>
                      </a:lnTo>
                      <a:lnTo>
                        <a:pt x="511" y="612"/>
                      </a:lnTo>
                      <a:lnTo>
                        <a:pt x="511" y="610"/>
                      </a:lnTo>
                      <a:lnTo>
                        <a:pt x="511" y="610"/>
                      </a:lnTo>
                      <a:lnTo>
                        <a:pt x="510" y="605"/>
                      </a:lnTo>
                      <a:lnTo>
                        <a:pt x="509" y="600"/>
                      </a:lnTo>
                      <a:lnTo>
                        <a:pt x="509" y="600"/>
                      </a:lnTo>
                      <a:lnTo>
                        <a:pt x="505" y="598"/>
                      </a:lnTo>
                      <a:lnTo>
                        <a:pt x="503" y="596"/>
                      </a:lnTo>
                      <a:lnTo>
                        <a:pt x="503" y="596"/>
                      </a:lnTo>
                      <a:lnTo>
                        <a:pt x="503" y="594"/>
                      </a:lnTo>
                      <a:lnTo>
                        <a:pt x="503" y="592"/>
                      </a:lnTo>
                      <a:lnTo>
                        <a:pt x="503" y="590"/>
                      </a:lnTo>
                      <a:lnTo>
                        <a:pt x="501" y="589"/>
                      </a:lnTo>
                      <a:lnTo>
                        <a:pt x="501" y="589"/>
                      </a:lnTo>
                      <a:lnTo>
                        <a:pt x="501" y="588"/>
                      </a:lnTo>
                      <a:lnTo>
                        <a:pt x="501" y="587"/>
                      </a:lnTo>
                      <a:lnTo>
                        <a:pt x="501" y="581"/>
                      </a:lnTo>
                      <a:lnTo>
                        <a:pt x="502" y="577"/>
                      </a:lnTo>
                      <a:lnTo>
                        <a:pt x="502" y="575"/>
                      </a:lnTo>
                      <a:lnTo>
                        <a:pt x="501" y="574"/>
                      </a:lnTo>
                      <a:lnTo>
                        <a:pt x="501" y="574"/>
                      </a:lnTo>
                      <a:lnTo>
                        <a:pt x="500" y="571"/>
                      </a:lnTo>
                      <a:lnTo>
                        <a:pt x="500" y="568"/>
                      </a:lnTo>
                      <a:lnTo>
                        <a:pt x="500" y="564"/>
                      </a:lnTo>
                      <a:lnTo>
                        <a:pt x="499" y="558"/>
                      </a:lnTo>
                      <a:lnTo>
                        <a:pt x="499" y="558"/>
                      </a:lnTo>
                      <a:lnTo>
                        <a:pt x="498" y="553"/>
                      </a:lnTo>
                      <a:lnTo>
                        <a:pt x="497" y="552"/>
                      </a:lnTo>
                      <a:lnTo>
                        <a:pt x="495" y="551"/>
                      </a:lnTo>
                      <a:lnTo>
                        <a:pt x="495" y="551"/>
                      </a:lnTo>
                      <a:lnTo>
                        <a:pt x="496" y="549"/>
                      </a:lnTo>
                      <a:lnTo>
                        <a:pt x="496" y="546"/>
                      </a:lnTo>
                      <a:lnTo>
                        <a:pt x="495" y="544"/>
                      </a:lnTo>
                      <a:lnTo>
                        <a:pt x="495" y="540"/>
                      </a:lnTo>
                      <a:lnTo>
                        <a:pt x="495" y="540"/>
                      </a:lnTo>
                      <a:lnTo>
                        <a:pt x="491" y="535"/>
                      </a:lnTo>
                      <a:lnTo>
                        <a:pt x="485" y="531"/>
                      </a:lnTo>
                      <a:lnTo>
                        <a:pt x="485" y="531"/>
                      </a:lnTo>
                      <a:lnTo>
                        <a:pt x="486" y="526"/>
                      </a:lnTo>
                      <a:lnTo>
                        <a:pt x="485" y="523"/>
                      </a:lnTo>
                      <a:lnTo>
                        <a:pt x="483" y="515"/>
                      </a:lnTo>
                      <a:lnTo>
                        <a:pt x="481" y="509"/>
                      </a:lnTo>
                      <a:lnTo>
                        <a:pt x="479" y="501"/>
                      </a:lnTo>
                      <a:lnTo>
                        <a:pt x="479" y="501"/>
                      </a:lnTo>
                      <a:lnTo>
                        <a:pt x="480" y="501"/>
                      </a:lnTo>
                      <a:lnTo>
                        <a:pt x="481" y="499"/>
                      </a:lnTo>
                      <a:lnTo>
                        <a:pt x="481" y="495"/>
                      </a:lnTo>
                      <a:lnTo>
                        <a:pt x="481" y="495"/>
                      </a:lnTo>
                      <a:lnTo>
                        <a:pt x="485" y="494"/>
                      </a:lnTo>
                      <a:lnTo>
                        <a:pt x="489" y="493"/>
                      </a:lnTo>
                      <a:lnTo>
                        <a:pt x="491" y="491"/>
                      </a:lnTo>
                      <a:lnTo>
                        <a:pt x="493" y="489"/>
                      </a:lnTo>
                      <a:lnTo>
                        <a:pt x="493" y="489"/>
                      </a:lnTo>
                      <a:lnTo>
                        <a:pt x="490" y="487"/>
                      </a:lnTo>
                      <a:lnTo>
                        <a:pt x="485" y="486"/>
                      </a:lnTo>
                      <a:lnTo>
                        <a:pt x="482" y="485"/>
                      </a:lnTo>
                      <a:lnTo>
                        <a:pt x="479" y="484"/>
                      </a:lnTo>
                      <a:lnTo>
                        <a:pt x="479" y="484"/>
                      </a:lnTo>
                      <a:lnTo>
                        <a:pt x="478" y="483"/>
                      </a:lnTo>
                      <a:lnTo>
                        <a:pt x="477" y="480"/>
                      </a:lnTo>
                      <a:lnTo>
                        <a:pt x="475" y="479"/>
                      </a:lnTo>
                      <a:lnTo>
                        <a:pt x="472" y="479"/>
                      </a:lnTo>
                      <a:lnTo>
                        <a:pt x="472" y="479"/>
                      </a:lnTo>
                      <a:lnTo>
                        <a:pt x="472" y="477"/>
                      </a:lnTo>
                      <a:lnTo>
                        <a:pt x="471" y="475"/>
                      </a:lnTo>
                      <a:lnTo>
                        <a:pt x="470" y="473"/>
                      </a:lnTo>
                      <a:lnTo>
                        <a:pt x="468" y="473"/>
                      </a:lnTo>
                      <a:lnTo>
                        <a:pt x="468" y="473"/>
                      </a:lnTo>
                      <a:lnTo>
                        <a:pt x="468" y="459"/>
                      </a:lnTo>
                      <a:lnTo>
                        <a:pt x="468" y="459"/>
                      </a:lnTo>
                      <a:lnTo>
                        <a:pt x="467" y="456"/>
                      </a:lnTo>
                      <a:lnTo>
                        <a:pt x="464" y="455"/>
                      </a:lnTo>
                      <a:lnTo>
                        <a:pt x="459" y="452"/>
                      </a:lnTo>
                      <a:lnTo>
                        <a:pt x="459" y="452"/>
                      </a:lnTo>
                      <a:lnTo>
                        <a:pt x="458" y="448"/>
                      </a:lnTo>
                      <a:lnTo>
                        <a:pt x="456" y="445"/>
                      </a:lnTo>
                      <a:lnTo>
                        <a:pt x="453" y="437"/>
                      </a:lnTo>
                      <a:lnTo>
                        <a:pt x="451" y="433"/>
                      </a:lnTo>
                      <a:lnTo>
                        <a:pt x="450" y="429"/>
                      </a:lnTo>
                      <a:lnTo>
                        <a:pt x="450" y="425"/>
                      </a:lnTo>
                      <a:lnTo>
                        <a:pt x="450" y="418"/>
                      </a:lnTo>
                      <a:lnTo>
                        <a:pt x="450" y="418"/>
                      </a:lnTo>
                      <a:lnTo>
                        <a:pt x="449" y="416"/>
                      </a:lnTo>
                      <a:lnTo>
                        <a:pt x="448" y="412"/>
                      </a:lnTo>
                      <a:lnTo>
                        <a:pt x="448" y="412"/>
                      </a:lnTo>
                      <a:lnTo>
                        <a:pt x="447" y="411"/>
                      </a:lnTo>
                      <a:lnTo>
                        <a:pt x="445" y="410"/>
                      </a:lnTo>
                      <a:lnTo>
                        <a:pt x="441" y="410"/>
                      </a:lnTo>
                      <a:lnTo>
                        <a:pt x="441" y="410"/>
                      </a:lnTo>
                      <a:lnTo>
                        <a:pt x="441" y="394"/>
                      </a:lnTo>
                      <a:lnTo>
                        <a:pt x="441" y="394"/>
                      </a:lnTo>
                      <a:lnTo>
                        <a:pt x="440" y="393"/>
                      </a:lnTo>
                      <a:lnTo>
                        <a:pt x="439" y="393"/>
                      </a:lnTo>
                      <a:lnTo>
                        <a:pt x="438" y="394"/>
                      </a:lnTo>
                      <a:lnTo>
                        <a:pt x="438" y="394"/>
                      </a:lnTo>
                      <a:lnTo>
                        <a:pt x="437" y="394"/>
                      </a:lnTo>
                      <a:lnTo>
                        <a:pt x="437" y="392"/>
                      </a:lnTo>
                      <a:lnTo>
                        <a:pt x="436" y="390"/>
                      </a:lnTo>
                      <a:lnTo>
                        <a:pt x="436" y="390"/>
                      </a:lnTo>
                      <a:lnTo>
                        <a:pt x="433" y="387"/>
                      </a:lnTo>
                      <a:lnTo>
                        <a:pt x="430" y="385"/>
                      </a:lnTo>
                      <a:lnTo>
                        <a:pt x="430" y="385"/>
                      </a:lnTo>
                      <a:lnTo>
                        <a:pt x="430" y="383"/>
                      </a:lnTo>
                      <a:lnTo>
                        <a:pt x="428" y="381"/>
                      </a:lnTo>
                      <a:lnTo>
                        <a:pt x="428" y="381"/>
                      </a:lnTo>
                      <a:lnTo>
                        <a:pt x="429" y="375"/>
                      </a:lnTo>
                      <a:lnTo>
                        <a:pt x="429" y="370"/>
                      </a:lnTo>
                      <a:lnTo>
                        <a:pt x="428" y="366"/>
                      </a:lnTo>
                      <a:lnTo>
                        <a:pt x="429" y="363"/>
                      </a:lnTo>
                      <a:lnTo>
                        <a:pt x="430" y="361"/>
                      </a:lnTo>
                      <a:lnTo>
                        <a:pt x="430" y="361"/>
                      </a:lnTo>
                      <a:lnTo>
                        <a:pt x="429" y="357"/>
                      </a:lnTo>
                      <a:lnTo>
                        <a:pt x="426" y="356"/>
                      </a:lnTo>
                      <a:lnTo>
                        <a:pt x="422" y="356"/>
                      </a:lnTo>
                      <a:lnTo>
                        <a:pt x="418" y="356"/>
                      </a:lnTo>
                      <a:lnTo>
                        <a:pt x="418" y="356"/>
                      </a:lnTo>
                      <a:lnTo>
                        <a:pt x="418" y="351"/>
                      </a:lnTo>
                      <a:lnTo>
                        <a:pt x="418" y="351"/>
                      </a:lnTo>
                      <a:lnTo>
                        <a:pt x="417" y="350"/>
                      </a:lnTo>
                      <a:lnTo>
                        <a:pt x="416" y="350"/>
                      </a:lnTo>
                      <a:lnTo>
                        <a:pt x="415" y="350"/>
                      </a:lnTo>
                      <a:lnTo>
                        <a:pt x="414" y="349"/>
                      </a:lnTo>
                      <a:lnTo>
                        <a:pt x="414" y="349"/>
                      </a:lnTo>
                      <a:lnTo>
                        <a:pt x="414" y="347"/>
                      </a:lnTo>
                      <a:lnTo>
                        <a:pt x="414" y="345"/>
                      </a:lnTo>
                      <a:lnTo>
                        <a:pt x="414" y="345"/>
                      </a:lnTo>
                      <a:lnTo>
                        <a:pt x="412" y="343"/>
                      </a:lnTo>
                      <a:lnTo>
                        <a:pt x="410" y="342"/>
                      </a:lnTo>
                      <a:lnTo>
                        <a:pt x="409" y="339"/>
                      </a:lnTo>
                      <a:lnTo>
                        <a:pt x="410" y="336"/>
                      </a:lnTo>
                      <a:lnTo>
                        <a:pt x="410" y="336"/>
                      </a:lnTo>
                      <a:lnTo>
                        <a:pt x="407" y="337"/>
                      </a:lnTo>
                      <a:lnTo>
                        <a:pt x="406" y="336"/>
                      </a:lnTo>
                      <a:lnTo>
                        <a:pt x="404" y="334"/>
                      </a:lnTo>
                      <a:lnTo>
                        <a:pt x="402" y="333"/>
                      </a:lnTo>
                      <a:lnTo>
                        <a:pt x="400" y="333"/>
                      </a:lnTo>
                      <a:lnTo>
                        <a:pt x="400" y="333"/>
                      </a:lnTo>
                      <a:lnTo>
                        <a:pt x="400" y="331"/>
                      </a:lnTo>
                      <a:lnTo>
                        <a:pt x="399" y="330"/>
                      </a:lnTo>
                      <a:lnTo>
                        <a:pt x="396" y="329"/>
                      </a:lnTo>
                      <a:lnTo>
                        <a:pt x="396" y="329"/>
                      </a:lnTo>
                      <a:lnTo>
                        <a:pt x="396" y="324"/>
                      </a:lnTo>
                      <a:lnTo>
                        <a:pt x="397" y="321"/>
                      </a:lnTo>
                      <a:lnTo>
                        <a:pt x="397" y="317"/>
                      </a:lnTo>
                      <a:lnTo>
                        <a:pt x="396" y="313"/>
                      </a:lnTo>
                      <a:lnTo>
                        <a:pt x="396" y="313"/>
                      </a:lnTo>
                      <a:lnTo>
                        <a:pt x="391" y="308"/>
                      </a:lnTo>
                      <a:lnTo>
                        <a:pt x="388" y="306"/>
                      </a:lnTo>
                      <a:lnTo>
                        <a:pt x="382" y="305"/>
                      </a:lnTo>
                      <a:lnTo>
                        <a:pt x="382" y="305"/>
                      </a:lnTo>
                      <a:lnTo>
                        <a:pt x="382" y="303"/>
                      </a:lnTo>
                      <a:lnTo>
                        <a:pt x="382" y="302"/>
                      </a:lnTo>
                      <a:lnTo>
                        <a:pt x="380" y="298"/>
                      </a:lnTo>
                      <a:lnTo>
                        <a:pt x="380" y="295"/>
                      </a:lnTo>
                      <a:lnTo>
                        <a:pt x="380" y="294"/>
                      </a:lnTo>
                      <a:lnTo>
                        <a:pt x="382" y="293"/>
                      </a:lnTo>
                      <a:lnTo>
                        <a:pt x="382" y="293"/>
                      </a:lnTo>
                      <a:lnTo>
                        <a:pt x="386" y="293"/>
                      </a:lnTo>
                      <a:lnTo>
                        <a:pt x="387" y="295"/>
                      </a:lnTo>
                      <a:lnTo>
                        <a:pt x="387" y="300"/>
                      </a:lnTo>
                      <a:lnTo>
                        <a:pt x="387" y="300"/>
                      </a:lnTo>
                      <a:close/>
                      <a:moveTo>
                        <a:pt x="517" y="616"/>
                      </a:moveTo>
                      <a:lnTo>
                        <a:pt x="517" y="616"/>
                      </a:lnTo>
                      <a:lnTo>
                        <a:pt x="517" y="612"/>
                      </a:lnTo>
                      <a:lnTo>
                        <a:pt x="517" y="612"/>
                      </a:lnTo>
                      <a:lnTo>
                        <a:pt x="513" y="612"/>
                      </a:lnTo>
                      <a:lnTo>
                        <a:pt x="513" y="612"/>
                      </a:lnTo>
                      <a:lnTo>
                        <a:pt x="513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17" y="616"/>
                      </a:lnTo>
                      <a:close/>
                      <a:moveTo>
                        <a:pt x="519" y="602"/>
                      </a:moveTo>
                      <a:lnTo>
                        <a:pt x="519" y="602"/>
                      </a:lnTo>
                      <a:lnTo>
                        <a:pt x="519" y="596"/>
                      </a:lnTo>
                      <a:lnTo>
                        <a:pt x="519" y="596"/>
                      </a:lnTo>
                      <a:lnTo>
                        <a:pt x="515" y="596"/>
                      </a:lnTo>
                      <a:lnTo>
                        <a:pt x="514" y="597"/>
                      </a:lnTo>
                      <a:lnTo>
                        <a:pt x="513" y="598"/>
                      </a:lnTo>
                      <a:lnTo>
                        <a:pt x="513" y="598"/>
                      </a:lnTo>
                      <a:lnTo>
                        <a:pt x="515" y="599"/>
                      </a:lnTo>
                      <a:lnTo>
                        <a:pt x="516" y="600"/>
                      </a:lnTo>
                      <a:lnTo>
                        <a:pt x="517" y="601"/>
                      </a:lnTo>
                      <a:lnTo>
                        <a:pt x="519" y="602"/>
                      </a:lnTo>
                      <a:lnTo>
                        <a:pt x="519" y="6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6" name="Freeform 28"/>
                <p:cNvSpPr>
                  <a:spLocks noEditPoints="1"/>
                </p:cNvSpPr>
                <p:nvPr/>
              </p:nvSpPr>
              <p:spPr bwMode="auto">
                <a:xfrm>
                  <a:off x="893763" y="2887663"/>
                  <a:ext cx="50800" cy="200025"/>
                </a:xfrm>
                <a:custGeom>
                  <a:avLst/>
                  <a:gdLst>
                    <a:gd name="T0" fmla="*/ 22 w 32"/>
                    <a:gd name="T1" fmla="*/ 15 h 126"/>
                    <a:gd name="T2" fmla="*/ 19 w 32"/>
                    <a:gd name="T3" fmla="*/ 16 h 126"/>
                    <a:gd name="T4" fmla="*/ 15 w 32"/>
                    <a:gd name="T5" fmla="*/ 15 h 126"/>
                    <a:gd name="T6" fmla="*/ 12 w 32"/>
                    <a:gd name="T7" fmla="*/ 14 h 126"/>
                    <a:gd name="T8" fmla="*/ 15 w 32"/>
                    <a:gd name="T9" fmla="*/ 10 h 126"/>
                    <a:gd name="T10" fmla="*/ 19 w 32"/>
                    <a:gd name="T11" fmla="*/ 7 h 126"/>
                    <a:gd name="T12" fmla="*/ 21 w 32"/>
                    <a:gd name="T13" fmla="*/ 2 h 126"/>
                    <a:gd name="T14" fmla="*/ 28 w 32"/>
                    <a:gd name="T15" fmla="*/ 0 h 126"/>
                    <a:gd name="T16" fmla="*/ 30 w 32"/>
                    <a:gd name="T17" fmla="*/ 11 h 126"/>
                    <a:gd name="T18" fmla="*/ 30 w 32"/>
                    <a:gd name="T19" fmla="*/ 22 h 126"/>
                    <a:gd name="T20" fmla="*/ 29 w 32"/>
                    <a:gd name="T21" fmla="*/ 27 h 126"/>
                    <a:gd name="T22" fmla="*/ 27 w 32"/>
                    <a:gd name="T23" fmla="*/ 34 h 126"/>
                    <a:gd name="T24" fmla="*/ 26 w 32"/>
                    <a:gd name="T25" fmla="*/ 36 h 126"/>
                    <a:gd name="T26" fmla="*/ 24 w 32"/>
                    <a:gd name="T27" fmla="*/ 48 h 126"/>
                    <a:gd name="T28" fmla="*/ 24 w 32"/>
                    <a:gd name="T29" fmla="*/ 52 h 126"/>
                    <a:gd name="T30" fmla="*/ 19 w 32"/>
                    <a:gd name="T31" fmla="*/ 53 h 126"/>
                    <a:gd name="T32" fmla="*/ 21 w 32"/>
                    <a:gd name="T33" fmla="*/ 56 h 126"/>
                    <a:gd name="T34" fmla="*/ 19 w 32"/>
                    <a:gd name="T35" fmla="*/ 61 h 126"/>
                    <a:gd name="T36" fmla="*/ 19 w 32"/>
                    <a:gd name="T37" fmla="*/ 74 h 126"/>
                    <a:gd name="T38" fmla="*/ 16 w 32"/>
                    <a:gd name="T39" fmla="*/ 90 h 126"/>
                    <a:gd name="T40" fmla="*/ 12 w 32"/>
                    <a:gd name="T41" fmla="*/ 111 h 126"/>
                    <a:gd name="T42" fmla="*/ 10 w 32"/>
                    <a:gd name="T43" fmla="*/ 123 h 126"/>
                    <a:gd name="T44" fmla="*/ 6 w 32"/>
                    <a:gd name="T45" fmla="*/ 124 h 126"/>
                    <a:gd name="T46" fmla="*/ 4 w 32"/>
                    <a:gd name="T47" fmla="*/ 119 h 126"/>
                    <a:gd name="T48" fmla="*/ 5 w 32"/>
                    <a:gd name="T49" fmla="*/ 115 h 126"/>
                    <a:gd name="T50" fmla="*/ 6 w 32"/>
                    <a:gd name="T51" fmla="*/ 113 h 126"/>
                    <a:gd name="T52" fmla="*/ 1 w 32"/>
                    <a:gd name="T53" fmla="*/ 106 h 126"/>
                    <a:gd name="T54" fmla="*/ 6 w 32"/>
                    <a:gd name="T55" fmla="*/ 101 h 126"/>
                    <a:gd name="T56" fmla="*/ 0 w 32"/>
                    <a:gd name="T57" fmla="*/ 88 h 126"/>
                    <a:gd name="T58" fmla="*/ 3 w 32"/>
                    <a:gd name="T59" fmla="*/ 88 h 126"/>
                    <a:gd name="T60" fmla="*/ 4 w 32"/>
                    <a:gd name="T61" fmla="*/ 81 h 126"/>
                    <a:gd name="T62" fmla="*/ 8 w 32"/>
                    <a:gd name="T63" fmla="*/ 81 h 126"/>
                    <a:gd name="T64" fmla="*/ 6 w 32"/>
                    <a:gd name="T65" fmla="*/ 74 h 126"/>
                    <a:gd name="T66" fmla="*/ 7 w 32"/>
                    <a:gd name="T67" fmla="*/ 71 h 126"/>
                    <a:gd name="T68" fmla="*/ 8 w 32"/>
                    <a:gd name="T69" fmla="*/ 68 h 126"/>
                    <a:gd name="T70" fmla="*/ 6 w 32"/>
                    <a:gd name="T71" fmla="*/ 52 h 126"/>
                    <a:gd name="T72" fmla="*/ 16 w 32"/>
                    <a:gd name="T73" fmla="*/ 50 h 126"/>
                    <a:gd name="T74" fmla="*/ 13 w 32"/>
                    <a:gd name="T75" fmla="*/ 48 h 126"/>
                    <a:gd name="T76" fmla="*/ 10 w 32"/>
                    <a:gd name="T77" fmla="*/ 36 h 126"/>
                    <a:gd name="T78" fmla="*/ 10 w 32"/>
                    <a:gd name="T79" fmla="*/ 22 h 126"/>
                    <a:gd name="T80" fmla="*/ 24 w 32"/>
                    <a:gd name="T81" fmla="*/ 16 h 126"/>
                    <a:gd name="T82" fmla="*/ 16 w 32"/>
                    <a:gd name="T83" fmla="*/ 34 h 126"/>
                    <a:gd name="T84" fmla="*/ 14 w 32"/>
                    <a:gd name="T85" fmla="*/ 38 h 126"/>
                    <a:gd name="T86" fmla="*/ 16 w 32"/>
                    <a:gd name="T87" fmla="*/ 41 h 126"/>
                    <a:gd name="T88" fmla="*/ 19 w 32"/>
                    <a:gd name="T89" fmla="*/ 38 h 126"/>
                    <a:gd name="T90" fmla="*/ 16 w 32"/>
                    <a:gd name="T91" fmla="*/ 3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" h="126">
                      <a:moveTo>
                        <a:pt x="24" y="16"/>
                      </a:moveTo>
                      <a:lnTo>
                        <a:pt x="24" y="16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6" y="16"/>
                      </a:lnTo>
                      <a:lnTo>
                        <a:pt x="15" y="15"/>
                      </a:lnTo>
                      <a:lnTo>
                        <a:pt x="14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21" y="2"/>
                      </a:lnTo>
                      <a:lnTo>
                        <a:pt x="2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2"/>
                      </a:lnTo>
                      <a:lnTo>
                        <a:pt x="28" y="5"/>
                      </a:lnTo>
                      <a:lnTo>
                        <a:pt x="30" y="11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7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5" y="42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2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9" y="52"/>
                      </a:lnTo>
                      <a:lnTo>
                        <a:pt x="19" y="53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1" y="56"/>
                      </a:lnTo>
                      <a:lnTo>
                        <a:pt x="21" y="56"/>
                      </a:lnTo>
                      <a:lnTo>
                        <a:pt x="20" y="58"/>
                      </a:lnTo>
                      <a:lnTo>
                        <a:pt x="19" y="61"/>
                      </a:lnTo>
                      <a:lnTo>
                        <a:pt x="19" y="61"/>
                      </a:lnTo>
                      <a:lnTo>
                        <a:pt x="19" y="68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17" y="82"/>
                      </a:lnTo>
                      <a:lnTo>
                        <a:pt x="16" y="90"/>
                      </a:lnTo>
                      <a:lnTo>
                        <a:pt x="12" y="106"/>
                      </a:lnTo>
                      <a:lnTo>
                        <a:pt x="12" y="106"/>
                      </a:lnTo>
                      <a:lnTo>
                        <a:pt x="12" y="111"/>
                      </a:lnTo>
                      <a:lnTo>
                        <a:pt x="12" y="116"/>
                      </a:lnTo>
                      <a:lnTo>
                        <a:pt x="11" y="121"/>
                      </a:lnTo>
                      <a:lnTo>
                        <a:pt x="10" y="123"/>
                      </a:lnTo>
                      <a:lnTo>
                        <a:pt x="8" y="126"/>
                      </a:lnTo>
                      <a:lnTo>
                        <a:pt x="8" y="126"/>
                      </a:lnTo>
                      <a:lnTo>
                        <a:pt x="6" y="124"/>
                      </a:lnTo>
                      <a:lnTo>
                        <a:pt x="5" y="123"/>
                      </a:lnTo>
                      <a:lnTo>
                        <a:pt x="4" y="121"/>
                      </a:lnTo>
                      <a:lnTo>
                        <a:pt x="4" y="119"/>
                      </a:lnTo>
                      <a:lnTo>
                        <a:pt x="4" y="119"/>
                      </a:lnTo>
                      <a:lnTo>
                        <a:pt x="4" y="117"/>
                      </a:lnTo>
                      <a:lnTo>
                        <a:pt x="5" y="115"/>
                      </a:lnTo>
                      <a:lnTo>
                        <a:pt x="6" y="114"/>
                      </a:lnTo>
                      <a:lnTo>
                        <a:pt x="6" y="113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1" y="107"/>
                      </a:lnTo>
                      <a:lnTo>
                        <a:pt x="1" y="106"/>
                      </a:lnTo>
                      <a:lnTo>
                        <a:pt x="1" y="103"/>
                      </a:lnTo>
                      <a:lnTo>
                        <a:pt x="3" y="102"/>
                      </a:lnTo>
                      <a:lnTo>
                        <a:pt x="6" y="101"/>
                      </a:lnTo>
                      <a:lnTo>
                        <a:pt x="6" y="101"/>
                      </a:lnTo>
                      <a:lnTo>
                        <a:pt x="3" y="9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8"/>
                      </a:lnTo>
                      <a:lnTo>
                        <a:pt x="3" y="88"/>
                      </a:lnTo>
                      <a:lnTo>
                        <a:pt x="3" y="86"/>
                      </a:lnTo>
                      <a:lnTo>
                        <a:pt x="3" y="82"/>
                      </a:lnTo>
                      <a:lnTo>
                        <a:pt x="4" y="81"/>
                      </a:lnTo>
                      <a:lnTo>
                        <a:pt x="4" y="81"/>
                      </a:lnTo>
                      <a:lnTo>
                        <a:pt x="6" y="81"/>
                      </a:lnTo>
                      <a:lnTo>
                        <a:pt x="8" y="81"/>
                      </a:lnTo>
                      <a:lnTo>
                        <a:pt x="8" y="81"/>
                      </a:lnTo>
                      <a:lnTo>
                        <a:pt x="7" y="78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6" y="72"/>
                      </a:lnTo>
                      <a:lnTo>
                        <a:pt x="7" y="71"/>
                      </a:lnTo>
                      <a:lnTo>
                        <a:pt x="8" y="70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6" y="61"/>
                      </a:lnTo>
                      <a:lnTo>
                        <a:pt x="5" y="57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0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5" y="48"/>
                      </a:lnTo>
                      <a:lnTo>
                        <a:pt x="13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10" y="36"/>
                      </a:lnTo>
                      <a:lnTo>
                        <a:pt x="11" y="3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24" y="16"/>
                      </a:lnTo>
                      <a:lnTo>
                        <a:pt x="24" y="16"/>
                      </a:lnTo>
                      <a:close/>
                      <a:moveTo>
                        <a:pt x="16" y="34"/>
                      </a:move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5" y="37"/>
                      </a:lnTo>
                      <a:lnTo>
                        <a:pt x="14" y="38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0"/>
                      </a:lnTo>
                      <a:lnTo>
                        <a:pt x="19" y="38"/>
                      </a:lnTo>
                      <a:lnTo>
                        <a:pt x="19" y="35"/>
                      </a:lnTo>
                      <a:lnTo>
                        <a:pt x="18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7" name="Freeform 29"/>
                <p:cNvSpPr>
                  <a:spLocks noEditPoints="1"/>
                </p:cNvSpPr>
                <p:nvPr/>
              </p:nvSpPr>
              <p:spPr bwMode="auto">
                <a:xfrm>
                  <a:off x="881063" y="3055938"/>
                  <a:ext cx="2709862" cy="1530350"/>
                </a:xfrm>
                <a:custGeom>
                  <a:avLst/>
                  <a:gdLst>
                    <a:gd name="T0" fmla="*/ 1692 w 1707"/>
                    <a:gd name="T1" fmla="*/ 262 h 964"/>
                    <a:gd name="T2" fmla="*/ 1679 w 1707"/>
                    <a:gd name="T3" fmla="*/ 312 h 964"/>
                    <a:gd name="T4" fmla="*/ 1645 w 1707"/>
                    <a:gd name="T5" fmla="*/ 399 h 964"/>
                    <a:gd name="T6" fmla="*/ 1625 w 1707"/>
                    <a:gd name="T7" fmla="*/ 457 h 964"/>
                    <a:gd name="T8" fmla="*/ 1591 w 1707"/>
                    <a:gd name="T9" fmla="*/ 513 h 964"/>
                    <a:gd name="T10" fmla="*/ 1567 w 1707"/>
                    <a:gd name="T11" fmla="*/ 562 h 964"/>
                    <a:gd name="T12" fmla="*/ 1518 w 1707"/>
                    <a:gd name="T13" fmla="*/ 632 h 964"/>
                    <a:gd name="T14" fmla="*/ 1459 w 1707"/>
                    <a:gd name="T15" fmla="*/ 694 h 964"/>
                    <a:gd name="T16" fmla="*/ 1393 w 1707"/>
                    <a:gd name="T17" fmla="*/ 753 h 964"/>
                    <a:gd name="T18" fmla="*/ 1308 w 1707"/>
                    <a:gd name="T19" fmla="*/ 820 h 964"/>
                    <a:gd name="T20" fmla="*/ 1243 w 1707"/>
                    <a:gd name="T21" fmla="*/ 858 h 964"/>
                    <a:gd name="T22" fmla="*/ 1178 w 1707"/>
                    <a:gd name="T23" fmla="*/ 899 h 964"/>
                    <a:gd name="T24" fmla="*/ 1049 w 1707"/>
                    <a:gd name="T25" fmla="*/ 937 h 964"/>
                    <a:gd name="T26" fmla="*/ 945 w 1707"/>
                    <a:gd name="T27" fmla="*/ 953 h 964"/>
                    <a:gd name="T28" fmla="*/ 851 w 1707"/>
                    <a:gd name="T29" fmla="*/ 959 h 964"/>
                    <a:gd name="T30" fmla="*/ 790 w 1707"/>
                    <a:gd name="T31" fmla="*/ 957 h 964"/>
                    <a:gd name="T32" fmla="*/ 711 w 1707"/>
                    <a:gd name="T33" fmla="*/ 944 h 964"/>
                    <a:gd name="T34" fmla="*/ 621 w 1707"/>
                    <a:gd name="T35" fmla="*/ 924 h 964"/>
                    <a:gd name="T36" fmla="*/ 533 w 1707"/>
                    <a:gd name="T37" fmla="*/ 906 h 964"/>
                    <a:gd name="T38" fmla="*/ 459 w 1707"/>
                    <a:gd name="T39" fmla="*/ 866 h 964"/>
                    <a:gd name="T40" fmla="*/ 386 w 1707"/>
                    <a:gd name="T41" fmla="*/ 827 h 964"/>
                    <a:gd name="T42" fmla="*/ 325 w 1707"/>
                    <a:gd name="T43" fmla="*/ 789 h 964"/>
                    <a:gd name="T44" fmla="*/ 252 w 1707"/>
                    <a:gd name="T45" fmla="*/ 728 h 964"/>
                    <a:gd name="T46" fmla="*/ 198 w 1707"/>
                    <a:gd name="T47" fmla="*/ 662 h 964"/>
                    <a:gd name="T48" fmla="*/ 157 w 1707"/>
                    <a:gd name="T49" fmla="*/ 601 h 964"/>
                    <a:gd name="T50" fmla="*/ 115 w 1707"/>
                    <a:gd name="T51" fmla="*/ 546 h 964"/>
                    <a:gd name="T52" fmla="*/ 69 w 1707"/>
                    <a:gd name="T53" fmla="*/ 443 h 964"/>
                    <a:gd name="T54" fmla="*/ 50 w 1707"/>
                    <a:gd name="T55" fmla="*/ 403 h 964"/>
                    <a:gd name="T56" fmla="*/ 22 w 1707"/>
                    <a:gd name="T57" fmla="*/ 278 h 964"/>
                    <a:gd name="T58" fmla="*/ 8 w 1707"/>
                    <a:gd name="T59" fmla="*/ 186 h 964"/>
                    <a:gd name="T60" fmla="*/ 4 w 1707"/>
                    <a:gd name="T61" fmla="*/ 29 h 964"/>
                    <a:gd name="T62" fmla="*/ 18 w 1707"/>
                    <a:gd name="T63" fmla="*/ 126 h 964"/>
                    <a:gd name="T64" fmla="*/ 27 w 1707"/>
                    <a:gd name="T65" fmla="*/ 208 h 964"/>
                    <a:gd name="T66" fmla="*/ 38 w 1707"/>
                    <a:gd name="T67" fmla="*/ 285 h 964"/>
                    <a:gd name="T68" fmla="*/ 63 w 1707"/>
                    <a:gd name="T69" fmla="*/ 386 h 964"/>
                    <a:gd name="T70" fmla="*/ 103 w 1707"/>
                    <a:gd name="T71" fmla="*/ 486 h 964"/>
                    <a:gd name="T72" fmla="*/ 159 w 1707"/>
                    <a:gd name="T73" fmla="*/ 582 h 964"/>
                    <a:gd name="T74" fmla="*/ 208 w 1707"/>
                    <a:gd name="T75" fmla="*/ 647 h 964"/>
                    <a:gd name="T76" fmla="*/ 269 w 1707"/>
                    <a:gd name="T77" fmla="*/ 723 h 964"/>
                    <a:gd name="T78" fmla="*/ 340 w 1707"/>
                    <a:gd name="T79" fmla="*/ 785 h 964"/>
                    <a:gd name="T80" fmla="*/ 414 w 1707"/>
                    <a:gd name="T81" fmla="*/ 824 h 964"/>
                    <a:gd name="T82" fmla="*/ 506 w 1707"/>
                    <a:gd name="T83" fmla="*/ 857 h 964"/>
                    <a:gd name="T84" fmla="*/ 594 w 1707"/>
                    <a:gd name="T85" fmla="*/ 885 h 964"/>
                    <a:gd name="T86" fmla="*/ 684 w 1707"/>
                    <a:gd name="T87" fmla="*/ 909 h 964"/>
                    <a:gd name="T88" fmla="*/ 775 w 1707"/>
                    <a:gd name="T89" fmla="*/ 920 h 964"/>
                    <a:gd name="T90" fmla="*/ 907 w 1707"/>
                    <a:gd name="T91" fmla="*/ 926 h 964"/>
                    <a:gd name="T92" fmla="*/ 1058 w 1707"/>
                    <a:gd name="T93" fmla="*/ 901 h 964"/>
                    <a:gd name="T94" fmla="*/ 1165 w 1707"/>
                    <a:gd name="T95" fmla="*/ 867 h 964"/>
                    <a:gd name="T96" fmla="*/ 1261 w 1707"/>
                    <a:gd name="T97" fmla="*/ 814 h 964"/>
                    <a:gd name="T98" fmla="*/ 1324 w 1707"/>
                    <a:gd name="T99" fmla="*/ 766 h 964"/>
                    <a:gd name="T100" fmla="*/ 1400 w 1707"/>
                    <a:gd name="T101" fmla="*/ 705 h 964"/>
                    <a:gd name="T102" fmla="*/ 1481 w 1707"/>
                    <a:gd name="T103" fmla="*/ 623 h 964"/>
                    <a:gd name="T104" fmla="*/ 1534 w 1707"/>
                    <a:gd name="T105" fmla="*/ 545 h 964"/>
                    <a:gd name="T106" fmla="*/ 1581 w 1707"/>
                    <a:gd name="T107" fmla="*/ 456 h 964"/>
                    <a:gd name="T108" fmla="*/ 1637 w 1707"/>
                    <a:gd name="T109" fmla="*/ 332 h 964"/>
                    <a:gd name="T110" fmla="*/ 1657 w 1707"/>
                    <a:gd name="T111" fmla="*/ 262 h 964"/>
                    <a:gd name="T112" fmla="*/ 1669 w 1707"/>
                    <a:gd name="T113" fmla="*/ 177 h 964"/>
                    <a:gd name="T114" fmla="*/ 1672 w 1707"/>
                    <a:gd name="T115" fmla="*/ 56 h 964"/>
                    <a:gd name="T116" fmla="*/ 1677 w 1707"/>
                    <a:gd name="T117" fmla="*/ 0 h 964"/>
                    <a:gd name="T118" fmla="*/ 1691 w 1707"/>
                    <a:gd name="T119" fmla="*/ 43 h 964"/>
                    <a:gd name="T120" fmla="*/ 1703 w 1707"/>
                    <a:gd name="T121" fmla="*/ 93 h 964"/>
                    <a:gd name="T122" fmla="*/ 1704 w 1707"/>
                    <a:gd name="T123" fmla="*/ 170 h 964"/>
                    <a:gd name="T124" fmla="*/ 1686 w 1707"/>
                    <a:gd name="T125" fmla="*/ 2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07" h="964">
                      <a:moveTo>
                        <a:pt x="1692" y="201"/>
                      </a:moveTo>
                      <a:lnTo>
                        <a:pt x="1692" y="201"/>
                      </a:lnTo>
                      <a:lnTo>
                        <a:pt x="1692" y="203"/>
                      </a:lnTo>
                      <a:lnTo>
                        <a:pt x="1693" y="203"/>
                      </a:lnTo>
                      <a:lnTo>
                        <a:pt x="1694" y="201"/>
                      </a:lnTo>
                      <a:lnTo>
                        <a:pt x="1696" y="201"/>
                      </a:lnTo>
                      <a:lnTo>
                        <a:pt x="1696" y="201"/>
                      </a:lnTo>
                      <a:lnTo>
                        <a:pt x="1698" y="200"/>
                      </a:lnTo>
                      <a:lnTo>
                        <a:pt x="1699" y="200"/>
                      </a:lnTo>
                      <a:lnTo>
                        <a:pt x="1700" y="201"/>
                      </a:lnTo>
                      <a:lnTo>
                        <a:pt x="1701" y="201"/>
                      </a:lnTo>
                      <a:lnTo>
                        <a:pt x="1701" y="201"/>
                      </a:lnTo>
                      <a:lnTo>
                        <a:pt x="1701" y="205"/>
                      </a:lnTo>
                      <a:lnTo>
                        <a:pt x="1699" y="207"/>
                      </a:lnTo>
                      <a:lnTo>
                        <a:pt x="1698" y="209"/>
                      </a:lnTo>
                      <a:lnTo>
                        <a:pt x="1695" y="209"/>
                      </a:lnTo>
                      <a:lnTo>
                        <a:pt x="1690" y="210"/>
                      </a:lnTo>
                      <a:lnTo>
                        <a:pt x="1685" y="208"/>
                      </a:lnTo>
                      <a:lnTo>
                        <a:pt x="1685" y="208"/>
                      </a:lnTo>
                      <a:lnTo>
                        <a:pt x="1685" y="216"/>
                      </a:lnTo>
                      <a:lnTo>
                        <a:pt x="1686" y="219"/>
                      </a:lnTo>
                      <a:lnTo>
                        <a:pt x="1687" y="221"/>
                      </a:lnTo>
                      <a:lnTo>
                        <a:pt x="1687" y="221"/>
                      </a:lnTo>
                      <a:lnTo>
                        <a:pt x="1688" y="224"/>
                      </a:lnTo>
                      <a:lnTo>
                        <a:pt x="1687" y="226"/>
                      </a:lnTo>
                      <a:lnTo>
                        <a:pt x="1685" y="228"/>
                      </a:lnTo>
                      <a:lnTo>
                        <a:pt x="1683" y="229"/>
                      </a:lnTo>
                      <a:lnTo>
                        <a:pt x="1682" y="229"/>
                      </a:lnTo>
                      <a:lnTo>
                        <a:pt x="1681" y="231"/>
                      </a:lnTo>
                      <a:lnTo>
                        <a:pt x="1681" y="231"/>
                      </a:lnTo>
                      <a:lnTo>
                        <a:pt x="1682" y="232"/>
                      </a:lnTo>
                      <a:lnTo>
                        <a:pt x="1683" y="233"/>
                      </a:lnTo>
                      <a:lnTo>
                        <a:pt x="1687" y="233"/>
                      </a:lnTo>
                      <a:lnTo>
                        <a:pt x="1687" y="233"/>
                      </a:lnTo>
                      <a:lnTo>
                        <a:pt x="1688" y="240"/>
                      </a:lnTo>
                      <a:lnTo>
                        <a:pt x="1689" y="248"/>
                      </a:lnTo>
                      <a:lnTo>
                        <a:pt x="1692" y="262"/>
                      </a:lnTo>
                      <a:lnTo>
                        <a:pt x="1692" y="262"/>
                      </a:lnTo>
                      <a:lnTo>
                        <a:pt x="1689" y="265"/>
                      </a:lnTo>
                      <a:lnTo>
                        <a:pt x="1688" y="267"/>
                      </a:lnTo>
                      <a:lnTo>
                        <a:pt x="1685" y="267"/>
                      </a:lnTo>
                      <a:lnTo>
                        <a:pt x="1685" y="267"/>
                      </a:lnTo>
                      <a:lnTo>
                        <a:pt x="1685" y="271"/>
                      </a:lnTo>
                      <a:lnTo>
                        <a:pt x="1686" y="276"/>
                      </a:lnTo>
                      <a:lnTo>
                        <a:pt x="1685" y="278"/>
                      </a:lnTo>
                      <a:lnTo>
                        <a:pt x="1685" y="279"/>
                      </a:lnTo>
                      <a:lnTo>
                        <a:pt x="1683" y="280"/>
                      </a:lnTo>
                      <a:lnTo>
                        <a:pt x="1681" y="280"/>
                      </a:lnTo>
                      <a:lnTo>
                        <a:pt x="1681" y="280"/>
                      </a:lnTo>
                      <a:lnTo>
                        <a:pt x="1681" y="282"/>
                      </a:lnTo>
                      <a:lnTo>
                        <a:pt x="1682" y="284"/>
                      </a:lnTo>
                      <a:lnTo>
                        <a:pt x="1685" y="285"/>
                      </a:lnTo>
                      <a:lnTo>
                        <a:pt x="1685" y="285"/>
                      </a:lnTo>
                      <a:lnTo>
                        <a:pt x="1683" y="289"/>
                      </a:lnTo>
                      <a:lnTo>
                        <a:pt x="1679" y="291"/>
                      </a:lnTo>
                      <a:lnTo>
                        <a:pt x="1679" y="291"/>
                      </a:lnTo>
                      <a:lnTo>
                        <a:pt x="1679" y="293"/>
                      </a:lnTo>
                      <a:lnTo>
                        <a:pt x="1680" y="295"/>
                      </a:lnTo>
                      <a:lnTo>
                        <a:pt x="1680" y="296"/>
                      </a:lnTo>
                      <a:lnTo>
                        <a:pt x="1681" y="298"/>
                      </a:lnTo>
                      <a:lnTo>
                        <a:pt x="1681" y="298"/>
                      </a:lnTo>
                      <a:lnTo>
                        <a:pt x="1679" y="298"/>
                      </a:lnTo>
                      <a:lnTo>
                        <a:pt x="1679" y="299"/>
                      </a:lnTo>
                      <a:lnTo>
                        <a:pt x="1679" y="300"/>
                      </a:lnTo>
                      <a:lnTo>
                        <a:pt x="1679" y="300"/>
                      </a:lnTo>
                      <a:lnTo>
                        <a:pt x="1680" y="302"/>
                      </a:lnTo>
                      <a:lnTo>
                        <a:pt x="1679" y="303"/>
                      </a:lnTo>
                      <a:lnTo>
                        <a:pt x="1678" y="306"/>
                      </a:lnTo>
                      <a:lnTo>
                        <a:pt x="1677" y="309"/>
                      </a:lnTo>
                      <a:lnTo>
                        <a:pt x="1677" y="309"/>
                      </a:lnTo>
                      <a:lnTo>
                        <a:pt x="1678" y="311"/>
                      </a:lnTo>
                      <a:lnTo>
                        <a:pt x="1678" y="312"/>
                      </a:lnTo>
                      <a:lnTo>
                        <a:pt x="1679" y="312"/>
                      </a:lnTo>
                      <a:lnTo>
                        <a:pt x="1679" y="312"/>
                      </a:lnTo>
                      <a:lnTo>
                        <a:pt x="1678" y="313"/>
                      </a:lnTo>
                      <a:lnTo>
                        <a:pt x="1677" y="314"/>
                      </a:lnTo>
                      <a:lnTo>
                        <a:pt x="1674" y="316"/>
                      </a:lnTo>
                      <a:lnTo>
                        <a:pt x="1674" y="316"/>
                      </a:lnTo>
                      <a:lnTo>
                        <a:pt x="1673" y="318"/>
                      </a:lnTo>
                      <a:lnTo>
                        <a:pt x="1674" y="320"/>
                      </a:lnTo>
                      <a:lnTo>
                        <a:pt x="1674" y="322"/>
                      </a:lnTo>
                      <a:lnTo>
                        <a:pt x="1674" y="325"/>
                      </a:lnTo>
                      <a:lnTo>
                        <a:pt x="1674" y="325"/>
                      </a:lnTo>
                      <a:lnTo>
                        <a:pt x="1671" y="326"/>
                      </a:lnTo>
                      <a:lnTo>
                        <a:pt x="1669" y="327"/>
                      </a:lnTo>
                      <a:lnTo>
                        <a:pt x="1669" y="327"/>
                      </a:lnTo>
                      <a:lnTo>
                        <a:pt x="1668" y="332"/>
                      </a:lnTo>
                      <a:lnTo>
                        <a:pt x="1667" y="338"/>
                      </a:lnTo>
                      <a:lnTo>
                        <a:pt x="1667" y="338"/>
                      </a:lnTo>
                      <a:lnTo>
                        <a:pt x="1664" y="340"/>
                      </a:lnTo>
                      <a:lnTo>
                        <a:pt x="1661" y="340"/>
                      </a:lnTo>
                      <a:lnTo>
                        <a:pt x="1661" y="340"/>
                      </a:lnTo>
                      <a:lnTo>
                        <a:pt x="1661" y="346"/>
                      </a:lnTo>
                      <a:lnTo>
                        <a:pt x="1660" y="350"/>
                      </a:lnTo>
                      <a:lnTo>
                        <a:pt x="1658" y="352"/>
                      </a:lnTo>
                      <a:lnTo>
                        <a:pt x="1653" y="354"/>
                      </a:lnTo>
                      <a:lnTo>
                        <a:pt x="1653" y="354"/>
                      </a:lnTo>
                      <a:lnTo>
                        <a:pt x="1655" y="357"/>
                      </a:lnTo>
                      <a:lnTo>
                        <a:pt x="1658" y="358"/>
                      </a:lnTo>
                      <a:lnTo>
                        <a:pt x="1663" y="360"/>
                      </a:lnTo>
                      <a:lnTo>
                        <a:pt x="1663" y="360"/>
                      </a:lnTo>
                      <a:lnTo>
                        <a:pt x="1660" y="368"/>
                      </a:lnTo>
                      <a:lnTo>
                        <a:pt x="1655" y="374"/>
                      </a:lnTo>
                      <a:lnTo>
                        <a:pt x="1654" y="377"/>
                      </a:lnTo>
                      <a:lnTo>
                        <a:pt x="1653" y="381"/>
                      </a:lnTo>
                      <a:lnTo>
                        <a:pt x="1654" y="386"/>
                      </a:lnTo>
                      <a:lnTo>
                        <a:pt x="1657" y="390"/>
                      </a:lnTo>
                      <a:lnTo>
                        <a:pt x="1657" y="390"/>
                      </a:lnTo>
                      <a:lnTo>
                        <a:pt x="1652" y="391"/>
                      </a:lnTo>
                      <a:lnTo>
                        <a:pt x="1649" y="393"/>
                      </a:lnTo>
                      <a:lnTo>
                        <a:pt x="1645" y="399"/>
                      </a:lnTo>
                      <a:lnTo>
                        <a:pt x="1645" y="399"/>
                      </a:lnTo>
                      <a:lnTo>
                        <a:pt x="1645" y="412"/>
                      </a:lnTo>
                      <a:lnTo>
                        <a:pt x="1645" y="412"/>
                      </a:lnTo>
                      <a:lnTo>
                        <a:pt x="1645" y="415"/>
                      </a:lnTo>
                      <a:lnTo>
                        <a:pt x="1644" y="417"/>
                      </a:lnTo>
                      <a:lnTo>
                        <a:pt x="1642" y="418"/>
                      </a:lnTo>
                      <a:lnTo>
                        <a:pt x="1641" y="421"/>
                      </a:lnTo>
                      <a:lnTo>
                        <a:pt x="1641" y="421"/>
                      </a:lnTo>
                      <a:lnTo>
                        <a:pt x="1641" y="423"/>
                      </a:lnTo>
                      <a:lnTo>
                        <a:pt x="1641" y="425"/>
                      </a:lnTo>
                      <a:lnTo>
                        <a:pt x="1641" y="425"/>
                      </a:lnTo>
                      <a:lnTo>
                        <a:pt x="1639" y="425"/>
                      </a:lnTo>
                      <a:lnTo>
                        <a:pt x="1636" y="425"/>
                      </a:lnTo>
                      <a:lnTo>
                        <a:pt x="1636" y="425"/>
                      </a:lnTo>
                      <a:lnTo>
                        <a:pt x="1636" y="428"/>
                      </a:lnTo>
                      <a:lnTo>
                        <a:pt x="1636" y="431"/>
                      </a:lnTo>
                      <a:lnTo>
                        <a:pt x="1636" y="431"/>
                      </a:lnTo>
                      <a:lnTo>
                        <a:pt x="1634" y="432"/>
                      </a:lnTo>
                      <a:lnTo>
                        <a:pt x="1634" y="433"/>
                      </a:lnTo>
                      <a:lnTo>
                        <a:pt x="1634" y="435"/>
                      </a:lnTo>
                      <a:lnTo>
                        <a:pt x="1633" y="437"/>
                      </a:lnTo>
                      <a:lnTo>
                        <a:pt x="1633" y="437"/>
                      </a:lnTo>
                      <a:lnTo>
                        <a:pt x="1629" y="439"/>
                      </a:lnTo>
                      <a:lnTo>
                        <a:pt x="1629" y="439"/>
                      </a:lnTo>
                      <a:lnTo>
                        <a:pt x="1629" y="440"/>
                      </a:lnTo>
                      <a:lnTo>
                        <a:pt x="1630" y="441"/>
                      </a:lnTo>
                      <a:lnTo>
                        <a:pt x="1632" y="443"/>
                      </a:lnTo>
                      <a:lnTo>
                        <a:pt x="1633" y="445"/>
                      </a:lnTo>
                      <a:lnTo>
                        <a:pt x="1634" y="447"/>
                      </a:lnTo>
                      <a:lnTo>
                        <a:pt x="1633" y="449"/>
                      </a:lnTo>
                      <a:lnTo>
                        <a:pt x="1633" y="449"/>
                      </a:lnTo>
                      <a:lnTo>
                        <a:pt x="1631" y="450"/>
                      </a:lnTo>
                      <a:lnTo>
                        <a:pt x="1628" y="451"/>
                      </a:lnTo>
                      <a:lnTo>
                        <a:pt x="1626" y="452"/>
                      </a:lnTo>
                      <a:lnTo>
                        <a:pt x="1623" y="453"/>
                      </a:lnTo>
                      <a:lnTo>
                        <a:pt x="1623" y="453"/>
                      </a:lnTo>
                      <a:lnTo>
                        <a:pt x="1625" y="457"/>
                      </a:lnTo>
                      <a:lnTo>
                        <a:pt x="1625" y="463"/>
                      </a:lnTo>
                      <a:lnTo>
                        <a:pt x="1625" y="463"/>
                      </a:lnTo>
                      <a:lnTo>
                        <a:pt x="1621" y="464"/>
                      </a:lnTo>
                      <a:lnTo>
                        <a:pt x="1619" y="465"/>
                      </a:lnTo>
                      <a:lnTo>
                        <a:pt x="1619" y="469"/>
                      </a:lnTo>
                      <a:lnTo>
                        <a:pt x="1618" y="472"/>
                      </a:lnTo>
                      <a:lnTo>
                        <a:pt x="1618" y="475"/>
                      </a:lnTo>
                      <a:lnTo>
                        <a:pt x="1617" y="478"/>
                      </a:lnTo>
                      <a:lnTo>
                        <a:pt x="1615" y="479"/>
                      </a:lnTo>
                      <a:lnTo>
                        <a:pt x="1611" y="479"/>
                      </a:lnTo>
                      <a:lnTo>
                        <a:pt x="1611" y="479"/>
                      </a:lnTo>
                      <a:lnTo>
                        <a:pt x="1612" y="485"/>
                      </a:lnTo>
                      <a:lnTo>
                        <a:pt x="1613" y="490"/>
                      </a:lnTo>
                      <a:lnTo>
                        <a:pt x="1615" y="494"/>
                      </a:lnTo>
                      <a:lnTo>
                        <a:pt x="1613" y="500"/>
                      </a:lnTo>
                      <a:lnTo>
                        <a:pt x="1613" y="500"/>
                      </a:lnTo>
                      <a:lnTo>
                        <a:pt x="1611" y="500"/>
                      </a:lnTo>
                      <a:lnTo>
                        <a:pt x="1610" y="499"/>
                      </a:lnTo>
                      <a:lnTo>
                        <a:pt x="1608" y="497"/>
                      </a:lnTo>
                      <a:lnTo>
                        <a:pt x="1606" y="496"/>
                      </a:lnTo>
                      <a:lnTo>
                        <a:pt x="1604" y="495"/>
                      </a:lnTo>
                      <a:lnTo>
                        <a:pt x="1602" y="495"/>
                      </a:lnTo>
                      <a:lnTo>
                        <a:pt x="1602" y="495"/>
                      </a:lnTo>
                      <a:lnTo>
                        <a:pt x="1601" y="496"/>
                      </a:lnTo>
                      <a:lnTo>
                        <a:pt x="1601" y="497"/>
                      </a:lnTo>
                      <a:lnTo>
                        <a:pt x="1602" y="498"/>
                      </a:lnTo>
                      <a:lnTo>
                        <a:pt x="1602" y="500"/>
                      </a:lnTo>
                      <a:lnTo>
                        <a:pt x="1602" y="500"/>
                      </a:lnTo>
                      <a:lnTo>
                        <a:pt x="1600" y="501"/>
                      </a:lnTo>
                      <a:lnTo>
                        <a:pt x="1598" y="502"/>
                      </a:lnTo>
                      <a:lnTo>
                        <a:pt x="1598" y="502"/>
                      </a:lnTo>
                      <a:lnTo>
                        <a:pt x="1597" y="505"/>
                      </a:lnTo>
                      <a:lnTo>
                        <a:pt x="1596" y="509"/>
                      </a:lnTo>
                      <a:lnTo>
                        <a:pt x="1596" y="509"/>
                      </a:lnTo>
                      <a:lnTo>
                        <a:pt x="1591" y="511"/>
                      </a:lnTo>
                      <a:lnTo>
                        <a:pt x="1591" y="511"/>
                      </a:lnTo>
                      <a:lnTo>
                        <a:pt x="1591" y="513"/>
                      </a:lnTo>
                      <a:lnTo>
                        <a:pt x="1591" y="513"/>
                      </a:lnTo>
                      <a:lnTo>
                        <a:pt x="1593" y="513"/>
                      </a:lnTo>
                      <a:lnTo>
                        <a:pt x="1593" y="513"/>
                      </a:lnTo>
                      <a:lnTo>
                        <a:pt x="1591" y="524"/>
                      </a:lnTo>
                      <a:lnTo>
                        <a:pt x="1591" y="524"/>
                      </a:lnTo>
                      <a:lnTo>
                        <a:pt x="1589" y="529"/>
                      </a:lnTo>
                      <a:lnTo>
                        <a:pt x="1586" y="534"/>
                      </a:lnTo>
                      <a:lnTo>
                        <a:pt x="1586" y="534"/>
                      </a:lnTo>
                      <a:lnTo>
                        <a:pt x="1587" y="536"/>
                      </a:lnTo>
                      <a:lnTo>
                        <a:pt x="1588" y="538"/>
                      </a:lnTo>
                      <a:lnTo>
                        <a:pt x="1589" y="539"/>
                      </a:lnTo>
                      <a:lnTo>
                        <a:pt x="1591" y="540"/>
                      </a:lnTo>
                      <a:lnTo>
                        <a:pt x="1591" y="540"/>
                      </a:lnTo>
                      <a:lnTo>
                        <a:pt x="1590" y="541"/>
                      </a:lnTo>
                      <a:lnTo>
                        <a:pt x="1589" y="542"/>
                      </a:lnTo>
                      <a:lnTo>
                        <a:pt x="1588" y="542"/>
                      </a:lnTo>
                      <a:lnTo>
                        <a:pt x="1586" y="542"/>
                      </a:lnTo>
                      <a:lnTo>
                        <a:pt x="1586" y="542"/>
                      </a:lnTo>
                      <a:lnTo>
                        <a:pt x="1586" y="544"/>
                      </a:lnTo>
                      <a:lnTo>
                        <a:pt x="1586" y="548"/>
                      </a:lnTo>
                      <a:lnTo>
                        <a:pt x="1585" y="551"/>
                      </a:lnTo>
                      <a:lnTo>
                        <a:pt x="1584" y="551"/>
                      </a:lnTo>
                      <a:lnTo>
                        <a:pt x="1582" y="552"/>
                      </a:lnTo>
                      <a:lnTo>
                        <a:pt x="1582" y="552"/>
                      </a:lnTo>
                      <a:lnTo>
                        <a:pt x="1582" y="555"/>
                      </a:lnTo>
                      <a:lnTo>
                        <a:pt x="1580" y="558"/>
                      </a:lnTo>
                      <a:lnTo>
                        <a:pt x="1578" y="560"/>
                      </a:lnTo>
                      <a:lnTo>
                        <a:pt x="1574" y="560"/>
                      </a:lnTo>
                      <a:lnTo>
                        <a:pt x="1574" y="560"/>
                      </a:lnTo>
                      <a:lnTo>
                        <a:pt x="1575" y="558"/>
                      </a:lnTo>
                      <a:lnTo>
                        <a:pt x="1577" y="557"/>
                      </a:lnTo>
                      <a:lnTo>
                        <a:pt x="1577" y="556"/>
                      </a:lnTo>
                      <a:lnTo>
                        <a:pt x="1576" y="554"/>
                      </a:lnTo>
                      <a:lnTo>
                        <a:pt x="1576" y="554"/>
                      </a:lnTo>
                      <a:lnTo>
                        <a:pt x="1572" y="555"/>
                      </a:lnTo>
                      <a:lnTo>
                        <a:pt x="1570" y="557"/>
                      </a:lnTo>
                      <a:lnTo>
                        <a:pt x="1567" y="562"/>
                      </a:lnTo>
                      <a:lnTo>
                        <a:pt x="1565" y="564"/>
                      </a:lnTo>
                      <a:lnTo>
                        <a:pt x="1564" y="566"/>
                      </a:lnTo>
                      <a:lnTo>
                        <a:pt x="1561" y="569"/>
                      </a:lnTo>
                      <a:lnTo>
                        <a:pt x="1558" y="570"/>
                      </a:lnTo>
                      <a:lnTo>
                        <a:pt x="1558" y="570"/>
                      </a:lnTo>
                      <a:lnTo>
                        <a:pt x="1558" y="573"/>
                      </a:lnTo>
                      <a:lnTo>
                        <a:pt x="1556" y="575"/>
                      </a:lnTo>
                      <a:lnTo>
                        <a:pt x="1555" y="577"/>
                      </a:lnTo>
                      <a:lnTo>
                        <a:pt x="1556" y="580"/>
                      </a:lnTo>
                      <a:lnTo>
                        <a:pt x="1556" y="580"/>
                      </a:lnTo>
                      <a:lnTo>
                        <a:pt x="1554" y="582"/>
                      </a:lnTo>
                      <a:lnTo>
                        <a:pt x="1551" y="582"/>
                      </a:lnTo>
                      <a:lnTo>
                        <a:pt x="1548" y="580"/>
                      </a:lnTo>
                      <a:lnTo>
                        <a:pt x="1548" y="580"/>
                      </a:lnTo>
                      <a:lnTo>
                        <a:pt x="1548" y="584"/>
                      </a:lnTo>
                      <a:lnTo>
                        <a:pt x="1548" y="587"/>
                      </a:lnTo>
                      <a:lnTo>
                        <a:pt x="1547" y="590"/>
                      </a:lnTo>
                      <a:lnTo>
                        <a:pt x="1546" y="592"/>
                      </a:lnTo>
                      <a:lnTo>
                        <a:pt x="1542" y="594"/>
                      </a:lnTo>
                      <a:lnTo>
                        <a:pt x="1538" y="596"/>
                      </a:lnTo>
                      <a:lnTo>
                        <a:pt x="1538" y="596"/>
                      </a:lnTo>
                      <a:lnTo>
                        <a:pt x="1537" y="601"/>
                      </a:lnTo>
                      <a:lnTo>
                        <a:pt x="1536" y="605"/>
                      </a:lnTo>
                      <a:lnTo>
                        <a:pt x="1534" y="610"/>
                      </a:lnTo>
                      <a:lnTo>
                        <a:pt x="1533" y="614"/>
                      </a:lnTo>
                      <a:lnTo>
                        <a:pt x="1533" y="614"/>
                      </a:lnTo>
                      <a:lnTo>
                        <a:pt x="1531" y="615"/>
                      </a:lnTo>
                      <a:lnTo>
                        <a:pt x="1530" y="615"/>
                      </a:lnTo>
                      <a:lnTo>
                        <a:pt x="1528" y="618"/>
                      </a:lnTo>
                      <a:lnTo>
                        <a:pt x="1527" y="620"/>
                      </a:lnTo>
                      <a:lnTo>
                        <a:pt x="1526" y="621"/>
                      </a:lnTo>
                      <a:lnTo>
                        <a:pt x="1524" y="621"/>
                      </a:lnTo>
                      <a:lnTo>
                        <a:pt x="1524" y="621"/>
                      </a:lnTo>
                      <a:lnTo>
                        <a:pt x="1524" y="624"/>
                      </a:lnTo>
                      <a:lnTo>
                        <a:pt x="1524" y="626"/>
                      </a:lnTo>
                      <a:lnTo>
                        <a:pt x="1521" y="630"/>
                      </a:lnTo>
                      <a:lnTo>
                        <a:pt x="1518" y="632"/>
                      </a:lnTo>
                      <a:lnTo>
                        <a:pt x="1517" y="634"/>
                      </a:lnTo>
                      <a:lnTo>
                        <a:pt x="1517" y="637"/>
                      </a:lnTo>
                      <a:lnTo>
                        <a:pt x="1517" y="637"/>
                      </a:lnTo>
                      <a:lnTo>
                        <a:pt x="1511" y="637"/>
                      </a:lnTo>
                      <a:lnTo>
                        <a:pt x="1507" y="639"/>
                      </a:lnTo>
                      <a:lnTo>
                        <a:pt x="1503" y="641"/>
                      </a:lnTo>
                      <a:lnTo>
                        <a:pt x="1499" y="643"/>
                      </a:lnTo>
                      <a:lnTo>
                        <a:pt x="1499" y="643"/>
                      </a:lnTo>
                      <a:lnTo>
                        <a:pt x="1500" y="646"/>
                      </a:lnTo>
                      <a:lnTo>
                        <a:pt x="1500" y="648"/>
                      </a:lnTo>
                      <a:lnTo>
                        <a:pt x="1499" y="652"/>
                      </a:lnTo>
                      <a:lnTo>
                        <a:pt x="1498" y="654"/>
                      </a:lnTo>
                      <a:lnTo>
                        <a:pt x="1498" y="656"/>
                      </a:lnTo>
                      <a:lnTo>
                        <a:pt x="1499" y="659"/>
                      </a:lnTo>
                      <a:lnTo>
                        <a:pt x="1499" y="659"/>
                      </a:lnTo>
                      <a:lnTo>
                        <a:pt x="1497" y="659"/>
                      </a:lnTo>
                      <a:lnTo>
                        <a:pt x="1496" y="658"/>
                      </a:lnTo>
                      <a:lnTo>
                        <a:pt x="1495" y="657"/>
                      </a:lnTo>
                      <a:lnTo>
                        <a:pt x="1493" y="657"/>
                      </a:lnTo>
                      <a:lnTo>
                        <a:pt x="1493" y="657"/>
                      </a:lnTo>
                      <a:lnTo>
                        <a:pt x="1490" y="658"/>
                      </a:lnTo>
                      <a:lnTo>
                        <a:pt x="1489" y="660"/>
                      </a:lnTo>
                      <a:lnTo>
                        <a:pt x="1488" y="665"/>
                      </a:lnTo>
                      <a:lnTo>
                        <a:pt x="1488" y="679"/>
                      </a:lnTo>
                      <a:lnTo>
                        <a:pt x="1488" y="679"/>
                      </a:lnTo>
                      <a:lnTo>
                        <a:pt x="1483" y="681"/>
                      </a:lnTo>
                      <a:lnTo>
                        <a:pt x="1479" y="683"/>
                      </a:lnTo>
                      <a:lnTo>
                        <a:pt x="1474" y="685"/>
                      </a:lnTo>
                      <a:lnTo>
                        <a:pt x="1467" y="686"/>
                      </a:lnTo>
                      <a:lnTo>
                        <a:pt x="1467" y="686"/>
                      </a:lnTo>
                      <a:lnTo>
                        <a:pt x="1466" y="686"/>
                      </a:lnTo>
                      <a:lnTo>
                        <a:pt x="1464" y="688"/>
                      </a:lnTo>
                      <a:lnTo>
                        <a:pt x="1463" y="691"/>
                      </a:lnTo>
                      <a:lnTo>
                        <a:pt x="1463" y="693"/>
                      </a:lnTo>
                      <a:lnTo>
                        <a:pt x="1463" y="693"/>
                      </a:lnTo>
                      <a:lnTo>
                        <a:pt x="1461" y="693"/>
                      </a:lnTo>
                      <a:lnTo>
                        <a:pt x="1459" y="694"/>
                      </a:lnTo>
                      <a:lnTo>
                        <a:pt x="1458" y="695"/>
                      </a:lnTo>
                      <a:lnTo>
                        <a:pt x="1457" y="697"/>
                      </a:lnTo>
                      <a:lnTo>
                        <a:pt x="1457" y="697"/>
                      </a:lnTo>
                      <a:lnTo>
                        <a:pt x="1456" y="699"/>
                      </a:lnTo>
                      <a:lnTo>
                        <a:pt x="1457" y="700"/>
                      </a:lnTo>
                      <a:lnTo>
                        <a:pt x="1459" y="701"/>
                      </a:lnTo>
                      <a:lnTo>
                        <a:pt x="1461" y="702"/>
                      </a:lnTo>
                      <a:lnTo>
                        <a:pt x="1462" y="704"/>
                      </a:lnTo>
                      <a:lnTo>
                        <a:pt x="1461" y="706"/>
                      </a:lnTo>
                      <a:lnTo>
                        <a:pt x="1461" y="706"/>
                      </a:lnTo>
                      <a:lnTo>
                        <a:pt x="1447" y="706"/>
                      </a:lnTo>
                      <a:lnTo>
                        <a:pt x="1447" y="706"/>
                      </a:lnTo>
                      <a:lnTo>
                        <a:pt x="1443" y="709"/>
                      </a:lnTo>
                      <a:lnTo>
                        <a:pt x="1439" y="714"/>
                      </a:lnTo>
                      <a:lnTo>
                        <a:pt x="1436" y="718"/>
                      </a:lnTo>
                      <a:lnTo>
                        <a:pt x="1434" y="724"/>
                      </a:lnTo>
                      <a:lnTo>
                        <a:pt x="1434" y="724"/>
                      </a:lnTo>
                      <a:lnTo>
                        <a:pt x="1430" y="725"/>
                      </a:lnTo>
                      <a:lnTo>
                        <a:pt x="1426" y="726"/>
                      </a:lnTo>
                      <a:lnTo>
                        <a:pt x="1423" y="728"/>
                      </a:lnTo>
                      <a:lnTo>
                        <a:pt x="1421" y="728"/>
                      </a:lnTo>
                      <a:lnTo>
                        <a:pt x="1419" y="728"/>
                      </a:lnTo>
                      <a:lnTo>
                        <a:pt x="1419" y="728"/>
                      </a:lnTo>
                      <a:lnTo>
                        <a:pt x="1417" y="729"/>
                      </a:lnTo>
                      <a:lnTo>
                        <a:pt x="1417" y="732"/>
                      </a:lnTo>
                      <a:lnTo>
                        <a:pt x="1416" y="738"/>
                      </a:lnTo>
                      <a:lnTo>
                        <a:pt x="1416" y="738"/>
                      </a:lnTo>
                      <a:lnTo>
                        <a:pt x="1412" y="738"/>
                      </a:lnTo>
                      <a:lnTo>
                        <a:pt x="1407" y="737"/>
                      </a:lnTo>
                      <a:lnTo>
                        <a:pt x="1400" y="735"/>
                      </a:lnTo>
                      <a:lnTo>
                        <a:pt x="1400" y="735"/>
                      </a:lnTo>
                      <a:lnTo>
                        <a:pt x="1398" y="738"/>
                      </a:lnTo>
                      <a:lnTo>
                        <a:pt x="1397" y="741"/>
                      </a:lnTo>
                      <a:lnTo>
                        <a:pt x="1396" y="746"/>
                      </a:lnTo>
                      <a:lnTo>
                        <a:pt x="1396" y="750"/>
                      </a:lnTo>
                      <a:lnTo>
                        <a:pt x="1396" y="750"/>
                      </a:lnTo>
                      <a:lnTo>
                        <a:pt x="1393" y="753"/>
                      </a:lnTo>
                      <a:lnTo>
                        <a:pt x="1391" y="756"/>
                      </a:lnTo>
                      <a:lnTo>
                        <a:pt x="1389" y="759"/>
                      </a:lnTo>
                      <a:lnTo>
                        <a:pt x="1387" y="760"/>
                      </a:lnTo>
                      <a:lnTo>
                        <a:pt x="1385" y="760"/>
                      </a:lnTo>
                      <a:lnTo>
                        <a:pt x="1385" y="760"/>
                      </a:lnTo>
                      <a:lnTo>
                        <a:pt x="1383" y="761"/>
                      </a:lnTo>
                      <a:lnTo>
                        <a:pt x="1383" y="762"/>
                      </a:lnTo>
                      <a:lnTo>
                        <a:pt x="1382" y="766"/>
                      </a:lnTo>
                      <a:lnTo>
                        <a:pt x="1382" y="766"/>
                      </a:lnTo>
                      <a:lnTo>
                        <a:pt x="1376" y="769"/>
                      </a:lnTo>
                      <a:lnTo>
                        <a:pt x="1372" y="772"/>
                      </a:lnTo>
                      <a:lnTo>
                        <a:pt x="1370" y="774"/>
                      </a:lnTo>
                      <a:lnTo>
                        <a:pt x="1370" y="774"/>
                      </a:lnTo>
                      <a:lnTo>
                        <a:pt x="1370" y="782"/>
                      </a:lnTo>
                      <a:lnTo>
                        <a:pt x="1370" y="782"/>
                      </a:lnTo>
                      <a:lnTo>
                        <a:pt x="1358" y="788"/>
                      </a:lnTo>
                      <a:lnTo>
                        <a:pt x="1352" y="792"/>
                      </a:lnTo>
                      <a:lnTo>
                        <a:pt x="1344" y="794"/>
                      </a:lnTo>
                      <a:lnTo>
                        <a:pt x="1344" y="794"/>
                      </a:lnTo>
                      <a:lnTo>
                        <a:pt x="1343" y="795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2" y="800"/>
                      </a:lnTo>
                      <a:lnTo>
                        <a:pt x="1335" y="801"/>
                      </a:lnTo>
                      <a:lnTo>
                        <a:pt x="1329" y="802"/>
                      </a:lnTo>
                      <a:lnTo>
                        <a:pt x="1322" y="804"/>
                      </a:lnTo>
                      <a:lnTo>
                        <a:pt x="1315" y="805"/>
                      </a:lnTo>
                      <a:lnTo>
                        <a:pt x="1315" y="805"/>
                      </a:lnTo>
                      <a:lnTo>
                        <a:pt x="1314" y="806"/>
                      </a:lnTo>
                      <a:lnTo>
                        <a:pt x="1313" y="808"/>
                      </a:lnTo>
                      <a:lnTo>
                        <a:pt x="1313" y="814"/>
                      </a:lnTo>
                      <a:lnTo>
                        <a:pt x="1313" y="817"/>
                      </a:lnTo>
                      <a:lnTo>
                        <a:pt x="1312" y="818"/>
                      </a:lnTo>
                      <a:lnTo>
                        <a:pt x="1310" y="819"/>
                      </a:lnTo>
                      <a:lnTo>
                        <a:pt x="1307" y="818"/>
                      </a:lnTo>
                      <a:lnTo>
                        <a:pt x="1307" y="818"/>
                      </a:lnTo>
                      <a:lnTo>
                        <a:pt x="1308" y="820"/>
                      </a:lnTo>
                      <a:lnTo>
                        <a:pt x="1309" y="820"/>
                      </a:lnTo>
                      <a:lnTo>
                        <a:pt x="1311" y="822"/>
                      </a:lnTo>
                      <a:lnTo>
                        <a:pt x="1313" y="823"/>
                      </a:lnTo>
                      <a:lnTo>
                        <a:pt x="1314" y="825"/>
                      </a:lnTo>
                      <a:lnTo>
                        <a:pt x="1313" y="827"/>
                      </a:lnTo>
                      <a:lnTo>
                        <a:pt x="1313" y="827"/>
                      </a:lnTo>
                      <a:lnTo>
                        <a:pt x="1311" y="827"/>
                      </a:lnTo>
                      <a:lnTo>
                        <a:pt x="1308" y="826"/>
                      </a:lnTo>
                      <a:lnTo>
                        <a:pt x="1304" y="825"/>
                      </a:lnTo>
                      <a:lnTo>
                        <a:pt x="1304" y="825"/>
                      </a:lnTo>
                      <a:lnTo>
                        <a:pt x="1304" y="828"/>
                      </a:lnTo>
                      <a:lnTo>
                        <a:pt x="1303" y="830"/>
                      </a:lnTo>
                      <a:lnTo>
                        <a:pt x="1302" y="831"/>
                      </a:lnTo>
                      <a:lnTo>
                        <a:pt x="1300" y="829"/>
                      </a:lnTo>
                      <a:lnTo>
                        <a:pt x="1300" y="829"/>
                      </a:lnTo>
                      <a:lnTo>
                        <a:pt x="1299" y="835"/>
                      </a:lnTo>
                      <a:lnTo>
                        <a:pt x="1300" y="838"/>
                      </a:lnTo>
                      <a:lnTo>
                        <a:pt x="1302" y="839"/>
                      </a:lnTo>
                      <a:lnTo>
                        <a:pt x="1302" y="839"/>
                      </a:lnTo>
                      <a:lnTo>
                        <a:pt x="1300" y="841"/>
                      </a:lnTo>
                      <a:lnTo>
                        <a:pt x="1297" y="842"/>
                      </a:lnTo>
                      <a:lnTo>
                        <a:pt x="1294" y="844"/>
                      </a:lnTo>
                      <a:lnTo>
                        <a:pt x="1293" y="847"/>
                      </a:lnTo>
                      <a:lnTo>
                        <a:pt x="1293" y="847"/>
                      </a:lnTo>
                      <a:lnTo>
                        <a:pt x="1290" y="847"/>
                      </a:lnTo>
                      <a:lnTo>
                        <a:pt x="1288" y="846"/>
                      </a:lnTo>
                      <a:lnTo>
                        <a:pt x="1286" y="845"/>
                      </a:lnTo>
                      <a:lnTo>
                        <a:pt x="1281" y="845"/>
                      </a:lnTo>
                      <a:lnTo>
                        <a:pt x="1281" y="845"/>
                      </a:lnTo>
                      <a:lnTo>
                        <a:pt x="1274" y="850"/>
                      </a:lnTo>
                      <a:lnTo>
                        <a:pt x="1266" y="856"/>
                      </a:lnTo>
                      <a:lnTo>
                        <a:pt x="1261" y="857"/>
                      </a:lnTo>
                      <a:lnTo>
                        <a:pt x="1256" y="858"/>
                      </a:lnTo>
                      <a:lnTo>
                        <a:pt x="1252" y="858"/>
                      </a:lnTo>
                      <a:lnTo>
                        <a:pt x="1246" y="857"/>
                      </a:lnTo>
                      <a:lnTo>
                        <a:pt x="1246" y="857"/>
                      </a:lnTo>
                      <a:lnTo>
                        <a:pt x="1243" y="858"/>
                      </a:lnTo>
                      <a:lnTo>
                        <a:pt x="1242" y="859"/>
                      </a:lnTo>
                      <a:lnTo>
                        <a:pt x="1242" y="862"/>
                      </a:lnTo>
                      <a:lnTo>
                        <a:pt x="1242" y="865"/>
                      </a:lnTo>
                      <a:lnTo>
                        <a:pt x="1242" y="867"/>
                      </a:lnTo>
                      <a:lnTo>
                        <a:pt x="1241" y="869"/>
                      </a:lnTo>
                      <a:lnTo>
                        <a:pt x="1241" y="869"/>
                      </a:lnTo>
                      <a:lnTo>
                        <a:pt x="1238" y="869"/>
                      </a:lnTo>
                      <a:lnTo>
                        <a:pt x="1234" y="870"/>
                      </a:lnTo>
                      <a:lnTo>
                        <a:pt x="1232" y="869"/>
                      </a:lnTo>
                      <a:lnTo>
                        <a:pt x="1231" y="869"/>
                      </a:lnTo>
                      <a:lnTo>
                        <a:pt x="1230" y="867"/>
                      </a:lnTo>
                      <a:lnTo>
                        <a:pt x="1230" y="867"/>
                      </a:lnTo>
                      <a:lnTo>
                        <a:pt x="1228" y="868"/>
                      </a:lnTo>
                      <a:lnTo>
                        <a:pt x="1226" y="870"/>
                      </a:lnTo>
                      <a:lnTo>
                        <a:pt x="1225" y="874"/>
                      </a:lnTo>
                      <a:lnTo>
                        <a:pt x="1221" y="875"/>
                      </a:lnTo>
                      <a:lnTo>
                        <a:pt x="1221" y="875"/>
                      </a:lnTo>
                      <a:lnTo>
                        <a:pt x="1218" y="875"/>
                      </a:lnTo>
                      <a:lnTo>
                        <a:pt x="1217" y="877"/>
                      </a:lnTo>
                      <a:lnTo>
                        <a:pt x="1217" y="877"/>
                      </a:lnTo>
                      <a:lnTo>
                        <a:pt x="1210" y="880"/>
                      </a:lnTo>
                      <a:lnTo>
                        <a:pt x="1207" y="882"/>
                      </a:lnTo>
                      <a:lnTo>
                        <a:pt x="1206" y="883"/>
                      </a:lnTo>
                      <a:lnTo>
                        <a:pt x="1206" y="885"/>
                      </a:lnTo>
                      <a:lnTo>
                        <a:pt x="1206" y="885"/>
                      </a:lnTo>
                      <a:lnTo>
                        <a:pt x="1200" y="885"/>
                      </a:lnTo>
                      <a:lnTo>
                        <a:pt x="1197" y="886"/>
                      </a:lnTo>
                      <a:lnTo>
                        <a:pt x="1194" y="887"/>
                      </a:lnTo>
                      <a:lnTo>
                        <a:pt x="1190" y="887"/>
                      </a:lnTo>
                      <a:lnTo>
                        <a:pt x="1190" y="887"/>
                      </a:lnTo>
                      <a:lnTo>
                        <a:pt x="1191" y="891"/>
                      </a:lnTo>
                      <a:lnTo>
                        <a:pt x="1192" y="894"/>
                      </a:lnTo>
                      <a:lnTo>
                        <a:pt x="1192" y="896"/>
                      </a:lnTo>
                      <a:lnTo>
                        <a:pt x="1190" y="899"/>
                      </a:lnTo>
                      <a:lnTo>
                        <a:pt x="1190" y="899"/>
                      </a:lnTo>
                      <a:lnTo>
                        <a:pt x="1178" y="899"/>
                      </a:lnTo>
                      <a:lnTo>
                        <a:pt x="1178" y="899"/>
                      </a:lnTo>
                      <a:lnTo>
                        <a:pt x="1176" y="900"/>
                      </a:lnTo>
                      <a:lnTo>
                        <a:pt x="1174" y="902"/>
                      </a:lnTo>
                      <a:lnTo>
                        <a:pt x="1170" y="906"/>
                      </a:lnTo>
                      <a:lnTo>
                        <a:pt x="1170" y="906"/>
                      </a:lnTo>
                      <a:lnTo>
                        <a:pt x="1164" y="905"/>
                      </a:lnTo>
                      <a:lnTo>
                        <a:pt x="1158" y="906"/>
                      </a:lnTo>
                      <a:lnTo>
                        <a:pt x="1154" y="907"/>
                      </a:lnTo>
                      <a:lnTo>
                        <a:pt x="1151" y="909"/>
                      </a:lnTo>
                      <a:lnTo>
                        <a:pt x="1145" y="915"/>
                      </a:lnTo>
                      <a:lnTo>
                        <a:pt x="1142" y="917"/>
                      </a:lnTo>
                      <a:lnTo>
                        <a:pt x="1138" y="919"/>
                      </a:lnTo>
                      <a:lnTo>
                        <a:pt x="1138" y="919"/>
                      </a:lnTo>
                      <a:lnTo>
                        <a:pt x="1135" y="919"/>
                      </a:lnTo>
                      <a:lnTo>
                        <a:pt x="1132" y="918"/>
                      </a:lnTo>
                      <a:lnTo>
                        <a:pt x="1130" y="916"/>
                      </a:lnTo>
                      <a:lnTo>
                        <a:pt x="1127" y="915"/>
                      </a:lnTo>
                      <a:lnTo>
                        <a:pt x="1127" y="915"/>
                      </a:lnTo>
                      <a:lnTo>
                        <a:pt x="1115" y="918"/>
                      </a:lnTo>
                      <a:lnTo>
                        <a:pt x="1103" y="921"/>
                      </a:lnTo>
                      <a:lnTo>
                        <a:pt x="1103" y="921"/>
                      </a:lnTo>
                      <a:lnTo>
                        <a:pt x="1103" y="932"/>
                      </a:lnTo>
                      <a:lnTo>
                        <a:pt x="1103" y="932"/>
                      </a:lnTo>
                      <a:lnTo>
                        <a:pt x="1092" y="935"/>
                      </a:lnTo>
                      <a:lnTo>
                        <a:pt x="1083" y="933"/>
                      </a:lnTo>
                      <a:lnTo>
                        <a:pt x="1074" y="933"/>
                      </a:lnTo>
                      <a:lnTo>
                        <a:pt x="1065" y="935"/>
                      </a:lnTo>
                      <a:lnTo>
                        <a:pt x="1065" y="935"/>
                      </a:lnTo>
                      <a:lnTo>
                        <a:pt x="1065" y="944"/>
                      </a:lnTo>
                      <a:lnTo>
                        <a:pt x="1065" y="944"/>
                      </a:lnTo>
                      <a:lnTo>
                        <a:pt x="1062" y="941"/>
                      </a:lnTo>
                      <a:lnTo>
                        <a:pt x="1060" y="937"/>
                      </a:lnTo>
                      <a:lnTo>
                        <a:pt x="1060" y="937"/>
                      </a:lnTo>
                      <a:lnTo>
                        <a:pt x="1057" y="939"/>
                      </a:lnTo>
                      <a:lnTo>
                        <a:pt x="1054" y="939"/>
                      </a:lnTo>
                      <a:lnTo>
                        <a:pt x="1051" y="939"/>
                      </a:lnTo>
                      <a:lnTo>
                        <a:pt x="1049" y="937"/>
                      </a:lnTo>
                      <a:lnTo>
                        <a:pt x="1049" y="937"/>
                      </a:lnTo>
                      <a:lnTo>
                        <a:pt x="1047" y="938"/>
                      </a:lnTo>
                      <a:lnTo>
                        <a:pt x="1047" y="940"/>
                      </a:lnTo>
                      <a:lnTo>
                        <a:pt x="1047" y="944"/>
                      </a:lnTo>
                      <a:lnTo>
                        <a:pt x="1047" y="944"/>
                      </a:lnTo>
                      <a:lnTo>
                        <a:pt x="1038" y="944"/>
                      </a:lnTo>
                      <a:lnTo>
                        <a:pt x="1034" y="945"/>
                      </a:lnTo>
                      <a:lnTo>
                        <a:pt x="1024" y="946"/>
                      </a:lnTo>
                      <a:lnTo>
                        <a:pt x="1024" y="946"/>
                      </a:lnTo>
                      <a:lnTo>
                        <a:pt x="1023" y="948"/>
                      </a:lnTo>
                      <a:lnTo>
                        <a:pt x="1021" y="949"/>
                      </a:lnTo>
                      <a:lnTo>
                        <a:pt x="1017" y="949"/>
                      </a:lnTo>
                      <a:lnTo>
                        <a:pt x="1014" y="949"/>
                      </a:lnTo>
                      <a:lnTo>
                        <a:pt x="1012" y="950"/>
                      </a:lnTo>
                      <a:lnTo>
                        <a:pt x="1011" y="952"/>
                      </a:lnTo>
                      <a:lnTo>
                        <a:pt x="1011" y="952"/>
                      </a:lnTo>
                      <a:lnTo>
                        <a:pt x="1005" y="951"/>
                      </a:lnTo>
                      <a:lnTo>
                        <a:pt x="1000" y="952"/>
                      </a:lnTo>
                      <a:lnTo>
                        <a:pt x="988" y="955"/>
                      </a:lnTo>
                      <a:lnTo>
                        <a:pt x="988" y="955"/>
                      </a:lnTo>
                      <a:lnTo>
                        <a:pt x="980" y="953"/>
                      </a:lnTo>
                      <a:lnTo>
                        <a:pt x="976" y="951"/>
                      </a:lnTo>
                      <a:lnTo>
                        <a:pt x="975" y="950"/>
                      </a:lnTo>
                      <a:lnTo>
                        <a:pt x="974" y="948"/>
                      </a:lnTo>
                      <a:lnTo>
                        <a:pt x="974" y="948"/>
                      </a:lnTo>
                      <a:lnTo>
                        <a:pt x="971" y="950"/>
                      </a:lnTo>
                      <a:lnTo>
                        <a:pt x="967" y="951"/>
                      </a:lnTo>
                      <a:lnTo>
                        <a:pt x="962" y="951"/>
                      </a:lnTo>
                      <a:lnTo>
                        <a:pt x="957" y="952"/>
                      </a:lnTo>
                      <a:lnTo>
                        <a:pt x="957" y="952"/>
                      </a:lnTo>
                      <a:lnTo>
                        <a:pt x="951" y="955"/>
                      </a:lnTo>
                      <a:lnTo>
                        <a:pt x="948" y="957"/>
                      </a:lnTo>
                      <a:lnTo>
                        <a:pt x="948" y="958"/>
                      </a:lnTo>
                      <a:lnTo>
                        <a:pt x="948" y="960"/>
                      </a:lnTo>
                      <a:lnTo>
                        <a:pt x="948" y="960"/>
                      </a:lnTo>
                      <a:lnTo>
                        <a:pt x="947" y="959"/>
                      </a:lnTo>
                      <a:lnTo>
                        <a:pt x="946" y="956"/>
                      </a:lnTo>
                      <a:lnTo>
                        <a:pt x="945" y="953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2" y="956"/>
                      </a:lnTo>
                      <a:lnTo>
                        <a:pt x="941" y="957"/>
                      </a:lnTo>
                      <a:lnTo>
                        <a:pt x="939" y="958"/>
                      </a:lnTo>
                      <a:lnTo>
                        <a:pt x="939" y="958"/>
                      </a:lnTo>
                      <a:lnTo>
                        <a:pt x="939" y="956"/>
                      </a:lnTo>
                      <a:lnTo>
                        <a:pt x="937" y="955"/>
                      </a:lnTo>
                      <a:lnTo>
                        <a:pt x="937" y="955"/>
                      </a:lnTo>
                      <a:lnTo>
                        <a:pt x="927" y="955"/>
                      </a:lnTo>
                      <a:lnTo>
                        <a:pt x="923" y="953"/>
                      </a:lnTo>
                      <a:lnTo>
                        <a:pt x="919" y="950"/>
                      </a:lnTo>
                      <a:lnTo>
                        <a:pt x="919" y="950"/>
                      </a:lnTo>
                      <a:lnTo>
                        <a:pt x="914" y="952"/>
                      </a:lnTo>
                      <a:lnTo>
                        <a:pt x="910" y="952"/>
                      </a:lnTo>
                      <a:lnTo>
                        <a:pt x="907" y="953"/>
                      </a:lnTo>
                      <a:lnTo>
                        <a:pt x="905" y="953"/>
                      </a:lnTo>
                      <a:lnTo>
                        <a:pt x="903" y="955"/>
                      </a:lnTo>
                      <a:lnTo>
                        <a:pt x="903" y="955"/>
                      </a:lnTo>
                      <a:lnTo>
                        <a:pt x="899" y="957"/>
                      </a:lnTo>
                      <a:lnTo>
                        <a:pt x="897" y="958"/>
                      </a:lnTo>
                      <a:lnTo>
                        <a:pt x="894" y="960"/>
                      </a:lnTo>
                      <a:lnTo>
                        <a:pt x="894" y="960"/>
                      </a:lnTo>
                      <a:lnTo>
                        <a:pt x="881" y="960"/>
                      </a:lnTo>
                      <a:lnTo>
                        <a:pt x="875" y="959"/>
                      </a:lnTo>
                      <a:lnTo>
                        <a:pt x="871" y="959"/>
                      </a:lnTo>
                      <a:lnTo>
                        <a:pt x="869" y="958"/>
                      </a:lnTo>
                      <a:lnTo>
                        <a:pt x="869" y="958"/>
                      </a:lnTo>
                      <a:lnTo>
                        <a:pt x="866" y="959"/>
                      </a:lnTo>
                      <a:lnTo>
                        <a:pt x="863" y="960"/>
                      </a:lnTo>
                      <a:lnTo>
                        <a:pt x="860" y="961"/>
                      </a:lnTo>
                      <a:lnTo>
                        <a:pt x="859" y="962"/>
                      </a:lnTo>
                      <a:lnTo>
                        <a:pt x="859" y="964"/>
                      </a:lnTo>
                      <a:lnTo>
                        <a:pt x="859" y="964"/>
                      </a:lnTo>
                      <a:lnTo>
                        <a:pt x="855" y="961"/>
                      </a:lnTo>
                      <a:lnTo>
                        <a:pt x="851" y="959"/>
                      </a:lnTo>
                      <a:lnTo>
                        <a:pt x="845" y="958"/>
                      </a:lnTo>
                      <a:lnTo>
                        <a:pt x="838" y="958"/>
                      </a:lnTo>
                      <a:lnTo>
                        <a:pt x="838" y="958"/>
                      </a:lnTo>
                      <a:lnTo>
                        <a:pt x="838" y="956"/>
                      </a:lnTo>
                      <a:lnTo>
                        <a:pt x="837" y="956"/>
                      </a:lnTo>
                      <a:lnTo>
                        <a:pt x="836" y="955"/>
                      </a:lnTo>
                      <a:lnTo>
                        <a:pt x="836" y="955"/>
                      </a:lnTo>
                      <a:lnTo>
                        <a:pt x="836" y="957"/>
                      </a:lnTo>
                      <a:lnTo>
                        <a:pt x="835" y="957"/>
                      </a:lnTo>
                      <a:lnTo>
                        <a:pt x="834" y="958"/>
                      </a:lnTo>
                      <a:lnTo>
                        <a:pt x="834" y="958"/>
                      </a:lnTo>
                      <a:lnTo>
                        <a:pt x="834" y="957"/>
                      </a:lnTo>
                      <a:lnTo>
                        <a:pt x="832" y="956"/>
                      </a:lnTo>
                      <a:lnTo>
                        <a:pt x="831" y="955"/>
                      </a:lnTo>
                      <a:lnTo>
                        <a:pt x="831" y="955"/>
                      </a:lnTo>
                      <a:lnTo>
                        <a:pt x="825" y="955"/>
                      </a:lnTo>
                      <a:lnTo>
                        <a:pt x="825" y="955"/>
                      </a:lnTo>
                      <a:lnTo>
                        <a:pt x="821" y="953"/>
                      </a:lnTo>
                      <a:lnTo>
                        <a:pt x="818" y="952"/>
                      </a:lnTo>
                      <a:lnTo>
                        <a:pt x="818" y="952"/>
                      </a:lnTo>
                      <a:lnTo>
                        <a:pt x="815" y="953"/>
                      </a:lnTo>
                      <a:lnTo>
                        <a:pt x="811" y="955"/>
                      </a:lnTo>
                      <a:lnTo>
                        <a:pt x="808" y="957"/>
                      </a:lnTo>
                      <a:lnTo>
                        <a:pt x="804" y="958"/>
                      </a:lnTo>
                      <a:lnTo>
                        <a:pt x="804" y="958"/>
                      </a:lnTo>
                      <a:lnTo>
                        <a:pt x="802" y="957"/>
                      </a:lnTo>
                      <a:lnTo>
                        <a:pt x="801" y="957"/>
                      </a:lnTo>
                      <a:lnTo>
                        <a:pt x="800" y="956"/>
                      </a:lnTo>
                      <a:lnTo>
                        <a:pt x="798" y="955"/>
                      </a:lnTo>
                      <a:lnTo>
                        <a:pt x="798" y="955"/>
                      </a:lnTo>
                      <a:lnTo>
                        <a:pt x="796" y="956"/>
                      </a:lnTo>
                      <a:lnTo>
                        <a:pt x="794" y="956"/>
                      </a:lnTo>
                      <a:lnTo>
                        <a:pt x="793" y="957"/>
                      </a:lnTo>
                      <a:lnTo>
                        <a:pt x="791" y="958"/>
                      </a:lnTo>
                      <a:lnTo>
                        <a:pt x="791" y="958"/>
                      </a:lnTo>
                      <a:lnTo>
                        <a:pt x="791" y="957"/>
                      </a:lnTo>
                      <a:lnTo>
                        <a:pt x="790" y="957"/>
                      </a:lnTo>
                      <a:lnTo>
                        <a:pt x="788" y="955"/>
                      </a:lnTo>
                      <a:lnTo>
                        <a:pt x="788" y="955"/>
                      </a:lnTo>
                      <a:lnTo>
                        <a:pt x="780" y="955"/>
                      </a:lnTo>
                      <a:lnTo>
                        <a:pt x="770" y="955"/>
                      </a:lnTo>
                      <a:lnTo>
                        <a:pt x="770" y="955"/>
                      </a:lnTo>
                      <a:lnTo>
                        <a:pt x="769" y="953"/>
                      </a:lnTo>
                      <a:lnTo>
                        <a:pt x="767" y="952"/>
                      </a:lnTo>
                      <a:lnTo>
                        <a:pt x="764" y="950"/>
                      </a:lnTo>
                      <a:lnTo>
                        <a:pt x="764" y="950"/>
                      </a:lnTo>
                      <a:lnTo>
                        <a:pt x="762" y="947"/>
                      </a:lnTo>
                      <a:lnTo>
                        <a:pt x="760" y="946"/>
                      </a:lnTo>
                      <a:lnTo>
                        <a:pt x="758" y="946"/>
                      </a:lnTo>
                      <a:lnTo>
                        <a:pt x="758" y="946"/>
                      </a:lnTo>
                      <a:lnTo>
                        <a:pt x="755" y="946"/>
                      </a:lnTo>
                      <a:lnTo>
                        <a:pt x="754" y="946"/>
                      </a:lnTo>
                      <a:lnTo>
                        <a:pt x="752" y="949"/>
                      </a:lnTo>
                      <a:lnTo>
                        <a:pt x="750" y="952"/>
                      </a:lnTo>
                      <a:lnTo>
                        <a:pt x="748" y="952"/>
                      </a:lnTo>
                      <a:lnTo>
                        <a:pt x="746" y="952"/>
                      </a:lnTo>
                      <a:lnTo>
                        <a:pt x="746" y="952"/>
                      </a:lnTo>
                      <a:lnTo>
                        <a:pt x="746" y="950"/>
                      </a:lnTo>
                      <a:lnTo>
                        <a:pt x="746" y="949"/>
                      </a:lnTo>
                      <a:lnTo>
                        <a:pt x="745" y="948"/>
                      </a:lnTo>
                      <a:lnTo>
                        <a:pt x="743" y="948"/>
                      </a:lnTo>
                      <a:lnTo>
                        <a:pt x="739" y="949"/>
                      </a:lnTo>
                      <a:lnTo>
                        <a:pt x="735" y="950"/>
                      </a:lnTo>
                      <a:lnTo>
                        <a:pt x="735" y="950"/>
                      </a:lnTo>
                      <a:lnTo>
                        <a:pt x="735" y="949"/>
                      </a:lnTo>
                      <a:lnTo>
                        <a:pt x="733" y="948"/>
                      </a:lnTo>
                      <a:lnTo>
                        <a:pt x="733" y="948"/>
                      </a:lnTo>
                      <a:lnTo>
                        <a:pt x="725" y="947"/>
                      </a:lnTo>
                      <a:lnTo>
                        <a:pt x="717" y="946"/>
                      </a:lnTo>
                      <a:lnTo>
                        <a:pt x="717" y="946"/>
                      </a:lnTo>
                      <a:lnTo>
                        <a:pt x="715" y="945"/>
                      </a:lnTo>
                      <a:lnTo>
                        <a:pt x="713" y="944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08" y="945"/>
                      </a:lnTo>
                      <a:lnTo>
                        <a:pt x="706" y="946"/>
                      </a:lnTo>
                      <a:lnTo>
                        <a:pt x="703" y="946"/>
                      </a:lnTo>
                      <a:lnTo>
                        <a:pt x="703" y="946"/>
                      </a:lnTo>
                      <a:lnTo>
                        <a:pt x="699" y="945"/>
                      </a:lnTo>
                      <a:lnTo>
                        <a:pt x="695" y="944"/>
                      </a:lnTo>
                      <a:lnTo>
                        <a:pt x="695" y="944"/>
                      </a:lnTo>
                      <a:lnTo>
                        <a:pt x="692" y="942"/>
                      </a:lnTo>
                      <a:lnTo>
                        <a:pt x="687" y="942"/>
                      </a:lnTo>
                      <a:lnTo>
                        <a:pt x="687" y="942"/>
                      </a:lnTo>
                      <a:lnTo>
                        <a:pt x="685" y="942"/>
                      </a:lnTo>
                      <a:lnTo>
                        <a:pt x="683" y="943"/>
                      </a:lnTo>
                      <a:lnTo>
                        <a:pt x="681" y="944"/>
                      </a:lnTo>
                      <a:lnTo>
                        <a:pt x="679" y="944"/>
                      </a:lnTo>
                      <a:lnTo>
                        <a:pt x="679" y="944"/>
                      </a:lnTo>
                      <a:lnTo>
                        <a:pt x="676" y="943"/>
                      </a:lnTo>
                      <a:lnTo>
                        <a:pt x="675" y="942"/>
                      </a:lnTo>
                      <a:lnTo>
                        <a:pt x="670" y="939"/>
                      </a:lnTo>
                      <a:lnTo>
                        <a:pt x="670" y="939"/>
                      </a:lnTo>
                      <a:lnTo>
                        <a:pt x="667" y="939"/>
                      </a:lnTo>
                      <a:lnTo>
                        <a:pt x="665" y="939"/>
                      </a:lnTo>
                      <a:lnTo>
                        <a:pt x="663" y="940"/>
                      </a:lnTo>
                      <a:lnTo>
                        <a:pt x="661" y="939"/>
                      </a:lnTo>
                      <a:lnTo>
                        <a:pt x="661" y="939"/>
                      </a:lnTo>
                      <a:lnTo>
                        <a:pt x="659" y="937"/>
                      </a:lnTo>
                      <a:lnTo>
                        <a:pt x="657" y="935"/>
                      </a:lnTo>
                      <a:lnTo>
                        <a:pt x="657" y="935"/>
                      </a:lnTo>
                      <a:lnTo>
                        <a:pt x="651" y="935"/>
                      </a:lnTo>
                      <a:lnTo>
                        <a:pt x="645" y="935"/>
                      </a:lnTo>
                      <a:lnTo>
                        <a:pt x="645" y="935"/>
                      </a:lnTo>
                      <a:lnTo>
                        <a:pt x="634" y="932"/>
                      </a:lnTo>
                      <a:lnTo>
                        <a:pt x="629" y="931"/>
                      </a:lnTo>
                      <a:lnTo>
                        <a:pt x="623" y="932"/>
                      </a:lnTo>
                      <a:lnTo>
                        <a:pt x="623" y="932"/>
                      </a:lnTo>
                      <a:lnTo>
                        <a:pt x="623" y="929"/>
                      </a:lnTo>
                      <a:lnTo>
                        <a:pt x="622" y="927"/>
                      </a:lnTo>
                      <a:lnTo>
                        <a:pt x="621" y="924"/>
                      </a:lnTo>
                      <a:lnTo>
                        <a:pt x="621" y="924"/>
                      </a:lnTo>
                      <a:lnTo>
                        <a:pt x="614" y="923"/>
                      </a:lnTo>
                      <a:lnTo>
                        <a:pt x="610" y="921"/>
                      </a:lnTo>
                      <a:lnTo>
                        <a:pt x="610" y="921"/>
                      </a:lnTo>
                      <a:lnTo>
                        <a:pt x="608" y="922"/>
                      </a:lnTo>
                      <a:lnTo>
                        <a:pt x="605" y="923"/>
                      </a:lnTo>
                      <a:lnTo>
                        <a:pt x="603" y="922"/>
                      </a:lnTo>
                      <a:lnTo>
                        <a:pt x="602" y="922"/>
                      </a:lnTo>
                      <a:lnTo>
                        <a:pt x="601" y="922"/>
                      </a:lnTo>
                      <a:lnTo>
                        <a:pt x="600" y="926"/>
                      </a:lnTo>
                      <a:lnTo>
                        <a:pt x="600" y="926"/>
                      </a:lnTo>
                      <a:lnTo>
                        <a:pt x="596" y="924"/>
                      </a:lnTo>
                      <a:lnTo>
                        <a:pt x="590" y="924"/>
                      </a:lnTo>
                      <a:lnTo>
                        <a:pt x="590" y="924"/>
                      </a:lnTo>
                      <a:lnTo>
                        <a:pt x="587" y="921"/>
                      </a:lnTo>
                      <a:lnTo>
                        <a:pt x="585" y="920"/>
                      </a:lnTo>
                      <a:lnTo>
                        <a:pt x="584" y="917"/>
                      </a:lnTo>
                      <a:lnTo>
                        <a:pt x="584" y="917"/>
                      </a:lnTo>
                      <a:lnTo>
                        <a:pt x="583" y="918"/>
                      </a:lnTo>
                      <a:lnTo>
                        <a:pt x="581" y="918"/>
                      </a:lnTo>
                      <a:lnTo>
                        <a:pt x="578" y="918"/>
                      </a:lnTo>
                      <a:lnTo>
                        <a:pt x="573" y="917"/>
                      </a:lnTo>
                      <a:lnTo>
                        <a:pt x="567" y="917"/>
                      </a:lnTo>
                      <a:lnTo>
                        <a:pt x="567" y="917"/>
                      </a:lnTo>
                      <a:lnTo>
                        <a:pt x="567" y="914"/>
                      </a:lnTo>
                      <a:lnTo>
                        <a:pt x="565" y="911"/>
                      </a:lnTo>
                      <a:lnTo>
                        <a:pt x="563" y="910"/>
                      </a:lnTo>
                      <a:lnTo>
                        <a:pt x="562" y="908"/>
                      </a:lnTo>
                      <a:lnTo>
                        <a:pt x="562" y="908"/>
                      </a:lnTo>
                      <a:lnTo>
                        <a:pt x="558" y="909"/>
                      </a:lnTo>
                      <a:lnTo>
                        <a:pt x="557" y="908"/>
                      </a:lnTo>
                      <a:lnTo>
                        <a:pt x="555" y="907"/>
                      </a:lnTo>
                      <a:lnTo>
                        <a:pt x="551" y="906"/>
                      </a:lnTo>
                      <a:lnTo>
                        <a:pt x="551" y="906"/>
                      </a:lnTo>
                      <a:lnTo>
                        <a:pt x="542" y="905"/>
                      </a:lnTo>
                      <a:lnTo>
                        <a:pt x="533" y="906"/>
                      </a:lnTo>
                      <a:lnTo>
                        <a:pt x="533" y="906"/>
                      </a:lnTo>
                      <a:lnTo>
                        <a:pt x="533" y="903"/>
                      </a:lnTo>
                      <a:lnTo>
                        <a:pt x="532" y="902"/>
                      </a:lnTo>
                      <a:lnTo>
                        <a:pt x="528" y="901"/>
                      </a:lnTo>
                      <a:lnTo>
                        <a:pt x="523" y="902"/>
                      </a:lnTo>
                      <a:lnTo>
                        <a:pt x="520" y="901"/>
                      </a:lnTo>
                      <a:lnTo>
                        <a:pt x="520" y="901"/>
                      </a:lnTo>
                      <a:lnTo>
                        <a:pt x="518" y="899"/>
                      </a:lnTo>
                      <a:lnTo>
                        <a:pt x="517" y="897"/>
                      </a:lnTo>
                      <a:lnTo>
                        <a:pt x="517" y="897"/>
                      </a:lnTo>
                      <a:lnTo>
                        <a:pt x="515" y="896"/>
                      </a:lnTo>
                      <a:lnTo>
                        <a:pt x="511" y="896"/>
                      </a:lnTo>
                      <a:lnTo>
                        <a:pt x="510" y="896"/>
                      </a:lnTo>
                      <a:lnTo>
                        <a:pt x="509" y="895"/>
                      </a:lnTo>
                      <a:lnTo>
                        <a:pt x="509" y="892"/>
                      </a:lnTo>
                      <a:lnTo>
                        <a:pt x="509" y="890"/>
                      </a:lnTo>
                      <a:lnTo>
                        <a:pt x="509" y="890"/>
                      </a:lnTo>
                      <a:lnTo>
                        <a:pt x="506" y="891"/>
                      </a:lnTo>
                      <a:lnTo>
                        <a:pt x="505" y="891"/>
                      </a:lnTo>
                      <a:lnTo>
                        <a:pt x="501" y="890"/>
                      </a:lnTo>
                      <a:lnTo>
                        <a:pt x="497" y="890"/>
                      </a:lnTo>
                      <a:lnTo>
                        <a:pt x="497" y="890"/>
                      </a:lnTo>
                      <a:lnTo>
                        <a:pt x="497" y="888"/>
                      </a:lnTo>
                      <a:lnTo>
                        <a:pt x="496" y="886"/>
                      </a:lnTo>
                      <a:lnTo>
                        <a:pt x="496" y="885"/>
                      </a:lnTo>
                      <a:lnTo>
                        <a:pt x="495" y="883"/>
                      </a:lnTo>
                      <a:lnTo>
                        <a:pt x="495" y="883"/>
                      </a:lnTo>
                      <a:lnTo>
                        <a:pt x="489" y="882"/>
                      </a:lnTo>
                      <a:lnTo>
                        <a:pt x="482" y="881"/>
                      </a:lnTo>
                      <a:lnTo>
                        <a:pt x="475" y="879"/>
                      </a:lnTo>
                      <a:lnTo>
                        <a:pt x="469" y="879"/>
                      </a:lnTo>
                      <a:lnTo>
                        <a:pt x="469" y="879"/>
                      </a:lnTo>
                      <a:lnTo>
                        <a:pt x="467" y="876"/>
                      </a:lnTo>
                      <a:lnTo>
                        <a:pt x="466" y="874"/>
                      </a:lnTo>
                      <a:lnTo>
                        <a:pt x="465" y="871"/>
                      </a:lnTo>
                      <a:lnTo>
                        <a:pt x="464" y="867"/>
                      </a:lnTo>
                      <a:lnTo>
                        <a:pt x="464" y="867"/>
                      </a:lnTo>
                      <a:lnTo>
                        <a:pt x="459" y="866"/>
                      </a:lnTo>
                      <a:lnTo>
                        <a:pt x="455" y="864"/>
                      </a:lnTo>
                      <a:lnTo>
                        <a:pt x="452" y="863"/>
                      </a:lnTo>
                      <a:lnTo>
                        <a:pt x="449" y="863"/>
                      </a:lnTo>
                      <a:lnTo>
                        <a:pt x="446" y="863"/>
                      </a:lnTo>
                      <a:lnTo>
                        <a:pt x="446" y="863"/>
                      </a:lnTo>
                      <a:lnTo>
                        <a:pt x="446" y="862"/>
                      </a:lnTo>
                      <a:lnTo>
                        <a:pt x="445" y="861"/>
                      </a:lnTo>
                      <a:lnTo>
                        <a:pt x="443" y="860"/>
                      </a:lnTo>
                      <a:lnTo>
                        <a:pt x="439" y="860"/>
                      </a:lnTo>
                      <a:lnTo>
                        <a:pt x="437" y="859"/>
                      </a:lnTo>
                      <a:lnTo>
                        <a:pt x="437" y="859"/>
                      </a:lnTo>
                      <a:lnTo>
                        <a:pt x="437" y="857"/>
                      </a:lnTo>
                      <a:lnTo>
                        <a:pt x="437" y="857"/>
                      </a:lnTo>
                      <a:lnTo>
                        <a:pt x="433" y="858"/>
                      </a:lnTo>
                      <a:lnTo>
                        <a:pt x="431" y="857"/>
                      </a:lnTo>
                      <a:lnTo>
                        <a:pt x="430" y="856"/>
                      </a:lnTo>
                      <a:lnTo>
                        <a:pt x="430" y="854"/>
                      </a:lnTo>
                      <a:lnTo>
                        <a:pt x="430" y="854"/>
                      </a:lnTo>
                      <a:lnTo>
                        <a:pt x="425" y="855"/>
                      </a:lnTo>
                      <a:lnTo>
                        <a:pt x="420" y="854"/>
                      </a:lnTo>
                      <a:lnTo>
                        <a:pt x="412" y="851"/>
                      </a:lnTo>
                      <a:lnTo>
                        <a:pt x="412" y="851"/>
                      </a:lnTo>
                      <a:lnTo>
                        <a:pt x="412" y="847"/>
                      </a:lnTo>
                      <a:lnTo>
                        <a:pt x="411" y="845"/>
                      </a:lnTo>
                      <a:lnTo>
                        <a:pt x="408" y="843"/>
                      </a:lnTo>
                      <a:lnTo>
                        <a:pt x="405" y="842"/>
                      </a:lnTo>
                      <a:lnTo>
                        <a:pt x="402" y="841"/>
                      </a:lnTo>
                      <a:lnTo>
                        <a:pt x="399" y="840"/>
                      </a:lnTo>
                      <a:lnTo>
                        <a:pt x="397" y="838"/>
                      </a:lnTo>
                      <a:lnTo>
                        <a:pt x="396" y="834"/>
                      </a:lnTo>
                      <a:lnTo>
                        <a:pt x="396" y="834"/>
                      </a:lnTo>
                      <a:lnTo>
                        <a:pt x="393" y="836"/>
                      </a:lnTo>
                      <a:lnTo>
                        <a:pt x="388" y="836"/>
                      </a:lnTo>
                      <a:lnTo>
                        <a:pt x="388" y="836"/>
                      </a:lnTo>
                      <a:lnTo>
                        <a:pt x="386" y="833"/>
                      </a:lnTo>
                      <a:lnTo>
                        <a:pt x="386" y="827"/>
                      </a:lnTo>
                      <a:lnTo>
                        <a:pt x="386" y="827"/>
                      </a:lnTo>
                      <a:lnTo>
                        <a:pt x="382" y="827"/>
                      </a:lnTo>
                      <a:lnTo>
                        <a:pt x="379" y="826"/>
                      </a:lnTo>
                      <a:lnTo>
                        <a:pt x="377" y="825"/>
                      </a:lnTo>
                      <a:lnTo>
                        <a:pt x="376" y="823"/>
                      </a:lnTo>
                      <a:lnTo>
                        <a:pt x="376" y="823"/>
                      </a:lnTo>
                      <a:lnTo>
                        <a:pt x="374" y="824"/>
                      </a:lnTo>
                      <a:lnTo>
                        <a:pt x="372" y="824"/>
                      </a:lnTo>
                      <a:lnTo>
                        <a:pt x="369" y="823"/>
                      </a:lnTo>
                      <a:lnTo>
                        <a:pt x="365" y="823"/>
                      </a:lnTo>
                      <a:lnTo>
                        <a:pt x="365" y="823"/>
                      </a:lnTo>
                      <a:lnTo>
                        <a:pt x="364" y="820"/>
                      </a:lnTo>
                      <a:lnTo>
                        <a:pt x="361" y="818"/>
                      </a:lnTo>
                      <a:lnTo>
                        <a:pt x="357" y="817"/>
                      </a:lnTo>
                      <a:lnTo>
                        <a:pt x="354" y="816"/>
                      </a:lnTo>
                      <a:lnTo>
                        <a:pt x="354" y="816"/>
                      </a:lnTo>
                      <a:lnTo>
                        <a:pt x="354" y="813"/>
                      </a:lnTo>
                      <a:lnTo>
                        <a:pt x="353" y="810"/>
                      </a:lnTo>
                      <a:lnTo>
                        <a:pt x="352" y="808"/>
                      </a:lnTo>
                      <a:lnTo>
                        <a:pt x="352" y="805"/>
                      </a:lnTo>
                      <a:lnTo>
                        <a:pt x="352" y="805"/>
                      </a:lnTo>
                      <a:lnTo>
                        <a:pt x="349" y="805"/>
                      </a:lnTo>
                      <a:lnTo>
                        <a:pt x="347" y="804"/>
                      </a:lnTo>
                      <a:lnTo>
                        <a:pt x="343" y="802"/>
                      </a:lnTo>
                      <a:lnTo>
                        <a:pt x="340" y="801"/>
                      </a:lnTo>
                      <a:lnTo>
                        <a:pt x="336" y="800"/>
                      </a:lnTo>
                      <a:lnTo>
                        <a:pt x="334" y="800"/>
                      </a:lnTo>
                      <a:lnTo>
                        <a:pt x="334" y="800"/>
                      </a:lnTo>
                      <a:lnTo>
                        <a:pt x="333" y="799"/>
                      </a:lnTo>
                      <a:lnTo>
                        <a:pt x="331" y="797"/>
                      </a:lnTo>
                      <a:lnTo>
                        <a:pt x="330" y="796"/>
                      </a:lnTo>
                      <a:lnTo>
                        <a:pt x="329" y="794"/>
                      </a:lnTo>
                      <a:lnTo>
                        <a:pt x="329" y="794"/>
                      </a:lnTo>
                      <a:lnTo>
                        <a:pt x="329" y="793"/>
                      </a:lnTo>
                      <a:lnTo>
                        <a:pt x="328" y="792"/>
                      </a:lnTo>
                      <a:lnTo>
                        <a:pt x="326" y="790"/>
                      </a:lnTo>
                      <a:lnTo>
                        <a:pt x="325" y="790"/>
                      </a:lnTo>
                      <a:lnTo>
                        <a:pt x="325" y="789"/>
                      </a:lnTo>
                      <a:lnTo>
                        <a:pt x="325" y="787"/>
                      </a:lnTo>
                      <a:lnTo>
                        <a:pt x="325" y="784"/>
                      </a:lnTo>
                      <a:lnTo>
                        <a:pt x="325" y="784"/>
                      </a:lnTo>
                      <a:lnTo>
                        <a:pt x="323" y="785"/>
                      </a:lnTo>
                      <a:lnTo>
                        <a:pt x="321" y="786"/>
                      </a:lnTo>
                      <a:lnTo>
                        <a:pt x="318" y="786"/>
                      </a:lnTo>
                      <a:lnTo>
                        <a:pt x="316" y="787"/>
                      </a:lnTo>
                      <a:lnTo>
                        <a:pt x="316" y="787"/>
                      </a:lnTo>
                      <a:lnTo>
                        <a:pt x="309" y="780"/>
                      </a:lnTo>
                      <a:lnTo>
                        <a:pt x="309" y="780"/>
                      </a:lnTo>
                      <a:lnTo>
                        <a:pt x="309" y="779"/>
                      </a:lnTo>
                      <a:lnTo>
                        <a:pt x="308" y="778"/>
                      </a:lnTo>
                      <a:lnTo>
                        <a:pt x="307" y="778"/>
                      </a:lnTo>
                      <a:lnTo>
                        <a:pt x="307" y="778"/>
                      </a:lnTo>
                      <a:lnTo>
                        <a:pt x="301" y="776"/>
                      </a:lnTo>
                      <a:lnTo>
                        <a:pt x="301" y="776"/>
                      </a:lnTo>
                      <a:lnTo>
                        <a:pt x="301" y="774"/>
                      </a:lnTo>
                      <a:lnTo>
                        <a:pt x="301" y="772"/>
                      </a:lnTo>
                      <a:lnTo>
                        <a:pt x="301" y="772"/>
                      </a:lnTo>
                      <a:lnTo>
                        <a:pt x="294" y="766"/>
                      </a:lnTo>
                      <a:lnTo>
                        <a:pt x="291" y="763"/>
                      </a:lnTo>
                      <a:lnTo>
                        <a:pt x="289" y="760"/>
                      </a:lnTo>
                      <a:lnTo>
                        <a:pt x="289" y="760"/>
                      </a:lnTo>
                      <a:lnTo>
                        <a:pt x="284" y="759"/>
                      </a:lnTo>
                      <a:lnTo>
                        <a:pt x="280" y="757"/>
                      </a:lnTo>
                      <a:lnTo>
                        <a:pt x="275" y="755"/>
                      </a:lnTo>
                      <a:lnTo>
                        <a:pt x="271" y="754"/>
                      </a:lnTo>
                      <a:lnTo>
                        <a:pt x="271" y="754"/>
                      </a:lnTo>
                      <a:lnTo>
                        <a:pt x="268" y="746"/>
                      </a:lnTo>
                      <a:lnTo>
                        <a:pt x="267" y="742"/>
                      </a:lnTo>
                      <a:lnTo>
                        <a:pt x="265" y="740"/>
                      </a:lnTo>
                      <a:lnTo>
                        <a:pt x="265" y="740"/>
                      </a:lnTo>
                      <a:lnTo>
                        <a:pt x="260" y="736"/>
                      </a:lnTo>
                      <a:lnTo>
                        <a:pt x="253" y="731"/>
                      </a:lnTo>
                      <a:lnTo>
                        <a:pt x="253" y="731"/>
                      </a:lnTo>
                      <a:lnTo>
                        <a:pt x="252" y="729"/>
                      </a:lnTo>
                      <a:lnTo>
                        <a:pt x="252" y="728"/>
                      </a:lnTo>
                      <a:lnTo>
                        <a:pt x="251" y="728"/>
                      </a:lnTo>
                      <a:lnTo>
                        <a:pt x="251" y="728"/>
                      </a:lnTo>
                      <a:lnTo>
                        <a:pt x="249" y="726"/>
                      </a:lnTo>
                      <a:lnTo>
                        <a:pt x="246" y="724"/>
                      </a:lnTo>
                      <a:lnTo>
                        <a:pt x="246" y="724"/>
                      </a:lnTo>
                      <a:lnTo>
                        <a:pt x="242" y="718"/>
                      </a:lnTo>
                      <a:lnTo>
                        <a:pt x="239" y="714"/>
                      </a:lnTo>
                      <a:lnTo>
                        <a:pt x="235" y="711"/>
                      </a:lnTo>
                      <a:lnTo>
                        <a:pt x="235" y="711"/>
                      </a:lnTo>
                      <a:lnTo>
                        <a:pt x="232" y="709"/>
                      </a:lnTo>
                      <a:lnTo>
                        <a:pt x="228" y="708"/>
                      </a:lnTo>
                      <a:lnTo>
                        <a:pt x="228" y="708"/>
                      </a:lnTo>
                      <a:lnTo>
                        <a:pt x="228" y="706"/>
                      </a:lnTo>
                      <a:lnTo>
                        <a:pt x="227" y="705"/>
                      </a:lnTo>
                      <a:lnTo>
                        <a:pt x="227" y="703"/>
                      </a:lnTo>
                      <a:lnTo>
                        <a:pt x="226" y="701"/>
                      </a:lnTo>
                      <a:lnTo>
                        <a:pt x="226" y="701"/>
                      </a:lnTo>
                      <a:lnTo>
                        <a:pt x="224" y="700"/>
                      </a:lnTo>
                      <a:lnTo>
                        <a:pt x="222" y="699"/>
                      </a:lnTo>
                      <a:lnTo>
                        <a:pt x="222" y="699"/>
                      </a:lnTo>
                      <a:lnTo>
                        <a:pt x="221" y="696"/>
                      </a:lnTo>
                      <a:lnTo>
                        <a:pt x="220" y="693"/>
                      </a:lnTo>
                      <a:lnTo>
                        <a:pt x="219" y="689"/>
                      </a:lnTo>
                      <a:lnTo>
                        <a:pt x="218" y="688"/>
                      </a:lnTo>
                      <a:lnTo>
                        <a:pt x="215" y="688"/>
                      </a:lnTo>
                      <a:lnTo>
                        <a:pt x="215" y="688"/>
                      </a:lnTo>
                      <a:lnTo>
                        <a:pt x="215" y="679"/>
                      </a:lnTo>
                      <a:lnTo>
                        <a:pt x="215" y="679"/>
                      </a:lnTo>
                      <a:lnTo>
                        <a:pt x="214" y="678"/>
                      </a:lnTo>
                      <a:lnTo>
                        <a:pt x="212" y="678"/>
                      </a:lnTo>
                      <a:lnTo>
                        <a:pt x="211" y="679"/>
                      </a:lnTo>
                      <a:lnTo>
                        <a:pt x="210" y="677"/>
                      </a:lnTo>
                      <a:lnTo>
                        <a:pt x="210" y="677"/>
                      </a:lnTo>
                      <a:lnTo>
                        <a:pt x="209" y="673"/>
                      </a:lnTo>
                      <a:lnTo>
                        <a:pt x="206" y="667"/>
                      </a:lnTo>
                      <a:lnTo>
                        <a:pt x="201" y="663"/>
                      </a:lnTo>
                      <a:lnTo>
                        <a:pt x="198" y="662"/>
                      </a:lnTo>
                      <a:lnTo>
                        <a:pt x="194" y="661"/>
                      </a:lnTo>
                      <a:lnTo>
                        <a:pt x="194" y="661"/>
                      </a:lnTo>
                      <a:lnTo>
                        <a:pt x="194" y="656"/>
                      </a:lnTo>
                      <a:lnTo>
                        <a:pt x="194" y="654"/>
                      </a:lnTo>
                      <a:lnTo>
                        <a:pt x="192" y="653"/>
                      </a:lnTo>
                      <a:lnTo>
                        <a:pt x="192" y="653"/>
                      </a:lnTo>
                      <a:lnTo>
                        <a:pt x="190" y="653"/>
                      </a:lnTo>
                      <a:lnTo>
                        <a:pt x="188" y="653"/>
                      </a:lnTo>
                      <a:lnTo>
                        <a:pt x="188" y="653"/>
                      </a:lnTo>
                      <a:lnTo>
                        <a:pt x="188" y="650"/>
                      </a:lnTo>
                      <a:lnTo>
                        <a:pt x="188" y="647"/>
                      </a:lnTo>
                      <a:lnTo>
                        <a:pt x="188" y="647"/>
                      </a:lnTo>
                      <a:lnTo>
                        <a:pt x="186" y="645"/>
                      </a:lnTo>
                      <a:lnTo>
                        <a:pt x="184" y="643"/>
                      </a:lnTo>
                      <a:lnTo>
                        <a:pt x="184" y="643"/>
                      </a:lnTo>
                      <a:lnTo>
                        <a:pt x="180" y="640"/>
                      </a:lnTo>
                      <a:lnTo>
                        <a:pt x="177" y="637"/>
                      </a:lnTo>
                      <a:lnTo>
                        <a:pt x="177" y="637"/>
                      </a:lnTo>
                      <a:lnTo>
                        <a:pt x="177" y="634"/>
                      </a:lnTo>
                      <a:lnTo>
                        <a:pt x="176" y="631"/>
                      </a:lnTo>
                      <a:lnTo>
                        <a:pt x="174" y="625"/>
                      </a:lnTo>
                      <a:lnTo>
                        <a:pt x="174" y="625"/>
                      </a:lnTo>
                      <a:lnTo>
                        <a:pt x="173" y="624"/>
                      </a:lnTo>
                      <a:lnTo>
                        <a:pt x="171" y="623"/>
                      </a:lnTo>
                      <a:lnTo>
                        <a:pt x="170" y="621"/>
                      </a:lnTo>
                      <a:lnTo>
                        <a:pt x="170" y="619"/>
                      </a:lnTo>
                      <a:lnTo>
                        <a:pt x="170" y="619"/>
                      </a:lnTo>
                      <a:lnTo>
                        <a:pt x="169" y="616"/>
                      </a:lnTo>
                      <a:lnTo>
                        <a:pt x="167" y="615"/>
                      </a:lnTo>
                      <a:lnTo>
                        <a:pt x="165" y="614"/>
                      </a:lnTo>
                      <a:lnTo>
                        <a:pt x="161" y="614"/>
                      </a:lnTo>
                      <a:lnTo>
                        <a:pt x="161" y="614"/>
                      </a:lnTo>
                      <a:lnTo>
                        <a:pt x="161" y="611"/>
                      </a:lnTo>
                      <a:lnTo>
                        <a:pt x="160" y="607"/>
                      </a:lnTo>
                      <a:lnTo>
                        <a:pt x="160" y="604"/>
                      </a:lnTo>
                      <a:lnTo>
                        <a:pt x="157" y="601"/>
                      </a:lnTo>
                      <a:lnTo>
                        <a:pt x="157" y="601"/>
                      </a:lnTo>
                      <a:lnTo>
                        <a:pt x="153" y="601"/>
                      </a:lnTo>
                      <a:lnTo>
                        <a:pt x="152" y="603"/>
                      </a:lnTo>
                      <a:lnTo>
                        <a:pt x="152" y="603"/>
                      </a:lnTo>
                      <a:lnTo>
                        <a:pt x="151" y="602"/>
                      </a:lnTo>
                      <a:lnTo>
                        <a:pt x="150" y="601"/>
                      </a:lnTo>
                      <a:lnTo>
                        <a:pt x="150" y="598"/>
                      </a:lnTo>
                      <a:lnTo>
                        <a:pt x="150" y="598"/>
                      </a:lnTo>
                      <a:lnTo>
                        <a:pt x="148" y="595"/>
                      </a:lnTo>
                      <a:lnTo>
                        <a:pt x="146" y="592"/>
                      </a:lnTo>
                      <a:lnTo>
                        <a:pt x="146" y="592"/>
                      </a:lnTo>
                      <a:lnTo>
                        <a:pt x="145" y="589"/>
                      </a:lnTo>
                      <a:lnTo>
                        <a:pt x="144" y="585"/>
                      </a:lnTo>
                      <a:lnTo>
                        <a:pt x="144" y="581"/>
                      </a:lnTo>
                      <a:lnTo>
                        <a:pt x="143" y="576"/>
                      </a:lnTo>
                      <a:lnTo>
                        <a:pt x="143" y="576"/>
                      </a:lnTo>
                      <a:lnTo>
                        <a:pt x="142" y="574"/>
                      </a:lnTo>
                      <a:lnTo>
                        <a:pt x="140" y="571"/>
                      </a:lnTo>
                      <a:lnTo>
                        <a:pt x="139" y="567"/>
                      </a:lnTo>
                      <a:lnTo>
                        <a:pt x="139" y="566"/>
                      </a:lnTo>
                      <a:lnTo>
                        <a:pt x="139" y="564"/>
                      </a:lnTo>
                      <a:lnTo>
                        <a:pt x="139" y="564"/>
                      </a:lnTo>
                      <a:lnTo>
                        <a:pt x="135" y="563"/>
                      </a:lnTo>
                      <a:lnTo>
                        <a:pt x="131" y="563"/>
                      </a:lnTo>
                      <a:lnTo>
                        <a:pt x="129" y="563"/>
                      </a:lnTo>
                      <a:lnTo>
                        <a:pt x="125" y="560"/>
                      </a:lnTo>
                      <a:lnTo>
                        <a:pt x="125" y="560"/>
                      </a:lnTo>
                      <a:lnTo>
                        <a:pt x="125" y="559"/>
                      </a:lnTo>
                      <a:lnTo>
                        <a:pt x="125" y="557"/>
                      </a:lnTo>
                      <a:lnTo>
                        <a:pt x="124" y="555"/>
                      </a:lnTo>
                      <a:lnTo>
                        <a:pt x="124" y="554"/>
                      </a:lnTo>
                      <a:lnTo>
                        <a:pt x="124" y="554"/>
                      </a:lnTo>
                      <a:lnTo>
                        <a:pt x="127" y="554"/>
                      </a:lnTo>
                      <a:lnTo>
                        <a:pt x="127" y="554"/>
                      </a:lnTo>
                      <a:lnTo>
                        <a:pt x="125" y="551"/>
                      </a:lnTo>
                      <a:lnTo>
                        <a:pt x="122" y="550"/>
                      </a:lnTo>
                      <a:lnTo>
                        <a:pt x="115" y="546"/>
                      </a:lnTo>
                      <a:lnTo>
                        <a:pt x="115" y="546"/>
                      </a:lnTo>
                      <a:lnTo>
                        <a:pt x="114" y="537"/>
                      </a:lnTo>
                      <a:lnTo>
                        <a:pt x="110" y="529"/>
                      </a:lnTo>
                      <a:lnTo>
                        <a:pt x="106" y="522"/>
                      </a:lnTo>
                      <a:lnTo>
                        <a:pt x="101" y="518"/>
                      </a:lnTo>
                      <a:lnTo>
                        <a:pt x="101" y="518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99" y="506"/>
                      </a:lnTo>
                      <a:lnTo>
                        <a:pt x="99" y="506"/>
                      </a:lnTo>
                      <a:lnTo>
                        <a:pt x="97" y="505"/>
                      </a:lnTo>
                      <a:lnTo>
                        <a:pt x="94" y="504"/>
                      </a:lnTo>
                      <a:lnTo>
                        <a:pt x="94" y="504"/>
                      </a:lnTo>
                      <a:lnTo>
                        <a:pt x="92" y="499"/>
                      </a:lnTo>
                      <a:lnTo>
                        <a:pt x="91" y="493"/>
                      </a:lnTo>
                      <a:lnTo>
                        <a:pt x="91" y="493"/>
                      </a:lnTo>
                      <a:lnTo>
                        <a:pt x="90" y="490"/>
                      </a:lnTo>
                      <a:lnTo>
                        <a:pt x="89" y="486"/>
                      </a:lnTo>
                      <a:lnTo>
                        <a:pt x="89" y="486"/>
                      </a:lnTo>
                      <a:lnTo>
                        <a:pt x="85" y="484"/>
                      </a:lnTo>
                      <a:lnTo>
                        <a:pt x="85" y="484"/>
                      </a:lnTo>
                      <a:lnTo>
                        <a:pt x="84" y="480"/>
                      </a:lnTo>
                      <a:lnTo>
                        <a:pt x="85" y="477"/>
                      </a:lnTo>
                      <a:lnTo>
                        <a:pt x="84" y="474"/>
                      </a:lnTo>
                      <a:lnTo>
                        <a:pt x="83" y="471"/>
                      </a:lnTo>
                      <a:lnTo>
                        <a:pt x="83" y="471"/>
                      </a:lnTo>
                      <a:lnTo>
                        <a:pt x="79" y="469"/>
                      </a:lnTo>
                      <a:lnTo>
                        <a:pt x="79" y="469"/>
                      </a:lnTo>
                      <a:lnTo>
                        <a:pt x="78" y="465"/>
                      </a:lnTo>
                      <a:lnTo>
                        <a:pt x="78" y="463"/>
                      </a:lnTo>
                      <a:lnTo>
                        <a:pt x="77" y="460"/>
                      </a:lnTo>
                      <a:lnTo>
                        <a:pt x="76" y="457"/>
                      </a:lnTo>
                      <a:lnTo>
                        <a:pt x="76" y="457"/>
                      </a:lnTo>
                      <a:lnTo>
                        <a:pt x="74" y="454"/>
                      </a:lnTo>
                      <a:lnTo>
                        <a:pt x="73" y="453"/>
                      </a:lnTo>
                      <a:lnTo>
                        <a:pt x="71" y="451"/>
                      </a:lnTo>
                      <a:lnTo>
                        <a:pt x="71" y="451"/>
                      </a:lnTo>
                      <a:lnTo>
                        <a:pt x="69" y="443"/>
                      </a:lnTo>
                      <a:lnTo>
                        <a:pt x="69" y="443"/>
                      </a:lnTo>
                      <a:lnTo>
                        <a:pt x="67" y="442"/>
                      </a:lnTo>
                      <a:lnTo>
                        <a:pt x="65" y="441"/>
                      </a:lnTo>
                      <a:lnTo>
                        <a:pt x="65" y="441"/>
                      </a:lnTo>
                      <a:lnTo>
                        <a:pt x="64" y="440"/>
                      </a:lnTo>
                      <a:lnTo>
                        <a:pt x="65" y="438"/>
                      </a:lnTo>
                      <a:lnTo>
                        <a:pt x="65" y="436"/>
                      </a:lnTo>
                      <a:lnTo>
                        <a:pt x="65" y="435"/>
                      </a:lnTo>
                      <a:lnTo>
                        <a:pt x="65" y="435"/>
                      </a:lnTo>
                      <a:lnTo>
                        <a:pt x="61" y="431"/>
                      </a:lnTo>
                      <a:lnTo>
                        <a:pt x="60" y="427"/>
                      </a:lnTo>
                      <a:lnTo>
                        <a:pt x="60" y="424"/>
                      </a:lnTo>
                      <a:lnTo>
                        <a:pt x="61" y="421"/>
                      </a:lnTo>
                      <a:lnTo>
                        <a:pt x="61" y="421"/>
                      </a:lnTo>
                      <a:lnTo>
                        <a:pt x="61" y="419"/>
                      </a:lnTo>
                      <a:lnTo>
                        <a:pt x="60" y="418"/>
                      </a:lnTo>
                      <a:lnTo>
                        <a:pt x="59" y="416"/>
                      </a:lnTo>
                      <a:lnTo>
                        <a:pt x="56" y="416"/>
                      </a:lnTo>
                      <a:lnTo>
                        <a:pt x="54" y="415"/>
                      </a:lnTo>
                      <a:lnTo>
                        <a:pt x="54" y="415"/>
                      </a:lnTo>
                      <a:lnTo>
                        <a:pt x="55" y="412"/>
                      </a:lnTo>
                      <a:lnTo>
                        <a:pt x="56" y="411"/>
                      </a:lnTo>
                      <a:lnTo>
                        <a:pt x="57" y="410"/>
                      </a:lnTo>
                      <a:lnTo>
                        <a:pt x="59" y="410"/>
                      </a:lnTo>
                      <a:lnTo>
                        <a:pt x="62" y="410"/>
                      </a:lnTo>
                      <a:lnTo>
                        <a:pt x="63" y="409"/>
                      </a:lnTo>
                      <a:lnTo>
                        <a:pt x="65" y="408"/>
                      </a:lnTo>
                      <a:lnTo>
                        <a:pt x="65" y="408"/>
                      </a:lnTo>
                      <a:lnTo>
                        <a:pt x="64" y="406"/>
                      </a:lnTo>
                      <a:lnTo>
                        <a:pt x="63" y="404"/>
                      </a:lnTo>
                      <a:lnTo>
                        <a:pt x="62" y="404"/>
                      </a:lnTo>
                      <a:lnTo>
                        <a:pt x="61" y="404"/>
                      </a:lnTo>
                      <a:lnTo>
                        <a:pt x="57" y="406"/>
                      </a:lnTo>
                      <a:lnTo>
                        <a:pt x="55" y="406"/>
                      </a:lnTo>
                      <a:lnTo>
                        <a:pt x="52" y="406"/>
                      </a:lnTo>
                      <a:lnTo>
                        <a:pt x="52" y="406"/>
                      </a:lnTo>
                      <a:lnTo>
                        <a:pt x="50" y="403"/>
                      </a:lnTo>
                      <a:lnTo>
                        <a:pt x="49" y="401"/>
                      </a:lnTo>
                      <a:lnTo>
                        <a:pt x="49" y="401"/>
                      </a:lnTo>
                      <a:lnTo>
                        <a:pt x="48" y="398"/>
                      </a:lnTo>
                      <a:lnTo>
                        <a:pt x="48" y="395"/>
                      </a:lnTo>
                      <a:lnTo>
                        <a:pt x="48" y="392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6" y="389"/>
                      </a:lnTo>
                      <a:lnTo>
                        <a:pt x="46" y="388"/>
                      </a:lnTo>
                      <a:lnTo>
                        <a:pt x="47" y="386"/>
                      </a:lnTo>
                      <a:lnTo>
                        <a:pt x="47" y="381"/>
                      </a:lnTo>
                      <a:lnTo>
                        <a:pt x="47" y="381"/>
                      </a:lnTo>
                      <a:lnTo>
                        <a:pt x="45" y="372"/>
                      </a:lnTo>
                      <a:lnTo>
                        <a:pt x="42" y="363"/>
                      </a:lnTo>
                      <a:lnTo>
                        <a:pt x="42" y="363"/>
                      </a:lnTo>
                      <a:lnTo>
                        <a:pt x="42" y="359"/>
                      </a:lnTo>
                      <a:lnTo>
                        <a:pt x="40" y="354"/>
                      </a:lnTo>
                      <a:lnTo>
                        <a:pt x="40" y="354"/>
                      </a:lnTo>
                      <a:lnTo>
                        <a:pt x="38" y="352"/>
                      </a:lnTo>
                      <a:lnTo>
                        <a:pt x="36" y="350"/>
                      </a:lnTo>
                      <a:lnTo>
                        <a:pt x="36" y="350"/>
                      </a:lnTo>
                      <a:lnTo>
                        <a:pt x="35" y="341"/>
                      </a:lnTo>
                      <a:lnTo>
                        <a:pt x="34" y="332"/>
                      </a:lnTo>
                      <a:lnTo>
                        <a:pt x="34" y="332"/>
                      </a:lnTo>
                      <a:lnTo>
                        <a:pt x="33" y="330"/>
                      </a:lnTo>
                      <a:lnTo>
                        <a:pt x="32" y="327"/>
                      </a:lnTo>
                      <a:lnTo>
                        <a:pt x="32" y="327"/>
                      </a:lnTo>
                      <a:lnTo>
                        <a:pt x="30" y="311"/>
                      </a:lnTo>
                      <a:lnTo>
                        <a:pt x="29" y="302"/>
                      </a:lnTo>
                      <a:lnTo>
                        <a:pt x="28" y="299"/>
                      </a:lnTo>
                      <a:lnTo>
                        <a:pt x="27" y="296"/>
                      </a:lnTo>
                      <a:lnTo>
                        <a:pt x="27" y="296"/>
                      </a:lnTo>
                      <a:lnTo>
                        <a:pt x="25" y="292"/>
                      </a:lnTo>
                      <a:lnTo>
                        <a:pt x="25" y="288"/>
                      </a:lnTo>
                      <a:lnTo>
                        <a:pt x="24" y="282"/>
                      </a:lnTo>
                      <a:lnTo>
                        <a:pt x="22" y="278"/>
                      </a:lnTo>
                      <a:lnTo>
                        <a:pt x="22" y="278"/>
                      </a:lnTo>
                      <a:lnTo>
                        <a:pt x="18" y="273"/>
                      </a:lnTo>
                      <a:lnTo>
                        <a:pt x="18" y="273"/>
                      </a:lnTo>
                      <a:lnTo>
                        <a:pt x="18" y="268"/>
                      </a:lnTo>
                      <a:lnTo>
                        <a:pt x="18" y="262"/>
                      </a:lnTo>
                      <a:lnTo>
                        <a:pt x="18" y="262"/>
                      </a:lnTo>
                      <a:lnTo>
                        <a:pt x="17" y="258"/>
                      </a:lnTo>
                      <a:lnTo>
                        <a:pt x="16" y="255"/>
                      </a:lnTo>
                      <a:lnTo>
                        <a:pt x="16" y="255"/>
                      </a:lnTo>
                      <a:lnTo>
                        <a:pt x="16" y="253"/>
                      </a:lnTo>
                      <a:lnTo>
                        <a:pt x="17" y="252"/>
                      </a:lnTo>
                      <a:lnTo>
                        <a:pt x="18" y="250"/>
                      </a:lnTo>
                      <a:lnTo>
                        <a:pt x="18" y="249"/>
                      </a:lnTo>
                      <a:lnTo>
                        <a:pt x="18" y="249"/>
                      </a:lnTo>
                      <a:lnTo>
                        <a:pt x="17" y="246"/>
                      </a:lnTo>
                      <a:lnTo>
                        <a:pt x="16" y="244"/>
                      </a:lnTo>
                      <a:lnTo>
                        <a:pt x="14" y="242"/>
                      </a:lnTo>
                      <a:lnTo>
                        <a:pt x="14" y="239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5" y="236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3"/>
                      </a:lnTo>
                      <a:lnTo>
                        <a:pt x="14" y="229"/>
                      </a:lnTo>
                      <a:lnTo>
                        <a:pt x="12" y="224"/>
                      </a:lnTo>
                      <a:lnTo>
                        <a:pt x="11" y="219"/>
                      </a:lnTo>
                      <a:lnTo>
                        <a:pt x="8" y="215"/>
                      </a:lnTo>
                      <a:lnTo>
                        <a:pt x="8" y="215"/>
                      </a:lnTo>
                      <a:lnTo>
                        <a:pt x="11" y="208"/>
                      </a:lnTo>
                      <a:lnTo>
                        <a:pt x="13" y="203"/>
                      </a:lnTo>
                      <a:lnTo>
                        <a:pt x="16" y="198"/>
                      </a:lnTo>
                      <a:lnTo>
                        <a:pt x="18" y="193"/>
                      </a:lnTo>
                      <a:lnTo>
                        <a:pt x="18" y="193"/>
                      </a:lnTo>
                      <a:lnTo>
                        <a:pt x="17" y="190"/>
                      </a:lnTo>
                      <a:lnTo>
                        <a:pt x="15" y="188"/>
                      </a:lnTo>
                      <a:lnTo>
                        <a:pt x="8" y="186"/>
                      </a:lnTo>
                      <a:lnTo>
                        <a:pt x="8" y="186"/>
                      </a:lnTo>
                      <a:lnTo>
                        <a:pt x="9" y="177"/>
                      </a:lnTo>
                      <a:lnTo>
                        <a:pt x="9" y="168"/>
                      </a:lnTo>
                      <a:lnTo>
                        <a:pt x="8" y="157"/>
                      </a:lnTo>
                      <a:lnTo>
                        <a:pt x="8" y="146"/>
                      </a:lnTo>
                      <a:lnTo>
                        <a:pt x="8" y="146"/>
                      </a:lnTo>
                      <a:lnTo>
                        <a:pt x="8" y="142"/>
                      </a:lnTo>
                      <a:lnTo>
                        <a:pt x="6" y="138"/>
                      </a:lnTo>
                      <a:lnTo>
                        <a:pt x="3" y="135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5" y="110"/>
                      </a:lnTo>
                      <a:lnTo>
                        <a:pt x="6" y="98"/>
                      </a:lnTo>
                      <a:lnTo>
                        <a:pt x="5" y="93"/>
                      </a:lnTo>
                      <a:lnTo>
                        <a:pt x="4" y="87"/>
                      </a:lnTo>
                      <a:lnTo>
                        <a:pt x="4" y="87"/>
                      </a:lnTo>
                      <a:lnTo>
                        <a:pt x="2" y="82"/>
                      </a:lnTo>
                      <a:lnTo>
                        <a:pt x="1" y="79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5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4" y="61"/>
                      </a:lnTo>
                      <a:lnTo>
                        <a:pt x="4" y="59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5"/>
                      </a:lnTo>
                      <a:lnTo>
                        <a:pt x="6" y="51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8" y="41"/>
                      </a:lnTo>
                      <a:lnTo>
                        <a:pt x="6" y="36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3" y="23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6"/>
                      </a:lnTo>
                      <a:lnTo>
                        <a:pt x="18" y="28"/>
                      </a:lnTo>
                      <a:lnTo>
                        <a:pt x="20" y="31"/>
                      </a:lnTo>
                      <a:lnTo>
                        <a:pt x="20" y="33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8" y="3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8"/>
                      </a:lnTo>
                      <a:lnTo>
                        <a:pt x="20" y="51"/>
                      </a:lnTo>
                      <a:lnTo>
                        <a:pt x="20" y="51"/>
                      </a:lnTo>
                      <a:lnTo>
                        <a:pt x="21" y="55"/>
                      </a:lnTo>
                      <a:lnTo>
                        <a:pt x="20" y="63"/>
                      </a:lnTo>
                      <a:lnTo>
                        <a:pt x="20" y="63"/>
                      </a:lnTo>
                      <a:lnTo>
                        <a:pt x="19" y="73"/>
                      </a:lnTo>
                      <a:lnTo>
                        <a:pt x="19" y="85"/>
                      </a:lnTo>
                      <a:lnTo>
                        <a:pt x="18" y="95"/>
                      </a:lnTo>
                      <a:lnTo>
                        <a:pt x="16" y="99"/>
                      </a:lnTo>
                      <a:lnTo>
                        <a:pt x="14" y="103"/>
                      </a:lnTo>
                      <a:lnTo>
                        <a:pt x="14" y="103"/>
                      </a:lnTo>
                      <a:lnTo>
                        <a:pt x="15" y="108"/>
                      </a:lnTo>
                      <a:lnTo>
                        <a:pt x="16" y="114"/>
                      </a:lnTo>
                      <a:lnTo>
                        <a:pt x="16" y="114"/>
                      </a:lnTo>
                      <a:lnTo>
                        <a:pt x="17" y="118"/>
                      </a:lnTo>
                      <a:lnTo>
                        <a:pt x="18" y="126"/>
                      </a:lnTo>
                      <a:lnTo>
                        <a:pt x="18" y="126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8"/>
                      </a:lnTo>
                      <a:lnTo>
                        <a:pt x="20" y="128"/>
                      </a:lnTo>
                      <a:lnTo>
                        <a:pt x="19" y="128"/>
                      </a:lnTo>
                      <a:lnTo>
                        <a:pt x="18" y="129"/>
                      </a:lnTo>
                      <a:lnTo>
                        <a:pt x="18" y="130"/>
                      </a:lnTo>
                      <a:lnTo>
                        <a:pt x="18" y="130"/>
                      </a:lnTo>
                      <a:lnTo>
                        <a:pt x="19" y="130"/>
                      </a:lnTo>
                      <a:lnTo>
                        <a:pt x="20" y="131"/>
                      </a:lnTo>
                      <a:lnTo>
                        <a:pt x="20" y="132"/>
                      </a:lnTo>
                      <a:lnTo>
                        <a:pt x="20" y="132"/>
                      </a:lnTo>
                      <a:lnTo>
                        <a:pt x="19" y="132"/>
                      </a:lnTo>
                      <a:lnTo>
                        <a:pt x="18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6"/>
                      </a:lnTo>
                      <a:lnTo>
                        <a:pt x="22" y="136"/>
                      </a:lnTo>
                      <a:lnTo>
                        <a:pt x="21" y="139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0" y="150"/>
                      </a:lnTo>
                      <a:lnTo>
                        <a:pt x="21" y="157"/>
                      </a:lnTo>
                      <a:lnTo>
                        <a:pt x="23" y="164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1" y="176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21" y="185"/>
                      </a:lnTo>
                      <a:lnTo>
                        <a:pt x="22" y="188"/>
                      </a:lnTo>
                      <a:lnTo>
                        <a:pt x="22" y="188"/>
                      </a:lnTo>
                      <a:lnTo>
                        <a:pt x="23" y="194"/>
                      </a:lnTo>
                      <a:lnTo>
                        <a:pt x="22" y="199"/>
                      </a:lnTo>
                      <a:lnTo>
                        <a:pt x="23" y="205"/>
                      </a:lnTo>
                      <a:lnTo>
                        <a:pt x="25" y="207"/>
                      </a:lnTo>
                      <a:lnTo>
                        <a:pt x="27" y="208"/>
                      </a:lnTo>
                      <a:lnTo>
                        <a:pt x="27" y="208"/>
                      </a:lnTo>
                      <a:lnTo>
                        <a:pt x="25" y="214"/>
                      </a:lnTo>
                      <a:lnTo>
                        <a:pt x="25" y="219"/>
                      </a:lnTo>
                      <a:lnTo>
                        <a:pt x="27" y="231"/>
                      </a:lnTo>
                      <a:lnTo>
                        <a:pt x="27" y="231"/>
                      </a:lnTo>
                      <a:lnTo>
                        <a:pt x="25" y="231"/>
                      </a:lnTo>
                      <a:lnTo>
                        <a:pt x="25" y="232"/>
                      </a:lnTo>
                      <a:lnTo>
                        <a:pt x="24" y="233"/>
                      </a:lnTo>
                      <a:lnTo>
                        <a:pt x="24" y="233"/>
                      </a:lnTo>
                      <a:lnTo>
                        <a:pt x="26" y="233"/>
                      </a:lnTo>
                      <a:lnTo>
                        <a:pt x="26" y="234"/>
                      </a:lnTo>
                      <a:lnTo>
                        <a:pt x="27" y="235"/>
                      </a:lnTo>
                      <a:lnTo>
                        <a:pt x="27" y="235"/>
                      </a:lnTo>
                      <a:lnTo>
                        <a:pt x="26" y="240"/>
                      </a:lnTo>
                      <a:lnTo>
                        <a:pt x="24" y="245"/>
                      </a:lnTo>
                      <a:lnTo>
                        <a:pt x="24" y="245"/>
                      </a:lnTo>
                      <a:lnTo>
                        <a:pt x="24" y="247"/>
                      </a:lnTo>
                      <a:lnTo>
                        <a:pt x="25" y="248"/>
                      </a:lnTo>
                      <a:lnTo>
                        <a:pt x="27" y="251"/>
                      </a:lnTo>
                      <a:lnTo>
                        <a:pt x="30" y="253"/>
                      </a:lnTo>
                      <a:lnTo>
                        <a:pt x="34" y="255"/>
                      </a:lnTo>
                      <a:lnTo>
                        <a:pt x="34" y="255"/>
                      </a:lnTo>
                      <a:lnTo>
                        <a:pt x="34" y="257"/>
                      </a:lnTo>
                      <a:lnTo>
                        <a:pt x="34" y="258"/>
                      </a:lnTo>
                      <a:lnTo>
                        <a:pt x="35" y="259"/>
                      </a:lnTo>
                      <a:lnTo>
                        <a:pt x="36" y="259"/>
                      </a:lnTo>
                      <a:lnTo>
                        <a:pt x="36" y="259"/>
                      </a:lnTo>
                      <a:lnTo>
                        <a:pt x="35" y="262"/>
                      </a:lnTo>
                      <a:lnTo>
                        <a:pt x="35" y="265"/>
                      </a:lnTo>
                      <a:lnTo>
                        <a:pt x="37" y="269"/>
                      </a:lnTo>
                      <a:lnTo>
                        <a:pt x="39" y="273"/>
                      </a:lnTo>
                      <a:lnTo>
                        <a:pt x="40" y="278"/>
                      </a:lnTo>
                      <a:lnTo>
                        <a:pt x="40" y="278"/>
                      </a:lnTo>
                      <a:lnTo>
                        <a:pt x="40" y="280"/>
                      </a:lnTo>
                      <a:lnTo>
                        <a:pt x="39" y="281"/>
                      </a:lnTo>
                      <a:lnTo>
                        <a:pt x="39" y="282"/>
                      </a:lnTo>
                      <a:lnTo>
                        <a:pt x="38" y="285"/>
                      </a:lnTo>
                      <a:lnTo>
                        <a:pt x="38" y="285"/>
                      </a:lnTo>
                      <a:lnTo>
                        <a:pt x="39" y="287"/>
                      </a:lnTo>
                      <a:lnTo>
                        <a:pt x="40" y="289"/>
                      </a:lnTo>
                      <a:lnTo>
                        <a:pt x="40" y="289"/>
                      </a:lnTo>
                      <a:lnTo>
                        <a:pt x="42" y="299"/>
                      </a:lnTo>
                      <a:lnTo>
                        <a:pt x="43" y="305"/>
                      </a:lnTo>
                      <a:lnTo>
                        <a:pt x="45" y="306"/>
                      </a:lnTo>
                      <a:lnTo>
                        <a:pt x="47" y="307"/>
                      </a:lnTo>
                      <a:lnTo>
                        <a:pt x="47" y="307"/>
                      </a:lnTo>
                      <a:lnTo>
                        <a:pt x="49" y="323"/>
                      </a:lnTo>
                      <a:lnTo>
                        <a:pt x="52" y="338"/>
                      </a:lnTo>
                      <a:lnTo>
                        <a:pt x="52" y="338"/>
                      </a:lnTo>
                      <a:lnTo>
                        <a:pt x="52" y="340"/>
                      </a:lnTo>
                      <a:lnTo>
                        <a:pt x="52" y="342"/>
                      </a:lnTo>
                      <a:lnTo>
                        <a:pt x="52" y="342"/>
                      </a:lnTo>
                      <a:lnTo>
                        <a:pt x="55" y="345"/>
                      </a:lnTo>
                      <a:lnTo>
                        <a:pt x="56" y="346"/>
                      </a:lnTo>
                      <a:lnTo>
                        <a:pt x="56" y="348"/>
                      </a:lnTo>
                      <a:lnTo>
                        <a:pt x="56" y="348"/>
                      </a:lnTo>
                      <a:lnTo>
                        <a:pt x="56" y="347"/>
                      </a:lnTo>
                      <a:lnTo>
                        <a:pt x="55" y="348"/>
                      </a:lnTo>
                      <a:lnTo>
                        <a:pt x="54" y="349"/>
                      </a:lnTo>
                      <a:lnTo>
                        <a:pt x="54" y="350"/>
                      </a:lnTo>
                      <a:lnTo>
                        <a:pt x="54" y="350"/>
                      </a:lnTo>
                      <a:lnTo>
                        <a:pt x="56" y="352"/>
                      </a:lnTo>
                      <a:lnTo>
                        <a:pt x="57" y="354"/>
                      </a:lnTo>
                      <a:lnTo>
                        <a:pt x="59" y="361"/>
                      </a:lnTo>
                      <a:lnTo>
                        <a:pt x="61" y="369"/>
                      </a:lnTo>
                      <a:lnTo>
                        <a:pt x="63" y="372"/>
                      </a:lnTo>
                      <a:lnTo>
                        <a:pt x="65" y="374"/>
                      </a:lnTo>
                      <a:lnTo>
                        <a:pt x="65" y="374"/>
                      </a:lnTo>
                      <a:lnTo>
                        <a:pt x="65" y="376"/>
                      </a:lnTo>
                      <a:lnTo>
                        <a:pt x="64" y="378"/>
                      </a:lnTo>
                      <a:lnTo>
                        <a:pt x="63" y="379"/>
                      </a:lnTo>
                      <a:lnTo>
                        <a:pt x="63" y="381"/>
                      </a:lnTo>
                      <a:lnTo>
                        <a:pt x="63" y="381"/>
                      </a:lnTo>
                      <a:lnTo>
                        <a:pt x="63" y="386"/>
                      </a:lnTo>
                      <a:lnTo>
                        <a:pt x="65" y="389"/>
                      </a:lnTo>
                      <a:lnTo>
                        <a:pt x="66" y="393"/>
                      </a:lnTo>
                      <a:lnTo>
                        <a:pt x="67" y="397"/>
                      </a:lnTo>
                      <a:lnTo>
                        <a:pt x="67" y="397"/>
                      </a:lnTo>
                      <a:lnTo>
                        <a:pt x="67" y="398"/>
                      </a:lnTo>
                      <a:lnTo>
                        <a:pt x="66" y="399"/>
                      </a:lnTo>
                      <a:lnTo>
                        <a:pt x="65" y="401"/>
                      </a:lnTo>
                      <a:lnTo>
                        <a:pt x="65" y="401"/>
                      </a:lnTo>
                      <a:lnTo>
                        <a:pt x="67" y="408"/>
                      </a:lnTo>
                      <a:lnTo>
                        <a:pt x="67" y="413"/>
                      </a:lnTo>
                      <a:lnTo>
                        <a:pt x="67" y="419"/>
                      </a:lnTo>
                      <a:lnTo>
                        <a:pt x="67" y="419"/>
                      </a:lnTo>
                      <a:lnTo>
                        <a:pt x="69" y="421"/>
                      </a:lnTo>
                      <a:lnTo>
                        <a:pt x="71" y="423"/>
                      </a:lnTo>
                      <a:lnTo>
                        <a:pt x="71" y="423"/>
                      </a:lnTo>
                      <a:lnTo>
                        <a:pt x="71" y="425"/>
                      </a:lnTo>
                      <a:lnTo>
                        <a:pt x="71" y="428"/>
                      </a:lnTo>
                      <a:lnTo>
                        <a:pt x="71" y="428"/>
                      </a:lnTo>
                      <a:lnTo>
                        <a:pt x="74" y="428"/>
                      </a:lnTo>
                      <a:lnTo>
                        <a:pt x="74" y="428"/>
                      </a:lnTo>
                      <a:lnTo>
                        <a:pt x="77" y="433"/>
                      </a:lnTo>
                      <a:lnTo>
                        <a:pt x="81" y="437"/>
                      </a:lnTo>
                      <a:lnTo>
                        <a:pt x="81" y="437"/>
                      </a:lnTo>
                      <a:lnTo>
                        <a:pt x="81" y="445"/>
                      </a:lnTo>
                      <a:lnTo>
                        <a:pt x="81" y="445"/>
                      </a:lnTo>
                      <a:lnTo>
                        <a:pt x="85" y="451"/>
                      </a:lnTo>
                      <a:lnTo>
                        <a:pt x="88" y="456"/>
                      </a:lnTo>
                      <a:lnTo>
                        <a:pt x="92" y="460"/>
                      </a:lnTo>
                      <a:lnTo>
                        <a:pt x="96" y="462"/>
                      </a:lnTo>
                      <a:lnTo>
                        <a:pt x="99" y="463"/>
                      </a:lnTo>
                      <a:lnTo>
                        <a:pt x="99" y="463"/>
                      </a:lnTo>
                      <a:lnTo>
                        <a:pt x="98" y="468"/>
                      </a:lnTo>
                      <a:lnTo>
                        <a:pt x="99" y="471"/>
                      </a:lnTo>
                      <a:lnTo>
                        <a:pt x="101" y="475"/>
                      </a:lnTo>
                      <a:lnTo>
                        <a:pt x="103" y="480"/>
                      </a:lnTo>
                      <a:lnTo>
                        <a:pt x="103" y="482"/>
                      </a:lnTo>
                      <a:lnTo>
                        <a:pt x="103" y="486"/>
                      </a:lnTo>
                      <a:lnTo>
                        <a:pt x="103" y="486"/>
                      </a:lnTo>
                      <a:lnTo>
                        <a:pt x="105" y="492"/>
                      </a:lnTo>
                      <a:lnTo>
                        <a:pt x="109" y="496"/>
                      </a:lnTo>
                      <a:lnTo>
                        <a:pt x="114" y="500"/>
                      </a:lnTo>
                      <a:lnTo>
                        <a:pt x="117" y="504"/>
                      </a:lnTo>
                      <a:lnTo>
                        <a:pt x="117" y="504"/>
                      </a:lnTo>
                      <a:lnTo>
                        <a:pt x="117" y="520"/>
                      </a:lnTo>
                      <a:lnTo>
                        <a:pt x="117" y="520"/>
                      </a:lnTo>
                      <a:lnTo>
                        <a:pt x="118" y="522"/>
                      </a:lnTo>
                      <a:lnTo>
                        <a:pt x="119" y="524"/>
                      </a:lnTo>
                      <a:lnTo>
                        <a:pt x="119" y="524"/>
                      </a:lnTo>
                      <a:lnTo>
                        <a:pt x="121" y="528"/>
                      </a:lnTo>
                      <a:lnTo>
                        <a:pt x="123" y="530"/>
                      </a:lnTo>
                      <a:lnTo>
                        <a:pt x="130" y="534"/>
                      </a:lnTo>
                      <a:lnTo>
                        <a:pt x="130" y="534"/>
                      </a:lnTo>
                      <a:lnTo>
                        <a:pt x="131" y="537"/>
                      </a:lnTo>
                      <a:lnTo>
                        <a:pt x="133" y="540"/>
                      </a:lnTo>
                      <a:lnTo>
                        <a:pt x="136" y="542"/>
                      </a:lnTo>
                      <a:lnTo>
                        <a:pt x="137" y="546"/>
                      </a:lnTo>
                      <a:lnTo>
                        <a:pt x="137" y="546"/>
                      </a:lnTo>
                      <a:lnTo>
                        <a:pt x="139" y="548"/>
                      </a:lnTo>
                      <a:lnTo>
                        <a:pt x="140" y="549"/>
                      </a:lnTo>
                      <a:lnTo>
                        <a:pt x="142" y="552"/>
                      </a:lnTo>
                      <a:lnTo>
                        <a:pt x="144" y="555"/>
                      </a:lnTo>
                      <a:lnTo>
                        <a:pt x="145" y="556"/>
                      </a:lnTo>
                      <a:lnTo>
                        <a:pt x="148" y="556"/>
                      </a:lnTo>
                      <a:lnTo>
                        <a:pt x="148" y="556"/>
                      </a:lnTo>
                      <a:lnTo>
                        <a:pt x="148" y="562"/>
                      </a:lnTo>
                      <a:lnTo>
                        <a:pt x="149" y="566"/>
                      </a:lnTo>
                      <a:lnTo>
                        <a:pt x="149" y="571"/>
                      </a:lnTo>
                      <a:lnTo>
                        <a:pt x="148" y="576"/>
                      </a:lnTo>
                      <a:lnTo>
                        <a:pt x="148" y="576"/>
                      </a:lnTo>
                      <a:lnTo>
                        <a:pt x="150" y="578"/>
                      </a:lnTo>
                      <a:lnTo>
                        <a:pt x="153" y="579"/>
                      </a:lnTo>
                      <a:lnTo>
                        <a:pt x="157" y="581"/>
                      </a:lnTo>
                      <a:lnTo>
                        <a:pt x="159" y="582"/>
                      </a:lnTo>
                      <a:lnTo>
                        <a:pt x="159" y="582"/>
                      </a:lnTo>
                      <a:lnTo>
                        <a:pt x="159" y="587"/>
                      </a:lnTo>
                      <a:lnTo>
                        <a:pt x="159" y="590"/>
                      </a:lnTo>
                      <a:lnTo>
                        <a:pt x="159" y="592"/>
                      </a:lnTo>
                      <a:lnTo>
                        <a:pt x="159" y="592"/>
                      </a:lnTo>
                      <a:lnTo>
                        <a:pt x="161" y="594"/>
                      </a:lnTo>
                      <a:lnTo>
                        <a:pt x="163" y="595"/>
                      </a:lnTo>
                      <a:lnTo>
                        <a:pt x="165" y="596"/>
                      </a:lnTo>
                      <a:lnTo>
                        <a:pt x="166" y="598"/>
                      </a:lnTo>
                      <a:lnTo>
                        <a:pt x="166" y="598"/>
                      </a:lnTo>
                      <a:lnTo>
                        <a:pt x="167" y="601"/>
                      </a:lnTo>
                      <a:lnTo>
                        <a:pt x="169" y="603"/>
                      </a:lnTo>
                      <a:lnTo>
                        <a:pt x="174" y="607"/>
                      </a:lnTo>
                      <a:lnTo>
                        <a:pt x="174" y="607"/>
                      </a:lnTo>
                      <a:lnTo>
                        <a:pt x="173" y="610"/>
                      </a:lnTo>
                      <a:lnTo>
                        <a:pt x="172" y="612"/>
                      </a:lnTo>
                      <a:lnTo>
                        <a:pt x="173" y="614"/>
                      </a:lnTo>
                      <a:lnTo>
                        <a:pt x="174" y="616"/>
                      </a:lnTo>
                      <a:lnTo>
                        <a:pt x="174" y="616"/>
                      </a:lnTo>
                      <a:lnTo>
                        <a:pt x="174" y="618"/>
                      </a:lnTo>
                      <a:lnTo>
                        <a:pt x="176" y="619"/>
                      </a:lnTo>
                      <a:lnTo>
                        <a:pt x="179" y="619"/>
                      </a:lnTo>
                      <a:lnTo>
                        <a:pt x="181" y="619"/>
                      </a:lnTo>
                      <a:lnTo>
                        <a:pt x="182" y="619"/>
                      </a:lnTo>
                      <a:lnTo>
                        <a:pt x="182" y="621"/>
                      </a:lnTo>
                      <a:lnTo>
                        <a:pt x="182" y="623"/>
                      </a:lnTo>
                      <a:lnTo>
                        <a:pt x="182" y="623"/>
                      </a:lnTo>
                      <a:lnTo>
                        <a:pt x="194" y="623"/>
                      </a:lnTo>
                      <a:lnTo>
                        <a:pt x="194" y="623"/>
                      </a:lnTo>
                      <a:lnTo>
                        <a:pt x="196" y="626"/>
                      </a:lnTo>
                      <a:lnTo>
                        <a:pt x="197" y="630"/>
                      </a:lnTo>
                      <a:lnTo>
                        <a:pt x="200" y="634"/>
                      </a:lnTo>
                      <a:lnTo>
                        <a:pt x="202" y="636"/>
                      </a:lnTo>
                      <a:lnTo>
                        <a:pt x="203" y="638"/>
                      </a:lnTo>
                      <a:lnTo>
                        <a:pt x="204" y="641"/>
                      </a:lnTo>
                      <a:lnTo>
                        <a:pt x="204" y="645"/>
                      </a:lnTo>
                      <a:lnTo>
                        <a:pt x="204" y="645"/>
                      </a:lnTo>
                      <a:lnTo>
                        <a:pt x="208" y="647"/>
                      </a:lnTo>
                      <a:lnTo>
                        <a:pt x="212" y="647"/>
                      </a:lnTo>
                      <a:lnTo>
                        <a:pt x="212" y="647"/>
                      </a:lnTo>
                      <a:lnTo>
                        <a:pt x="213" y="652"/>
                      </a:lnTo>
                      <a:lnTo>
                        <a:pt x="215" y="654"/>
                      </a:lnTo>
                      <a:lnTo>
                        <a:pt x="220" y="659"/>
                      </a:lnTo>
                      <a:lnTo>
                        <a:pt x="223" y="664"/>
                      </a:lnTo>
                      <a:lnTo>
                        <a:pt x="226" y="671"/>
                      </a:lnTo>
                      <a:lnTo>
                        <a:pt x="226" y="671"/>
                      </a:lnTo>
                      <a:lnTo>
                        <a:pt x="228" y="672"/>
                      </a:lnTo>
                      <a:lnTo>
                        <a:pt x="229" y="673"/>
                      </a:lnTo>
                      <a:lnTo>
                        <a:pt x="233" y="675"/>
                      </a:lnTo>
                      <a:lnTo>
                        <a:pt x="233" y="675"/>
                      </a:lnTo>
                      <a:lnTo>
                        <a:pt x="235" y="678"/>
                      </a:lnTo>
                      <a:lnTo>
                        <a:pt x="236" y="679"/>
                      </a:lnTo>
                      <a:lnTo>
                        <a:pt x="240" y="679"/>
                      </a:lnTo>
                      <a:lnTo>
                        <a:pt x="240" y="679"/>
                      </a:lnTo>
                      <a:lnTo>
                        <a:pt x="241" y="683"/>
                      </a:lnTo>
                      <a:lnTo>
                        <a:pt x="243" y="687"/>
                      </a:lnTo>
                      <a:lnTo>
                        <a:pt x="249" y="695"/>
                      </a:lnTo>
                      <a:lnTo>
                        <a:pt x="249" y="695"/>
                      </a:lnTo>
                      <a:lnTo>
                        <a:pt x="253" y="699"/>
                      </a:lnTo>
                      <a:lnTo>
                        <a:pt x="253" y="699"/>
                      </a:lnTo>
                      <a:lnTo>
                        <a:pt x="253" y="702"/>
                      </a:lnTo>
                      <a:lnTo>
                        <a:pt x="254" y="704"/>
                      </a:lnTo>
                      <a:lnTo>
                        <a:pt x="254" y="706"/>
                      </a:lnTo>
                      <a:lnTo>
                        <a:pt x="255" y="708"/>
                      </a:lnTo>
                      <a:lnTo>
                        <a:pt x="255" y="708"/>
                      </a:lnTo>
                      <a:lnTo>
                        <a:pt x="258" y="708"/>
                      </a:lnTo>
                      <a:lnTo>
                        <a:pt x="260" y="708"/>
                      </a:lnTo>
                      <a:lnTo>
                        <a:pt x="260" y="708"/>
                      </a:lnTo>
                      <a:lnTo>
                        <a:pt x="261" y="712"/>
                      </a:lnTo>
                      <a:lnTo>
                        <a:pt x="262" y="715"/>
                      </a:lnTo>
                      <a:lnTo>
                        <a:pt x="262" y="715"/>
                      </a:lnTo>
                      <a:lnTo>
                        <a:pt x="264" y="717"/>
                      </a:lnTo>
                      <a:lnTo>
                        <a:pt x="267" y="720"/>
                      </a:lnTo>
                      <a:lnTo>
                        <a:pt x="267" y="720"/>
                      </a:lnTo>
                      <a:lnTo>
                        <a:pt x="269" y="723"/>
                      </a:lnTo>
                      <a:lnTo>
                        <a:pt x="272" y="726"/>
                      </a:lnTo>
                      <a:lnTo>
                        <a:pt x="275" y="728"/>
                      </a:lnTo>
                      <a:lnTo>
                        <a:pt x="283" y="728"/>
                      </a:lnTo>
                      <a:lnTo>
                        <a:pt x="283" y="728"/>
                      </a:lnTo>
                      <a:lnTo>
                        <a:pt x="282" y="733"/>
                      </a:lnTo>
                      <a:lnTo>
                        <a:pt x="283" y="736"/>
                      </a:lnTo>
                      <a:lnTo>
                        <a:pt x="284" y="738"/>
                      </a:lnTo>
                      <a:lnTo>
                        <a:pt x="286" y="740"/>
                      </a:lnTo>
                      <a:lnTo>
                        <a:pt x="290" y="742"/>
                      </a:lnTo>
                      <a:lnTo>
                        <a:pt x="292" y="744"/>
                      </a:lnTo>
                      <a:lnTo>
                        <a:pt x="293" y="746"/>
                      </a:lnTo>
                      <a:lnTo>
                        <a:pt x="293" y="746"/>
                      </a:lnTo>
                      <a:lnTo>
                        <a:pt x="297" y="745"/>
                      </a:lnTo>
                      <a:lnTo>
                        <a:pt x="300" y="746"/>
                      </a:lnTo>
                      <a:lnTo>
                        <a:pt x="303" y="747"/>
                      </a:lnTo>
                      <a:lnTo>
                        <a:pt x="305" y="749"/>
                      </a:lnTo>
                      <a:lnTo>
                        <a:pt x="309" y="753"/>
                      </a:lnTo>
                      <a:lnTo>
                        <a:pt x="311" y="755"/>
                      </a:lnTo>
                      <a:lnTo>
                        <a:pt x="313" y="756"/>
                      </a:lnTo>
                      <a:lnTo>
                        <a:pt x="313" y="756"/>
                      </a:lnTo>
                      <a:lnTo>
                        <a:pt x="316" y="756"/>
                      </a:lnTo>
                      <a:lnTo>
                        <a:pt x="318" y="756"/>
                      </a:lnTo>
                      <a:lnTo>
                        <a:pt x="318" y="756"/>
                      </a:lnTo>
                      <a:lnTo>
                        <a:pt x="318" y="758"/>
                      </a:lnTo>
                      <a:lnTo>
                        <a:pt x="318" y="760"/>
                      </a:lnTo>
                      <a:lnTo>
                        <a:pt x="318" y="760"/>
                      </a:lnTo>
                      <a:lnTo>
                        <a:pt x="320" y="761"/>
                      </a:lnTo>
                      <a:lnTo>
                        <a:pt x="322" y="761"/>
                      </a:lnTo>
                      <a:lnTo>
                        <a:pt x="324" y="761"/>
                      </a:lnTo>
                      <a:lnTo>
                        <a:pt x="325" y="762"/>
                      </a:lnTo>
                      <a:lnTo>
                        <a:pt x="325" y="762"/>
                      </a:lnTo>
                      <a:lnTo>
                        <a:pt x="328" y="767"/>
                      </a:lnTo>
                      <a:lnTo>
                        <a:pt x="330" y="773"/>
                      </a:lnTo>
                      <a:lnTo>
                        <a:pt x="333" y="778"/>
                      </a:lnTo>
                      <a:lnTo>
                        <a:pt x="336" y="782"/>
                      </a:lnTo>
                      <a:lnTo>
                        <a:pt x="336" y="782"/>
                      </a:lnTo>
                      <a:lnTo>
                        <a:pt x="340" y="785"/>
                      </a:lnTo>
                      <a:lnTo>
                        <a:pt x="343" y="788"/>
                      </a:lnTo>
                      <a:lnTo>
                        <a:pt x="346" y="790"/>
                      </a:lnTo>
                      <a:lnTo>
                        <a:pt x="350" y="794"/>
                      </a:lnTo>
                      <a:lnTo>
                        <a:pt x="350" y="794"/>
                      </a:lnTo>
                      <a:lnTo>
                        <a:pt x="353" y="793"/>
                      </a:lnTo>
                      <a:lnTo>
                        <a:pt x="357" y="793"/>
                      </a:lnTo>
                      <a:lnTo>
                        <a:pt x="362" y="794"/>
                      </a:lnTo>
                      <a:lnTo>
                        <a:pt x="365" y="796"/>
                      </a:lnTo>
                      <a:lnTo>
                        <a:pt x="365" y="796"/>
                      </a:lnTo>
                      <a:lnTo>
                        <a:pt x="368" y="800"/>
                      </a:lnTo>
                      <a:lnTo>
                        <a:pt x="368" y="800"/>
                      </a:lnTo>
                      <a:lnTo>
                        <a:pt x="370" y="799"/>
                      </a:lnTo>
                      <a:lnTo>
                        <a:pt x="372" y="798"/>
                      </a:lnTo>
                      <a:lnTo>
                        <a:pt x="372" y="798"/>
                      </a:lnTo>
                      <a:lnTo>
                        <a:pt x="372" y="799"/>
                      </a:lnTo>
                      <a:lnTo>
                        <a:pt x="374" y="800"/>
                      </a:lnTo>
                      <a:lnTo>
                        <a:pt x="374" y="800"/>
                      </a:lnTo>
                      <a:lnTo>
                        <a:pt x="377" y="802"/>
                      </a:lnTo>
                      <a:lnTo>
                        <a:pt x="381" y="805"/>
                      </a:lnTo>
                      <a:lnTo>
                        <a:pt x="381" y="805"/>
                      </a:lnTo>
                      <a:lnTo>
                        <a:pt x="387" y="809"/>
                      </a:lnTo>
                      <a:lnTo>
                        <a:pt x="391" y="810"/>
                      </a:lnTo>
                      <a:lnTo>
                        <a:pt x="396" y="811"/>
                      </a:lnTo>
                      <a:lnTo>
                        <a:pt x="396" y="811"/>
                      </a:lnTo>
                      <a:lnTo>
                        <a:pt x="398" y="816"/>
                      </a:lnTo>
                      <a:lnTo>
                        <a:pt x="402" y="820"/>
                      </a:lnTo>
                      <a:lnTo>
                        <a:pt x="402" y="820"/>
                      </a:lnTo>
                      <a:lnTo>
                        <a:pt x="404" y="821"/>
                      </a:lnTo>
                      <a:lnTo>
                        <a:pt x="406" y="820"/>
                      </a:lnTo>
                      <a:lnTo>
                        <a:pt x="408" y="820"/>
                      </a:lnTo>
                      <a:lnTo>
                        <a:pt x="410" y="820"/>
                      </a:lnTo>
                      <a:lnTo>
                        <a:pt x="410" y="820"/>
                      </a:lnTo>
                      <a:lnTo>
                        <a:pt x="411" y="823"/>
                      </a:lnTo>
                      <a:lnTo>
                        <a:pt x="412" y="825"/>
                      </a:lnTo>
                      <a:lnTo>
                        <a:pt x="412" y="825"/>
                      </a:lnTo>
                      <a:lnTo>
                        <a:pt x="413" y="825"/>
                      </a:lnTo>
                      <a:lnTo>
                        <a:pt x="414" y="824"/>
                      </a:lnTo>
                      <a:lnTo>
                        <a:pt x="415" y="823"/>
                      </a:lnTo>
                      <a:lnTo>
                        <a:pt x="417" y="823"/>
                      </a:lnTo>
                      <a:lnTo>
                        <a:pt x="417" y="823"/>
                      </a:lnTo>
                      <a:lnTo>
                        <a:pt x="418" y="825"/>
                      </a:lnTo>
                      <a:lnTo>
                        <a:pt x="419" y="827"/>
                      </a:lnTo>
                      <a:lnTo>
                        <a:pt x="419" y="827"/>
                      </a:lnTo>
                      <a:lnTo>
                        <a:pt x="420" y="827"/>
                      </a:lnTo>
                      <a:lnTo>
                        <a:pt x="423" y="826"/>
                      </a:lnTo>
                      <a:lnTo>
                        <a:pt x="424" y="825"/>
                      </a:lnTo>
                      <a:lnTo>
                        <a:pt x="424" y="825"/>
                      </a:lnTo>
                      <a:lnTo>
                        <a:pt x="426" y="827"/>
                      </a:lnTo>
                      <a:lnTo>
                        <a:pt x="428" y="829"/>
                      </a:lnTo>
                      <a:lnTo>
                        <a:pt x="428" y="829"/>
                      </a:lnTo>
                      <a:lnTo>
                        <a:pt x="431" y="830"/>
                      </a:lnTo>
                      <a:lnTo>
                        <a:pt x="435" y="831"/>
                      </a:lnTo>
                      <a:lnTo>
                        <a:pt x="435" y="831"/>
                      </a:lnTo>
                      <a:lnTo>
                        <a:pt x="439" y="835"/>
                      </a:lnTo>
                      <a:lnTo>
                        <a:pt x="444" y="839"/>
                      </a:lnTo>
                      <a:lnTo>
                        <a:pt x="444" y="839"/>
                      </a:lnTo>
                      <a:lnTo>
                        <a:pt x="457" y="839"/>
                      </a:lnTo>
                      <a:lnTo>
                        <a:pt x="457" y="839"/>
                      </a:lnTo>
                      <a:lnTo>
                        <a:pt x="458" y="841"/>
                      </a:lnTo>
                      <a:lnTo>
                        <a:pt x="459" y="843"/>
                      </a:lnTo>
                      <a:lnTo>
                        <a:pt x="464" y="846"/>
                      </a:lnTo>
                      <a:lnTo>
                        <a:pt x="467" y="848"/>
                      </a:lnTo>
                      <a:lnTo>
                        <a:pt x="471" y="851"/>
                      </a:lnTo>
                      <a:lnTo>
                        <a:pt x="471" y="851"/>
                      </a:lnTo>
                      <a:lnTo>
                        <a:pt x="486" y="854"/>
                      </a:lnTo>
                      <a:lnTo>
                        <a:pt x="493" y="855"/>
                      </a:lnTo>
                      <a:lnTo>
                        <a:pt x="495" y="857"/>
                      </a:lnTo>
                      <a:lnTo>
                        <a:pt x="497" y="859"/>
                      </a:lnTo>
                      <a:lnTo>
                        <a:pt x="497" y="859"/>
                      </a:lnTo>
                      <a:lnTo>
                        <a:pt x="499" y="859"/>
                      </a:lnTo>
                      <a:lnTo>
                        <a:pt x="502" y="858"/>
                      </a:lnTo>
                      <a:lnTo>
                        <a:pt x="505" y="857"/>
                      </a:lnTo>
                      <a:lnTo>
                        <a:pt x="505" y="857"/>
                      </a:lnTo>
                      <a:lnTo>
                        <a:pt x="506" y="857"/>
                      </a:lnTo>
                      <a:lnTo>
                        <a:pt x="508" y="858"/>
                      </a:lnTo>
                      <a:lnTo>
                        <a:pt x="511" y="861"/>
                      </a:lnTo>
                      <a:lnTo>
                        <a:pt x="511" y="861"/>
                      </a:lnTo>
                      <a:lnTo>
                        <a:pt x="515" y="862"/>
                      </a:lnTo>
                      <a:lnTo>
                        <a:pt x="520" y="863"/>
                      </a:lnTo>
                      <a:lnTo>
                        <a:pt x="520" y="863"/>
                      </a:lnTo>
                      <a:lnTo>
                        <a:pt x="520" y="864"/>
                      </a:lnTo>
                      <a:lnTo>
                        <a:pt x="521" y="865"/>
                      </a:lnTo>
                      <a:lnTo>
                        <a:pt x="522" y="865"/>
                      </a:lnTo>
                      <a:lnTo>
                        <a:pt x="522" y="865"/>
                      </a:lnTo>
                      <a:lnTo>
                        <a:pt x="525" y="866"/>
                      </a:lnTo>
                      <a:lnTo>
                        <a:pt x="528" y="867"/>
                      </a:lnTo>
                      <a:lnTo>
                        <a:pt x="531" y="869"/>
                      </a:lnTo>
                      <a:lnTo>
                        <a:pt x="531" y="869"/>
                      </a:lnTo>
                      <a:lnTo>
                        <a:pt x="535" y="871"/>
                      </a:lnTo>
                      <a:lnTo>
                        <a:pt x="538" y="872"/>
                      </a:lnTo>
                      <a:lnTo>
                        <a:pt x="542" y="872"/>
                      </a:lnTo>
                      <a:lnTo>
                        <a:pt x="542" y="872"/>
                      </a:lnTo>
                      <a:lnTo>
                        <a:pt x="543" y="875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47" y="879"/>
                      </a:lnTo>
                      <a:lnTo>
                        <a:pt x="549" y="879"/>
                      </a:lnTo>
                      <a:lnTo>
                        <a:pt x="552" y="878"/>
                      </a:lnTo>
                      <a:lnTo>
                        <a:pt x="553" y="877"/>
                      </a:lnTo>
                      <a:lnTo>
                        <a:pt x="553" y="877"/>
                      </a:lnTo>
                      <a:lnTo>
                        <a:pt x="554" y="881"/>
                      </a:lnTo>
                      <a:lnTo>
                        <a:pt x="554" y="881"/>
                      </a:lnTo>
                      <a:lnTo>
                        <a:pt x="567" y="880"/>
                      </a:lnTo>
                      <a:lnTo>
                        <a:pt x="569" y="881"/>
                      </a:lnTo>
                      <a:lnTo>
                        <a:pt x="572" y="881"/>
                      </a:lnTo>
                      <a:lnTo>
                        <a:pt x="574" y="883"/>
                      </a:lnTo>
                      <a:lnTo>
                        <a:pt x="576" y="885"/>
                      </a:lnTo>
                      <a:lnTo>
                        <a:pt x="576" y="885"/>
                      </a:lnTo>
                      <a:lnTo>
                        <a:pt x="582" y="884"/>
                      </a:lnTo>
                      <a:lnTo>
                        <a:pt x="590" y="884"/>
                      </a:lnTo>
                      <a:lnTo>
                        <a:pt x="594" y="885"/>
                      </a:lnTo>
                      <a:lnTo>
                        <a:pt x="596" y="887"/>
                      </a:lnTo>
                      <a:lnTo>
                        <a:pt x="599" y="889"/>
                      </a:lnTo>
                      <a:lnTo>
                        <a:pt x="600" y="892"/>
                      </a:lnTo>
                      <a:lnTo>
                        <a:pt x="600" y="892"/>
                      </a:lnTo>
                      <a:lnTo>
                        <a:pt x="602" y="890"/>
                      </a:lnTo>
                      <a:lnTo>
                        <a:pt x="604" y="890"/>
                      </a:lnTo>
                      <a:lnTo>
                        <a:pt x="608" y="891"/>
                      </a:lnTo>
                      <a:lnTo>
                        <a:pt x="611" y="892"/>
                      </a:lnTo>
                      <a:lnTo>
                        <a:pt x="614" y="895"/>
                      </a:lnTo>
                      <a:lnTo>
                        <a:pt x="614" y="895"/>
                      </a:lnTo>
                      <a:lnTo>
                        <a:pt x="618" y="896"/>
                      </a:lnTo>
                      <a:lnTo>
                        <a:pt x="620" y="897"/>
                      </a:lnTo>
                      <a:lnTo>
                        <a:pt x="621" y="899"/>
                      </a:lnTo>
                      <a:lnTo>
                        <a:pt x="621" y="899"/>
                      </a:lnTo>
                      <a:lnTo>
                        <a:pt x="623" y="899"/>
                      </a:lnTo>
                      <a:lnTo>
                        <a:pt x="626" y="899"/>
                      </a:lnTo>
                      <a:lnTo>
                        <a:pt x="632" y="900"/>
                      </a:lnTo>
                      <a:lnTo>
                        <a:pt x="638" y="902"/>
                      </a:lnTo>
                      <a:lnTo>
                        <a:pt x="643" y="903"/>
                      </a:lnTo>
                      <a:lnTo>
                        <a:pt x="643" y="903"/>
                      </a:lnTo>
                      <a:lnTo>
                        <a:pt x="649" y="903"/>
                      </a:lnTo>
                      <a:lnTo>
                        <a:pt x="654" y="903"/>
                      </a:lnTo>
                      <a:lnTo>
                        <a:pt x="656" y="903"/>
                      </a:lnTo>
                      <a:lnTo>
                        <a:pt x="658" y="904"/>
                      </a:lnTo>
                      <a:lnTo>
                        <a:pt x="660" y="905"/>
                      </a:lnTo>
                      <a:lnTo>
                        <a:pt x="661" y="908"/>
                      </a:lnTo>
                      <a:lnTo>
                        <a:pt x="661" y="908"/>
                      </a:lnTo>
                      <a:lnTo>
                        <a:pt x="665" y="906"/>
                      </a:lnTo>
                      <a:lnTo>
                        <a:pt x="669" y="906"/>
                      </a:lnTo>
                      <a:lnTo>
                        <a:pt x="679" y="908"/>
                      </a:lnTo>
                      <a:lnTo>
                        <a:pt x="679" y="908"/>
                      </a:lnTo>
                      <a:lnTo>
                        <a:pt x="679" y="906"/>
                      </a:lnTo>
                      <a:lnTo>
                        <a:pt x="680" y="905"/>
                      </a:lnTo>
                      <a:lnTo>
                        <a:pt x="681" y="906"/>
                      </a:lnTo>
                      <a:lnTo>
                        <a:pt x="681" y="906"/>
                      </a:lnTo>
                      <a:lnTo>
                        <a:pt x="683" y="908"/>
                      </a:lnTo>
                      <a:lnTo>
                        <a:pt x="684" y="909"/>
                      </a:lnTo>
                      <a:lnTo>
                        <a:pt x="693" y="908"/>
                      </a:lnTo>
                      <a:lnTo>
                        <a:pt x="693" y="908"/>
                      </a:lnTo>
                      <a:lnTo>
                        <a:pt x="701" y="908"/>
                      </a:lnTo>
                      <a:lnTo>
                        <a:pt x="701" y="908"/>
                      </a:lnTo>
                      <a:lnTo>
                        <a:pt x="706" y="909"/>
                      </a:lnTo>
                      <a:lnTo>
                        <a:pt x="711" y="910"/>
                      </a:lnTo>
                      <a:lnTo>
                        <a:pt x="711" y="910"/>
                      </a:lnTo>
                      <a:lnTo>
                        <a:pt x="715" y="915"/>
                      </a:lnTo>
                      <a:lnTo>
                        <a:pt x="715" y="915"/>
                      </a:lnTo>
                      <a:lnTo>
                        <a:pt x="716" y="915"/>
                      </a:lnTo>
                      <a:lnTo>
                        <a:pt x="717" y="914"/>
                      </a:lnTo>
                      <a:lnTo>
                        <a:pt x="717" y="912"/>
                      </a:lnTo>
                      <a:lnTo>
                        <a:pt x="717" y="912"/>
                      </a:lnTo>
                      <a:lnTo>
                        <a:pt x="718" y="912"/>
                      </a:lnTo>
                      <a:lnTo>
                        <a:pt x="719" y="914"/>
                      </a:lnTo>
                      <a:lnTo>
                        <a:pt x="719" y="915"/>
                      </a:lnTo>
                      <a:lnTo>
                        <a:pt x="719" y="915"/>
                      </a:lnTo>
                      <a:lnTo>
                        <a:pt x="726" y="915"/>
                      </a:lnTo>
                      <a:lnTo>
                        <a:pt x="733" y="915"/>
                      </a:lnTo>
                      <a:lnTo>
                        <a:pt x="733" y="915"/>
                      </a:lnTo>
                      <a:lnTo>
                        <a:pt x="739" y="916"/>
                      </a:lnTo>
                      <a:lnTo>
                        <a:pt x="743" y="916"/>
                      </a:lnTo>
                      <a:lnTo>
                        <a:pt x="746" y="917"/>
                      </a:lnTo>
                      <a:lnTo>
                        <a:pt x="746" y="917"/>
                      </a:lnTo>
                      <a:lnTo>
                        <a:pt x="747" y="918"/>
                      </a:lnTo>
                      <a:lnTo>
                        <a:pt x="748" y="919"/>
                      </a:lnTo>
                      <a:lnTo>
                        <a:pt x="749" y="921"/>
                      </a:lnTo>
                      <a:lnTo>
                        <a:pt x="750" y="921"/>
                      </a:lnTo>
                      <a:lnTo>
                        <a:pt x="750" y="921"/>
                      </a:lnTo>
                      <a:lnTo>
                        <a:pt x="755" y="922"/>
                      </a:lnTo>
                      <a:lnTo>
                        <a:pt x="760" y="921"/>
                      </a:lnTo>
                      <a:lnTo>
                        <a:pt x="764" y="921"/>
                      </a:lnTo>
                      <a:lnTo>
                        <a:pt x="766" y="922"/>
                      </a:lnTo>
                      <a:lnTo>
                        <a:pt x="768" y="924"/>
                      </a:lnTo>
                      <a:lnTo>
                        <a:pt x="768" y="924"/>
                      </a:lnTo>
                      <a:lnTo>
                        <a:pt x="772" y="922"/>
                      </a:lnTo>
                      <a:lnTo>
                        <a:pt x="775" y="920"/>
                      </a:lnTo>
                      <a:lnTo>
                        <a:pt x="777" y="919"/>
                      </a:lnTo>
                      <a:lnTo>
                        <a:pt x="780" y="917"/>
                      </a:lnTo>
                      <a:lnTo>
                        <a:pt x="780" y="917"/>
                      </a:lnTo>
                      <a:lnTo>
                        <a:pt x="782" y="919"/>
                      </a:lnTo>
                      <a:lnTo>
                        <a:pt x="786" y="920"/>
                      </a:lnTo>
                      <a:lnTo>
                        <a:pt x="795" y="921"/>
                      </a:lnTo>
                      <a:lnTo>
                        <a:pt x="803" y="921"/>
                      </a:lnTo>
                      <a:lnTo>
                        <a:pt x="806" y="922"/>
                      </a:lnTo>
                      <a:lnTo>
                        <a:pt x="809" y="924"/>
                      </a:lnTo>
                      <a:lnTo>
                        <a:pt x="809" y="924"/>
                      </a:lnTo>
                      <a:lnTo>
                        <a:pt x="810" y="924"/>
                      </a:lnTo>
                      <a:lnTo>
                        <a:pt x="811" y="924"/>
                      </a:lnTo>
                      <a:lnTo>
                        <a:pt x="816" y="924"/>
                      </a:lnTo>
                      <a:lnTo>
                        <a:pt x="816" y="924"/>
                      </a:lnTo>
                      <a:lnTo>
                        <a:pt x="825" y="923"/>
                      </a:lnTo>
                      <a:lnTo>
                        <a:pt x="836" y="924"/>
                      </a:lnTo>
                      <a:lnTo>
                        <a:pt x="836" y="924"/>
                      </a:lnTo>
                      <a:lnTo>
                        <a:pt x="847" y="925"/>
                      </a:lnTo>
                      <a:lnTo>
                        <a:pt x="855" y="926"/>
                      </a:lnTo>
                      <a:lnTo>
                        <a:pt x="863" y="926"/>
                      </a:lnTo>
                      <a:lnTo>
                        <a:pt x="863" y="926"/>
                      </a:lnTo>
                      <a:lnTo>
                        <a:pt x="866" y="925"/>
                      </a:lnTo>
                      <a:lnTo>
                        <a:pt x="868" y="924"/>
                      </a:lnTo>
                      <a:lnTo>
                        <a:pt x="871" y="923"/>
                      </a:lnTo>
                      <a:lnTo>
                        <a:pt x="877" y="924"/>
                      </a:lnTo>
                      <a:lnTo>
                        <a:pt x="877" y="924"/>
                      </a:lnTo>
                      <a:lnTo>
                        <a:pt x="878" y="925"/>
                      </a:lnTo>
                      <a:lnTo>
                        <a:pt x="879" y="926"/>
                      </a:lnTo>
                      <a:lnTo>
                        <a:pt x="879" y="926"/>
                      </a:lnTo>
                      <a:lnTo>
                        <a:pt x="882" y="925"/>
                      </a:lnTo>
                      <a:lnTo>
                        <a:pt x="884" y="924"/>
                      </a:lnTo>
                      <a:lnTo>
                        <a:pt x="885" y="924"/>
                      </a:lnTo>
                      <a:lnTo>
                        <a:pt x="887" y="926"/>
                      </a:lnTo>
                      <a:lnTo>
                        <a:pt x="887" y="926"/>
                      </a:lnTo>
                      <a:lnTo>
                        <a:pt x="896" y="926"/>
                      </a:lnTo>
                      <a:lnTo>
                        <a:pt x="907" y="926"/>
                      </a:lnTo>
                      <a:lnTo>
                        <a:pt x="907" y="926"/>
                      </a:lnTo>
                      <a:lnTo>
                        <a:pt x="919" y="924"/>
                      </a:lnTo>
                      <a:lnTo>
                        <a:pt x="926" y="923"/>
                      </a:lnTo>
                      <a:lnTo>
                        <a:pt x="934" y="924"/>
                      </a:lnTo>
                      <a:lnTo>
                        <a:pt x="934" y="924"/>
                      </a:lnTo>
                      <a:lnTo>
                        <a:pt x="941" y="925"/>
                      </a:lnTo>
                      <a:lnTo>
                        <a:pt x="945" y="926"/>
                      </a:lnTo>
                      <a:lnTo>
                        <a:pt x="948" y="926"/>
                      </a:lnTo>
                      <a:lnTo>
                        <a:pt x="948" y="926"/>
                      </a:lnTo>
                      <a:lnTo>
                        <a:pt x="950" y="925"/>
                      </a:lnTo>
                      <a:lnTo>
                        <a:pt x="952" y="924"/>
                      </a:lnTo>
                      <a:lnTo>
                        <a:pt x="954" y="922"/>
                      </a:lnTo>
                      <a:lnTo>
                        <a:pt x="957" y="921"/>
                      </a:lnTo>
                      <a:lnTo>
                        <a:pt x="957" y="921"/>
                      </a:lnTo>
                      <a:lnTo>
                        <a:pt x="962" y="921"/>
                      </a:lnTo>
                      <a:lnTo>
                        <a:pt x="967" y="920"/>
                      </a:lnTo>
                      <a:lnTo>
                        <a:pt x="973" y="920"/>
                      </a:lnTo>
                      <a:lnTo>
                        <a:pt x="980" y="919"/>
                      </a:lnTo>
                      <a:lnTo>
                        <a:pt x="980" y="919"/>
                      </a:lnTo>
                      <a:lnTo>
                        <a:pt x="986" y="917"/>
                      </a:lnTo>
                      <a:lnTo>
                        <a:pt x="986" y="917"/>
                      </a:lnTo>
                      <a:lnTo>
                        <a:pt x="988" y="917"/>
                      </a:lnTo>
                      <a:lnTo>
                        <a:pt x="990" y="917"/>
                      </a:lnTo>
                      <a:lnTo>
                        <a:pt x="990" y="917"/>
                      </a:lnTo>
                      <a:lnTo>
                        <a:pt x="992" y="916"/>
                      </a:lnTo>
                      <a:lnTo>
                        <a:pt x="994" y="915"/>
                      </a:lnTo>
                      <a:lnTo>
                        <a:pt x="1000" y="915"/>
                      </a:lnTo>
                      <a:lnTo>
                        <a:pt x="1000" y="915"/>
                      </a:lnTo>
                      <a:lnTo>
                        <a:pt x="1012" y="912"/>
                      </a:lnTo>
                      <a:lnTo>
                        <a:pt x="1026" y="910"/>
                      </a:lnTo>
                      <a:lnTo>
                        <a:pt x="1026" y="910"/>
                      </a:lnTo>
                      <a:lnTo>
                        <a:pt x="1037" y="908"/>
                      </a:lnTo>
                      <a:lnTo>
                        <a:pt x="1037" y="908"/>
                      </a:lnTo>
                      <a:lnTo>
                        <a:pt x="1046" y="904"/>
                      </a:lnTo>
                      <a:lnTo>
                        <a:pt x="1049" y="902"/>
                      </a:lnTo>
                      <a:lnTo>
                        <a:pt x="1053" y="901"/>
                      </a:lnTo>
                      <a:lnTo>
                        <a:pt x="1053" y="901"/>
                      </a:lnTo>
                      <a:lnTo>
                        <a:pt x="1058" y="901"/>
                      </a:lnTo>
                      <a:lnTo>
                        <a:pt x="1064" y="900"/>
                      </a:lnTo>
                      <a:lnTo>
                        <a:pt x="1069" y="900"/>
                      </a:lnTo>
                      <a:lnTo>
                        <a:pt x="1073" y="899"/>
                      </a:lnTo>
                      <a:lnTo>
                        <a:pt x="1073" y="899"/>
                      </a:lnTo>
                      <a:lnTo>
                        <a:pt x="1075" y="899"/>
                      </a:lnTo>
                      <a:lnTo>
                        <a:pt x="1077" y="899"/>
                      </a:lnTo>
                      <a:lnTo>
                        <a:pt x="1077" y="899"/>
                      </a:lnTo>
                      <a:lnTo>
                        <a:pt x="1079" y="898"/>
                      </a:lnTo>
                      <a:lnTo>
                        <a:pt x="1082" y="898"/>
                      </a:lnTo>
                      <a:lnTo>
                        <a:pt x="1085" y="898"/>
                      </a:lnTo>
                      <a:lnTo>
                        <a:pt x="1089" y="897"/>
                      </a:lnTo>
                      <a:lnTo>
                        <a:pt x="1089" y="897"/>
                      </a:lnTo>
                      <a:lnTo>
                        <a:pt x="1096" y="892"/>
                      </a:lnTo>
                      <a:lnTo>
                        <a:pt x="1103" y="887"/>
                      </a:lnTo>
                      <a:lnTo>
                        <a:pt x="1103" y="887"/>
                      </a:lnTo>
                      <a:lnTo>
                        <a:pt x="1111" y="887"/>
                      </a:lnTo>
                      <a:lnTo>
                        <a:pt x="1117" y="885"/>
                      </a:lnTo>
                      <a:lnTo>
                        <a:pt x="1125" y="883"/>
                      </a:lnTo>
                      <a:lnTo>
                        <a:pt x="1132" y="881"/>
                      </a:lnTo>
                      <a:lnTo>
                        <a:pt x="1132" y="881"/>
                      </a:lnTo>
                      <a:lnTo>
                        <a:pt x="1133" y="881"/>
                      </a:lnTo>
                      <a:lnTo>
                        <a:pt x="1133" y="879"/>
                      </a:lnTo>
                      <a:lnTo>
                        <a:pt x="1133" y="878"/>
                      </a:lnTo>
                      <a:lnTo>
                        <a:pt x="1134" y="877"/>
                      </a:lnTo>
                      <a:lnTo>
                        <a:pt x="1134" y="877"/>
                      </a:lnTo>
                      <a:lnTo>
                        <a:pt x="1136" y="876"/>
                      </a:lnTo>
                      <a:lnTo>
                        <a:pt x="1139" y="876"/>
                      </a:lnTo>
                      <a:lnTo>
                        <a:pt x="1143" y="875"/>
                      </a:lnTo>
                      <a:lnTo>
                        <a:pt x="1143" y="874"/>
                      </a:lnTo>
                      <a:lnTo>
                        <a:pt x="1143" y="872"/>
                      </a:lnTo>
                      <a:lnTo>
                        <a:pt x="1143" y="872"/>
                      </a:lnTo>
                      <a:lnTo>
                        <a:pt x="1148" y="872"/>
                      </a:lnTo>
                      <a:lnTo>
                        <a:pt x="1152" y="870"/>
                      </a:lnTo>
                      <a:lnTo>
                        <a:pt x="1155" y="869"/>
                      </a:lnTo>
                      <a:lnTo>
                        <a:pt x="1160" y="869"/>
                      </a:lnTo>
                      <a:lnTo>
                        <a:pt x="1160" y="869"/>
                      </a:lnTo>
                      <a:lnTo>
                        <a:pt x="1165" y="867"/>
                      </a:lnTo>
                      <a:lnTo>
                        <a:pt x="1169" y="865"/>
                      </a:lnTo>
                      <a:lnTo>
                        <a:pt x="1172" y="863"/>
                      </a:lnTo>
                      <a:lnTo>
                        <a:pt x="1174" y="861"/>
                      </a:lnTo>
                      <a:lnTo>
                        <a:pt x="1174" y="859"/>
                      </a:lnTo>
                      <a:lnTo>
                        <a:pt x="1174" y="859"/>
                      </a:lnTo>
                      <a:lnTo>
                        <a:pt x="1177" y="859"/>
                      </a:lnTo>
                      <a:lnTo>
                        <a:pt x="1180" y="858"/>
                      </a:lnTo>
                      <a:lnTo>
                        <a:pt x="1182" y="857"/>
                      </a:lnTo>
                      <a:lnTo>
                        <a:pt x="1184" y="854"/>
                      </a:lnTo>
                      <a:lnTo>
                        <a:pt x="1184" y="854"/>
                      </a:lnTo>
                      <a:lnTo>
                        <a:pt x="1188" y="855"/>
                      </a:lnTo>
                      <a:lnTo>
                        <a:pt x="1191" y="854"/>
                      </a:lnTo>
                      <a:lnTo>
                        <a:pt x="1193" y="853"/>
                      </a:lnTo>
                      <a:lnTo>
                        <a:pt x="1196" y="851"/>
                      </a:lnTo>
                      <a:lnTo>
                        <a:pt x="1196" y="851"/>
                      </a:lnTo>
                      <a:lnTo>
                        <a:pt x="1199" y="851"/>
                      </a:lnTo>
                      <a:lnTo>
                        <a:pt x="1200" y="849"/>
                      </a:lnTo>
                      <a:lnTo>
                        <a:pt x="1204" y="845"/>
                      </a:lnTo>
                      <a:lnTo>
                        <a:pt x="1204" y="845"/>
                      </a:lnTo>
                      <a:lnTo>
                        <a:pt x="1208" y="843"/>
                      </a:lnTo>
                      <a:lnTo>
                        <a:pt x="1209" y="842"/>
                      </a:lnTo>
                      <a:lnTo>
                        <a:pt x="1210" y="841"/>
                      </a:lnTo>
                      <a:lnTo>
                        <a:pt x="1210" y="841"/>
                      </a:lnTo>
                      <a:lnTo>
                        <a:pt x="1215" y="841"/>
                      </a:lnTo>
                      <a:lnTo>
                        <a:pt x="1218" y="840"/>
                      </a:lnTo>
                      <a:lnTo>
                        <a:pt x="1226" y="839"/>
                      </a:lnTo>
                      <a:lnTo>
                        <a:pt x="1226" y="839"/>
                      </a:lnTo>
                      <a:lnTo>
                        <a:pt x="1228" y="838"/>
                      </a:lnTo>
                      <a:lnTo>
                        <a:pt x="1229" y="837"/>
                      </a:lnTo>
                      <a:lnTo>
                        <a:pt x="1230" y="834"/>
                      </a:lnTo>
                      <a:lnTo>
                        <a:pt x="1230" y="834"/>
                      </a:lnTo>
                      <a:lnTo>
                        <a:pt x="1234" y="833"/>
                      </a:lnTo>
                      <a:lnTo>
                        <a:pt x="1237" y="831"/>
                      </a:lnTo>
                      <a:lnTo>
                        <a:pt x="1237" y="831"/>
                      </a:lnTo>
                      <a:lnTo>
                        <a:pt x="1249" y="822"/>
                      </a:lnTo>
                      <a:lnTo>
                        <a:pt x="1255" y="818"/>
                      </a:lnTo>
                      <a:lnTo>
                        <a:pt x="1261" y="814"/>
                      </a:lnTo>
                      <a:lnTo>
                        <a:pt x="1261" y="814"/>
                      </a:lnTo>
                      <a:lnTo>
                        <a:pt x="1263" y="813"/>
                      </a:lnTo>
                      <a:lnTo>
                        <a:pt x="1264" y="810"/>
                      </a:lnTo>
                      <a:lnTo>
                        <a:pt x="1264" y="808"/>
                      </a:lnTo>
                      <a:lnTo>
                        <a:pt x="1267" y="807"/>
                      </a:lnTo>
                      <a:lnTo>
                        <a:pt x="1267" y="807"/>
                      </a:lnTo>
                      <a:lnTo>
                        <a:pt x="1269" y="807"/>
                      </a:lnTo>
                      <a:lnTo>
                        <a:pt x="1271" y="807"/>
                      </a:lnTo>
                      <a:lnTo>
                        <a:pt x="1271" y="807"/>
                      </a:lnTo>
                      <a:lnTo>
                        <a:pt x="1273" y="804"/>
                      </a:lnTo>
                      <a:lnTo>
                        <a:pt x="1275" y="802"/>
                      </a:lnTo>
                      <a:lnTo>
                        <a:pt x="1275" y="802"/>
                      </a:lnTo>
                      <a:lnTo>
                        <a:pt x="1279" y="801"/>
                      </a:lnTo>
                      <a:lnTo>
                        <a:pt x="1281" y="800"/>
                      </a:lnTo>
                      <a:lnTo>
                        <a:pt x="1281" y="798"/>
                      </a:lnTo>
                      <a:lnTo>
                        <a:pt x="1281" y="798"/>
                      </a:lnTo>
                      <a:lnTo>
                        <a:pt x="1282" y="797"/>
                      </a:lnTo>
                      <a:lnTo>
                        <a:pt x="1283" y="796"/>
                      </a:lnTo>
                      <a:lnTo>
                        <a:pt x="1287" y="796"/>
                      </a:lnTo>
                      <a:lnTo>
                        <a:pt x="1287" y="796"/>
                      </a:lnTo>
                      <a:lnTo>
                        <a:pt x="1290" y="794"/>
                      </a:lnTo>
                      <a:lnTo>
                        <a:pt x="1293" y="792"/>
                      </a:lnTo>
                      <a:lnTo>
                        <a:pt x="1293" y="792"/>
                      </a:lnTo>
                      <a:lnTo>
                        <a:pt x="1302" y="787"/>
                      </a:lnTo>
                      <a:lnTo>
                        <a:pt x="1302" y="787"/>
                      </a:lnTo>
                      <a:lnTo>
                        <a:pt x="1304" y="784"/>
                      </a:lnTo>
                      <a:lnTo>
                        <a:pt x="1307" y="781"/>
                      </a:lnTo>
                      <a:lnTo>
                        <a:pt x="1310" y="780"/>
                      </a:lnTo>
                      <a:lnTo>
                        <a:pt x="1311" y="779"/>
                      </a:lnTo>
                      <a:lnTo>
                        <a:pt x="1313" y="780"/>
                      </a:lnTo>
                      <a:lnTo>
                        <a:pt x="1313" y="780"/>
                      </a:lnTo>
                      <a:lnTo>
                        <a:pt x="1315" y="778"/>
                      </a:lnTo>
                      <a:lnTo>
                        <a:pt x="1315" y="775"/>
                      </a:lnTo>
                      <a:lnTo>
                        <a:pt x="1316" y="772"/>
                      </a:lnTo>
                      <a:lnTo>
                        <a:pt x="1318" y="768"/>
                      </a:lnTo>
                      <a:lnTo>
                        <a:pt x="1318" y="768"/>
                      </a:lnTo>
                      <a:lnTo>
                        <a:pt x="1324" y="766"/>
                      </a:lnTo>
                      <a:lnTo>
                        <a:pt x="1330" y="763"/>
                      </a:lnTo>
                      <a:lnTo>
                        <a:pt x="1334" y="758"/>
                      </a:lnTo>
                      <a:lnTo>
                        <a:pt x="1338" y="754"/>
                      </a:lnTo>
                      <a:lnTo>
                        <a:pt x="1338" y="754"/>
                      </a:lnTo>
                      <a:lnTo>
                        <a:pt x="1341" y="754"/>
                      </a:lnTo>
                      <a:lnTo>
                        <a:pt x="1343" y="753"/>
                      </a:lnTo>
                      <a:lnTo>
                        <a:pt x="1346" y="748"/>
                      </a:lnTo>
                      <a:lnTo>
                        <a:pt x="1346" y="748"/>
                      </a:lnTo>
                      <a:lnTo>
                        <a:pt x="1349" y="747"/>
                      </a:lnTo>
                      <a:lnTo>
                        <a:pt x="1352" y="746"/>
                      </a:lnTo>
                      <a:lnTo>
                        <a:pt x="1352" y="746"/>
                      </a:lnTo>
                      <a:lnTo>
                        <a:pt x="1357" y="740"/>
                      </a:lnTo>
                      <a:lnTo>
                        <a:pt x="1360" y="737"/>
                      </a:lnTo>
                      <a:lnTo>
                        <a:pt x="1364" y="735"/>
                      </a:lnTo>
                      <a:lnTo>
                        <a:pt x="1364" y="735"/>
                      </a:lnTo>
                      <a:lnTo>
                        <a:pt x="1366" y="734"/>
                      </a:lnTo>
                      <a:lnTo>
                        <a:pt x="1369" y="731"/>
                      </a:lnTo>
                      <a:lnTo>
                        <a:pt x="1372" y="726"/>
                      </a:lnTo>
                      <a:lnTo>
                        <a:pt x="1372" y="726"/>
                      </a:lnTo>
                      <a:lnTo>
                        <a:pt x="1376" y="723"/>
                      </a:lnTo>
                      <a:lnTo>
                        <a:pt x="1377" y="722"/>
                      </a:lnTo>
                      <a:lnTo>
                        <a:pt x="1378" y="720"/>
                      </a:lnTo>
                      <a:lnTo>
                        <a:pt x="1378" y="720"/>
                      </a:lnTo>
                      <a:lnTo>
                        <a:pt x="1382" y="720"/>
                      </a:lnTo>
                      <a:lnTo>
                        <a:pt x="1385" y="718"/>
                      </a:lnTo>
                      <a:lnTo>
                        <a:pt x="1386" y="717"/>
                      </a:lnTo>
                      <a:lnTo>
                        <a:pt x="1390" y="715"/>
                      </a:lnTo>
                      <a:lnTo>
                        <a:pt x="1390" y="715"/>
                      </a:lnTo>
                      <a:lnTo>
                        <a:pt x="1391" y="715"/>
                      </a:lnTo>
                      <a:lnTo>
                        <a:pt x="1392" y="715"/>
                      </a:lnTo>
                      <a:lnTo>
                        <a:pt x="1393" y="713"/>
                      </a:lnTo>
                      <a:lnTo>
                        <a:pt x="1394" y="709"/>
                      </a:lnTo>
                      <a:lnTo>
                        <a:pt x="1395" y="708"/>
                      </a:lnTo>
                      <a:lnTo>
                        <a:pt x="1396" y="708"/>
                      </a:lnTo>
                      <a:lnTo>
                        <a:pt x="1396" y="708"/>
                      </a:lnTo>
                      <a:lnTo>
                        <a:pt x="1398" y="707"/>
                      </a:lnTo>
                      <a:lnTo>
                        <a:pt x="1400" y="705"/>
                      </a:lnTo>
                      <a:lnTo>
                        <a:pt x="1402" y="703"/>
                      </a:lnTo>
                      <a:lnTo>
                        <a:pt x="1403" y="699"/>
                      </a:lnTo>
                      <a:lnTo>
                        <a:pt x="1403" y="699"/>
                      </a:lnTo>
                      <a:lnTo>
                        <a:pt x="1407" y="698"/>
                      </a:lnTo>
                      <a:lnTo>
                        <a:pt x="1412" y="696"/>
                      </a:lnTo>
                      <a:lnTo>
                        <a:pt x="1419" y="691"/>
                      </a:lnTo>
                      <a:lnTo>
                        <a:pt x="1419" y="691"/>
                      </a:lnTo>
                      <a:lnTo>
                        <a:pt x="1425" y="685"/>
                      </a:lnTo>
                      <a:lnTo>
                        <a:pt x="1428" y="681"/>
                      </a:lnTo>
                      <a:lnTo>
                        <a:pt x="1430" y="677"/>
                      </a:lnTo>
                      <a:lnTo>
                        <a:pt x="1430" y="677"/>
                      </a:lnTo>
                      <a:lnTo>
                        <a:pt x="1434" y="676"/>
                      </a:lnTo>
                      <a:lnTo>
                        <a:pt x="1438" y="675"/>
                      </a:lnTo>
                      <a:lnTo>
                        <a:pt x="1440" y="673"/>
                      </a:lnTo>
                      <a:lnTo>
                        <a:pt x="1443" y="670"/>
                      </a:lnTo>
                      <a:lnTo>
                        <a:pt x="1446" y="663"/>
                      </a:lnTo>
                      <a:lnTo>
                        <a:pt x="1449" y="657"/>
                      </a:lnTo>
                      <a:lnTo>
                        <a:pt x="1449" y="657"/>
                      </a:lnTo>
                      <a:lnTo>
                        <a:pt x="1454" y="655"/>
                      </a:lnTo>
                      <a:lnTo>
                        <a:pt x="1459" y="655"/>
                      </a:lnTo>
                      <a:lnTo>
                        <a:pt x="1459" y="655"/>
                      </a:lnTo>
                      <a:lnTo>
                        <a:pt x="1458" y="652"/>
                      </a:lnTo>
                      <a:lnTo>
                        <a:pt x="1459" y="650"/>
                      </a:lnTo>
                      <a:lnTo>
                        <a:pt x="1461" y="646"/>
                      </a:lnTo>
                      <a:lnTo>
                        <a:pt x="1464" y="644"/>
                      </a:lnTo>
                      <a:lnTo>
                        <a:pt x="1467" y="641"/>
                      </a:lnTo>
                      <a:lnTo>
                        <a:pt x="1467" y="641"/>
                      </a:lnTo>
                      <a:lnTo>
                        <a:pt x="1469" y="638"/>
                      </a:lnTo>
                      <a:lnTo>
                        <a:pt x="1471" y="636"/>
                      </a:lnTo>
                      <a:lnTo>
                        <a:pt x="1472" y="634"/>
                      </a:lnTo>
                      <a:lnTo>
                        <a:pt x="1473" y="634"/>
                      </a:lnTo>
                      <a:lnTo>
                        <a:pt x="1475" y="635"/>
                      </a:lnTo>
                      <a:lnTo>
                        <a:pt x="1475" y="635"/>
                      </a:lnTo>
                      <a:lnTo>
                        <a:pt x="1474" y="631"/>
                      </a:lnTo>
                      <a:lnTo>
                        <a:pt x="1476" y="627"/>
                      </a:lnTo>
                      <a:lnTo>
                        <a:pt x="1481" y="623"/>
                      </a:lnTo>
                      <a:lnTo>
                        <a:pt x="1481" y="623"/>
                      </a:lnTo>
                      <a:lnTo>
                        <a:pt x="1487" y="616"/>
                      </a:lnTo>
                      <a:lnTo>
                        <a:pt x="1490" y="613"/>
                      </a:lnTo>
                      <a:lnTo>
                        <a:pt x="1495" y="610"/>
                      </a:lnTo>
                      <a:lnTo>
                        <a:pt x="1495" y="610"/>
                      </a:lnTo>
                      <a:lnTo>
                        <a:pt x="1495" y="606"/>
                      </a:lnTo>
                      <a:lnTo>
                        <a:pt x="1495" y="605"/>
                      </a:lnTo>
                      <a:lnTo>
                        <a:pt x="1497" y="603"/>
                      </a:lnTo>
                      <a:lnTo>
                        <a:pt x="1499" y="601"/>
                      </a:lnTo>
                      <a:lnTo>
                        <a:pt x="1500" y="599"/>
                      </a:lnTo>
                      <a:lnTo>
                        <a:pt x="1499" y="596"/>
                      </a:lnTo>
                      <a:lnTo>
                        <a:pt x="1499" y="596"/>
                      </a:lnTo>
                      <a:lnTo>
                        <a:pt x="1504" y="594"/>
                      </a:lnTo>
                      <a:lnTo>
                        <a:pt x="1508" y="592"/>
                      </a:lnTo>
                      <a:lnTo>
                        <a:pt x="1508" y="592"/>
                      </a:lnTo>
                      <a:lnTo>
                        <a:pt x="1508" y="589"/>
                      </a:lnTo>
                      <a:lnTo>
                        <a:pt x="1509" y="585"/>
                      </a:lnTo>
                      <a:lnTo>
                        <a:pt x="1510" y="583"/>
                      </a:lnTo>
                      <a:lnTo>
                        <a:pt x="1510" y="580"/>
                      </a:lnTo>
                      <a:lnTo>
                        <a:pt x="1510" y="580"/>
                      </a:lnTo>
                      <a:lnTo>
                        <a:pt x="1513" y="579"/>
                      </a:lnTo>
                      <a:lnTo>
                        <a:pt x="1515" y="578"/>
                      </a:lnTo>
                      <a:lnTo>
                        <a:pt x="1516" y="576"/>
                      </a:lnTo>
                      <a:lnTo>
                        <a:pt x="1519" y="576"/>
                      </a:lnTo>
                      <a:lnTo>
                        <a:pt x="1519" y="576"/>
                      </a:lnTo>
                      <a:lnTo>
                        <a:pt x="1520" y="571"/>
                      </a:lnTo>
                      <a:lnTo>
                        <a:pt x="1522" y="567"/>
                      </a:lnTo>
                      <a:lnTo>
                        <a:pt x="1525" y="564"/>
                      </a:lnTo>
                      <a:lnTo>
                        <a:pt x="1528" y="562"/>
                      </a:lnTo>
                      <a:lnTo>
                        <a:pt x="1528" y="562"/>
                      </a:lnTo>
                      <a:lnTo>
                        <a:pt x="1527" y="557"/>
                      </a:lnTo>
                      <a:lnTo>
                        <a:pt x="1528" y="552"/>
                      </a:lnTo>
                      <a:lnTo>
                        <a:pt x="1528" y="552"/>
                      </a:lnTo>
                      <a:lnTo>
                        <a:pt x="1529" y="551"/>
                      </a:lnTo>
                      <a:lnTo>
                        <a:pt x="1530" y="55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4" y="545"/>
                      </a:lnTo>
                      <a:lnTo>
                        <a:pt x="1535" y="543"/>
                      </a:lnTo>
                      <a:lnTo>
                        <a:pt x="1537" y="541"/>
                      </a:lnTo>
                      <a:lnTo>
                        <a:pt x="1540" y="540"/>
                      </a:lnTo>
                      <a:lnTo>
                        <a:pt x="1540" y="540"/>
                      </a:lnTo>
                      <a:lnTo>
                        <a:pt x="1540" y="536"/>
                      </a:lnTo>
                      <a:lnTo>
                        <a:pt x="1542" y="534"/>
                      </a:lnTo>
                      <a:lnTo>
                        <a:pt x="1546" y="529"/>
                      </a:lnTo>
                      <a:lnTo>
                        <a:pt x="1546" y="529"/>
                      </a:lnTo>
                      <a:lnTo>
                        <a:pt x="1548" y="523"/>
                      </a:lnTo>
                      <a:lnTo>
                        <a:pt x="1549" y="520"/>
                      </a:lnTo>
                      <a:lnTo>
                        <a:pt x="1551" y="520"/>
                      </a:lnTo>
                      <a:lnTo>
                        <a:pt x="1552" y="520"/>
                      </a:lnTo>
                      <a:lnTo>
                        <a:pt x="1552" y="520"/>
                      </a:lnTo>
                      <a:lnTo>
                        <a:pt x="1554" y="517"/>
                      </a:lnTo>
                      <a:lnTo>
                        <a:pt x="1555" y="515"/>
                      </a:lnTo>
                      <a:lnTo>
                        <a:pt x="1556" y="513"/>
                      </a:lnTo>
                      <a:lnTo>
                        <a:pt x="1556" y="509"/>
                      </a:lnTo>
                      <a:lnTo>
                        <a:pt x="1556" y="509"/>
                      </a:lnTo>
                      <a:lnTo>
                        <a:pt x="1561" y="505"/>
                      </a:lnTo>
                      <a:lnTo>
                        <a:pt x="1563" y="502"/>
                      </a:lnTo>
                      <a:lnTo>
                        <a:pt x="1564" y="500"/>
                      </a:lnTo>
                      <a:lnTo>
                        <a:pt x="1564" y="500"/>
                      </a:lnTo>
                      <a:lnTo>
                        <a:pt x="1564" y="497"/>
                      </a:lnTo>
                      <a:lnTo>
                        <a:pt x="1565" y="496"/>
                      </a:lnTo>
                      <a:lnTo>
                        <a:pt x="1566" y="496"/>
                      </a:lnTo>
                      <a:lnTo>
                        <a:pt x="1568" y="495"/>
                      </a:lnTo>
                      <a:lnTo>
                        <a:pt x="1568" y="495"/>
                      </a:lnTo>
                      <a:lnTo>
                        <a:pt x="1568" y="489"/>
                      </a:lnTo>
                      <a:lnTo>
                        <a:pt x="1569" y="484"/>
                      </a:lnTo>
                      <a:lnTo>
                        <a:pt x="1571" y="479"/>
                      </a:lnTo>
                      <a:lnTo>
                        <a:pt x="1571" y="473"/>
                      </a:lnTo>
                      <a:lnTo>
                        <a:pt x="1571" y="473"/>
                      </a:lnTo>
                      <a:lnTo>
                        <a:pt x="1574" y="471"/>
                      </a:lnTo>
                      <a:lnTo>
                        <a:pt x="1578" y="471"/>
                      </a:lnTo>
                      <a:lnTo>
                        <a:pt x="1578" y="471"/>
                      </a:lnTo>
                      <a:lnTo>
                        <a:pt x="1579" y="462"/>
                      </a:lnTo>
                      <a:lnTo>
                        <a:pt x="1581" y="456"/>
                      </a:lnTo>
                      <a:lnTo>
                        <a:pt x="1584" y="450"/>
                      </a:lnTo>
                      <a:lnTo>
                        <a:pt x="1587" y="444"/>
                      </a:lnTo>
                      <a:lnTo>
                        <a:pt x="1593" y="433"/>
                      </a:lnTo>
                      <a:lnTo>
                        <a:pt x="1597" y="427"/>
                      </a:lnTo>
                      <a:lnTo>
                        <a:pt x="1598" y="419"/>
                      </a:lnTo>
                      <a:lnTo>
                        <a:pt x="1598" y="419"/>
                      </a:lnTo>
                      <a:lnTo>
                        <a:pt x="1600" y="418"/>
                      </a:lnTo>
                      <a:lnTo>
                        <a:pt x="1602" y="417"/>
                      </a:lnTo>
                      <a:lnTo>
                        <a:pt x="1604" y="414"/>
                      </a:lnTo>
                      <a:lnTo>
                        <a:pt x="1606" y="410"/>
                      </a:lnTo>
                      <a:lnTo>
                        <a:pt x="1607" y="409"/>
                      </a:lnTo>
                      <a:lnTo>
                        <a:pt x="1609" y="408"/>
                      </a:lnTo>
                      <a:lnTo>
                        <a:pt x="1609" y="408"/>
                      </a:lnTo>
                      <a:lnTo>
                        <a:pt x="1609" y="394"/>
                      </a:lnTo>
                      <a:lnTo>
                        <a:pt x="1609" y="394"/>
                      </a:lnTo>
                      <a:lnTo>
                        <a:pt x="1612" y="392"/>
                      </a:lnTo>
                      <a:lnTo>
                        <a:pt x="1616" y="389"/>
                      </a:lnTo>
                      <a:lnTo>
                        <a:pt x="1619" y="386"/>
                      </a:lnTo>
                      <a:lnTo>
                        <a:pt x="1623" y="383"/>
                      </a:lnTo>
                      <a:lnTo>
                        <a:pt x="1623" y="383"/>
                      </a:lnTo>
                      <a:lnTo>
                        <a:pt x="1622" y="379"/>
                      </a:lnTo>
                      <a:lnTo>
                        <a:pt x="1622" y="376"/>
                      </a:lnTo>
                      <a:lnTo>
                        <a:pt x="1625" y="370"/>
                      </a:lnTo>
                      <a:lnTo>
                        <a:pt x="1626" y="367"/>
                      </a:lnTo>
                      <a:lnTo>
                        <a:pt x="1627" y="363"/>
                      </a:lnTo>
                      <a:lnTo>
                        <a:pt x="1626" y="361"/>
                      </a:lnTo>
                      <a:lnTo>
                        <a:pt x="1625" y="358"/>
                      </a:lnTo>
                      <a:lnTo>
                        <a:pt x="1625" y="358"/>
                      </a:lnTo>
                      <a:lnTo>
                        <a:pt x="1628" y="352"/>
                      </a:lnTo>
                      <a:lnTo>
                        <a:pt x="1630" y="349"/>
                      </a:lnTo>
                      <a:lnTo>
                        <a:pt x="1633" y="348"/>
                      </a:lnTo>
                      <a:lnTo>
                        <a:pt x="1633" y="348"/>
                      </a:lnTo>
                      <a:lnTo>
                        <a:pt x="1633" y="341"/>
                      </a:lnTo>
                      <a:lnTo>
                        <a:pt x="1636" y="336"/>
                      </a:lnTo>
                      <a:lnTo>
                        <a:pt x="1636" y="336"/>
                      </a:lnTo>
                      <a:lnTo>
                        <a:pt x="1637" y="334"/>
                      </a:lnTo>
                      <a:lnTo>
                        <a:pt x="1637" y="332"/>
                      </a:lnTo>
                      <a:lnTo>
                        <a:pt x="1637" y="329"/>
                      </a:lnTo>
                      <a:lnTo>
                        <a:pt x="1638" y="325"/>
                      </a:lnTo>
                      <a:lnTo>
                        <a:pt x="1638" y="325"/>
                      </a:lnTo>
                      <a:lnTo>
                        <a:pt x="1640" y="323"/>
                      </a:lnTo>
                      <a:lnTo>
                        <a:pt x="1642" y="322"/>
                      </a:lnTo>
                      <a:lnTo>
                        <a:pt x="1642" y="320"/>
                      </a:lnTo>
                      <a:lnTo>
                        <a:pt x="1641" y="316"/>
                      </a:lnTo>
                      <a:lnTo>
                        <a:pt x="1641" y="316"/>
                      </a:lnTo>
                      <a:lnTo>
                        <a:pt x="1642" y="315"/>
                      </a:lnTo>
                      <a:lnTo>
                        <a:pt x="1642" y="314"/>
                      </a:lnTo>
                      <a:lnTo>
                        <a:pt x="1642" y="313"/>
                      </a:lnTo>
                      <a:lnTo>
                        <a:pt x="1643" y="312"/>
                      </a:lnTo>
                      <a:lnTo>
                        <a:pt x="1643" y="312"/>
                      </a:lnTo>
                      <a:lnTo>
                        <a:pt x="1645" y="312"/>
                      </a:lnTo>
                      <a:lnTo>
                        <a:pt x="1647" y="312"/>
                      </a:lnTo>
                      <a:lnTo>
                        <a:pt x="1647" y="312"/>
                      </a:lnTo>
                      <a:lnTo>
                        <a:pt x="1647" y="311"/>
                      </a:lnTo>
                      <a:lnTo>
                        <a:pt x="1646" y="310"/>
                      </a:lnTo>
                      <a:lnTo>
                        <a:pt x="1645" y="308"/>
                      </a:lnTo>
                      <a:lnTo>
                        <a:pt x="1645" y="307"/>
                      </a:lnTo>
                      <a:lnTo>
                        <a:pt x="1645" y="307"/>
                      </a:lnTo>
                      <a:lnTo>
                        <a:pt x="1645" y="306"/>
                      </a:lnTo>
                      <a:lnTo>
                        <a:pt x="1646" y="306"/>
                      </a:lnTo>
                      <a:lnTo>
                        <a:pt x="1647" y="305"/>
                      </a:lnTo>
                      <a:lnTo>
                        <a:pt x="1647" y="305"/>
                      </a:lnTo>
                      <a:lnTo>
                        <a:pt x="1647" y="300"/>
                      </a:lnTo>
                      <a:lnTo>
                        <a:pt x="1647" y="296"/>
                      </a:lnTo>
                      <a:lnTo>
                        <a:pt x="1647" y="296"/>
                      </a:lnTo>
                      <a:lnTo>
                        <a:pt x="1649" y="287"/>
                      </a:lnTo>
                      <a:lnTo>
                        <a:pt x="1649" y="282"/>
                      </a:lnTo>
                      <a:lnTo>
                        <a:pt x="1648" y="280"/>
                      </a:lnTo>
                      <a:lnTo>
                        <a:pt x="1647" y="278"/>
                      </a:lnTo>
                      <a:lnTo>
                        <a:pt x="1647" y="278"/>
                      </a:lnTo>
                      <a:lnTo>
                        <a:pt x="1648" y="273"/>
                      </a:lnTo>
                      <a:lnTo>
                        <a:pt x="1650" y="269"/>
                      </a:lnTo>
                      <a:lnTo>
                        <a:pt x="1653" y="266"/>
                      </a:lnTo>
                      <a:lnTo>
                        <a:pt x="1657" y="262"/>
                      </a:lnTo>
                      <a:lnTo>
                        <a:pt x="1657" y="262"/>
                      </a:lnTo>
                      <a:lnTo>
                        <a:pt x="1657" y="249"/>
                      </a:lnTo>
                      <a:lnTo>
                        <a:pt x="1657" y="249"/>
                      </a:lnTo>
                      <a:lnTo>
                        <a:pt x="1661" y="246"/>
                      </a:lnTo>
                      <a:lnTo>
                        <a:pt x="1665" y="241"/>
                      </a:lnTo>
                      <a:lnTo>
                        <a:pt x="1665" y="241"/>
                      </a:lnTo>
                      <a:lnTo>
                        <a:pt x="1666" y="238"/>
                      </a:lnTo>
                      <a:lnTo>
                        <a:pt x="1665" y="236"/>
                      </a:lnTo>
                      <a:lnTo>
                        <a:pt x="1664" y="234"/>
                      </a:lnTo>
                      <a:lnTo>
                        <a:pt x="1663" y="233"/>
                      </a:lnTo>
                      <a:lnTo>
                        <a:pt x="1660" y="231"/>
                      </a:lnTo>
                      <a:lnTo>
                        <a:pt x="1659" y="229"/>
                      </a:lnTo>
                      <a:lnTo>
                        <a:pt x="1659" y="226"/>
                      </a:lnTo>
                      <a:lnTo>
                        <a:pt x="1659" y="226"/>
                      </a:lnTo>
                      <a:lnTo>
                        <a:pt x="1662" y="225"/>
                      </a:lnTo>
                      <a:lnTo>
                        <a:pt x="1665" y="221"/>
                      </a:lnTo>
                      <a:lnTo>
                        <a:pt x="1669" y="215"/>
                      </a:lnTo>
                      <a:lnTo>
                        <a:pt x="1669" y="215"/>
                      </a:lnTo>
                      <a:lnTo>
                        <a:pt x="1669" y="212"/>
                      </a:lnTo>
                      <a:lnTo>
                        <a:pt x="1668" y="211"/>
                      </a:lnTo>
                      <a:lnTo>
                        <a:pt x="1667" y="209"/>
                      </a:lnTo>
                      <a:lnTo>
                        <a:pt x="1667" y="206"/>
                      </a:lnTo>
                      <a:lnTo>
                        <a:pt x="1667" y="206"/>
                      </a:lnTo>
                      <a:lnTo>
                        <a:pt x="1668" y="204"/>
                      </a:lnTo>
                      <a:lnTo>
                        <a:pt x="1668" y="201"/>
                      </a:lnTo>
                      <a:lnTo>
                        <a:pt x="1668" y="198"/>
                      </a:lnTo>
                      <a:lnTo>
                        <a:pt x="1669" y="197"/>
                      </a:lnTo>
                      <a:lnTo>
                        <a:pt x="1669" y="197"/>
                      </a:lnTo>
                      <a:lnTo>
                        <a:pt x="1671" y="195"/>
                      </a:lnTo>
                      <a:lnTo>
                        <a:pt x="1671" y="194"/>
                      </a:lnTo>
                      <a:lnTo>
                        <a:pt x="1670" y="192"/>
                      </a:lnTo>
                      <a:lnTo>
                        <a:pt x="1669" y="190"/>
                      </a:lnTo>
                      <a:lnTo>
                        <a:pt x="1669" y="190"/>
                      </a:lnTo>
                      <a:lnTo>
                        <a:pt x="1672" y="185"/>
                      </a:lnTo>
                      <a:lnTo>
                        <a:pt x="1672" y="179"/>
                      </a:lnTo>
                      <a:lnTo>
                        <a:pt x="1671" y="178"/>
                      </a:lnTo>
                      <a:lnTo>
                        <a:pt x="1669" y="177"/>
                      </a:lnTo>
                      <a:lnTo>
                        <a:pt x="1669" y="177"/>
                      </a:lnTo>
                      <a:lnTo>
                        <a:pt x="1671" y="174"/>
                      </a:lnTo>
                      <a:lnTo>
                        <a:pt x="1673" y="173"/>
                      </a:lnTo>
                      <a:lnTo>
                        <a:pt x="1679" y="170"/>
                      </a:lnTo>
                      <a:lnTo>
                        <a:pt x="1679" y="170"/>
                      </a:lnTo>
                      <a:lnTo>
                        <a:pt x="1678" y="168"/>
                      </a:lnTo>
                      <a:lnTo>
                        <a:pt x="1678" y="166"/>
                      </a:lnTo>
                      <a:lnTo>
                        <a:pt x="1677" y="164"/>
                      </a:lnTo>
                      <a:lnTo>
                        <a:pt x="1677" y="162"/>
                      </a:lnTo>
                      <a:lnTo>
                        <a:pt x="1677" y="162"/>
                      </a:lnTo>
                      <a:lnTo>
                        <a:pt x="1677" y="158"/>
                      </a:lnTo>
                      <a:lnTo>
                        <a:pt x="1678" y="156"/>
                      </a:lnTo>
                      <a:lnTo>
                        <a:pt x="1679" y="155"/>
                      </a:lnTo>
                      <a:lnTo>
                        <a:pt x="1679" y="152"/>
                      </a:lnTo>
                      <a:lnTo>
                        <a:pt x="1679" y="152"/>
                      </a:lnTo>
                      <a:lnTo>
                        <a:pt x="1678" y="144"/>
                      </a:lnTo>
                      <a:lnTo>
                        <a:pt x="1675" y="139"/>
                      </a:lnTo>
                      <a:lnTo>
                        <a:pt x="1673" y="138"/>
                      </a:lnTo>
                      <a:lnTo>
                        <a:pt x="1671" y="138"/>
                      </a:lnTo>
                      <a:lnTo>
                        <a:pt x="1671" y="138"/>
                      </a:lnTo>
                      <a:lnTo>
                        <a:pt x="1674" y="129"/>
                      </a:lnTo>
                      <a:lnTo>
                        <a:pt x="1679" y="120"/>
                      </a:lnTo>
                      <a:lnTo>
                        <a:pt x="1679" y="120"/>
                      </a:lnTo>
                      <a:lnTo>
                        <a:pt x="1679" y="114"/>
                      </a:lnTo>
                      <a:lnTo>
                        <a:pt x="1679" y="108"/>
                      </a:lnTo>
                      <a:lnTo>
                        <a:pt x="1678" y="98"/>
                      </a:lnTo>
                      <a:lnTo>
                        <a:pt x="1677" y="93"/>
                      </a:lnTo>
                      <a:lnTo>
                        <a:pt x="1678" y="89"/>
                      </a:lnTo>
                      <a:lnTo>
                        <a:pt x="1679" y="86"/>
                      </a:lnTo>
                      <a:lnTo>
                        <a:pt x="1681" y="83"/>
                      </a:lnTo>
                      <a:lnTo>
                        <a:pt x="1681" y="83"/>
                      </a:lnTo>
                      <a:lnTo>
                        <a:pt x="1679" y="79"/>
                      </a:lnTo>
                      <a:lnTo>
                        <a:pt x="1677" y="76"/>
                      </a:ln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1" y="64"/>
                      </a:lnTo>
                      <a:lnTo>
                        <a:pt x="1672" y="56"/>
                      </a:lnTo>
                      <a:lnTo>
                        <a:pt x="1672" y="50"/>
                      </a:lnTo>
                      <a:lnTo>
                        <a:pt x="1671" y="45"/>
                      </a:lnTo>
                      <a:lnTo>
                        <a:pt x="1671" y="45"/>
                      </a:lnTo>
                      <a:lnTo>
                        <a:pt x="1673" y="44"/>
                      </a:lnTo>
                      <a:lnTo>
                        <a:pt x="1673" y="44"/>
                      </a:lnTo>
                      <a:lnTo>
                        <a:pt x="1671" y="43"/>
                      </a:lnTo>
                      <a:lnTo>
                        <a:pt x="1671" y="43"/>
                      </a:lnTo>
                      <a:lnTo>
                        <a:pt x="1672" y="41"/>
                      </a:lnTo>
                      <a:lnTo>
                        <a:pt x="1674" y="39"/>
                      </a:lnTo>
                      <a:lnTo>
                        <a:pt x="1675" y="38"/>
                      </a:lnTo>
                      <a:lnTo>
                        <a:pt x="1679" y="37"/>
                      </a:lnTo>
                      <a:lnTo>
                        <a:pt x="1679" y="37"/>
                      </a:lnTo>
                      <a:lnTo>
                        <a:pt x="1677" y="35"/>
                      </a:lnTo>
                      <a:lnTo>
                        <a:pt x="1674" y="33"/>
                      </a:lnTo>
                      <a:lnTo>
                        <a:pt x="1674" y="33"/>
                      </a:lnTo>
                      <a:lnTo>
                        <a:pt x="1673" y="30"/>
                      </a:lnTo>
                      <a:lnTo>
                        <a:pt x="1673" y="26"/>
                      </a:lnTo>
                      <a:lnTo>
                        <a:pt x="1672" y="22"/>
                      </a:lnTo>
                      <a:lnTo>
                        <a:pt x="1671" y="17"/>
                      </a:lnTo>
                      <a:lnTo>
                        <a:pt x="1671" y="17"/>
                      </a:lnTo>
                      <a:lnTo>
                        <a:pt x="1672" y="14"/>
                      </a:lnTo>
                      <a:lnTo>
                        <a:pt x="1673" y="12"/>
                      </a:lnTo>
                      <a:lnTo>
                        <a:pt x="1675" y="11"/>
                      </a:lnTo>
                      <a:lnTo>
                        <a:pt x="1679" y="11"/>
                      </a:lnTo>
                      <a:lnTo>
                        <a:pt x="1679" y="11"/>
                      </a:lnTo>
                      <a:lnTo>
                        <a:pt x="1678" y="9"/>
                      </a:lnTo>
                      <a:lnTo>
                        <a:pt x="1674" y="9"/>
                      </a:lnTo>
                      <a:lnTo>
                        <a:pt x="1672" y="8"/>
                      </a:lnTo>
                      <a:lnTo>
                        <a:pt x="1672" y="8"/>
                      </a:lnTo>
                      <a:lnTo>
                        <a:pt x="1671" y="7"/>
                      </a:lnTo>
                      <a:lnTo>
                        <a:pt x="1671" y="7"/>
                      </a:lnTo>
                      <a:lnTo>
                        <a:pt x="1670" y="5"/>
                      </a:lnTo>
                      <a:lnTo>
                        <a:pt x="1670" y="4"/>
                      </a:lnTo>
                      <a:lnTo>
                        <a:pt x="1671" y="0"/>
                      </a:lnTo>
                      <a:lnTo>
                        <a:pt x="1671" y="0"/>
                      </a:lnTo>
                      <a:lnTo>
                        <a:pt x="1674" y="0"/>
                      </a:lnTo>
                      <a:lnTo>
                        <a:pt x="1677" y="0"/>
                      </a:lnTo>
                      <a:lnTo>
                        <a:pt x="1680" y="3"/>
                      </a:lnTo>
                      <a:lnTo>
                        <a:pt x="1681" y="6"/>
                      </a:lnTo>
                      <a:lnTo>
                        <a:pt x="1683" y="9"/>
                      </a:lnTo>
                      <a:lnTo>
                        <a:pt x="1683" y="9"/>
                      </a:lnTo>
                      <a:lnTo>
                        <a:pt x="1688" y="9"/>
                      </a:lnTo>
                      <a:lnTo>
                        <a:pt x="1691" y="10"/>
                      </a:lnTo>
                      <a:lnTo>
                        <a:pt x="1699" y="13"/>
                      </a:lnTo>
                      <a:lnTo>
                        <a:pt x="1699" y="13"/>
                      </a:lnTo>
                      <a:lnTo>
                        <a:pt x="1699" y="15"/>
                      </a:lnTo>
                      <a:lnTo>
                        <a:pt x="1699" y="16"/>
                      </a:lnTo>
                      <a:lnTo>
                        <a:pt x="1696" y="17"/>
                      </a:lnTo>
                      <a:lnTo>
                        <a:pt x="1696" y="17"/>
                      </a:lnTo>
                      <a:lnTo>
                        <a:pt x="1698" y="18"/>
                      </a:lnTo>
                      <a:lnTo>
                        <a:pt x="1699" y="20"/>
                      </a:lnTo>
                      <a:lnTo>
                        <a:pt x="1701" y="20"/>
                      </a:lnTo>
                      <a:lnTo>
                        <a:pt x="1701" y="20"/>
                      </a:lnTo>
                      <a:lnTo>
                        <a:pt x="1700" y="24"/>
                      </a:lnTo>
                      <a:lnTo>
                        <a:pt x="1698" y="26"/>
                      </a:lnTo>
                      <a:lnTo>
                        <a:pt x="1698" y="28"/>
                      </a:lnTo>
                      <a:lnTo>
                        <a:pt x="1698" y="29"/>
                      </a:lnTo>
                      <a:lnTo>
                        <a:pt x="1699" y="30"/>
                      </a:lnTo>
                      <a:lnTo>
                        <a:pt x="1701" y="31"/>
                      </a:lnTo>
                      <a:lnTo>
                        <a:pt x="1701" y="31"/>
                      </a:lnTo>
                      <a:lnTo>
                        <a:pt x="1700" y="33"/>
                      </a:lnTo>
                      <a:lnTo>
                        <a:pt x="1698" y="34"/>
                      </a:lnTo>
                      <a:lnTo>
                        <a:pt x="1692" y="36"/>
                      </a:lnTo>
                      <a:lnTo>
                        <a:pt x="1687" y="37"/>
                      </a:lnTo>
                      <a:lnTo>
                        <a:pt x="1683" y="41"/>
                      </a:lnTo>
                      <a:lnTo>
                        <a:pt x="1683" y="41"/>
                      </a:lnTo>
                      <a:lnTo>
                        <a:pt x="1683" y="42"/>
                      </a:lnTo>
                      <a:lnTo>
                        <a:pt x="1684" y="43"/>
                      </a:lnTo>
                      <a:lnTo>
                        <a:pt x="1686" y="41"/>
                      </a:lnTo>
                      <a:lnTo>
                        <a:pt x="1688" y="39"/>
                      </a:lnTo>
                      <a:lnTo>
                        <a:pt x="1689" y="41"/>
                      </a:lnTo>
                      <a:lnTo>
                        <a:pt x="1690" y="43"/>
                      </a:lnTo>
                      <a:lnTo>
                        <a:pt x="1690" y="43"/>
                      </a:lnTo>
                      <a:lnTo>
                        <a:pt x="1691" y="43"/>
                      </a:lnTo>
                      <a:lnTo>
                        <a:pt x="1692" y="43"/>
                      </a:lnTo>
                      <a:lnTo>
                        <a:pt x="1693" y="46"/>
                      </a:lnTo>
                      <a:lnTo>
                        <a:pt x="1694" y="48"/>
                      </a:lnTo>
                      <a:lnTo>
                        <a:pt x="1695" y="49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6" y="51"/>
                      </a:lnTo>
                      <a:lnTo>
                        <a:pt x="1695" y="52"/>
                      </a:lnTo>
                      <a:lnTo>
                        <a:pt x="1692" y="53"/>
                      </a:lnTo>
                      <a:lnTo>
                        <a:pt x="1692" y="53"/>
                      </a:lnTo>
                      <a:lnTo>
                        <a:pt x="1691" y="55"/>
                      </a:lnTo>
                      <a:lnTo>
                        <a:pt x="1692" y="57"/>
                      </a:lnTo>
                      <a:lnTo>
                        <a:pt x="1694" y="59"/>
                      </a:lnTo>
                      <a:lnTo>
                        <a:pt x="1696" y="61"/>
                      </a:lnTo>
                      <a:lnTo>
                        <a:pt x="1696" y="63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4" y="65"/>
                      </a:lnTo>
                      <a:lnTo>
                        <a:pt x="1693" y="67"/>
                      </a:lnTo>
                      <a:lnTo>
                        <a:pt x="1692" y="70"/>
                      </a:lnTo>
                      <a:lnTo>
                        <a:pt x="1691" y="74"/>
                      </a:lnTo>
                      <a:lnTo>
                        <a:pt x="1691" y="76"/>
                      </a:lnTo>
                      <a:lnTo>
                        <a:pt x="1690" y="78"/>
                      </a:lnTo>
                      <a:lnTo>
                        <a:pt x="1690" y="78"/>
                      </a:lnTo>
                      <a:lnTo>
                        <a:pt x="1688" y="78"/>
                      </a:lnTo>
                      <a:lnTo>
                        <a:pt x="1687" y="79"/>
                      </a:lnTo>
                      <a:lnTo>
                        <a:pt x="1687" y="81"/>
                      </a:lnTo>
                      <a:lnTo>
                        <a:pt x="1687" y="81"/>
                      </a:lnTo>
                      <a:lnTo>
                        <a:pt x="1689" y="83"/>
                      </a:lnTo>
                      <a:lnTo>
                        <a:pt x="1690" y="84"/>
                      </a:lnTo>
                      <a:lnTo>
                        <a:pt x="1694" y="84"/>
                      </a:lnTo>
                      <a:lnTo>
                        <a:pt x="1698" y="84"/>
                      </a:lnTo>
                      <a:lnTo>
                        <a:pt x="1700" y="84"/>
                      </a:lnTo>
                      <a:lnTo>
                        <a:pt x="1701" y="85"/>
                      </a:lnTo>
                      <a:lnTo>
                        <a:pt x="1701" y="85"/>
                      </a:lnTo>
                      <a:lnTo>
                        <a:pt x="1702" y="89"/>
                      </a:lnTo>
                      <a:lnTo>
                        <a:pt x="1703" y="93"/>
                      </a:lnTo>
                      <a:lnTo>
                        <a:pt x="1702" y="101"/>
                      </a:lnTo>
                      <a:lnTo>
                        <a:pt x="1702" y="108"/>
                      </a:lnTo>
                      <a:lnTo>
                        <a:pt x="1703" y="111"/>
                      </a:lnTo>
                      <a:lnTo>
                        <a:pt x="1705" y="114"/>
                      </a:lnTo>
                      <a:lnTo>
                        <a:pt x="1705" y="114"/>
                      </a:lnTo>
                      <a:lnTo>
                        <a:pt x="1704" y="120"/>
                      </a:lnTo>
                      <a:lnTo>
                        <a:pt x="1702" y="126"/>
                      </a:lnTo>
                      <a:lnTo>
                        <a:pt x="1700" y="130"/>
                      </a:lnTo>
                      <a:lnTo>
                        <a:pt x="1696" y="134"/>
                      </a:lnTo>
                      <a:lnTo>
                        <a:pt x="1696" y="134"/>
                      </a:lnTo>
                      <a:lnTo>
                        <a:pt x="1698" y="136"/>
                      </a:lnTo>
                      <a:lnTo>
                        <a:pt x="1698" y="138"/>
                      </a:lnTo>
                      <a:lnTo>
                        <a:pt x="1698" y="142"/>
                      </a:lnTo>
                      <a:lnTo>
                        <a:pt x="1698" y="143"/>
                      </a:lnTo>
                      <a:lnTo>
                        <a:pt x="1699" y="143"/>
                      </a:lnTo>
                      <a:lnTo>
                        <a:pt x="1703" y="144"/>
                      </a:lnTo>
                      <a:lnTo>
                        <a:pt x="1703" y="144"/>
                      </a:lnTo>
                      <a:lnTo>
                        <a:pt x="1703" y="146"/>
                      </a:lnTo>
                      <a:lnTo>
                        <a:pt x="1702" y="147"/>
                      </a:lnTo>
                      <a:lnTo>
                        <a:pt x="1696" y="148"/>
                      </a:lnTo>
                      <a:lnTo>
                        <a:pt x="1696" y="148"/>
                      </a:lnTo>
                      <a:lnTo>
                        <a:pt x="1696" y="150"/>
                      </a:lnTo>
                      <a:lnTo>
                        <a:pt x="1698" y="151"/>
                      </a:lnTo>
                      <a:lnTo>
                        <a:pt x="1701" y="152"/>
                      </a:lnTo>
                      <a:lnTo>
                        <a:pt x="1704" y="152"/>
                      </a:lnTo>
                      <a:lnTo>
                        <a:pt x="1705" y="153"/>
                      </a:lnTo>
                      <a:lnTo>
                        <a:pt x="1705" y="154"/>
                      </a:lnTo>
                      <a:lnTo>
                        <a:pt x="1705" y="154"/>
                      </a:lnTo>
                      <a:lnTo>
                        <a:pt x="1706" y="158"/>
                      </a:lnTo>
                      <a:lnTo>
                        <a:pt x="1707" y="160"/>
                      </a:lnTo>
                      <a:lnTo>
                        <a:pt x="1706" y="162"/>
                      </a:lnTo>
                      <a:lnTo>
                        <a:pt x="1705" y="163"/>
                      </a:lnTo>
                      <a:lnTo>
                        <a:pt x="1701" y="164"/>
                      </a:lnTo>
                      <a:lnTo>
                        <a:pt x="1701" y="164"/>
                      </a:lnTo>
                      <a:lnTo>
                        <a:pt x="1701" y="166"/>
                      </a:lnTo>
                      <a:lnTo>
                        <a:pt x="1702" y="168"/>
                      </a:lnTo>
                      <a:lnTo>
                        <a:pt x="1704" y="170"/>
                      </a:lnTo>
                      <a:lnTo>
                        <a:pt x="1705" y="172"/>
                      </a:lnTo>
                      <a:lnTo>
                        <a:pt x="1705" y="172"/>
                      </a:lnTo>
                      <a:lnTo>
                        <a:pt x="1706" y="177"/>
                      </a:lnTo>
                      <a:lnTo>
                        <a:pt x="1706" y="181"/>
                      </a:lnTo>
                      <a:lnTo>
                        <a:pt x="1705" y="187"/>
                      </a:lnTo>
                      <a:lnTo>
                        <a:pt x="1705" y="193"/>
                      </a:lnTo>
                      <a:lnTo>
                        <a:pt x="1705" y="193"/>
                      </a:lnTo>
                      <a:lnTo>
                        <a:pt x="1702" y="195"/>
                      </a:lnTo>
                      <a:lnTo>
                        <a:pt x="1699" y="196"/>
                      </a:lnTo>
                      <a:lnTo>
                        <a:pt x="1694" y="198"/>
                      </a:lnTo>
                      <a:lnTo>
                        <a:pt x="1692" y="201"/>
                      </a:lnTo>
                      <a:lnTo>
                        <a:pt x="1692" y="201"/>
                      </a:lnTo>
                      <a:close/>
                      <a:moveTo>
                        <a:pt x="1239" y="861"/>
                      </a:moveTo>
                      <a:lnTo>
                        <a:pt x="1239" y="861"/>
                      </a:lnTo>
                      <a:lnTo>
                        <a:pt x="1236" y="859"/>
                      </a:lnTo>
                      <a:lnTo>
                        <a:pt x="1232" y="859"/>
                      </a:lnTo>
                      <a:lnTo>
                        <a:pt x="1229" y="861"/>
                      </a:lnTo>
                      <a:lnTo>
                        <a:pt x="1229" y="863"/>
                      </a:lnTo>
                      <a:lnTo>
                        <a:pt x="1228" y="865"/>
                      </a:lnTo>
                      <a:lnTo>
                        <a:pt x="1228" y="865"/>
                      </a:lnTo>
                      <a:lnTo>
                        <a:pt x="1232" y="865"/>
                      </a:lnTo>
                      <a:lnTo>
                        <a:pt x="1236" y="865"/>
                      </a:lnTo>
                      <a:lnTo>
                        <a:pt x="1238" y="864"/>
                      </a:lnTo>
                      <a:lnTo>
                        <a:pt x="1239" y="861"/>
                      </a:lnTo>
                      <a:lnTo>
                        <a:pt x="1239" y="861"/>
                      </a:lnTo>
                      <a:close/>
                      <a:moveTo>
                        <a:pt x="1683" y="20"/>
                      </a:moveTo>
                      <a:lnTo>
                        <a:pt x="1683" y="20"/>
                      </a:lnTo>
                      <a:lnTo>
                        <a:pt x="1683" y="22"/>
                      </a:lnTo>
                      <a:lnTo>
                        <a:pt x="1683" y="24"/>
                      </a:lnTo>
                      <a:lnTo>
                        <a:pt x="1685" y="27"/>
                      </a:lnTo>
                      <a:lnTo>
                        <a:pt x="1685" y="27"/>
                      </a:lnTo>
                      <a:lnTo>
                        <a:pt x="1687" y="27"/>
                      </a:lnTo>
                      <a:lnTo>
                        <a:pt x="1688" y="26"/>
                      </a:lnTo>
                      <a:lnTo>
                        <a:pt x="1689" y="24"/>
                      </a:lnTo>
                      <a:lnTo>
                        <a:pt x="1688" y="23"/>
                      </a:lnTo>
                      <a:lnTo>
                        <a:pt x="1688" y="21"/>
                      </a:lnTo>
                      <a:lnTo>
                        <a:pt x="1686" y="20"/>
                      </a:lnTo>
                      <a:lnTo>
                        <a:pt x="1685" y="18"/>
                      </a:lnTo>
                      <a:lnTo>
                        <a:pt x="1683" y="20"/>
                      </a:lnTo>
                      <a:lnTo>
                        <a:pt x="1683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28" name="Freeform 30"/>
                <p:cNvSpPr/>
                <p:nvPr/>
              </p:nvSpPr>
              <p:spPr bwMode="auto">
                <a:xfrm>
                  <a:off x="2690813" y="1947863"/>
                  <a:ext cx="36512" cy="34925"/>
                </a:xfrm>
                <a:custGeom>
                  <a:avLst/>
                  <a:gdLst>
                    <a:gd name="T0" fmla="*/ 3 w 23"/>
                    <a:gd name="T1" fmla="*/ 22 h 22"/>
                    <a:gd name="T2" fmla="*/ 3 w 23"/>
                    <a:gd name="T3" fmla="*/ 22 h 22"/>
                    <a:gd name="T4" fmla="*/ 2 w 23"/>
                    <a:gd name="T5" fmla="*/ 21 h 22"/>
                    <a:gd name="T6" fmla="*/ 0 w 23"/>
                    <a:gd name="T7" fmla="*/ 20 h 22"/>
                    <a:gd name="T8" fmla="*/ 0 w 23"/>
                    <a:gd name="T9" fmla="*/ 15 h 22"/>
                    <a:gd name="T10" fmla="*/ 0 w 23"/>
                    <a:gd name="T11" fmla="*/ 10 h 22"/>
                    <a:gd name="T12" fmla="*/ 0 w 23"/>
                    <a:gd name="T13" fmla="*/ 4 h 22"/>
                    <a:gd name="T14" fmla="*/ 0 w 23"/>
                    <a:gd name="T15" fmla="*/ 4 h 22"/>
                    <a:gd name="T16" fmla="*/ 4 w 23"/>
                    <a:gd name="T17" fmla="*/ 4 h 22"/>
                    <a:gd name="T18" fmla="*/ 8 w 23"/>
                    <a:gd name="T19" fmla="*/ 4 h 22"/>
                    <a:gd name="T20" fmla="*/ 8 w 23"/>
                    <a:gd name="T21" fmla="*/ 4 h 22"/>
                    <a:gd name="T22" fmla="*/ 9 w 23"/>
                    <a:gd name="T23" fmla="*/ 2 h 22"/>
                    <a:gd name="T24" fmla="*/ 10 w 23"/>
                    <a:gd name="T25" fmla="*/ 0 h 22"/>
                    <a:gd name="T26" fmla="*/ 10 w 23"/>
                    <a:gd name="T27" fmla="*/ 0 h 22"/>
                    <a:gd name="T28" fmla="*/ 11 w 23"/>
                    <a:gd name="T29" fmla="*/ 1 h 22"/>
                    <a:gd name="T30" fmla="*/ 12 w 23"/>
                    <a:gd name="T31" fmla="*/ 3 h 22"/>
                    <a:gd name="T32" fmla="*/ 13 w 23"/>
                    <a:gd name="T33" fmla="*/ 5 h 22"/>
                    <a:gd name="T34" fmla="*/ 14 w 23"/>
                    <a:gd name="T35" fmla="*/ 7 h 22"/>
                    <a:gd name="T36" fmla="*/ 14 w 23"/>
                    <a:gd name="T37" fmla="*/ 7 h 22"/>
                    <a:gd name="T38" fmla="*/ 15 w 23"/>
                    <a:gd name="T39" fmla="*/ 8 h 22"/>
                    <a:gd name="T40" fmla="*/ 16 w 23"/>
                    <a:gd name="T41" fmla="*/ 7 h 22"/>
                    <a:gd name="T42" fmla="*/ 17 w 23"/>
                    <a:gd name="T43" fmla="*/ 4 h 22"/>
                    <a:gd name="T44" fmla="*/ 19 w 23"/>
                    <a:gd name="T45" fmla="*/ 3 h 22"/>
                    <a:gd name="T46" fmla="*/ 20 w 23"/>
                    <a:gd name="T47" fmla="*/ 2 h 22"/>
                    <a:gd name="T48" fmla="*/ 23 w 23"/>
                    <a:gd name="T49" fmla="*/ 2 h 22"/>
                    <a:gd name="T50" fmla="*/ 23 w 23"/>
                    <a:gd name="T51" fmla="*/ 2 h 22"/>
                    <a:gd name="T52" fmla="*/ 23 w 23"/>
                    <a:gd name="T53" fmla="*/ 5 h 22"/>
                    <a:gd name="T54" fmla="*/ 20 w 23"/>
                    <a:gd name="T55" fmla="*/ 8 h 22"/>
                    <a:gd name="T56" fmla="*/ 14 w 23"/>
                    <a:gd name="T57" fmla="*/ 10 h 22"/>
                    <a:gd name="T58" fmla="*/ 14 w 23"/>
                    <a:gd name="T59" fmla="*/ 10 h 22"/>
                    <a:gd name="T60" fmla="*/ 12 w 23"/>
                    <a:gd name="T61" fmla="*/ 11 h 22"/>
                    <a:gd name="T62" fmla="*/ 12 w 23"/>
                    <a:gd name="T63" fmla="*/ 13 h 22"/>
                    <a:gd name="T64" fmla="*/ 11 w 23"/>
                    <a:gd name="T65" fmla="*/ 15 h 22"/>
                    <a:gd name="T66" fmla="*/ 10 w 23"/>
                    <a:gd name="T67" fmla="*/ 16 h 22"/>
                    <a:gd name="T68" fmla="*/ 10 w 23"/>
                    <a:gd name="T69" fmla="*/ 16 h 22"/>
                    <a:gd name="T70" fmla="*/ 7 w 23"/>
                    <a:gd name="T71" fmla="*/ 16 h 22"/>
                    <a:gd name="T72" fmla="*/ 4 w 23"/>
                    <a:gd name="T73" fmla="*/ 17 h 22"/>
                    <a:gd name="T74" fmla="*/ 3 w 23"/>
                    <a:gd name="T75" fmla="*/ 17 h 22"/>
                    <a:gd name="T76" fmla="*/ 3 w 23"/>
                    <a:gd name="T77" fmla="*/ 18 h 22"/>
                    <a:gd name="T78" fmla="*/ 3 w 23"/>
                    <a:gd name="T79" fmla="*/ 22 h 22"/>
                    <a:gd name="T80" fmla="*/ 3 w 23"/>
                    <a:gd name="T8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22">
                      <a:moveTo>
                        <a:pt x="3" y="22"/>
                      </a:moveTo>
                      <a:lnTo>
                        <a:pt x="3" y="22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4"/>
                      </a:lnTo>
                      <a:lnTo>
                        <a:pt x="19" y="3"/>
                      </a:lnTo>
                      <a:lnTo>
                        <a:pt x="20" y="2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23" y="5"/>
                      </a:lnTo>
                      <a:lnTo>
                        <a:pt x="20" y="8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7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3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</p:grpSp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41119" y="2667101"/>
                <a:ext cx="966455" cy="1250822"/>
              </a:xfrm>
              <a:prstGeom prst="rect">
                <a:avLst/>
              </a:prstGeom>
            </p:spPr>
          </p:pic>
        </p:grpSp>
        <p:sp>
          <p:nvSpPr>
            <p:cNvPr id="34" name="矩形 33"/>
            <p:cNvSpPr/>
            <p:nvPr/>
          </p:nvSpPr>
          <p:spPr>
            <a:xfrm>
              <a:off x="1343419" y="4179876"/>
              <a:ext cx="2723515" cy="9772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4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人一小组，</a:t>
              </a:r>
              <a:endPara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找一找教室里的角</a:t>
              </a:r>
              <a:endParaRPr lang="zh-CN" altLang="en-US" sz="2400" b="1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4430" y="3166908"/>
            <a:ext cx="569596" cy="309563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>
            <a:off x="4829874" y="2172646"/>
            <a:ext cx="2532250" cy="3016839"/>
            <a:chOff x="4829874" y="2172646"/>
            <a:chExt cx="2532250" cy="3016839"/>
          </a:xfrm>
        </p:grpSpPr>
        <p:grpSp>
          <p:nvGrpSpPr>
            <p:cNvPr id="35" name="组合 34"/>
            <p:cNvGrpSpPr/>
            <p:nvPr/>
          </p:nvGrpSpPr>
          <p:grpSpPr>
            <a:xfrm>
              <a:off x="5145268" y="2172646"/>
              <a:ext cx="1901465" cy="1923744"/>
              <a:chOff x="2383954" y="2279956"/>
              <a:chExt cx="1901465" cy="1923744"/>
            </a:xfrm>
          </p:grpSpPr>
          <p:grpSp>
            <p:nvGrpSpPr>
              <p:cNvPr id="36" name="그룹 58"/>
              <p:cNvGrpSpPr/>
              <p:nvPr/>
            </p:nvGrpSpPr>
            <p:grpSpPr>
              <a:xfrm>
                <a:off x="2383954" y="2279956"/>
                <a:ext cx="1901465" cy="1923744"/>
                <a:chOff x="881063" y="1844675"/>
                <a:chExt cx="2709862" cy="2741613"/>
              </a:xfrm>
              <a:solidFill>
                <a:schemeClr val="tx1"/>
              </a:solidFill>
            </p:grpSpPr>
            <p:sp>
              <p:nvSpPr>
                <p:cNvPr id="38" name="Freeform 7"/>
                <p:cNvSpPr/>
                <p:nvPr/>
              </p:nvSpPr>
              <p:spPr bwMode="auto">
                <a:xfrm>
                  <a:off x="938213" y="2863850"/>
                  <a:ext cx="9525" cy="6350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2 h 4"/>
                    <a:gd name="T6" fmla="*/ 2 w 6"/>
                    <a:gd name="T7" fmla="*/ 1 h 4"/>
                    <a:gd name="T8" fmla="*/ 4 w 6"/>
                    <a:gd name="T9" fmla="*/ 0 h 4"/>
                    <a:gd name="T10" fmla="*/ 6 w 6"/>
                    <a:gd name="T11" fmla="*/ 0 h 4"/>
                    <a:gd name="T12" fmla="*/ 6 w 6"/>
                    <a:gd name="T13" fmla="*/ 0 h 4"/>
                    <a:gd name="T14" fmla="*/ 6 w 6"/>
                    <a:gd name="T15" fmla="*/ 2 h 4"/>
                    <a:gd name="T16" fmla="*/ 4 w 6"/>
                    <a:gd name="T17" fmla="*/ 3 h 4"/>
                    <a:gd name="T18" fmla="*/ 2 w 6"/>
                    <a:gd name="T19" fmla="*/ 4 h 4"/>
                    <a:gd name="T20" fmla="*/ 0 w 6"/>
                    <a:gd name="T21" fmla="*/ 4 h 4"/>
                    <a:gd name="T22" fmla="*/ 0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39" name="Freeform 8"/>
                <p:cNvSpPr/>
                <p:nvPr/>
              </p:nvSpPr>
              <p:spPr bwMode="auto">
                <a:xfrm>
                  <a:off x="938213" y="2824163"/>
                  <a:ext cx="20637" cy="33338"/>
                </a:xfrm>
                <a:custGeom>
                  <a:avLst/>
                  <a:gdLst>
                    <a:gd name="T0" fmla="*/ 0 w 13"/>
                    <a:gd name="T1" fmla="*/ 20 h 21"/>
                    <a:gd name="T2" fmla="*/ 0 w 13"/>
                    <a:gd name="T3" fmla="*/ 20 h 21"/>
                    <a:gd name="T4" fmla="*/ 1 w 13"/>
                    <a:gd name="T5" fmla="*/ 15 h 21"/>
                    <a:gd name="T6" fmla="*/ 1 w 13"/>
                    <a:gd name="T7" fmla="*/ 11 h 21"/>
                    <a:gd name="T8" fmla="*/ 1 w 13"/>
                    <a:gd name="T9" fmla="*/ 6 h 21"/>
                    <a:gd name="T10" fmla="*/ 2 w 13"/>
                    <a:gd name="T11" fmla="*/ 0 h 21"/>
                    <a:gd name="T12" fmla="*/ 2 w 13"/>
                    <a:gd name="T13" fmla="*/ 0 h 21"/>
                    <a:gd name="T14" fmla="*/ 7 w 13"/>
                    <a:gd name="T15" fmla="*/ 0 h 21"/>
                    <a:gd name="T16" fmla="*/ 10 w 13"/>
                    <a:gd name="T17" fmla="*/ 1 h 21"/>
                    <a:gd name="T18" fmla="*/ 12 w 13"/>
                    <a:gd name="T19" fmla="*/ 5 h 21"/>
                    <a:gd name="T20" fmla="*/ 13 w 13"/>
                    <a:gd name="T21" fmla="*/ 9 h 21"/>
                    <a:gd name="T22" fmla="*/ 13 w 13"/>
                    <a:gd name="T23" fmla="*/ 9 h 21"/>
                    <a:gd name="T24" fmla="*/ 9 w 13"/>
                    <a:gd name="T25" fmla="*/ 8 h 21"/>
                    <a:gd name="T26" fmla="*/ 7 w 13"/>
                    <a:gd name="T27" fmla="*/ 8 h 21"/>
                    <a:gd name="T28" fmla="*/ 7 w 13"/>
                    <a:gd name="T29" fmla="*/ 9 h 21"/>
                    <a:gd name="T30" fmla="*/ 7 w 13"/>
                    <a:gd name="T31" fmla="*/ 11 h 21"/>
                    <a:gd name="T32" fmla="*/ 9 w 13"/>
                    <a:gd name="T33" fmla="*/ 15 h 21"/>
                    <a:gd name="T34" fmla="*/ 11 w 13"/>
                    <a:gd name="T35" fmla="*/ 20 h 21"/>
                    <a:gd name="T36" fmla="*/ 11 w 13"/>
                    <a:gd name="T37" fmla="*/ 20 h 21"/>
                    <a:gd name="T38" fmla="*/ 8 w 13"/>
                    <a:gd name="T39" fmla="*/ 21 h 21"/>
                    <a:gd name="T40" fmla="*/ 6 w 13"/>
                    <a:gd name="T41" fmla="*/ 21 h 21"/>
                    <a:gd name="T42" fmla="*/ 3 w 13"/>
                    <a:gd name="T43" fmla="*/ 20 h 21"/>
                    <a:gd name="T44" fmla="*/ 0 w 13"/>
                    <a:gd name="T45" fmla="*/ 20 h 21"/>
                    <a:gd name="T46" fmla="*/ 0 w 13"/>
                    <a:gd name="T47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2" y="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0" name="Freeform 9"/>
                <p:cNvSpPr/>
                <p:nvPr/>
              </p:nvSpPr>
              <p:spPr bwMode="auto">
                <a:xfrm>
                  <a:off x="947738" y="2797175"/>
                  <a:ext cx="19050" cy="19050"/>
                </a:xfrm>
                <a:custGeom>
                  <a:avLst/>
                  <a:gdLst>
                    <a:gd name="T0" fmla="*/ 0 w 12"/>
                    <a:gd name="T1" fmla="*/ 12 h 12"/>
                    <a:gd name="T2" fmla="*/ 0 w 12"/>
                    <a:gd name="T3" fmla="*/ 12 h 12"/>
                    <a:gd name="T4" fmla="*/ 1 w 12"/>
                    <a:gd name="T5" fmla="*/ 10 h 12"/>
                    <a:gd name="T6" fmla="*/ 1 w 12"/>
                    <a:gd name="T7" fmla="*/ 8 h 12"/>
                    <a:gd name="T8" fmla="*/ 1 w 12"/>
                    <a:gd name="T9" fmla="*/ 3 h 12"/>
                    <a:gd name="T10" fmla="*/ 2 w 12"/>
                    <a:gd name="T11" fmla="*/ 2 h 12"/>
                    <a:gd name="T12" fmla="*/ 3 w 12"/>
                    <a:gd name="T13" fmla="*/ 0 h 12"/>
                    <a:gd name="T14" fmla="*/ 5 w 12"/>
                    <a:gd name="T15" fmla="*/ 0 h 12"/>
                    <a:gd name="T16" fmla="*/ 10 w 12"/>
                    <a:gd name="T17" fmla="*/ 0 h 12"/>
                    <a:gd name="T18" fmla="*/ 10 w 12"/>
                    <a:gd name="T19" fmla="*/ 0 h 12"/>
                    <a:gd name="T20" fmla="*/ 10 w 12"/>
                    <a:gd name="T21" fmla="*/ 2 h 12"/>
                    <a:gd name="T22" fmla="*/ 12 w 12"/>
                    <a:gd name="T23" fmla="*/ 4 h 12"/>
                    <a:gd name="T24" fmla="*/ 12 w 12"/>
                    <a:gd name="T25" fmla="*/ 4 h 12"/>
                    <a:gd name="T26" fmla="*/ 11 w 12"/>
                    <a:gd name="T27" fmla="*/ 8 h 12"/>
                    <a:gd name="T28" fmla="*/ 8 w 12"/>
                    <a:gd name="T29" fmla="*/ 10 h 12"/>
                    <a:gd name="T30" fmla="*/ 5 w 12"/>
                    <a:gd name="T31" fmla="*/ 12 h 12"/>
                    <a:gd name="T32" fmla="*/ 0 w 12"/>
                    <a:gd name="T33" fmla="*/ 12 h 12"/>
                    <a:gd name="T34" fmla="*/ 0 w 12"/>
                    <a:gd name="T3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1" y="8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1" name="Freeform 10"/>
                <p:cNvSpPr/>
                <p:nvPr/>
              </p:nvSpPr>
              <p:spPr bwMode="auto">
                <a:xfrm>
                  <a:off x="963613" y="2735263"/>
                  <a:ext cx="20637" cy="49213"/>
                </a:xfrm>
                <a:custGeom>
                  <a:avLst/>
                  <a:gdLst>
                    <a:gd name="T0" fmla="*/ 9 w 13"/>
                    <a:gd name="T1" fmla="*/ 31 h 31"/>
                    <a:gd name="T2" fmla="*/ 9 w 13"/>
                    <a:gd name="T3" fmla="*/ 31 h 31"/>
                    <a:gd name="T4" fmla="*/ 0 w 13"/>
                    <a:gd name="T5" fmla="*/ 31 h 31"/>
                    <a:gd name="T6" fmla="*/ 0 w 13"/>
                    <a:gd name="T7" fmla="*/ 31 h 31"/>
                    <a:gd name="T8" fmla="*/ 1 w 13"/>
                    <a:gd name="T9" fmla="*/ 30 h 31"/>
                    <a:gd name="T10" fmla="*/ 2 w 13"/>
                    <a:gd name="T11" fmla="*/ 29 h 31"/>
                    <a:gd name="T12" fmla="*/ 6 w 13"/>
                    <a:gd name="T13" fmla="*/ 29 h 31"/>
                    <a:gd name="T14" fmla="*/ 6 w 13"/>
                    <a:gd name="T15" fmla="*/ 29 h 31"/>
                    <a:gd name="T16" fmla="*/ 7 w 13"/>
                    <a:gd name="T17" fmla="*/ 27 h 31"/>
                    <a:gd name="T18" fmla="*/ 5 w 13"/>
                    <a:gd name="T19" fmla="*/ 26 h 31"/>
                    <a:gd name="T20" fmla="*/ 3 w 13"/>
                    <a:gd name="T21" fmla="*/ 25 h 31"/>
                    <a:gd name="T22" fmla="*/ 2 w 13"/>
                    <a:gd name="T23" fmla="*/ 25 h 31"/>
                    <a:gd name="T24" fmla="*/ 2 w 13"/>
                    <a:gd name="T25" fmla="*/ 25 h 31"/>
                    <a:gd name="T26" fmla="*/ 1 w 13"/>
                    <a:gd name="T27" fmla="*/ 20 h 31"/>
                    <a:gd name="T28" fmla="*/ 0 w 13"/>
                    <a:gd name="T29" fmla="*/ 13 h 31"/>
                    <a:gd name="T30" fmla="*/ 0 w 13"/>
                    <a:gd name="T31" fmla="*/ 13 h 31"/>
                    <a:gd name="T32" fmla="*/ 1 w 13"/>
                    <a:gd name="T33" fmla="*/ 10 h 31"/>
                    <a:gd name="T34" fmla="*/ 3 w 13"/>
                    <a:gd name="T35" fmla="*/ 7 h 31"/>
                    <a:gd name="T36" fmla="*/ 4 w 13"/>
                    <a:gd name="T37" fmla="*/ 5 h 31"/>
                    <a:gd name="T38" fmla="*/ 3 w 13"/>
                    <a:gd name="T39" fmla="*/ 4 h 31"/>
                    <a:gd name="T40" fmla="*/ 2 w 13"/>
                    <a:gd name="T41" fmla="*/ 2 h 31"/>
                    <a:gd name="T42" fmla="*/ 2 w 13"/>
                    <a:gd name="T43" fmla="*/ 2 h 31"/>
                    <a:gd name="T44" fmla="*/ 2 w 13"/>
                    <a:gd name="T45" fmla="*/ 1 h 31"/>
                    <a:gd name="T46" fmla="*/ 3 w 13"/>
                    <a:gd name="T47" fmla="*/ 0 h 31"/>
                    <a:gd name="T48" fmla="*/ 6 w 13"/>
                    <a:gd name="T49" fmla="*/ 0 h 31"/>
                    <a:gd name="T50" fmla="*/ 10 w 13"/>
                    <a:gd name="T51" fmla="*/ 0 h 31"/>
                    <a:gd name="T52" fmla="*/ 11 w 13"/>
                    <a:gd name="T53" fmla="*/ 1 h 31"/>
                    <a:gd name="T54" fmla="*/ 11 w 13"/>
                    <a:gd name="T55" fmla="*/ 2 h 31"/>
                    <a:gd name="T56" fmla="*/ 11 w 13"/>
                    <a:gd name="T57" fmla="*/ 2 h 31"/>
                    <a:gd name="T58" fmla="*/ 11 w 13"/>
                    <a:gd name="T59" fmla="*/ 5 h 31"/>
                    <a:gd name="T60" fmla="*/ 10 w 13"/>
                    <a:gd name="T61" fmla="*/ 6 h 31"/>
                    <a:gd name="T62" fmla="*/ 6 w 13"/>
                    <a:gd name="T63" fmla="*/ 7 h 31"/>
                    <a:gd name="T64" fmla="*/ 6 w 13"/>
                    <a:gd name="T65" fmla="*/ 7 h 31"/>
                    <a:gd name="T66" fmla="*/ 7 w 13"/>
                    <a:gd name="T67" fmla="*/ 8 h 31"/>
                    <a:gd name="T68" fmla="*/ 9 w 13"/>
                    <a:gd name="T69" fmla="*/ 8 h 31"/>
                    <a:gd name="T70" fmla="*/ 11 w 13"/>
                    <a:gd name="T71" fmla="*/ 8 h 31"/>
                    <a:gd name="T72" fmla="*/ 12 w 13"/>
                    <a:gd name="T73" fmla="*/ 8 h 31"/>
                    <a:gd name="T74" fmla="*/ 13 w 13"/>
                    <a:gd name="T75" fmla="*/ 9 h 31"/>
                    <a:gd name="T76" fmla="*/ 13 w 13"/>
                    <a:gd name="T77" fmla="*/ 11 h 31"/>
                    <a:gd name="T78" fmla="*/ 13 w 13"/>
                    <a:gd name="T79" fmla="*/ 15 h 31"/>
                    <a:gd name="T80" fmla="*/ 13 w 13"/>
                    <a:gd name="T81" fmla="*/ 15 h 31"/>
                    <a:gd name="T82" fmla="*/ 13 w 13"/>
                    <a:gd name="T83" fmla="*/ 17 h 31"/>
                    <a:gd name="T84" fmla="*/ 13 w 13"/>
                    <a:gd name="T85" fmla="*/ 20 h 31"/>
                    <a:gd name="T86" fmla="*/ 13 w 13"/>
                    <a:gd name="T87" fmla="*/ 20 h 31"/>
                    <a:gd name="T88" fmla="*/ 11 w 13"/>
                    <a:gd name="T89" fmla="*/ 21 h 31"/>
                    <a:gd name="T90" fmla="*/ 10 w 13"/>
                    <a:gd name="T91" fmla="*/ 22 h 31"/>
                    <a:gd name="T92" fmla="*/ 11 w 13"/>
                    <a:gd name="T93" fmla="*/ 23 h 31"/>
                    <a:gd name="T94" fmla="*/ 11 w 13"/>
                    <a:gd name="T95" fmla="*/ 23 h 31"/>
                    <a:gd name="T96" fmla="*/ 13 w 13"/>
                    <a:gd name="T97" fmla="*/ 23 h 31"/>
                    <a:gd name="T98" fmla="*/ 13 w 13"/>
                    <a:gd name="T99" fmla="*/ 23 h 31"/>
                    <a:gd name="T100" fmla="*/ 12 w 13"/>
                    <a:gd name="T101" fmla="*/ 26 h 31"/>
                    <a:gd name="T102" fmla="*/ 10 w 13"/>
                    <a:gd name="T103" fmla="*/ 28 h 31"/>
                    <a:gd name="T104" fmla="*/ 9 w 13"/>
                    <a:gd name="T105" fmla="*/ 29 h 31"/>
                    <a:gd name="T106" fmla="*/ 9 w 13"/>
                    <a:gd name="T107" fmla="*/ 31 h 31"/>
                    <a:gd name="T108" fmla="*/ 9 w 13"/>
                    <a:gd name="T10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31">
                      <a:moveTo>
                        <a:pt x="9" y="31"/>
                      </a:moveTo>
                      <a:lnTo>
                        <a:pt x="9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" y="30"/>
                      </a:lnTo>
                      <a:lnTo>
                        <a:pt x="2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5"/>
                      </a:lnTo>
                      <a:lnTo>
                        <a:pt x="1" y="2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2" name="Freeform 11"/>
                <p:cNvSpPr/>
                <p:nvPr/>
              </p:nvSpPr>
              <p:spPr bwMode="auto">
                <a:xfrm>
                  <a:off x="990600" y="2693988"/>
                  <a:ext cx="12700" cy="9525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0 w 8"/>
                    <a:gd name="T5" fmla="*/ 4 h 6"/>
                    <a:gd name="T6" fmla="*/ 0 w 8"/>
                    <a:gd name="T7" fmla="*/ 2 h 6"/>
                    <a:gd name="T8" fmla="*/ 2 w 8"/>
                    <a:gd name="T9" fmla="*/ 1 h 6"/>
                    <a:gd name="T10" fmla="*/ 4 w 8"/>
                    <a:gd name="T11" fmla="*/ 0 h 6"/>
                    <a:gd name="T12" fmla="*/ 6 w 8"/>
                    <a:gd name="T13" fmla="*/ 1 h 6"/>
                    <a:gd name="T14" fmla="*/ 7 w 8"/>
                    <a:gd name="T15" fmla="*/ 2 h 6"/>
                    <a:gd name="T16" fmla="*/ 8 w 8"/>
                    <a:gd name="T17" fmla="*/ 4 h 6"/>
                    <a:gd name="T18" fmla="*/ 7 w 8"/>
                    <a:gd name="T19" fmla="*/ 6 h 6"/>
                    <a:gd name="T20" fmla="*/ 7 w 8"/>
                    <a:gd name="T21" fmla="*/ 6 h 6"/>
                    <a:gd name="T22" fmla="*/ 0 w 8"/>
                    <a:gd name="T23" fmla="*/ 6 h 6"/>
                    <a:gd name="T24" fmla="*/ 0 w 8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3" name="Freeform 12"/>
                <p:cNvSpPr/>
                <p:nvPr/>
              </p:nvSpPr>
              <p:spPr bwMode="auto">
                <a:xfrm>
                  <a:off x="990600" y="2655888"/>
                  <a:ext cx="22225" cy="33338"/>
                </a:xfrm>
                <a:custGeom>
                  <a:avLst/>
                  <a:gdLst>
                    <a:gd name="T0" fmla="*/ 0 w 14"/>
                    <a:gd name="T1" fmla="*/ 21 h 21"/>
                    <a:gd name="T2" fmla="*/ 0 w 14"/>
                    <a:gd name="T3" fmla="*/ 21 h 21"/>
                    <a:gd name="T4" fmla="*/ 2 w 14"/>
                    <a:gd name="T5" fmla="*/ 18 h 21"/>
                    <a:gd name="T6" fmla="*/ 4 w 14"/>
                    <a:gd name="T7" fmla="*/ 17 h 21"/>
                    <a:gd name="T8" fmla="*/ 5 w 14"/>
                    <a:gd name="T9" fmla="*/ 16 h 21"/>
                    <a:gd name="T10" fmla="*/ 5 w 14"/>
                    <a:gd name="T11" fmla="*/ 16 h 21"/>
                    <a:gd name="T12" fmla="*/ 4 w 14"/>
                    <a:gd name="T13" fmla="*/ 12 h 21"/>
                    <a:gd name="T14" fmla="*/ 1 w 14"/>
                    <a:gd name="T15" fmla="*/ 9 h 21"/>
                    <a:gd name="T16" fmla="*/ 0 w 14"/>
                    <a:gd name="T17" fmla="*/ 6 h 21"/>
                    <a:gd name="T18" fmla="*/ 0 w 14"/>
                    <a:gd name="T19" fmla="*/ 4 h 21"/>
                    <a:gd name="T20" fmla="*/ 1 w 14"/>
                    <a:gd name="T21" fmla="*/ 2 h 21"/>
                    <a:gd name="T22" fmla="*/ 2 w 14"/>
                    <a:gd name="T23" fmla="*/ 0 h 21"/>
                    <a:gd name="T24" fmla="*/ 2 w 14"/>
                    <a:gd name="T25" fmla="*/ 0 h 21"/>
                    <a:gd name="T26" fmla="*/ 6 w 14"/>
                    <a:gd name="T27" fmla="*/ 0 h 21"/>
                    <a:gd name="T28" fmla="*/ 8 w 14"/>
                    <a:gd name="T29" fmla="*/ 0 h 21"/>
                    <a:gd name="T30" fmla="*/ 9 w 14"/>
                    <a:gd name="T31" fmla="*/ 1 h 21"/>
                    <a:gd name="T32" fmla="*/ 10 w 14"/>
                    <a:gd name="T33" fmla="*/ 2 h 21"/>
                    <a:gd name="T34" fmla="*/ 11 w 14"/>
                    <a:gd name="T35" fmla="*/ 5 h 21"/>
                    <a:gd name="T36" fmla="*/ 12 w 14"/>
                    <a:gd name="T37" fmla="*/ 6 h 21"/>
                    <a:gd name="T38" fmla="*/ 14 w 14"/>
                    <a:gd name="T39" fmla="*/ 8 h 21"/>
                    <a:gd name="T40" fmla="*/ 14 w 14"/>
                    <a:gd name="T41" fmla="*/ 8 h 21"/>
                    <a:gd name="T42" fmla="*/ 14 w 14"/>
                    <a:gd name="T43" fmla="*/ 10 h 21"/>
                    <a:gd name="T44" fmla="*/ 13 w 14"/>
                    <a:gd name="T45" fmla="*/ 11 h 21"/>
                    <a:gd name="T46" fmla="*/ 11 w 14"/>
                    <a:gd name="T47" fmla="*/ 14 h 21"/>
                    <a:gd name="T48" fmla="*/ 9 w 14"/>
                    <a:gd name="T49" fmla="*/ 16 h 21"/>
                    <a:gd name="T50" fmla="*/ 9 w 14"/>
                    <a:gd name="T51" fmla="*/ 18 h 21"/>
                    <a:gd name="T52" fmla="*/ 10 w 14"/>
                    <a:gd name="T53" fmla="*/ 21 h 21"/>
                    <a:gd name="T54" fmla="*/ 10 w 14"/>
                    <a:gd name="T55" fmla="*/ 21 h 21"/>
                    <a:gd name="T56" fmla="*/ 0 w 14"/>
                    <a:gd name="T57" fmla="*/ 21 h 21"/>
                    <a:gd name="T58" fmla="*/ 0 w 14"/>
                    <a:gd name="T5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9" y="18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4" name="Freeform 13"/>
                <p:cNvSpPr/>
                <p:nvPr/>
              </p:nvSpPr>
              <p:spPr bwMode="auto">
                <a:xfrm>
                  <a:off x="1012825" y="2511425"/>
                  <a:ext cx="79375" cy="119063"/>
                </a:xfrm>
                <a:custGeom>
                  <a:avLst/>
                  <a:gdLst>
                    <a:gd name="T0" fmla="*/ 49 w 50"/>
                    <a:gd name="T1" fmla="*/ 0 h 75"/>
                    <a:gd name="T2" fmla="*/ 50 w 50"/>
                    <a:gd name="T3" fmla="*/ 7 h 75"/>
                    <a:gd name="T4" fmla="*/ 46 w 50"/>
                    <a:gd name="T5" fmla="*/ 13 h 75"/>
                    <a:gd name="T6" fmla="*/ 41 w 50"/>
                    <a:gd name="T7" fmla="*/ 20 h 75"/>
                    <a:gd name="T8" fmla="*/ 40 w 50"/>
                    <a:gd name="T9" fmla="*/ 29 h 75"/>
                    <a:gd name="T10" fmla="*/ 38 w 50"/>
                    <a:gd name="T11" fmla="*/ 29 h 75"/>
                    <a:gd name="T12" fmla="*/ 36 w 50"/>
                    <a:gd name="T13" fmla="*/ 35 h 75"/>
                    <a:gd name="T14" fmla="*/ 33 w 50"/>
                    <a:gd name="T15" fmla="*/ 35 h 75"/>
                    <a:gd name="T16" fmla="*/ 29 w 50"/>
                    <a:gd name="T17" fmla="*/ 39 h 75"/>
                    <a:gd name="T18" fmla="*/ 26 w 50"/>
                    <a:gd name="T19" fmla="*/ 40 h 75"/>
                    <a:gd name="T20" fmla="*/ 27 w 50"/>
                    <a:gd name="T21" fmla="*/ 45 h 75"/>
                    <a:gd name="T22" fmla="*/ 26 w 50"/>
                    <a:gd name="T23" fmla="*/ 49 h 75"/>
                    <a:gd name="T24" fmla="*/ 24 w 50"/>
                    <a:gd name="T25" fmla="*/ 49 h 75"/>
                    <a:gd name="T26" fmla="*/ 22 w 50"/>
                    <a:gd name="T27" fmla="*/ 49 h 75"/>
                    <a:gd name="T28" fmla="*/ 21 w 50"/>
                    <a:gd name="T29" fmla="*/ 54 h 75"/>
                    <a:gd name="T30" fmla="*/ 20 w 50"/>
                    <a:gd name="T31" fmla="*/ 61 h 75"/>
                    <a:gd name="T32" fmla="*/ 18 w 50"/>
                    <a:gd name="T33" fmla="*/ 62 h 75"/>
                    <a:gd name="T34" fmla="*/ 13 w 50"/>
                    <a:gd name="T35" fmla="*/ 67 h 75"/>
                    <a:gd name="T36" fmla="*/ 14 w 50"/>
                    <a:gd name="T37" fmla="*/ 71 h 75"/>
                    <a:gd name="T38" fmla="*/ 11 w 50"/>
                    <a:gd name="T39" fmla="*/ 71 h 75"/>
                    <a:gd name="T40" fmla="*/ 8 w 50"/>
                    <a:gd name="T41" fmla="*/ 75 h 75"/>
                    <a:gd name="T42" fmla="*/ 5 w 50"/>
                    <a:gd name="T43" fmla="*/ 75 h 75"/>
                    <a:gd name="T44" fmla="*/ 2 w 50"/>
                    <a:gd name="T45" fmla="*/ 72 h 75"/>
                    <a:gd name="T46" fmla="*/ 0 w 50"/>
                    <a:gd name="T47" fmla="*/ 71 h 75"/>
                    <a:gd name="T48" fmla="*/ 1 w 50"/>
                    <a:gd name="T49" fmla="*/ 68 h 75"/>
                    <a:gd name="T50" fmla="*/ 8 w 50"/>
                    <a:gd name="T51" fmla="*/ 67 h 75"/>
                    <a:gd name="T52" fmla="*/ 11 w 50"/>
                    <a:gd name="T53" fmla="*/ 69 h 75"/>
                    <a:gd name="T54" fmla="*/ 11 w 50"/>
                    <a:gd name="T55" fmla="*/ 64 h 75"/>
                    <a:gd name="T56" fmla="*/ 4 w 50"/>
                    <a:gd name="T57" fmla="*/ 60 h 75"/>
                    <a:gd name="T58" fmla="*/ 0 w 50"/>
                    <a:gd name="T59" fmla="*/ 58 h 75"/>
                    <a:gd name="T60" fmla="*/ 3 w 50"/>
                    <a:gd name="T61" fmla="*/ 55 h 75"/>
                    <a:gd name="T62" fmla="*/ 8 w 50"/>
                    <a:gd name="T63" fmla="*/ 55 h 75"/>
                    <a:gd name="T64" fmla="*/ 7 w 50"/>
                    <a:gd name="T65" fmla="*/ 54 h 75"/>
                    <a:gd name="T66" fmla="*/ 4 w 50"/>
                    <a:gd name="T67" fmla="*/ 53 h 75"/>
                    <a:gd name="T68" fmla="*/ 6 w 50"/>
                    <a:gd name="T69" fmla="*/ 48 h 75"/>
                    <a:gd name="T70" fmla="*/ 5 w 50"/>
                    <a:gd name="T71" fmla="*/ 40 h 75"/>
                    <a:gd name="T72" fmla="*/ 7 w 50"/>
                    <a:gd name="T73" fmla="*/ 36 h 75"/>
                    <a:gd name="T74" fmla="*/ 11 w 50"/>
                    <a:gd name="T75" fmla="*/ 35 h 75"/>
                    <a:gd name="T76" fmla="*/ 13 w 50"/>
                    <a:gd name="T77" fmla="*/ 40 h 75"/>
                    <a:gd name="T78" fmla="*/ 8 w 50"/>
                    <a:gd name="T79" fmla="*/ 42 h 75"/>
                    <a:gd name="T80" fmla="*/ 9 w 50"/>
                    <a:gd name="T81" fmla="*/ 44 h 75"/>
                    <a:gd name="T82" fmla="*/ 14 w 50"/>
                    <a:gd name="T83" fmla="*/ 47 h 75"/>
                    <a:gd name="T84" fmla="*/ 22 w 50"/>
                    <a:gd name="T85" fmla="*/ 47 h 75"/>
                    <a:gd name="T86" fmla="*/ 22 w 50"/>
                    <a:gd name="T87" fmla="*/ 44 h 75"/>
                    <a:gd name="T88" fmla="*/ 18 w 50"/>
                    <a:gd name="T89" fmla="*/ 41 h 75"/>
                    <a:gd name="T90" fmla="*/ 16 w 50"/>
                    <a:gd name="T91" fmla="*/ 40 h 75"/>
                    <a:gd name="T92" fmla="*/ 16 w 50"/>
                    <a:gd name="T93" fmla="*/ 29 h 75"/>
                    <a:gd name="T94" fmla="*/ 20 w 50"/>
                    <a:gd name="T95" fmla="*/ 31 h 75"/>
                    <a:gd name="T96" fmla="*/ 21 w 50"/>
                    <a:gd name="T97" fmla="*/ 28 h 75"/>
                    <a:gd name="T98" fmla="*/ 22 w 50"/>
                    <a:gd name="T99" fmla="*/ 22 h 75"/>
                    <a:gd name="T100" fmla="*/ 24 w 50"/>
                    <a:gd name="T101" fmla="*/ 20 h 75"/>
                    <a:gd name="T102" fmla="*/ 20 w 50"/>
                    <a:gd name="T103" fmla="*/ 15 h 75"/>
                    <a:gd name="T104" fmla="*/ 20 w 50"/>
                    <a:gd name="T105" fmla="*/ 13 h 75"/>
                    <a:gd name="T106" fmla="*/ 24 w 50"/>
                    <a:gd name="T107" fmla="*/ 12 h 75"/>
                    <a:gd name="T108" fmla="*/ 29 w 50"/>
                    <a:gd name="T109" fmla="*/ 12 h 75"/>
                    <a:gd name="T110" fmla="*/ 31 w 50"/>
                    <a:gd name="T111" fmla="*/ 10 h 75"/>
                    <a:gd name="T112" fmla="*/ 29 w 50"/>
                    <a:gd name="T113" fmla="*/ 6 h 75"/>
                    <a:gd name="T114" fmla="*/ 33 w 50"/>
                    <a:gd name="T115" fmla="*/ 8 h 75"/>
                    <a:gd name="T116" fmla="*/ 36 w 50"/>
                    <a:gd name="T117" fmla="*/ 11 h 75"/>
                    <a:gd name="T118" fmla="*/ 39 w 50"/>
                    <a:gd name="T119" fmla="*/ 10 h 75"/>
                    <a:gd name="T120" fmla="*/ 42 w 50"/>
                    <a:gd name="T121" fmla="*/ 5 h 75"/>
                    <a:gd name="T122" fmla="*/ 44 w 50"/>
                    <a:gd name="T123" fmla="*/ 1 h 75"/>
                    <a:gd name="T124" fmla="*/ 49 w 50"/>
                    <a:gd name="T12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" h="75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8" y="10"/>
                      </a:lnTo>
                      <a:lnTo>
                        <a:pt x="46" y="13"/>
                      </a:lnTo>
                      <a:lnTo>
                        <a:pt x="43" y="15"/>
                      </a:lnTo>
                      <a:lnTo>
                        <a:pt x="41" y="20"/>
                      </a:lnTo>
                      <a:lnTo>
                        <a:pt x="40" y="24"/>
                      </a:lnTo>
                      <a:lnTo>
                        <a:pt x="40" y="29"/>
                      </a:lnTo>
                      <a:lnTo>
                        <a:pt x="40" y="29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5"/>
                      </a:lnTo>
                      <a:lnTo>
                        <a:pt x="36" y="35"/>
                      </a:lnTo>
                      <a:lnTo>
                        <a:pt x="33" y="35"/>
                      </a:lnTo>
                      <a:lnTo>
                        <a:pt x="31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6" y="40"/>
                      </a:lnTo>
                      <a:lnTo>
                        <a:pt x="26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4" y="49"/>
                      </a:lnTo>
                      <a:lnTo>
                        <a:pt x="22" y="49"/>
                      </a:lnTo>
                      <a:lnTo>
                        <a:pt x="22" y="49"/>
                      </a:lnTo>
                      <a:lnTo>
                        <a:pt x="21" y="51"/>
                      </a:lnTo>
                      <a:lnTo>
                        <a:pt x="21" y="54"/>
                      </a:lnTo>
                      <a:lnTo>
                        <a:pt x="21" y="58"/>
                      </a:lnTo>
                      <a:lnTo>
                        <a:pt x="20" y="61"/>
                      </a:lnTo>
                      <a:lnTo>
                        <a:pt x="20" y="61"/>
                      </a:lnTo>
                      <a:lnTo>
                        <a:pt x="18" y="62"/>
                      </a:lnTo>
                      <a:lnTo>
                        <a:pt x="15" y="64"/>
                      </a:lnTo>
                      <a:lnTo>
                        <a:pt x="13" y="67"/>
                      </a:lnTo>
                      <a:lnTo>
                        <a:pt x="13" y="69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5" y="75"/>
                      </a:lnTo>
                      <a:lnTo>
                        <a:pt x="4" y="74"/>
                      </a:lnTo>
                      <a:lnTo>
                        <a:pt x="2" y="72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1" y="68"/>
                      </a:lnTo>
                      <a:lnTo>
                        <a:pt x="4" y="67"/>
                      </a:lnTo>
                      <a:lnTo>
                        <a:pt x="8" y="67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11" y="66"/>
                      </a:lnTo>
                      <a:lnTo>
                        <a:pt x="11" y="64"/>
                      </a:lnTo>
                      <a:lnTo>
                        <a:pt x="7" y="61"/>
                      </a:lnTo>
                      <a:lnTo>
                        <a:pt x="4" y="6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" y="56"/>
                      </a:lnTo>
                      <a:lnTo>
                        <a:pt x="3" y="55"/>
                      </a:lnTo>
                      <a:lnTo>
                        <a:pt x="8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7" y="54"/>
                      </a:lnTo>
                      <a:lnTo>
                        <a:pt x="4" y="53"/>
                      </a:lnTo>
                      <a:lnTo>
                        <a:pt x="4" y="53"/>
                      </a:lnTo>
                      <a:lnTo>
                        <a:pt x="6" y="51"/>
                      </a:lnTo>
                      <a:lnTo>
                        <a:pt x="6" y="48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7" y="36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3" y="38"/>
                      </a:lnTo>
                      <a:lnTo>
                        <a:pt x="13" y="40"/>
                      </a:lnTo>
                      <a:lnTo>
                        <a:pt x="12" y="41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9" y="44"/>
                      </a:lnTo>
                      <a:lnTo>
                        <a:pt x="11" y="45"/>
                      </a:lnTo>
                      <a:lnTo>
                        <a:pt x="14" y="47"/>
                      </a:lnTo>
                      <a:lnTo>
                        <a:pt x="22" y="47"/>
                      </a:lnTo>
                      <a:lnTo>
                        <a:pt x="22" y="47"/>
                      </a:lnTo>
                      <a:lnTo>
                        <a:pt x="22" y="45"/>
                      </a:lnTo>
                      <a:lnTo>
                        <a:pt x="22" y="44"/>
                      </a:lnTo>
                      <a:lnTo>
                        <a:pt x="20" y="42"/>
                      </a:lnTo>
                      <a:lnTo>
                        <a:pt x="18" y="41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6" y="29"/>
                      </a:lnTo>
                      <a:lnTo>
                        <a:pt x="16" y="29"/>
                      </a:lnTo>
                      <a:lnTo>
                        <a:pt x="19" y="30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4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4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1" y="11"/>
                      </a:lnTo>
                      <a:lnTo>
                        <a:pt x="31" y="10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32" y="6"/>
                      </a:lnTo>
                      <a:lnTo>
                        <a:pt x="33" y="8"/>
                      </a:lnTo>
                      <a:lnTo>
                        <a:pt x="34" y="10"/>
                      </a:ln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2" y="5"/>
                      </a:lnTo>
                      <a:lnTo>
                        <a:pt x="43" y="3"/>
                      </a:lnTo>
                      <a:lnTo>
                        <a:pt x="44" y="1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5" name="Freeform 14"/>
                <p:cNvSpPr/>
                <p:nvPr/>
              </p:nvSpPr>
              <p:spPr bwMode="auto">
                <a:xfrm>
                  <a:off x="1057275" y="2503488"/>
                  <a:ext cx="23812" cy="14288"/>
                </a:xfrm>
                <a:custGeom>
                  <a:avLst/>
                  <a:gdLst>
                    <a:gd name="T0" fmla="*/ 1 w 15"/>
                    <a:gd name="T1" fmla="*/ 0 h 9"/>
                    <a:gd name="T2" fmla="*/ 1 w 15"/>
                    <a:gd name="T3" fmla="*/ 0 h 9"/>
                    <a:gd name="T4" fmla="*/ 4 w 15"/>
                    <a:gd name="T5" fmla="*/ 1 h 9"/>
                    <a:gd name="T6" fmla="*/ 7 w 15"/>
                    <a:gd name="T7" fmla="*/ 3 h 9"/>
                    <a:gd name="T8" fmla="*/ 14 w 15"/>
                    <a:gd name="T9" fmla="*/ 3 h 9"/>
                    <a:gd name="T10" fmla="*/ 14 w 15"/>
                    <a:gd name="T11" fmla="*/ 3 h 9"/>
                    <a:gd name="T12" fmla="*/ 15 w 15"/>
                    <a:gd name="T13" fmla="*/ 5 h 9"/>
                    <a:gd name="T14" fmla="*/ 14 w 15"/>
                    <a:gd name="T15" fmla="*/ 7 h 9"/>
                    <a:gd name="T16" fmla="*/ 13 w 15"/>
                    <a:gd name="T17" fmla="*/ 7 h 9"/>
                    <a:gd name="T18" fmla="*/ 11 w 15"/>
                    <a:gd name="T19" fmla="*/ 7 h 9"/>
                    <a:gd name="T20" fmla="*/ 7 w 15"/>
                    <a:gd name="T21" fmla="*/ 7 h 9"/>
                    <a:gd name="T22" fmla="*/ 6 w 15"/>
                    <a:gd name="T23" fmla="*/ 8 h 9"/>
                    <a:gd name="T24" fmla="*/ 6 w 15"/>
                    <a:gd name="T25" fmla="*/ 9 h 9"/>
                    <a:gd name="T26" fmla="*/ 6 w 15"/>
                    <a:gd name="T27" fmla="*/ 9 h 9"/>
                    <a:gd name="T28" fmla="*/ 3 w 15"/>
                    <a:gd name="T29" fmla="*/ 8 h 9"/>
                    <a:gd name="T30" fmla="*/ 1 w 15"/>
                    <a:gd name="T31" fmla="*/ 7 h 9"/>
                    <a:gd name="T32" fmla="*/ 0 w 15"/>
                    <a:gd name="T33" fmla="*/ 4 h 9"/>
                    <a:gd name="T34" fmla="*/ 1 w 15"/>
                    <a:gd name="T35" fmla="*/ 0 h 9"/>
                    <a:gd name="T36" fmla="*/ 1 w 15"/>
                    <a:gd name="T3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7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3" y="8"/>
                      </a:lnTo>
                      <a:lnTo>
                        <a:pt x="1" y="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6" name="Freeform 15"/>
                <p:cNvSpPr/>
                <p:nvPr/>
              </p:nvSpPr>
              <p:spPr bwMode="auto">
                <a:xfrm>
                  <a:off x="1087438" y="2443163"/>
                  <a:ext cx="14287" cy="20638"/>
                </a:xfrm>
                <a:custGeom>
                  <a:avLst/>
                  <a:gdLst>
                    <a:gd name="T0" fmla="*/ 2 w 9"/>
                    <a:gd name="T1" fmla="*/ 13 h 13"/>
                    <a:gd name="T2" fmla="*/ 2 w 9"/>
                    <a:gd name="T3" fmla="*/ 13 h 13"/>
                    <a:gd name="T4" fmla="*/ 0 w 9"/>
                    <a:gd name="T5" fmla="*/ 12 h 13"/>
                    <a:gd name="T6" fmla="*/ 0 w 9"/>
                    <a:gd name="T7" fmla="*/ 11 h 13"/>
                    <a:gd name="T8" fmla="*/ 1 w 9"/>
                    <a:gd name="T9" fmla="*/ 7 h 13"/>
                    <a:gd name="T10" fmla="*/ 3 w 9"/>
                    <a:gd name="T11" fmla="*/ 4 h 13"/>
                    <a:gd name="T12" fmla="*/ 5 w 9"/>
                    <a:gd name="T13" fmla="*/ 0 h 13"/>
                    <a:gd name="T14" fmla="*/ 5 w 9"/>
                    <a:gd name="T15" fmla="*/ 0 h 13"/>
                    <a:gd name="T16" fmla="*/ 7 w 9"/>
                    <a:gd name="T17" fmla="*/ 2 h 13"/>
                    <a:gd name="T18" fmla="*/ 8 w 9"/>
                    <a:gd name="T19" fmla="*/ 4 h 13"/>
                    <a:gd name="T20" fmla="*/ 9 w 9"/>
                    <a:gd name="T21" fmla="*/ 9 h 13"/>
                    <a:gd name="T22" fmla="*/ 9 w 9"/>
                    <a:gd name="T23" fmla="*/ 9 h 13"/>
                    <a:gd name="T24" fmla="*/ 7 w 9"/>
                    <a:gd name="T25" fmla="*/ 9 h 13"/>
                    <a:gd name="T26" fmla="*/ 5 w 9"/>
                    <a:gd name="T27" fmla="*/ 10 h 13"/>
                    <a:gd name="T28" fmla="*/ 3 w 9"/>
                    <a:gd name="T29" fmla="*/ 11 h 13"/>
                    <a:gd name="T30" fmla="*/ 2 w 9"/>
                    <a:gd name="T31" fmla="*/ 13 h 13"/>
                    <a:gd name="T32" fmla="*/ 2 w 9"/>
                    <a:gd name="T3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13"/>
                      </a:move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" y="7"/>
                      </a:ln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10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7" name="Freeform 16"/>
                <p:cNvSpPr/>
                <p:nvPr/>
              </p:nvSpPr>
              <p:spPr bwMode="auto">
                <a:xfrm>
                  <a:off x="1449388" y="2130425"/>
                  <a:ext cx="15875" cy="9525"/>
                </a:xfrm>
                <a:custGeom>
                  <a:avLst/>
                  <a:gdLst>
                    <a:gd name="T0" fmla="*/ 0 w 10"/>
                    <a:gd name="T1" fmla="*/ 6 h 6"/>
                    <a:gd name="T2" fmla="*/ 0 w 10"/>
                    <a:gd name="T3" fmla="*/ 6 h 6"/>
                    <a:gd name="T4" fmla="*/ 4 w 10"/>
                    <a:gd name="T5" fmla="*/ 2 h 6"/>
                    <a:gd name="T6" fmla="*/ 6 w 10"/>
                    <a:gd name="T7" fmla="*/ 0 h 6"/>
                    <a:gd name="T8" fmla="*/ 10 w 10"/>
                    <a:gd name="T9" fmla="*/ 0 h 6"/>
                    <a:gd name="T10" fmla="*/ 10 w 10"/>
                    <a:gd name="T11" fmla="*/ 0 h 6"/>
                    <a:gd name="T12" fmla="*/ 7 w 10"/>
                    <a:gd name="T13" fmla="*/ 4 h 6"/>
                    <a:gd name="T14" fmla="*/ 4 w 10"/>
                    <a:gd name="T15" fmla="*/ 6 h 6"/>
                    <a:gd name="T16" fmla="*/ 0 w 10"/>
                    <a:gd name="T17" fmla="*/ 6 h 6"/>
                    <a:gd name="T18" fmla="*/ 0 w 10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8" name="Freeform 17"/>
                <p:cNvSpPr/>
                <p:nvPr/>
              </p:nvSpPr>
              <p:spPr bwMode="auto">
                <a:xfrm>
                  <a:off x="1698625" y="1992313"/>
                  <a:ext cx="7937" cy="952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0 h 6"/>
                    <a:gd name="T6" fmla="*/ 0 w 5"/>
                    <a:gd name="T7" fmla="*/ 0 h 6"/>
                    <a:gd name="T8" fmla="*/ 5 w 5"/>
                    <a:gd name="T9" fmla="*/ 0 h 6"/>
                    <a:gd name="T10" fmla="*/ 5 w 5"/>
                    <a:gd name="T11" fmla="*/ 0 h 6"/>
                    <a:gd name="T12" fmla="*/ 5 w 5"/>
                    <a:gd name="T13" fmla="*/ 6 h 6"/>
                    <a:gd name="T14" fmla="*/ 5 w 5"/>
                    <a:gd name="T15" fmla="*/ 6 h 6"/>
                    <a:gd name="T16" fmla="*/ 0 w 5"/>
                    <a:gd name="T17" fmla="*/ 6 h 6"/>
                    <a:gd name="T18" fmla="*/ 0 w 5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49" name="Freeform 18"/>
                <p:cNvSpPr/>
                <p:nvPr/>
              </p:nvSpPr>
              <p:spPr bwMode="auto">
                <a:xfrm>
                  <a:off x="2141538" y="1844675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3 h 5"/>
                    <a:gd name="T6" fmla="*/ 3 w 9"/>
                    <a:gd name="T7" fmla="*/ 1 h 5"/>
                    <a:gd name="T8" fmla="*/ 8 w 9"/>
                    <a:gd name="T9" fmla="*/ 0 h 5"/>
                    <a:gd name="T10" fmla="*/ 8 w 9"/>
                    <a:gd name="T11" fmla="*/ 0 h 5"/>
                    <a:gd name="T12" fmla="*/ 9 w 9"/>
                    <a:gd name="T13" fmla="*/ 2 h 5"/>
                    <a:gd name="T14" fmla="*/ 8 w 9"/>
                    <a:gd name="T15" fmla="*/ 4 h 5"/>
                    <a:gd name="T16" fmla="*/ 7 w 9"/>
                    <a:gd name="T17" fmla="*/ 4 h 5"/>
                    <a:gd name="T18" fmla="*/ 6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0" name="Freeform 19"/>
                <p:cNvSpPr/>
                <p:nvPr/>
              </p:nvSpPr>
              <p:spPr bwMode="auto">
                <a:xfrm>
                  <a:off x="2809875" y="4448175"/>
                  <a:ext cx="9525" cy="6350"/>
                </a:xfrm>
                <a:custGeom>
                  <a:avLst/>
                  <a:gdLst>
                    <a:gd name="T0" fmla="*/ 6 w 6"/>
                    <a:gd name="T1" fmla="*/ 0 h 4"/>
                    <a:gd name="T2" fmla="*/ 6 w 6"/>
                    <a:gd name="T3" fmla="*/ 0 h 4"/>
                    <a:gd name="T4" fmla="*/ 5 w 6"/>
                    <a:gd name="T5" fmla="*/ 2 h 4"/>
                    <a:gd name="T6" fmla="*/ 4 w 6"/>
                    <a:gd name="T7" fmla="*/ 3 h 4"/>
                    <a:gd name="T8" fmla="*/ 2 w 6"/>
                    <a:gd name="T9" fmla="*/ 4 h 4"/>
                    <a:gd name="T10" fmla="*/ 0 w 6"/>
                    <a:gd name="T11" fmla="*/ 4 h 4"/>
                    <a:gd name="T12" fmla="*/ 0 w 6"/>
                    <a:gd name="T13" fmla="*/ 4 h 4"/>
                    <a:gd name="T14" fmla="*/ 0 w 6"/>
                    <a:gd name="T15" fmla="*/ 2 h 4"/>
                    <a:gd name="T16" fmla="*/ 2 w 6"/>
                    <a:gd name="T17" fmla="*/ 1 h 4"/>
                    <a:gd name="T18" fmla="*/ 4 w 6"/>
                    <a:gd name="T19" fmla="*/ 0 h 4"/>
                    <a:gd name="T20" fmla="*/ 6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1" name="Freeform 20"/>
                <p:cNvSpPr/>
                <p:nvPr/>
              </p:nvSpPr>
              <p:spPr bwMode="auto">
                <a:xfrm>
                  <a:off x="2830513" y="4440238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2 h 5"/>
                    <a:gd name="T6" fmla="*/ 4 w 9"/>
                    <a:gd name="T7" fmla="*/ 0 h 5"/>
                    <a:gd name="T8" fmla="*/ 6 w 9"/>
                    <a:gd name="T9" fmla="*/ 0 h 5"/>
                    <a:gd name="T10" fmla="*/ 9 w 9"/>
                    <a:gd name="T11" fmla="*/ 3 h 5"/>
                    <a:gd name="T12" fmla="*/ 9 w 9"/>
                    <a:gd name="T13" fmla="*/ 3 h 5"/>
                    <a:gd name="T14" fmla="*/ 8 w 9"/>
                    <a:gd name="T15" fmla="*/ 4 h 5"/>
                    <a:gd name="T16" fmla="*/ 6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2" name="Freeform 21"/>
                <p:cNvSpPr/>
                <p:nvPr/>
              </p:nvSpPr>
              <p:spPr bwMode="auto">
                <a:xfrm>
                  <a:off x="2959100" y="2070100"/>
                  <a:ext cx="6350" cy="9525"/>
                </a:xfrm>
                <a:custGeom>
                  <a:avLst/>
                  <a:gdLst>
                    <a:gd name="T0" fmla="*/ 0 w 4"/>
                    <a:gd name="T1" fmla="*/ 4 h 6"/>
                    <a:gd name="T2" fmla="*/ 0 w 4"/>
                    <a:gd name="T3" fmla="*/ 4 h 6"/>
                    <a:gd name="T4" fmla="*/ 0 w 4"/>
                    <a:gd name="T5" fmla="*/ 0 h 6"/>
                    <a:gd name="T6" fmla="*/ 0 w 4"/>
                    <a:gd name="T7" fmla="*/ 0 h 6"/>
                    <a:gd name="T8" fmla="*/ 3 w 4"/>
                    <a:gd name="T9" fmla="*/ 0 h 6"/>
                    <a:gd name="T10" fmla="*/ 4 w 4"/>
                    <a:gd name="T11" fmla="*/ 1 h 6"/>
                    <a:gd name="T12" fmla="*/ 4 w 4"/>
                    <a:gd name="T13" fmla="*/ 6 h 6"/>
                    <a:gd name="T14" fmla="*/ 4 w 4"/>
                    <a:gd name="T15" fmla="*/ 6 h 6"/>
                    <a:gd name="T16" fmla="*/ 2 w 4"/>
                    <a:gd name="T17" fmla="*/ 5 h 6"/>
                    <a:gd name="T18" fmla="*/ 0 w 4"/>
                    <a:gd name="T19" fmla="*/ 4 h 6"/>
                    <a:gd name="T20" fmla="*/ 0 w 4"/>
                    <a:gd name="T21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6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3" name="Freeform 22"/>
                <p:cNvSpPr/>
                <p:nvPr/>
              </p:nvSpPr>
              <p:spPr bwMode="auto">
                <a:xfrm>
                  <a:off x="3527425" y="3033713"/>
                  <a:ext cx="15875" cy="17463"/>
                </a:xfrm>
                <a:custGeom>
                  <a:avLst/>
                  <a:gdLst>
                    <a:gd name="T0" fmla="*/ 7 w 10"/>
                    <a:gd name="T1" fmla="*/ 0 h 11"/>
                    <a:gd name="T2" fmla="*/ 7 w 10"/>
                    <a:gd name="T3" fmla="*/ 0 h 11"/>
                    <a:gd name="T4" fmla="*/ 8 w 10"/>
                    <a:gd name="T5" fmla="*/ 3 h 11"/>
                    <a:gd name="T6" fmla="*/ 10 w 10"/>
                    <a:gd name="T7" fmla="*/ 7 h 11"/>
                    <a:gd name="T8" fmla="*/ 10 w 10"/>
                    <a:gd name="T9" fmla="*/ 7 h 11"/>
                    <a:gd name="T10" fmla="*/ 8 w 10"/>
                    <a:gd name="T11" fmla="*/ 8 h 11"/>
                    <a:gd name="T12" fmla="*/ 7 w 10"/>
                    <a:gd name="T13" fmla="*/ 9 h 11"/>
                    <a:gd name="T14" fmla="*/ 10 w 10"/>
                    <a:gd name="T15" fmla="*/ 9 h 11"/>
                    <a:gd name="T16" fmla="*/ 10 w 10"/>
                    <a:gd name="T17" fmla="*/ 9 h 11"/>
                    <a:gd name="T18" fmla="*/ 6 w 10"/>
                    <a:gd name="T19" fmla="*/ 11 h 11"/>
                    <a:gd name="T20" fmla="*/ 4 w 10"/>
                    <a:gd name="T21" fmla="*/ 11 h 11"/>
                    <a:gd name="T22" fmla="*/ 2 w 10"/>
                    <a:gd name="T23" fmla="*/ 10 h 11"/>
                    <a:gd name="T24" fmla="*/ 1 w 10"/>
                    <a:gd name="T25" fmla="*/ 7 h 11"/>
                    <a:gd name="T26" fmla="*/ 0 w 10"/>
                    <a:gd name="T27" fmla="*/ 5 h 11"/>
                    <a:gd name="T28" fmla="*/ 1 w 10"/>
                    <a:gd name="T29" fmla="*/ 2 h 11"/>
                    <a:gd name="T30" fmla="*/ 3 w 10"/>
                    <a:gd name="T31" fmla="*/ 0 h 11"/>
                    <a:gd name="T32" fmla="*/ 7 w 10"/>
                    <a:gd name="T33" fmla="*/ 0 h 11"/>
                    <a:gd name="T34" fmla="*/ 7 w 10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8" y="3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4" name="Freeform 23"/>
                <p:cNvSpPr>
                  <a:spLocks noEditPoints="1"/>
                </p:cNvSpPr>
                <p:nvPr/>
              </p:nvSpPr>
              <p:spPr bwMode="auto">
                <a:xfrm>
                  <a:off x="1076325" y="2254250"/>
                  <a:ext cx="209550" cy="249238"/>
                </a:xfrm>
                <a:custGeom>
                  <a:avLst/>
                  <a:gdLst>
                    <a:gd name="T0" fmla="*/ 131 w 132"/>
                    <a:gd name="T1" fmla="*/ 17 h 157"/>
                    <a:gd name="T2" fmla="*/ 121 w 132"/>
                    <a:gd name="T3" fmla="*/ 27 h 157"/>
                    <a:gd name="T4" fmla="*/ 115 w 132"/>
                    <a:gd name="T5" fmla="*/ 29 h 157"/>
                    <a:gd name="T6" fmla="*/ 108 w 132"/>
                    <a:gd name="T7" fmla="*/ 33 h 157"/>
                    <a:gd name="T8" fmla="*/ 105 w 132"/>
                    <a:gd name="T9" fmla="*/ 49 h 157"/>
                    <a:gd name="T10" fmla="*/ 99 w 132"/>
                    <a:gd name="T11" fmla="*/ 50 h 157"/>
                    <a:gd name="T12" fmla="*/ 92 w 132"/>
                    <a:gd name="T13" fmla="*/ 51 h 157"/>
                    <a:gd name="T14" fmla="*/ 83 w 132"/>
                    <a:gd name="T15" fmla="*/ 61 h 157"/>
                    <a:gd name="T16" fmla="*/ 69 w 132"/>
                    <a:gd name="T17" fmla="*/ 65 h 157"/>
                    <a:gd name="T18" fmla="*/ 71 w 132"/>
                    <a:gd name="T19" fmla="*/ 72 h 157"/>
                    <a:gd name="T20" fmla="*/ 77 w 132"/>
                    <a:gd name="T21" fmla="*/ 70 h 157"/>
                    <a:gd name="T22" fmla="*/ 76 w 132"/>
                    <a:gd name="T23" fmla="*/ 73 h 157"/>
                    <a:gd name="T24" fmla="*/ 69 w 132"/>
                    <a:gd name="T25" fmla="*/ 78 h 157"/>
                    <a:gd name="T26" fmla="*/ 65 w 132"/>
                    <a:gd name="T27" fmla="*/ 85 h 157"/>
                    <a:gd name="T28" fmla="*/ 55 w 132"/>
                    <a:gd name="T29" fmla="*/ 101 h 157"/>
                    <a:gd name="T30" fmla="*/ 47 w 132"/>
                    <a:gd name="T31" fmla="*/ 101 h 157"/>
                    <a:gd name="T32" fmla="*/ 45 w 132"/>
                    <a:gd name="T33" fmla="*/ 117 h 157"/>
                    <a:gd name="T34" fmla="*/ 41 w 132"/>
                    <a:gd name="T35" fmla="*/ 130 h 157"/>
                    <a:gd name="T36" fmla="*/ 32 w 132"/>
                    <a:gd name="T37" fmla="*/ 136 h 157"/>
                    <a:gd name="T38" fmla="*/ 27 w 132"/>
                    <a:gd name="T39" fmla="*/ 146 h 157"/>
                    <a:gd name="T40" fmla="*/ 25 w 132"/>
                    <a:gd name="T41" fmla="*/ 148 h 157"/>
                    <a:gd name="T42" fmla="*/ 21 w 132"/>
                    <a:gd name="T43" fmla="*/ 151 h 157"/>
                    <a:gd name="T44" fmla="*/ 16 w 132"/>
                    <a:gd name="T45" fmla="*/ 154 h 157"/>
                    <a:gd name="T46" fmla="*/ 14 w 132"/>
                    <a:gd name="T47" fmla="*/ 157 h 157"/>
                    <a:gd name="T48" fmla="*/ 9 w 132"/>
                    <a:gd name="T49" fmla="*/ 152 h 157"/>
                    <a:gd name="T50" fmla="*/ 0 w 132"/>
                    <a:gd name="T51" fmla="*/ 146 h 157"/>
                    <a:gd name="T52" fmla="*/ 2 w 132"/>
                    <a:gd name="T53" fmla="*/ 141 h 157"/>
                    <a:gd name="T54" fmla="*/ 12 w 132"/>
                    <a:gd name="T55" fmla="*/ 142 h 157"/>
                    <a:gd name="T56" fmla="*/ 14 w 132"/>
                    <a:gd name="T57" fmla="*/ 136 h 157"/>
                    <a:gd name="T58" fmla="*/ 18 w 132"/>
                    <a:gd name="T59" fmla="*/ 134 h 157"/>
                    <a:gd name="T60" fmla="*/ 29 w 132"/>
                    <a:gd name="T61" fmla="*/ 122 h 157"/>
                    <a:gd name="T62" fmla="*/ 20 w 132"/>
                    <a:gd name="T63" fmla="*/ 112 h 157"/>
                    <a:gd name="T64" fmla="*/ 24 w 132"/>
                    <a:gd name="T65" fmla="*/ 109 h 157"/>
                    <a:gd name="T66" fmla="*/ 27 w 132"/>
                    <a:gd name="T67" fmla="*/ 108 h 157"/>
                    <a:gd name="T68" fmla="*/ 34 w 132"/>
                    <a:gd name="T69" fmla="*/ 110 h 157"/>
                    <a:gd name="T70" fmla="*/ 40 w 132"/>
                    <a:gd name="T71" fmla="*/ 105 h 157"/>
                    <a:gd name="T72" fmla="*/ 45 w 132"/>
                    <a:gd name="T73" fmla="*/ 94 h 157"/>
                    <a:gd name="T74" fmla="*/ 42 w 132"/>
                    <a:gd name="T75" fmla="*/ 89 h 157"/>
                    <a:gd name="T76" fmla="*/ 41 w 132"/>
                    <a:gd name="T77" fmla="*/ 83 h 157"/>
                    <a:gd name="T78" fmla="*/ 45 w 132"/>
                    <a:gd name="T79" fmla="*/ 81 h 157"/>
                    <a:gd name="T80" fmla="*/ 47 w 132"/>
                    <a:gd name="T81" fmla="*/ 83 h 157"/>
                    <a:gd name="T82" fmla="*/ 54 w 132"/>
                    <a:gd name="T83" fmla="*/ 79 h 157"/>
                    <a:gd name="T84" fmla="*/ 51 w 132"/>
                    <a:gd name="T85" fmla="*/ 71 h 157"/>
                    <a:gd name="T86" fmla="*/ 59 w 132"/>
                    <a:gd name="T87" fmla="*/ 58 h 157"/>
                    <a:gd name="T88" fmla="*/ 67 w 132"/>
                    <a:gd name="T89" fmla="*/ 50 h 157"/>
                    <a:gd name="T90" fmla="*/ 75 w 132"/>
                    <a:gd name="T91" fmla="*/ 45 h 157"/>
                    <a:gd name="T92" fmla="*/ 85 w 132"/>
                    <a:gd name="T93" fmla="*/ 38 h 157"/>
                    <a:gd name="T94" fmla="*/ 83 w 132"/>
                    <a:gd name="T95" fmla="*/ 32 h 157"/>
                    <a:gd name="T96" fmla="*/ 92 w 132"/>
                    <a:gd name="T97" fmla="*/ 33 h 157"/>
                    <a:gd name="T98" fmla="*/ 91 w 132"/>
                    <a:gd name="T99" fmla="*/ 25 h 157"/>
                    <a:gd name="T100" fmla="*/ 100 w 132"/>
                    <a:gd name="T101" fmla="*/ 20 h 157"/>
                    <a:gd name="T102" fmla="*/ 99 w 132"/>
                    <a:gd name="T103" fmla="*/ 11 h 157"/>
                    <a:gd name="T104" fmla="*/ 109 w 132"/>
                    <a:gd name="T105" fmla="*/ 12 h 157"/>
                    <a:gd name="T106" fmla="*/ 112 w 132"/>
                    <a:gd name="T107" fmla="*/ 14 h 157"/>
                    <a:gd name="T108" fmla="*/ 111 w 132"/>
                    <a:gd name="T109" fmla="*/ 5 h 157"/>
                    <a:gd name="T110" fmla="*/ 115 w 132"/>
                    <a:gd name="T111" fmla="*/ 0 h 157"/>
                    <a:gd name="T112" fmla="*/ 119 w 132"/>
                    <a:gd name="T113" fmla="*/ 2 h 157"/>
                    <a:gd name="T114" fmla="*/ 125 w 132"/>
                    <a:gd name="T115" fmla="*/ 2 h 157"/>
                    <a:gd name="T116" fmla="*/ 132 w 132"/>
                    <a:gd name="T117" fmla="*/ 11 h 157"/>
                    <a:gd name="T118" fmla="*/ 64 w 132"/>
                    <a:gd name="T119" fmla="*/ 78 h 157"/>
                    <a:gd name="T120" fmla="*/ 61 w 132"/>
                    <a:gd name="T121" fmla="*/ 7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57">
                      <a:moveTo>
                        <a:pt x="132" y="11"/>
                      </a:moveTo>
                      <a:lnTo>
                        <a:pt x="132" y="11"/>
                      </a:lnTo>
                      <a:lnTo>
                        <a:pt x="132" y="13"/>
                      </a:lnTo>
                      <a:lnTo>
                        <a:pt x="131" y="17"/>
                      </a:lnTo>
                      <a:lnTo>
                        <a:pt x="128" y="21"/>
                      </a:lnTo>
                      <a:lnTo>
                        <a:pt x="128" y="21"/>
                      </a:lnTo>
                      <a:lnTo>
                        <a:pt x="121" y="27"/>
                      </a:lnTo>
                      <a:lnTo>
                        <a:pt x="121" y="27"/>
                      </a:lnTo>
                      <a:lnTo>
                        <a:pt x="119" y="27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5" y="29"/>
                      </a:lnTo>
                      <a:lnTo>
                        <a:pt x="113" y="32"/>
                      </a:lnTo>
                      <a:lnTo>
                        <a:pt x="111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9"/>
                      </a:lnTo>
                      <a:lnTo>
                        <a:pt x="107" y="42"/>
                      </a:lnTo>
                      <a:lnTo>
                        <a:pt x="106" y="45"/>
                      </a:lnTo>
                      <a:lnTo>
                        <a:pt x="105" y="49"/>
                      </a:lnTo>
                      <a:lnTo>
                        <a:pt x="105" y="49"/>
                      </a:lnTo>
                      <a:lnTo>
                        <a:pt x="104" y="48"/>
                      </a:lnTo>
                      <a:lnTo>
                        <a:pt x="102" y="48"/>
                      </a:lnTo>
                      <a:lnTo>
                        <a:pt x="99" y="50"/>
                      </a:lnTo>
                      <a:lnTo>
                        <a:pt x="95" y="53"/>
                      </a:lnTo>
                      <a:lnTo>
                        <a:pt x="94" y="53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87" y="56"/>
                      </a:lnTo>
                      <a:lnTo>
                        <a:pt x="87" y="56"/>
                      </a:lnTo>
                      <a:lnTo>
                        <a:pt x="84" y="59"/>
                      </a:lnTo>
                      <a:lnTo>
                        <a:pt x="83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69" y="65"/>
                      </a:lnTo>
                      <a:lnTo>
                        <a:pt x="69" y="65"/>
                      </a:lnTo>
                      <a:lnTo>
                        <a:pt x="69" y="67"/>
                      </a:lnTo>
                      <a:lnTo>
                        <a:pt x="69" y="69"/>
                      </a:lnTo>
                      <a:lnTo>
                        <a:pt x="70" y="71"/>
                      </a:lnTo>
                      <a:lnTo>
                        <a:pt x="71" y="72"/>
                      </a:lnTo>
                      <a:lnTo>
                        <a:pt x="73" y="72"/>
                      </a:lnTo>
                      <a:lnTo>
                        <a:pt x="75" y="72"/>
                      </a:lnTo>
                      <a:lnTo>
                        <a:pt x="76" y="71"/>
                      </a:lnTo>
                      <a:lnTo>
                        <a:pt x="77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8" y="72"/>
                      </a:lnTo>
                      <a:lnTo>
                        <a:pt x="76" y="73"/>
                      </a:lnTo>
                      <a:lnTo>
                        <a:pt x="75" y="74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9" y="78"/>
                      </a:lnTo>
                      <a:lnTo>
                        <a:pt x="68" y="80"/>
                      </a:lnTo>
                      <a:lnTo>
                        <a:pt x="65" y="81"/>
                      </a:lnTo>
                      <a:lnTo>
                        <a:pt x="65" y="81"/>
                      </a:lnTo>
                      <a:lnTo>
                        <a:pt x="65" y="85"/>
                      </a:lnTo>
                      <a:lnTo>
                        <a:pt x="64" y="88"/>
                      </a:lnTo>
                      <a:lnTo>
                        <a:pt x="61" y="93"/>
                      </a:lnTo>
                      <a:lnTo>
                        <a:pt x="57" y="97"/>
                      </a:lnTo>
                      <a:lnTo>
                        <a:pt x="55" y="101"/>
                      </a:lnTo>
                      <a:lnTo>
                        <a:pt x="54" y="104"/>
                      </a:lnTo>
                      <a:lnTo>
                        <a:pt x="54" y="104"/>
                      </a:lnTo>
                      <a:lnTo>
                        <a:pt x="51" y="102"/>
                      </a:lnTo>
                      <a:lnTo>
                        <a:pt x="47" y="101"/>
                      </a:lnTo>
                      <a:lnTo>
                        <a:pt x="47" y="101"/>
                      </a:lnTo>
                      <a:lnTo>
                        <a:pt x="47" y="116"/>
                      </a:lnTo>
                      <a:lnTo>
                        <a:pt x="47" y="116"/>
                      </a:lnTo>
                      <a:lnTo>
                        <a:pt x="45" y="117"/>
                      </a:lnTo>
                      <a:lnTo>
                        <a:pt x="43" y="119"/>
                      </a:lnTo>
                      <a:lnTo>
                        <a:pt x="42" y="123"/>
                      </a:lnTo>
                      <a:lnTo>
                        <a:pt x="42" y="127"/>
                      </a:lnTo>
                      <a:lnTo>
                        <a:pt x="41" y="130"/>
                      </a:lnTo>
                      <a:lnTo>
                        <a:pt x="41" y="130"/>
                      </a:lnTo>
                      <a:lnTo>
                        <a:pt x="39" y="132"/>
                      </a:lnTo>
                      <a:lnTo>
                        <a:pt x="36" y="134"/>
                      </a:lnTo>
                      <a:lnTo>
                        <a:pt x="32" y="136"/>
                      </a:lnTo>
                      <a:lnTo>
                        <a:pt x="29" y="140"/>
                      </a:lnTo>
                      <a:lnTo>
                        <a:pt x="29" y="140"/>
                      </a:lnTo>
                      <a:lnTo>
                        <a:pt x="28" y="143"/>
                      </a:lnTo>
                      <a:lnTo>
                        <a:pt x="27" y="146"/>
                      </a:lnTo>
                      <a:lnTo>
                        <a:pt x="27" y="146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5" y="148"/>
                      </a:lnTo>
                      <a:lnTo>
                        <a:pt x="25" y="148"/>
                      </a:lnTo>
                      <a:lnTo>
                        <a:pt x="24" y="149"/>
                      </a:lnTo>
                      <a:lnTo>
                        <a:pt x="24" y="150"/>
                      </a:lnTo>
                      <a:lnTo>
                        <a:pt x="21" y="151"/>
                      </a:lnTo>
                      <a:lnTo>
                        <a:pt x="19" y="151"/>
                      </a:lnTo>
                      <a:lnTo>
                        <a:pt x="16" y="152"/>
                      </a:lnTo>
                      <a:lnTo>
                        <a:pt x="16" y="152"/>
                      </a:lnTo>
                      <a:lnTo>
                        <a:pt x="16" y="154"/>
                      </a:lnTo>
                      <a:lnTo>
                        <a:pt x="16" y="155"/>
                      </a:lnTo>
                      <a:lnTo>
                        <a:pt x="15" y="156"/>
                      </a:lnTo>
                      <a:lnTo>
                        <a:pt x="14" y="157"/>
                      </a:lnTo>
                      <a:lnTo>
                        <a:pt x="14" y="157"/>
                      </a:lnTo>
                      <a:lnTo>
                        <a:pt x="12" y="157"/>
                      </a:lnTo>
                      <a:lnTo>
                        <a:pt x="10" y="156"/>
                      </a:lnTo>
                      <a:lnTo>
                        <a:pt x="9" y="154"/>
                      </a:lnTo>
                      <a:lnTo>
                        <a:pt x="9" y="152"/>
                      </a:lnTo>
                      <a:lnTo>
                        <a:pt x="9" y="152"/>
                      </a:lnTo>
                      <a:lnTo>
                        <a:pt x="4" y="149"/>
                      </a:lnTo>
                      <a:lnTo>
                        <a:pt x="2" y="148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4"/>
                      </a:lnTo>
                      <a:lnTo>
                        <a:pt x="1" y="142"/>
                      </a:lnTo>
                      <a:lnTo>
                        <a:pt x="2" y="141"/>
                      </a:lnTo>
                      <a:lnTo>
                        <a:pt x="4" y="140"/>
                      </a:lnTo>
                      <a:lnTo>
                        <a:pt x="8" y="140"/>
                      </a:lnTo>
                      <a:lnTo>
                        <a:pt x="12" y="142"/>
                      </a:lnTo>
                      <a:lnTo>
                        <a:pt x="12" y="142"/>
                      </a:lnTo>
                      <a:lnTo>
                        <a:pt x="13" y="142"/>
                      </a:lnTo>
                      <a:lnTo>
                        <a:pt x="13" y="141"/>
                      </a:lnTo>
                      <a:lnTo>
                        <a:pt x="14" y="139"/>
                      </a:lnTo>
                      <a:lnTo>
                        <a:pt x="14" y="136"/>
                      </a:lnTo>
                      <a:lnTo>
                        <a:pt x="14" y="134"/>
                      </a:lnTo>
                      <a:lnTo>
                        <a:pt x="14" y="134"/>
                      </a:lnTo>
                      <a:lnTo>
                        <a:pt x="16" y="134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2"/>
                      </a:lnTo>
                      <a:lnTo>
                        <a:pt x="24" y="128"/>
                      </a:lnTo>
                      <a:lnTo>
                        <a:pt x="29" y="122"/>
                      </a:lnTo>
                      <a:lnTo>
                        <a:pt x="29" y="122"/>
                      </a:lnTo>
                      <a:lnTo>
                        <a:pt x="28" y="116"/>
                      </a:lnTo>
                      <a:lnTo>
                        <a:pt x="26" y="114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1" y="110"/>
                      </a:lnTo>
                      <a:lnTo>
                        <a:pt x="22" y="109"/>
                      </a:lnTo>
                      <a:lnTo>
                        <a:pt x="24" y="109"/>
                      </a:lnTo>
                      <a:lnTo>
                        <a:pt x="26" y="109"/>
                      </a:lnTo>
                      <a:lnTo>
                        <a:pt x="26" y="109"/>
                      </a:lnTo>
                      <a:lnTo>
                        <a:pt x="27" y="108"/>
                      </a:lnTo>
                      <a:lnTo>
                        <a:pt x="27" y="108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7" y="109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0" y="105"/>
                      </a:lnTo>
                      <a:lnTo>
                        <a:pt x="40" y="100"/>
                      </a:lnTo>
                      <a:lnTo>
                        <a:pt x="41" y="94"/>
                      </a:lnTo>
                      <a:lnTo>
                        <a:pt x="41" y="94"/>
                      </a:lnTo>
                      <a:lnTo>
                        <a:pt x="45" y="94"/>
                      </a:lnTo>
                      <a:lnTo>
                        <a:pt x="45" y="94"/>
                      </a:lnTo>
                      <a:lnTo>
                        <a:pt x="45" y="92"/>
                      </a:lnTo>
                      <a:lnTo>
                        <a:pt x="44" y="91"/>
                      </a:lnTo>
                      <a:lnTo>
                        <a:pt x="42" y="89"/>
                      </a:lnTo>
                      <a:lnTo>
                        <a:pt x="40" y="87"/>
                      </a:lnTo>
                      <a:lnTo>
                        <a:pt x="40" y="86"/>
                      </a:lnTo>
                      <a:lnTo>
                        <a:pt x="41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3" y="83"/>
                      </a:lnTo>
                      <a:lnTo>
                        <a:pt x="45" y="81"/>
                      </a:lnTo>
                      <a:lnTo>
                        <a:pt x="45" y="81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8" y="82"/>
                      </a:lnTo>
                      <a:lnTo>
                        <a:pt x="49" y="80"/>
                      </a:lnTo>
                      <a:lnTo>
                        <a:pt x="51" y="79"/>
                      </a:lnTo>
                      <a:lnTo>
                        <a:pt x="54" y="79"/>
                      </a:lnTo>
                      <a:lnTo>
                        <a:pt x="54" y="79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1" y="71"/>
                      </a:lnTo>
                      <a:lnTo>
                        <a:pt x="51" y="67"/>
                      </a:lnTo>
                      <a:lnTo>
                        <a:pt x="51" y="67"/>
                      </a:lnTo>
                      <a:lnTo>
                        <a:pt x="57" y="62"/>
                      </a:lnTo>
                      <a:lnTo>
                        <a:pt x="59" y="58"/>
                      </a:lnTo>
                      <a:lnTo>
                        <a:pt x="59" y="51"/>
                      </a:lnTo>
                      <a:lnTo>
                        <a:pt x="59" y="51"/>
                      </a:lnTo>
                      <a:lnTo>
                        <a:pt x="62" y="51"/>
                      </a:lnTo>
                      <a:lnTo>
                        <a:pt x="67" y="50"/>
                      </a:lnTo>
                      <a:lnTo>
                        <a:pt x="71" y="48"/>
                      </a:lnTo>
                      <a:lnTo>
                        <a:pt x="74" y="47"/>
                      </a:lnTo>
                      <a:lnTo>
                        <a:pt x="75" y="45"/>
                      </a:lnTo>
                      <a:lnTo>
                        <a:pt x="75" y="45"/>
                      </a:lnTo>
                      <a:lnTo>
                        <a:pt x="77" y="43"/>
                      </a:lnTo>
                      <a:lnTo>
                        <a:pt x="82" y="41"/>
                      </a:lnTo>
                      <a:lnTo>
                        <a:pt x="84" y="40"/>
                      </a:lnTo>
                      <a:lnTo>
                        <a:pt x="85" y="38"/>
                      </a:lnTo>
                      <a:lnTo>
                        <a:pt x="85" y="35"/>
                      </a:lnTo>
                      <a:lnTo>
                        <a:pt x="83" y="33"/>
                      </a:lnTo>
                      <a:lnTo>
                        <a:pt x="83" y="33"/>
                      </a:lnTo>
                      <a:lnTo>
                        <a:pt x="83" y="32"/>
                      </a:lnTo>
                      <a:lnTo>
                        <a:pt x="84" y="31"/>
                      </a:lnTo>
                      <a:lnTo>
                        <a:pt x="87" y="31"/>
                      </a:lnTo>
                      <a:lnTo>
                        <a:pt x="92" y="33"/>
                      </a:lnTo>
                      <a:lnTo>
                        <a:pt x="92" y="33"/>
                      </a:lnTo>
                      <a:lnTo>
                        <a:pt x="94" y="32"/>
                      </a:lnTo>
                      <a:lnTo>
                        <a:pt x="94" y="31"/>
                      </a:lnTo>
                      <a:lnTo>
                        <a:pt x="92" y="28"/>
                      </a:lnTo>
                      <a:lnTo>
                        <a:pt x="91" y="25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9" y="11"/>
                      </a:lnTo>
                      <a:lnTo>
                        <a:pt x="103" y="11"/>
                      </a:lnTo>
                      <a:lnTo>
                        <a:pt x="107" y="11"/>
                      </a:lnTo>
                      <a:lnTo>
                        <a:pt x="108" y="11"/>
                      </a:lnTo>
                      <a:lnTo>
                        <a:pt x="109" y="12"/>
                      </a:lnTo>
                      <a:lnTo>
                        <a:pt x="110" y="13"/>
                      </a:lnTo>
                      <a:lnTo>
                        <a:pt x="110" y="15"/>
                      </a:lnTo>
                      <a:lnTo>
                        <a:pt x="110" y="15"/>
                      </a:lnTo>
                      <a:lnTo>
                        <a:pt x="112" y="14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2" y="9"/>
                      </a:lnTo>
                      <a:lnTo>
                        <a:pt x="111" y="5"/>
                      </a:lnTo>
                      <a:lnTo>
                        <a:pt x="111" y="3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16" y="1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1" y="0"/>
                      </a:lnTo>
                      <a:lnTo>
                        <a:pt x="121" y="0"/>
                      </a:lnTo>
                      <a:lnTo>
                        <a:pt x="125" y="2"/>
                      </a:lnTo>
                      <a:lnTo>
                        <a:pt x="127" y="5"/>
                      </a:lnTo>
                      <a:lnTo>
                        <a:pt x="129" y="8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close/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62" y="79"/>
                      </a:lnTo>
                      <a:lnTo>
                        <a:pt x="64" y="78"/>
                      </a:lnTo>
                      <a:lnTo>
                        <a:pt x="65" y="76"/>
                      </a:lnTo>
                      <a:lnTo>
                        <a:pt x="64" y="75"/>
                      </a:lnTo>
                      <a:lnTo>
                        <a:pt x="63" y="74"/>
                      </a:lnTo>
                      <a:lnTo>
                        <a:pt x="61" y="74"/>
                      </a:lnTo>
                      <a:lnTo>
                        <a:pt x="60" y="75"/>
                      </a:lnTo>
                      <a:lnTo>
                        <a:pt x="59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5" name="Freeform 24"/>
                <p:cNvSpPr/>
                <p:nvPr/>
              </p:nvSpPr>
              <p:spPr bwMode="auto">
                <a:xfrm>
                  <a:off x="1274763" y="2124075"/>
                  <a:ext cx="158750" cy="147638"/>
                </a:xfrm>
                <a:custGeom>
                  <a:avLst/>
                  <a:gdLst>
                    <a:gd name="T0" fmla="*/ 46 w 100"/>
                    <a:gd name="T1" fmla="*/ 34 h 93"/>
                    <a:gd name="T2" fmla="*/ 49 w 100"/>
                    <a:gd name="T3" fmla="*/ 34 h 93"/>
                    <a:gd name="T4" fmla="*/ 53 w 100"/>
                    <a:gd name="T5" fmla="*/ 35 h 93"/>
                    <a:gd name="T6" fmla="*/ 57 w 100"/>
                    <a:gd name="T7" fmla="*/ 30 h 93"/>
                    <a:gd name="T8" fmla="*/ 61 w 100"/>
                    <a:gd name="T9" fmla="*/ 26 h 93"/>
                    <a:gd name="T10" fmla="*/ 64 w 100"/>
                    <a:gd name="T11" fmla="*/ 22 h 93"/>
                    <a:gd name="T12" fmla="*/ 72 w 100"/>
                    <a:gd name="T13" fmla="*/ 16 h 93"/>
                    <a:gd name="T14" fmla="*/ 73 w 100"/>
                    <a:gd name="T15" fmla="*/ 10 h 93"/>
                    <a:gd name="T16" fmla="*/ 86 w 100"/>
                    <a:gd name="T17" fmla="*/ 14 h 93"/>
                    <a:gd name="T18" fmla="*/ 87 w 100"/>
                    <a:gd name="T19" fmla="*/ 14 h 93"/>
                    <a:gd name="T20" fmla="*/ 83 w 100"/>
                    <a:gd name="T21" fmla="*/ 8 h 93"/>
                    <a:gd name="T22" fmla="*/ 89 w 100"/>
                    <a:gd name="T23" fmla="*/ 2 h 93"/>
                    <a:gd name="T24" fmla="*/ 94 w 100"/>
                    <a:gd name="T25" fmla="*/ 3 h 93"/>
                    <a:gd name="T26" fmla="*/ 93 w 100"/>
                    <a:gd name="T27" fmla="*/ 14 h 93"/>
                    <a:gd name="T28" fmla="*/ 96 w 100"/>
                    <a:gd name="T29" fmla="*/ 14 h 93"/>
                    <a:gd name="T30" fmla="*/ 99 w 100"/>
                    <a:gd name="T31" fmla="*/ 11 h 93"/>
                    <a:gd name="T32" fmla="*/ 99 w 100"/>
                    <a:gd name="T33" fmla="*/ 16 h 93"/>
                    <a:gd name="T34" fmla="*/ 95 w 100"/>
                    <a:gd name="T35" fmla="*/ 22 h 93"/>
                    <a:gd name="T36" fmla="*/ 86 w 100"/>
                    <a:gd name="T37" fmla="*/ 24 h 93"/>
                    <a:gd name="T38" fmla="*/ 84 w 100"/>
                    <a:gd name="T39" fmla="*/ 26 h 93"/>
                    <a:gd name="T40" fmla="*/ 83 w 100"/>
                    <a:gd name="T41" fmla="*/ 28 h 93"/>
                    <a:gd name="T42" fmla="*/ 75 w 100"/>
                    <a:gd name="T43" fmla="*/ 33 h 93"/>
                    <a:gd name="T44" fmla="*/ 75 w 100"/>
                    <a:gd name="T45" fmla="*/ 36 h 93"/>
                    <a:gd name="T46" fmla="*/ 75 w 100"/>
                    <a:gd name="T47" fmla="*/ 40 h 93"/>
                    <a:gd name="T48" fmla="*/ 68 w 100"/>
                    <a:gd name="T49" fmla="*/ 42 h 93"/>
                    <a:gd name="T50" fmla="*/ 66 w 100"/>
                    <a:gd name="T51" fmla="*/ 47 h 93"/>
                    <a:gd name="T52" fmla="*/ 64 w 100"/>
                    <a:gd name="T53" fmla="*/ 49 h 93"/>
                    <a:gd name="T54" fmla="*/ 59 w 100"/>
                    <a:gd name="T55" fmla="*/ 53 h 93"/>
                    <a:gd name="T56" fmla="*/ 55 w 100"/>
                    <a:gd name="T57" fmla="*/ 54 h 93"/>
                    <a:gd name="T58" fmla="*/ 53 w 100"/>
                    <a:gd name="T59" fmla="*/ 57 h 93"/>
                    <a:gd name="T60" fmla="*/ 43 w 100"/>
                    <a:gd name="T61" fmla="*/ 55 h 93"/>
                    <a:gd name="T62" fmla="*/ 39 w 100"/>
                    <a:gd name="T63" fmla="*/ 66 h 93"/>
                    <a:gd name="T64" fmla="*/ 35 w 100"/>
                    <a:gd name="T65" fmla="*/ 71 h 93"/>
                    <a:gd name="T66" fmla="*/ 27 w 100"/>
                    <a:gd name="T67" fmla="*/ 71 h 93"/>
                    <a:gd name="T68" fmla="*/ 21 w 100"/>
                    <a:gd name="T69" fmla="*/ 75 h 93"/>
                    <a:gd name="T70" fmla="*/ 20 w 100"/>
                    <a:gd name="T71" fmla="*/ 80 h 93"/>
                    <a:gd name="T72" fmla="*/ 19 w 100"/>
                    <a:gd name="T73" fmla="*/ 85 h 93"/>
                    <a:gd name="T74" fmla="*/ 14 w 100"/>
                    <a:gd name="T75" fmla="*/ 85 h 93"/>
                    <a:gd name="T76" fmla="*/ 14 w 100"/>
                    <a:gd name="T77" fmla="*/ 92 h 93"/>
                    <a:gd name="T78" fmla="*/ 12 w 100"/>
                    <a:gd name="T79" fmla="*/ 93 h 93"/>
                    <a:gd name="T80" fmla="*/ 7 w 100"/>
                    <a:gd name="T81" fmla="*/ 89 h 93"/>
                    <a:gd name="T82" fmla="*/ 1 w 100"/>
                    <a:gd name="T83" fmla="*/ 80 h 93"/>
                    <a:gd name="T84" fmla="*/ 0 w 100"/>
                    <a:gd name="T85" fmla="*/ 76 h 93"/>
                    <a:gd name="T86" fmla="*/ 7 w 100"/>
                    <a:gd name="T87" fmla="*/ 73 h 93"/>
                    <a:gd name="T88" fmla="*/ 7 w 100"/>
                    <a:gd name="T89" fmla="*/ 69 h 93"/>
                    <a:gd name="T90" fmla="*/ 17 w 100"/>
                    <a:gd name="T91" fmla="*/ 64 h 93"/>
                    <a:gd name="T92" fmla="*/ 17 w 100"/>
                    <a:gd name="T93" fmla="*/ 60 h 93"/>
                    <a:gd name="T94" fmla="*/ 22 w 100"/>
                    <a:gd name="T95" fmla="*/ 57 h 93"/>
                    <a:gd name="T96" fmla="*/ 32 w 100"/>
                    <a:gd name="T97" fmla="*/ 53 h 93"/>
                    <a:gd name="T98" fmla="*/ 35 w 100"/>
                    <a:gd name="T99" fmla="*/ 53 h 93"/>
                    <a:gd name="T100" fmla="*/ 38 w 100"/>
                    <a:gd name="T101" fmla="*/ 55 h 93"/>
                    <a:gd name="T102" fmla="*/ 42 w 100"/>
                    <a:gd name="T103" fmla="*/ 49 h 93"/>
                    <a:gd name="T104" fmla="*/ 45 w 100"/>
                    <a:gd name="T105" fmla="*/ 48 h 93"/>
                    <a:gd name="T106" fmla="*/ 48 w 100"/>
                    <a:gd name="T107" fmla="*/ 43 h 93"/>
                    <a:gd name="T108" fmla="*/ 51 w 100"/>
                    <a:gd name="T109" fmla="*/ 38 h 93"/>
                    <a:gd name="T110" fmla="*/ 49 w 100"/>
                    <a:gd name="T111" fmla="*/ 3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93">
                      <a:moveTo>
                        <a:pt x="47" y="35"/>
                      </a:moveTo>
                      <a:lnTo>
                        <a:pt x="47" y="35"/>
                      </a:lnTo>
                      <a:lnTo>
                        <a:pt x="46" y="34"/>
                      </a:lnTo>
                      <a:lnTo>
                        <a:pt x="47" y="33"/>
                      </a:lnTo>
                      <a:lnTo>
                        <a:pt x="49" y="33"/>
                      </a:lnTo>
                      <a:lnTo>
                        <a:pt x="49" y="34"/>
                      </a:lnTo>
                      <a:lnTo>
                        <a:pt x="51" y="35"/>
                      </a:lnTo>
                      <a:lnTo>
                        <a:pt x="51" y="35"/>
                      </a:lnTo>
                      <a:lnTo>
                        <a:pt x="53" y="35"/>
                      </a:lnTo>
                      <a:lnTo>
                        <a:pt x="55" y="33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1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2" y="16"/>
                      </a:lnTo>
                      <a:lnTo>
                        <a:pt x="73" y="14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7" y="10"/>
                      </a:lnTo>
                      <a:lnTo>
                        <a:pt x="81" y="11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7" y="14"/>
                      </a:lnTo>
                      <a:lnTo>
                        <a:pt x="87" y="12"/>
                      </a:lnTo>
                      <a:lnTo>
                        <a:pt x="85" y="9"/>
                      </a:lnTo>
                      <a:lnTo>
                        <a:pt x="83" y="8"/>
                      </a:lnTo>
                      <a:lnTo>
                        <a:pt x="83" y="8"/>
                      </a:lnTo>
                      <a:lnTo>
                        <a:pt x="87" y="4"/>
                      </a:lnTo>
                      <a:lnTo>
                        <a:pt x="89" y="2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4" y="3"/>
                      </a:lnTo>
                      <a:lnTo>
                        <a:pt x="95" y="6"/>
                      </a:lnTo>
                      <a:lnTo>
                        <a:pt x="94" y="10"/>
                      </a:lnTo>
                      <a:lnTo>
                        <a:pt x="93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6" y="14"/>
                      </a:lnTo>
                      <a:lnTo>
                        <a:pt x="97" y="10"/>
                      </a:lnTo>
                      <a:lnTo>
                        <a:pt x="97" y="10"/>
                      </a:lnTo>
                      <a:lnTo>
                        <a:pt x="99" y="11"/>
                      </a:lnTo>
                      <a:lnTo>
                        <a:pt x="100" y="13"/>
                      </a:lnTo>
                      <a:lnTo>
                        <a:pt x="100" y="14"/>
                      </a:lnTo>
                      <a:lnTo>
                        <a:pt x="99" y="16"/>
                      </a:lnTo>
                      <a:lnTo>
                        <a:pt x="97" y="20"/>
                      </a:lnTo>
                      <a:lnTo>
                        <a:pt x="95" y="22"/>
                      </a:lnTo>
                      <a:lnTo>
                        <a:pt x="95" y="22"/>
                      </a:lnTo>
                      <a:lnTo>
                        <a:pt x="92" y="22"/>
                      </a:lnTo>
                      <a:lnTo>
                        <a:pt x="89" y="22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4" y="24"/>
                      </a:lnTo>
                      <a:lnTo>
                        <a:pt x="84" y="26"/>
                      </a:lnTo>
                      <a:lnTo>
                        <a:pt x="84" y="27"/>
                      </a:lnTo>
                      <a:lnTo>
                        <a:pt x="83" y="28"/>
                      </a:lnTo>
                      <a:lnTo>
                        <a:pt x="83" y="28"/>
                      </a:lnTo>
                      <a:lnTo>
                        <a:pt x="79" y="30"/>
                      </a:lnTo>
                      <a:lnTo>
                        <a:pt x="77" y="31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9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2" y="41"/>
                      </a:lnTo>
                      <a:lnTo>
                        <a:pt x="68" y="42"/>
                      </a:lnTo>
                      <a:lnTo>
                        <a:pt x="68" y="42"/>
                      </a:lnTo>
                      <a:lnTo>
                        <a:pt x="67" y="44"/>
                      </a:lnTo>
                      <a:lnTo>
                        <a:pt x="67" y="45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9" y="53"/>
                      </a:lnTo>
                      <a:lnTo>
                        <a:pt x="57" y="54"/>
                      </a:lnTo>
                      <a:lnTo>
                        <a:pt x="55" y="54"/>
                      </a:lnTo>
                      <a:lnTo>
                        <a:pt x="54" y="55"/>
                      </a:lnTo>
                      <a:lnTo>
                        <a:pt x="53" y="57"/>
                      </a:lnTo>
                      <a:lnTo>
                        <a:pt x="53" y="57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43" y="55"/>
                      </a:lnTo>
                      <a:lnTo>
                        <a:pt x="41" y="57"/>
                      </a:lnTo>
                      <a:lnTo>
                        <a:pt x="39" y="62"/>
                      </a:lnTo>
                      <a:lnTo>
                        <a:pt x="39" y="66"/>
                      </a:lnTo>
                      <a:lnTo>
                        <a:pt x="39" y="71"/>
                      </a:lnTo>
                      <a:lnTo>
                        <a:pt x="39" y="71"/>
                      </a:lnTo>
                      <a:lnTo>
                        <a:pt x="35" y="71"/>
                      </a:lnTo>
                      <a:lnTo>
                        <a:pt x="32" y="72"/>
                      </a:lnTo>
                      <a:lnTo>
                        <a:pt x="31" y="72"/>
                      </a:lnTo>
                      <a:lnTo>
                        <a:pt x="27" y="71"/>
                      </a:lnTo>
                      <a:lnTo>
                        <a:pt x="27" y="71"/>
                      </a:lnTo>
                      <a:lnTo>
                        <a:pt x="24" y="73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0" y="77"/>
                      </a:lnTo>
                      <a:lnTo>
                        <a:pt x="20" y="80"/>
                      </a:lnTo>
                      <a:lnTo>
                        <a:pt x="20" y="83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6" y="85"/>
                      </a:lnTo>
                      <a:lnTo>
                        <a:pt x="14" y="85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4" y="90"/>
                      </a:lnTo>
                      <a:lnTo>
                        <a:pt x="14" y="92"/>
                      </a:lnTo>
                      <a:lnTo>
                        <a:pt x="13" y="93"/>
                      </a:lnTo>
                      <a:lnTo>
                        <a:pt x="12" y="93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4" y="85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2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12" y="66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16" y="62"/>
                      </a:lnTo>
                      <a:lnTo>
                        <a:pt x="17" y="60"/>
                      </a:lnTo>
                      <a:lnTo>
                        <a:pt x="19" y="55"/>
                      </a:lnTo>
                      <a:lnTo>
                        <a:pt x="19" y="55"/>
                      </a:lnTo>
                      <a:lnTo>
                        <a:pt x="22" y="57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5" y="53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4"/>
                      </a:lnTo>
                      <a:lnTo>
                        <a:pt x="41" y="51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5" y="48"/>
                      </a:lnTo>
                      <a:lnTo>
                        <a:pt x="45" y="46"/>
                      </a:lnTo>
                      <a:lnTo>
                        <a:pt x="46" y="44"/>
                      </a:lnTo>
                      <a:lnTo>
                        <a:pt x="48" y="43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51" y="36"/>
                      </a:lnTo>
                      <a:lnTo>
                        <a:pt x="49" y="35"/>
                      </a:lnTo>
                      <a:lnTo>
                        <a:pt x="47" y="35"/>
                      </a:lnTo>
                      <a:lnTo>
                        <a:pt x="4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6" name="Freeform 25"/>
                <p:cNvSpPr>
                  <a:spLocks noEditPoints="1"/>
                </p:cNvSpPr>
                <p:nvPr/>
              </p:nvSpPr>
              <p:spPr bwMode="auto">
                <a:xfrm>
                  <a:off x="1428750" y="1974850"/>
                  <a:ext cx="266700" cy="157163"/>
                </a:xfrm>
                <a:custGeom>
                  <a:avLst/>
                  <a:gdLst>
                    <a:gd name="T0" fmla="*/ 14 w 168"/>
                    <a:gd name="T1" fmla="*/ 89 h 99"/>
                    <a:gd name="T2" fmla="*/ 20 w 168"/>
                    <a:gd name="T3" fmla="*/ 87 h 99"/>
                    <a:gd name="T4" fmla="*/ 14 w 168"/>
                    <a:gd name="T5" fmla="*/ 80 h 99"/>
                    <a:gd name="T6" fmla="*/ 8 w 168"/>
                    <a:gd name="T7" fmla="*/ 88 h 99"/>
                    <a:gd name="T8" fmla="*/ 6 w 168"/>
                    <a:gd name="T9" fmla="*/ 81 h 99"/>
                    <a:gd name="T10" fmla="*/ 0 w 168"/>
                    <a:gd name="T11" fmla="*/ 75 h 99"/>
                    <a:gd name="T12" fmla="*/ 7 w 168"/>
                    <a:gd name="T13" fmla="*/ 73 h 99"/>
                    <a:gd name="T14" fmla="*/ 11 w 168"/>
                    <a:gd name="T15" fmla="*/ 75 h 99"/>
                    <a:gd name="T16" fmla="*/ 23 w 168"/>
                    <a:gd name="T17" fmla="*/ 73 h 99"/>
                    <a:gd name="T18" fmla="*/ 33 w 168"/>
                    <a:gd name="T19" fmla="*/ 64 h 99"/>
                    <a:gd name="T20" fmla="*/ 41 w 168"/>
                    <a:gd name="T21" fmla="*/ 66 h 99"/>
                    <a:gd name="T22" fmla="*/ 46 w 168"/>
                    <a:gd name="T23" fmla="*/ 58 h 99"/>
                    <a:gd name="T24" fmla="*/ 52 w 168"/>
                    <a:gd name="T25" fmla="*/ 58 h 99"/>
                    <a:gd name="T26" fmla="*/ 45 w 168"/>
                    <a:gd name="T27" fmla="*/ 64 h 99"/>
                    <a:gd name="T28" fmla="*/ 54 w 168"/>
                    <a:gd name="T29" fmla="*/ 66 h 99"/>
                    <a:gd name="T30" fmla="*/ 61 w 168"/>
                    <a:gd name="T31" fmla="*/ 60 h 99"/>
                    <a:gd name="T32" fmla="*/ 69 w 168"/>
                    <a:gd name="T33" fmla="*/ 56 h 99"/>
                    <a:gd name="T34" fmla="*/ 74 w 168"/>
                    <a:gd name="T35" fmla="*/ 47 h 99"/>
                    <a:gd name="T36" fmla="*/ 85 w 168"/>
                    <a:gd name="T37" fmla="*/ 37 h 99"/>
                    <a:gd name="T38" fmla="*/ 90 w 168"/>
                    <a:gd name="T39" fmla="*/ 35 h 99"/>
                    <a:gd name="T40" fmla="*/ 98 w 168"/>
                    <a:gd name="T41" fmla="*/ 31 h 99"/>
                    <a:gd name="T42" fmla="*/ 116 w 168"/>
                    <a:gd name="T43" fmla="*/ 28 h 99"/>
                    <a:gd name="T44" fmla="*/ 129 w 168"/>
                    <a:gd name="T45" fmla="*/ 20 h 99"/>
                    <a:gd name="T46" fmla="*/ 140 w 168"/>
                    <a:gd name="T47" fmla="*/ 12 h 99"/>
                    <a:gd name="T48" fmla="*/ 142 w 168"/>
                    <a:gd name="T49" fmla="*/ 5 h 99"/>
                    <a:gd name="T50" fmla="*/ 149 w 168"/>
                    <a:gd name="T51" fmla="*/ 11 h 99"/>
                    <a:gd name="T52" fmla="*/ 156 w 168"/>
                    <a:gd name="T53" fmla="*/ 6 h 99"/>
                    <a:gd name="T54" fmla="*/ 161 w 168"/>
                    <a:gd name="T55" fmla="*/ 12 h 99"/>
                    <a:gd name="T56" fmla="*/ 165 w 168"/>
                    <a:gd name="T57" fmla="*/ 0 h 99"/>
                    <a:gd name="T58" fmla="*/ 164 w 168"/>
                    <a:gd name="T59" fmla="*/ 14 h 99"/>
                    <a:gd name="T60" fmla="*/ 155 w 168"/>
                    <a:gd name="T61" fmla="*/ 24 h 99"/>
                    <a:gd name="T62" fmla="*/ 143 w 168"/>
                    <a:gd name="T63" fmla="*/ 32 h 99"/>
                    <a:gd name="T64" fmla="*/ 134 w 168"/>
                    <a:gd name="T65" fmla="*/ 37 h 99"/>
                    <a:gd name="T66" fmla="*/ 119 w 168"/>
                    <a:gd name="T67" fmla="*/ 48 h 99"/>
                    <a:gd name="T68" fmla="*/ 108 w 168"/>
                    <a:gd name="T69" fmla="*/ 51 h 99"/>
                    <a:gd name="T70" fmla="*/ 104 w 168"/>
                    <a:gd name="T71" fmla="*/ 56 h 99"/>
                    <a:gd name="T72" fmla="*/ 99 w 168"/>
                    <a:gd name="T73" fmla="*/ 57 h 99"/>
                    <a:gd name="T74" fmla="*/ 83 w 168"/>
                    <a:gd name="T75" fmla="*/ 57 h 99"/>
                    <a:gd name="T76" fmla="*/ 79 w 168"/>
                    <a:gd name="T77" fmla="*/ 64 h 99"/>
                    <a:gd name="T78" fmla="*/ 69 w 168"/>
                    <a:gd name="T79" fmla="*/ 66 h 99"/>
                    <a:gd name="T80" fmla="*/ 67 w 168"/>
                    <a:gd name="T81" fmla="*/ 73 h 99"/>
                    <a:gd name="T82" fmla="*/ 54 w 168"/>
                    <a:gd name="T83" fmla="*/ 77 h 99"/>
                    <a:gd name="T84" fmla="*/ 51 w 168"/>
                    <a:gd name="T85" fmla="*/ 84 h 99"/>
                    <a:gd name="T86" fmla="*/ 29 w 168"/>
                    <a:gd name="T87" fmla="*/ 96 h 99"/>
                    <a:gd name="T88" fmla="*/ 23 w 168"/>
                    <a:gd name="T89" fmla="*/ 90 h 99"/>
                    <a:gd name="T90" fmla="*/ 20 w 168"/>
                    <a:gd name="T91" fmla="*/ 96 h 99"/>
                    <a:gd name="T92" fmla="*/ 10 w 168"/>
                    <a:gd name="T93" fmla="*/ 99 h 99"/>
                    <a:gd name="T94" fmla="*/ 13 w 168"/>
                    <a:gd name="T95" fmla="*/ 94 h 99"/>
                    <a:gd name="T96" fmla="*/ 31 w 168"/>
                    <a:gd name="T97" fmla="*/ 78 h 99"/>
                    <a:gd name="T98" fmla="*/ 25 w 168"/>
                    <a:gd name="T99" fmla="*/ 83 h 99"/>
                    <a:gd name="T100" fmla="*/ 32 w 168"/>
                    <a:gd name="T101" fmla="*/ 81 h 99"/>
                    <a:gd name="T102" fmla="*/ 31 w 168"/>
                    <a:gd name="T103" fmla="*/ 7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8" h="99">
                      <a:moveTo>
                        <a:pt x="11" y="90"/>
                      </a:moveTo>
                      <a:lnTo>
                        <a:pt x="11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4" y="89"/>
                      </a:lnTo>
                      <a:lnTo>
                        <a:pt x="17" y="92"/>
                      </a:lnTo>
                      <a:lnTo>
                        <a:pt x="19" y="92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7"/>
                      </a:lnTo>
                      <a:lnTo>
                        <a:pt x="19" y="85"/>
                      </a:lnTo>
                      <a:lnTo>
                        <a:pt x="18" y="83"/>
                      </a:lnTo>
                      <a:lnTo>
                        <a:pt x="18" y="80"/>
                      </a:lnTo>
                      <a:lnTo>
                        <a:pt x="18" y="80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9" y="85"/>
                      </a:lnTo>
                      <a:lnTo>
                        <a:pt x="9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7" y="87"/>
                      </a:lnTo>
                      <a:lnTo>
                        <a:pt x="7" y="84"/>
                      </a:lnTo>
                      <a:lnTo>
                        <a:pt x="7" y="84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3" y="80"/>
                      </a:lnTo>
                      <a:lnTo>
                        <a:pt x="1" y="79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" y="75"/>
                      </a:lnTo>
                      <a:lnTo>
                        <a:pt x="4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8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3" y="74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1" y="72"/>
                      </a:lnTo>
                      <a:lnTo>
                        <a:pt x="23" y="73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9" y="69"/>
                      </a:lnTo>
                      <a:lnTo>
                        <a:pt x="31" y="67"/>
                      </a:lnTo>
                      <a:lnTo>
                        <a:pt x="33" y="64"/>
                      </a:lnTo>
                      <a:lnTo>
                        <a:pt x="33" y="64"/>
                      </a:lnTo>
                      <a:lnTo>
                        <a:pt x="36" y="64"/>
                      </a:lnTo>
                      <a:lnTo>
                        <a:pt x="38" y="65"/>
                      </a:lnTo>
                      <a:lnTo>
                        <a:pt x="39" y="66"/>
                      </a:lnTo>
                      <a:lnTo>
                        <a:pt x="41" y="66"/>
                      </a:lnTo>
                      <a:lnTo>
                        <a:pt x="41" y="66"/>
                      </a:lnTo>
                      <a:lnTo>
                        <a:pt x="43" y="65"/>
                      </a:lnTo>
                      <a:lnTo>
                        <a:pt x="44" y="64"/>
                      </a:lnTo>
                      <a:lnTo>
                        <a:pt x="45" y="60"/>
                      </a:lnTo>
                      <a:lnTo>
                        <a:pt x="46" y="58"/>
                      </a:lnTo>
                      <a:lnTo>
                        <a:pt x="47" y="56"/>
                      </a:lnTo>
                      <a:lnTo>
                        <a:pt x="49" y="55"/>
                      </a:lnTo>
                      <a:lnTo>
                        <a:pt x="51" y="55"/>
                      </a:lnTo>
                      <a:lnTo>
                        <a:pt x="51" y="55"/>
                      </a:lnTo>
                      <a:lnTo>
                        <a:pt x="52" y="58"/>
                      </a:lnTo>
                      <a:lnTo>
                        <a:pt x="53" y="60"/>
                      </a:lnTo>
                      <a:lnTo>
                        <a:pt x="53" y="60"/>
                      </a:lnTo>
                      <a:lnTo>
                        <a:pt x="52" y="61"/>
                      </a:lnTo>
                      <a:lnTo>
                        <a:pt x="50" y="63"/>
                      </a:lnTo>
                      <a:lnTo>
                        <a:pt x="45" y="64"/>
                      </a:lnTo>
                      <a:lnTo>
                        <a:pt x="45" y="64"/>
                      </a:lnTo>
                      <a:lnTo>
                        <a:pt x="45" y="66"/>
                      </a:lnTo>
                      <a:lnTo>
                        <a:pt x="47" y="67"/>
                      </a:lnTo>
                      <a:lnTo>
                        <a:pt x="50" y="67"/>
                      </a:lnTo>
                      <a:lnTo>
                        <a:pt x="54" y="66"/>
                      </a:lnTo>
                      <a:lnTo>
                        <a:pt x="59" y="64"/>
                      </a:lnTo>
                      <a:lnTo>
                        <a:pt x="59" y="64"/>
                      </a:lnTo>
                      <a:lnTo>
                        <a:pt x="60" y="62"/>
                      </a:lnTo>
                      <a:lnTo>
                        <a:pt x="61" y="60"/>
                      </a:lnTo>
                      <a:lnTo>
                        <a:pt x="61" y="60"/>
                      </a:lnTo>
                      <a:lnTo>
                        <a:pt x="63" y="60"/>
                      </a:lnTo>
                      <a:lnTo>
                        <a:pt x="65" y="60"/>
                      </a:lnTo>
                      <a:lnTo>
                        <a:pt x="65" y="60"/>
                      </a:lnTo>
                      <a:lnTo>
                        <a:pt x="68" y="57"/>
                      </a:lnTo>
                      <a:lnTo>
                        <a:pt x="69" y="56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2" y="46"/>
                      </a:lnTo>
                      <a:lnTo>
                        <a:pt x="72" y="46"/>
                      </a:lnTo>
                      <a:lnTo>
                        <a:pt x="74" y="47"/>
                      </a:lnTo>
                      <a:lnTo>
                        <a:pt x="78" y="46"/>
                      </a:lnTo>
                      <a:lnTo>
                        <a:pt x="80" y="46"/>
                      </a:lnTo>
                      <a:lnTo>
                        <a:pt x="81" y="44"/>
                      </a:lnTo>
                      <a:lnTo>
                        <a:pt x="83" y="41"/>
                      </a:lnTo>
                      <a:lnTo>
                        <a:pt x="85" y="37"/>
                      </a:lnTo>
                      <a:lnTo>
                        <a:pt x="85" y="37"/>
                      </a:lnTo>
                      <a:lnTo>
                        <a:pt x="87" y="37"/>
                      </a:lnTo>
                      <a:lnTo>
                        <a:pt x="90" y="37"/>
                      </a:lnTo>
                      <a:lnTo>
                        <a:pt x="90" y="37"/>
                      </a:lnTo>
                      <a:lnTo>
                        <a:pt x="90" y="35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2" y="32"/>
                      </a:lnTo>
                      <a:lnTo>
                        <a:pt x="94" y="32"/>
                      </a:lnTo>
                      <a:lnTo>
                        <a:pt x="98" y="31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106" y="29"/>
                      </a:lnTo>
                      <a:lnTo>
                        <a:pt x="110" y="29"/>
                      </a:lnTo>
                      <a:lnTo>
                        <a:pt x="116" y="28"/>
                      </a:lnTo>
                      <a:lnTo>
                        <a:pt x="126" y="28"/>
                      </a:lnTo>
                      <a:lnTo>
                        <a:pt x="126" y="28"/>
                      </a:lnTo>
                      <a:lnTo>
                        <a:pt x="127" y="26"/>
                      </a:lnTo>
                      <a:lnTo>
                        <a:pt x="128" y="24"/>
                      </a:lnTo>
                      <a:lnTo>
                        <a:pt x="129" y="20"/>
                      </a:lnTo>
                      <a:lnTo>
                        <a:pt x="130" y="15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lnTo>
                        <a:pt x="136" y="12"/>
                      </a:lnTo>
                      <a:lnTo>
                        <a:pt x="140" y="12"/>
                      </a:lnTo>
                      <a:lnTo>
                        <a:pt x="141" y="12"/>
                      </a:lnTo>
                      <a:lnTo>
                        <a:pt x="141" y="11"/>
                      </a:lnTo>
                      <a:lnTo>
                        <a:pt x="139" y="5"/>
                      </a:lnTo>
                      <a:lnTo>
                        <a:pt x="139" y="5"/>
                      </a:lnTo>
                      <a:lnTo>
                        <a:pt x="142" y="5"/>
                      </a:lnTo>
                      <a:lnTo>
                        <a:pt x="144" y="6"/>
                      </a:lnTo>
                      <a:lnTo>
                        <a:pt x="146" y="7"/>
                      </a:lnTo>
                      <a:lnTo>
                        <a:pt x="146" y="11"/>
                      </a:lnTo>
                      <a:lnTo>
                        <a:pt x="146" y="11"/>
                      </a:lnTo>
                      <a:lnTo>
                        <a:pt x="149" y="11"/>
                      </a:lnTo>
                      <a:lnTo>
                        <a:pt x="152" y="10"/>
                      </a:lnTo>
                      <a:lnTo>
                        <a:pt x="154" y="8"/>
                      </a:lnTo>
                      <a:lnTo>
                        <a:pt x="154" y="5"/>
                      </a:lnTo>
                      <a:lnTo>
                        <a:pt x="154" y="5"/>
                      </a:lnTo>
                      <a:lnTo>
                        <a:pt x="156" y="6"/>
                      </a:lnTo>
                      <a:lnTo>
                        <a:pt x="158" y="8"/>
                      </a:lnTo>
                      <a:lnTo>
                        <a:pt x="158" y="10"/>
                      </a:lnTo>
                      <a:lnTo>
                        <a:pt x="160" y="13"/>
                      </a:lnTo>
                      <a:lnTo>
                        <a:pt x="160" y="13"/>
                      </a:lnTo>
                      <a:lnTo>
                        <a:pt x="161" y="12"/>
                      </a:lnTo>
                      <a:lnTo>
                        <a:pt x="162" y="10"/>
                      </a:lnTo>
                      <a:lnTo>
                        <a:pt x="162" y="4"/>
                      </a:lnTo>
                      <a:lnTo>
                        <a:pt x="162" y="2"/>
                      </a:lnTo>
                      <a:lnTo>
                        <a:pt x="163" y="1"/>
                      </a:lnTo>
                      <a:lnTo>
                        <a:pt x="165" y="0"/>
                      </a:lnTo>
                      <a:lnTo>
                        <a:pt x="168" y="1"/>
                      </a:lnTo>
                      <a:lnTo>
                        <a:pt x="168" y="1"/>
                      </a:lnTo>
                      <a:lnTo>
                        <a:pt x="167" y="5"/>
                      </a:lnTo>
                      <a:lnTo>
                        <a:pt x="165" y="10"/>
                      </a:lnTo>
                      <a:lnTo>
                        <a:pt x="164" y="14"/>
                      </a:lnTo>
                      <a:lnTo>
                        <a:pt x="164" y="16"/>
                      </a:lnTo>
                      <a:lnTo>
                        <a:pt x="164" y="19"/>
                      </a:lnTo>
                      <a:lnTo>
                        <a:pt x="164" y="19"/>
                      </a:lnTo>
                      <a:lnTo>
                        <a:pt x="160" y="21"/>
                      </a:lnTo>
                      <a:lnTo>
                        <a:pt x="155" y="24"/>
                      </a:lnTo>
                      <a:lnTo>
                        <a:pt x="151" y="26"/>
                      </a:lnTo>
                      <a:lnTo>
                        <a:pt x="146" y="28"/>
                      </a:lnTo>
                      <a:lnTo>
                        <a:pt x="146" y="28"/>
                      </a:lnTo>
                      <a:lnTo>
                        <a:pt x="144" y="29"/>
                      </a:lnTo>
                      <a:lnTo>
                        <a:pt x="143" y="32"/>
                      </a:lnTo>
                      <a:lnTo>
                        <a:pt x="143" y="34"/>
                      </a:lnTo>
                      <a:lnTo>
                        <a:pt x="142" y="35"/>
                      </a:lnTo>
                      <a:lnTo>
                        <a:pt x="142" y="35"/>
                      </a:lnTo>
                      <a:lnTo>
                        <a:pt x="137" y="36"/>
                      </a:lnTo>
                      <a:lnTo>
                        <a:pt x="134" y="37"/>
                      </a:lnTo>
                      <a:lnTo>
                        <a:pt x="134" y="37"/>
                      </a:lnTo>
                      <a:lnTo>
                        <a:pt x="129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6" y="49"/>
                      </a:lnTo>
                      <a:lnTo>
                        <a:pt x="113" y="49"/>
                      </a:lnTo>
                      <a:lnTo>
                        <a:pt x="110" y="49"/>
                      </a:lnTo>
                      <a:lnTo>
                        <a:pt x="108" y="51"/>
                      </a:lnTo>
                      <a:lnTo>
                        <a:pt x="108" y="51"/>
                      </a:lnTo>
                      <a:lnTo>
                        <a:pt x="106" y="53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lnTo>
                        <a:pt x="104" y="56"/>
                      </a:lnTo>
                      <a:lnTo>
                        <a:pt x="103" y="56"/>
                      </a:lnTo>
                      <a:lnTo>
                        <a:pt x="102" y="56"/>
                      </a:lnTo>
                      <a:lnTo>
                        <a:pt x="101" y="57"/>
                      </a:lnTo>
                      <a:lnTo>
                        <a:pt x="101" y="57"/>
                      </a:lnTo>
                      <a:lnTo>
                        <a:pt x="99" y="57"/>
                      </a:lnTo>
                      <a:lnTo>
                        <a:pt x="95" y="57"/>
                      </a:lnTo>
                      <a:lnTo>
                        <a:pt x="91" y="59"/>
                      </a:lnTo>
                      <a:lnTo>
                        <a:pt x="87" y="60"/>
                      </a:lnTo>
                      <a:lnTo>
                        <a:pt x="85" y="59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1" y="58"/>
                      </a:lnTo>
                      <a:lnTo>
                        <a:pt x="80" y="58"/>
                      </a:lnTo>
                      <a:lnTo>
                        <a:pt x="79" y="61"/>
                      </a:lnTo>
                      <a:lnTo>
                        <a:pt x="79" y="64"/>
                      </a:lnTo>
                      <a:lnTo>
                        <a:pt x="78" y="65"/>
                      </a:lnTo>
                      <a:lnTo>
                        <a:pt x="76" y="66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69" y="66"/>
                      </a:lnTo>
                      <a:lnTo>
                        <a:pt x="68" y="67"/>
                      </a:lnTo>
                      <a:lnTo>
                        <a:pt x="67" y="68"/>
                      </a:lnTo>
                      <a:lnTo>
                        <a:pt x="67" y="69"/>
                      </a:lnTo>
                      <a:lnTo>
                        <a:pt x="67" y="73"/>
                      </a:lnTo>
                      <a:lnTo>
                        <a:pt x="67" y="73"/>
                      </a:lnTo>
                      <a:lnTo>
                        <a:pt x="65" y="73"/>
                      </a:lnTo>
                      <a:lnTo>
                        <a:pt x="63" y="74"/>
                      </a:lnTo>
                      <a:lnTo>
                        <a:pt x="61" y="75"/>
                      </a:lnTo>
                      <a:lnTo>
                        <a:pt x="61" y="75"/>
                      </a:lnTo>
                      <a:lnTo>
                        <a:pt x="54" y="77"/>
                      </a:lnTo>
                      <a:lnTo>
                        <a:pt x="53" y="78"/>
                      </a:lnTo>
                      <a:lnTo>
                        <a:pt x="52" y="80"/>
                      </a:lnTo>
                      <a:lnTo>
                        <a:pt x="51" y="81"/>
                      </a:lnTo>
                      <a:lnTo>
                        <a:pt x="51" y="84"/>
                      </a:lnTo>
                      <a:lnTo>
                        <a:pt x="51" y="84"/>
                      </a:lnTo>
                      <a:lnTo>
                        <a:pt x="47" y="84"/>
                      </a:lnTo>
                      <a:lnTo>
                        <a:pt x="44" y="85"/>
                      </a:lnTo>
                      <a:lnTo>
                        <a:pt x="39" y="88"/>
                      </a:lnTo>
                      <a:lnTo>
                        <a:pt x="34" y="92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6"/>
                      </a:lnTo>
                      <a:lnTo>
                        <a:pt x="25" y="94"/>
                      </a:lnTo>
                      <a:lnTo>
                        <a:pt x="24" y="92"/>
                      </a:lnTo>
                      <a:lnTo>
                        <a:pt x="23" y="90"/>
                      </a:lnTo>
                      <a:lnTo>
                        <a:pt x="23" y="90"/>
                      </a:lnTo>
                      <a:lnTo>
                        <a:pt x="21" y="92"/>
                      </a:lnTo>
                      <a:lnTo>
                        <a:pt x="21" y="93"/>
                      </a:lnTo>
                      <a:lnTo>
                        <a:pt x="20" y="96"/>
                      </a:lnTo>
                      <a:lnTo>
                        <a:pt x="20" y="96"/>
                      </a:lnTo>
                      <a:lnTo>
                        <a:pt x="18" y="95"/>
                      </a:lnTo>
                      <a:lnTo>
                        <a:pt x="16" y="96"/>
                      </a:lnTo>
                      <a:lnTo>
                        <a:pt x="12" y="98"/>
                      </a:lnTo>
                      <a:lnTo>
                        <a:pt x="11" y="99"/>
                      </a:lnTo>
                      <a:lnTo>
                        <a:pt x="10" y="99"/>
                      </a:lnTo>
                      <a:lnTo>
                        <a:pt x="9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2" y="92"/>
                      </a:lnTo>
                      <a:lnTo>
                        <a:pt x="11" y="90"/>
                      </a:lnTo>
                      <a:lnTo>
                        <a:pt x="11" y="90"/>
                      </a:lnTo>
                      <a:close/>
                      <a:moveTo>
                        <a:pt x="31" y="78"/>
                      </a:moveTo>
                      <a:lnTo>
                        <a:pt x="31" y="78"/>
                      </a:lnTo>
                      <a:lnTo>
                        <a:pt x="31" y="79"/>
                      </a:lnTo>
                      <a:lnTo>
                        <a:pt x="30" y="80"/>
                      </a:lnTo>
                      <a:lnTo>
                        <a:pt x="27" y="81"/>
                      </a:lnTo>
                      <a:lnTo>
                        <a:pt x="25" y="83"/>
                      </a:lnTo>
                      <a:lnTo>
                        <a:pt x="25" y="83"/>
                      </a:lnTo>
                      <a:lnTo>
                        <a:pt x="27" y="84"/>
                      </a:lnTo>
                      <a:lnTo>
                        <a:pt x="27" y="84"/>
                      </a:lnTo>
                      <a:lnTo>
                        <a:pt x="27" y="83"/>
                      </a:lnTo>
                      <a:lnTo>
                        <a:pt x="29" y="82"/>
                      </a:lnTo>
                      <a:lnTo>
                        <a:pt x="32" y="81"/>
                      </a:lnTo>
                      <a:lnTo>
                        <a:pt x="33" y="80"/>
                      </a:lnTo>
                      <a:lnTo>
                        <a:pt x="34" y="80"/>
                      </a:lnTo>
                      <a:lnTo>
                        <a:pt x="33" y="79"/>
                      </a:lnTo>
                      <a:lnTo>
                        <a:pt x="31" y="78"/>
                      </a:ln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7" name="Freeform 26"/>
                <p:cNvSpPr>
                  <a:spLocks noEditPoints="1"/>
                </p:cNvSpPr>
                <p:nvPr/>
              </p:nvSpPr>
              <p:spPr bwMode="auto">
                <a:xfrm>
                  <a:off x="1716088" y="1847850"/>
                  <a:ext cx="971550" cy="139700"/>
                </a:xfrm>
                <a:custGeom>
                  <a:avLst/>
                  <a:gdLst>
                    <a:gd name="T0" fmla="*/ 113 w 612"/>
                    <a:gd name="T1" fmla="*/ 31 h 88"/>
                    <a:gd name="T2" fmla="*/ 126 w 612"/>
                    <a:gd name="T3" fmla="*/ 27 h 88"/>
                    <a:gd name="T4" fmla="*/ 139 w 612"/>
                    <a:gd name="T5" fmla="*/ 25 h 88"/>
                    <a:gd name="T6" fmla="*/ 154 w 612"/>
                    <a:gd name="T7" fmla="*/ 34 h 88"/>
                    <a:gd name="T8" fmla="*/ 173 w 612"/>
                    <a:gd name="T9" fmla="*/ 30 h 88"/>
                    <a:gd name="T10" fmla="*/ 200 w 612"/>
                    <a:gd name="T11" fmla="*/ 13 h 88"/>
                    <a:gd name="T12" fmla="*/ 218 w 612"/>
                    <a:gd name="T13" fmla="*/ 12 h 88"/>
                    <a:gd name="T14" fmla="*/ 240 w 612"/>
                    <a:gd name="T15" fmla="*/ 16 h 88"/>
                    <a:gd name="T16" fmla="*/ 265 w 612"/>
                    <a:gd name="T17" fmla="*/ 12 h 88"/>
                    <a:gd name="T18" fmla="*/ 283 w 612"/>
                    <a:gd name="T19" fmla="*/ 9 h 88"/>
                    <a:gd name="T20" fmla="*/ 288 w 612"/>
                    <a:gd name="T21" fmla="*/ 14 h 88"/>
                    <a:gd name="T22" fmla="*/ 292 w 612"/>
                    <a:gd name="T23" fmla="*/ 0 h 88"/>
                    <a:gd name="T24" fmla="*/ 308 w 612"/>
                    <a:gd name="T25" fmla="*/ 12 h 88"/>
                    <a:gd name="T26" fmla="*/ 319 w 612"/>
                    <a:gd name="T27" fmla="*/ 13 h 88"/>
                    <a:gd name="T28" fmla="*/ 333 w 612"/>
                    <a:gd name="T29" fmla="*/ 7 h 88"/>
                    <a:gd name="T30" fmla="*/ 345 w 612"/>
                    <a:gd name="T31" fmla="*/ 5 h 88"/>
                    <a:gd name="T32" fmla="*/ 360 w 612"/>
                    <a:gd name="T33" fmla="*/ 6 h 88"/>
                    <a:gd name="T34" fmla="*/ 373 w 612"/>
                    <a:gd name="T35" fmla="*/ 12 h 88"/>
                    <a:gd name="T36" fmla="*/ 385 w 612"/>
                    <a:gd name="T37" fmla="*/ 17 h 88"/>
                    <a:gd name="T38" fmla="*/ 408 w 612"/>
                    <a:gd name="T39" fmla="*/ 18 h 88"/>
                    <a:gd name="T40" fmla="*/ 429 w 612"/>
                    <a:gd name="T41" fmla="*/ 13 h 88"/>
                    <a:gd name="T42" fmla="*/ 448 w 612"/>
                    <a:gd name="T43" fmla="*/ 9 h 88"/>
                    <a:gd name="T44" fmla="*/ 459 w 612"/>
                    <a:gd name="T45" fmla="*/ 16 h 88"/>
                    <a:gd name="T46" fmla="*/ 466 w 612"/>
                    <a:gd name="T47" fmla="*/ 30 h 88"/>
                    <a:gd name="T48" fmla="*/ 488 w 612"/>
                    <a:gd name="T49" fmla="*/ 30 h 88"/>
                    <a:gd name="T50" fmla="*/ 505 w 612"/>
                    <a:gd name="T51" fmla="*/ 32 h 88"/>
                    <a:gd name="T52" fmla="*/ 518 w 612"/>
                    <a:gd name="T53" fmla="*/ 39 h 88"/>
                    <a:gd name="T54" fmla="*/ 523 w 612"/>
                    <a:gd name="T55" fmla="*/ 41 h 88"/>
                    <a:gd name="T56" fmla="*/ 537 w 612"/>
                    <a:gd name="T57" fmla="*/ 41 h 88"/>
                    <a:gd name="T58" fmla="*/ 551 w 612"/>
                    <a:gd name="T59" fmla="*/ 45 h 88"/>
                    <a:gd name="T60" fmla="*/ 569 w 612"/>
                    <a:gd name="T61" fmla="*/ 51 h 88"/>
                    <a:gd name="T62" fmla="*/ 597 w 612"/>
                    <a:gd name="T63" fmla="*/ 59 h 88"/>
                    <a:gd name="T64" fmla="*/ 607 w 612"/>
                    <a:gd name="T65" fmla="*/ 85 h 88"/>
                    <a:gd name="T66" fmla="*/ 585 w 612"/>
                    <a:gd name="T67" fmla="*/ 75 h 88"/>
                    <a:gd name="T68" fmla="*/ 555 w 612"/>
                    <a:gd name="T69" fmla="*/ 70 h 88"/>
                    <a:gd name="T70" fmla="*/ 534 w 612"/>
                    <a:gd name="T71" fmla="*/ 57 h 88"/>
                    <a:gd name="T72" fmla="*/ 496 w 612"/>
                    <a:gd name="T73" fmla="*/ 51 h 88"/>
                    <a:gd name="T74" fmla="*/ 480 w 612"/>
                    <a:gd name="T75" fmla="*/ 46 h 88"/>
                    <a:gd name="T76" fmla="*/ 461 w 612"/>
                    <a:gd name="T77" fmla="*/ 43 h 88"/>
                    <a:gd name="T78" fmla="*/ 424 w 612"/>
                    <a:gd name="T79" fmla="*/ 36 h 88"/>
                    <a:gd name="T80" fmla="*/ 391 w 612"/>
                    <a:gd name="T81" fmla="*/ 32 h 88"/>
                    <a:gd name="T82" fmla="*/ 363 w 612"/>
                    <a:gd name="T83" fmla="*/ 29 h 88"/>
                    <a:gd name="T84" fmla="*/ 314 w 612"/>
                    <a:gd name="T85" fmla="*/ 30 h 88"/>
                    <a:gd name="T86" fmla="*/ 274 w 612"/>
                    <a:gd name="T87" fmla="*/ 31 h 88"/>
                    <a:gd name="T88" fmla="*/ 250 w 612"/>
                    <a:gd name="T89" fmla="*/ 34 h 88"/>
                    <a:gd name="T90" fmla="*/ 199 w 612"/>
                    <a:gd name="T91" fmla="*/ 36 h 88"/>
                    <a:gd name="T92" fmla="*/ 185 w 612"/>
                    <a:gd name="T93" fmla="*/ 40 h 88"/>
                    <a:gd name="T94" fmla="*/ 171 w 612"/>
                    <a:gd name="T95" fmla="*/ 42 h 88"/>
                    <a:gd name="T96" fmla="*/ 146 w 612"/>
                    <a:gd name="T97" fmla="*/ 46 h 88"/>
                    <a:gd name="T98" fmla="*/ 105 w 612"/>
                    <a:gd name="T99" fmla="*/ 59 h 88"/>
                    <a:gd name="T100" fmla="*/ 67 w 612"/>
                    <a:gd name="T101" fmla="*/ 70 h 88"/>
                    <a:gd name="T102" fmla="*/ 0 w 612"/>
                    <a:gd name="T103" fmla="*/ 74 h 88"/>
                    <a:gd name="T104" fmla="*/ 12 w 612"/>
                    <a:gd name="T105" fmla="*/ 65 h 88"/>
                    <a:gd name="T106" fmla="*/ 17 w 612"/>
                    <a:gd name="T107" fmla="*/ 60 h 88"/>
                    <a:gd name="T108" fmla="*/ 18 w 612"/>
                    <a:gd name="T109" fmla="*/ 70 h 88"/>
                    <a:gd name="T110" fmla="*/ 28 w 612"/>
                    <a:gd name="T111" fmla="*/ 55 h 88"/>
                    <a:gd name="T112" fmla="*/ 48 w 612"/>
                    <a:gd name="T113" fmla="*/ 57 h 88"/>
                    <a:gd name="T114" fmla="*/ 66 w 612"/>
                    <a:gd name="T115" fmla="*/ 52 h 88"/>
                    <a:gd name="T116" fmla="*/ 83 w 612"/>
                    <a:gd name="T117" fmla="*/ 38 h 88"/>
                    <a:gd name="T118" fmla="*/ 68 w 612"/>
                    <a:gd name="T119" fmla="*/ 57 h 88"/>
                    <a:gd name="T120" fmla="*/ 59 w 612"/>
                    <a:gd name="T121" fmla="*/ 5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12" h="88">
                      <a:moveTo>
                        <a:pt x="84" y="34"/>
                      </a:moveTo>
                      <a:lnTo>
                        <a:pt x="84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92" y="35"/>
                      </a:lnTo>
                      <a:lnTo>
                        <a:pt x="97" y="34"/>
                      </a:lnTo>
                      <a:lnTo>
                        <a:pt x="99" y="35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10" y="33"/>
                      </a:lnTo>
                      <a:lnTo>
                        <a:pt x="113" y="31"/>
                      </a:lnTo>
                      <a:lnTo>
                        <a:pt x="114" y="30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5" y="29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9" y="27"/>
                      </a:lnTo>
                      <a:lnTo>
                        <a:pt x="131" y="27"/>
                      </a:lnTo>
                      <a:lnTo>
                        <a:pt x="131" y="27"/>
                      </a:lnTo>
                      <a:lnTo>
                        <a:pt x="132" y="25"/>
                      </a:lnTo>
                      <a:lnTo>
                        <a:pt x="134" y="26"/>
                      </a:lnTo>
                      <a:lnTo>
                        <a:pt x="135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8" y="26"/>
                      </a:lnTo>
                      <a:lnTo>
                        <a:pt x="139" y="25"/>
                      </a:lnTo>
                      <a:lnTo>
                        <a:pt x="139" y="25"/>
                      </a:lnTo>
                      <a:lnTo>
                        <a:pt x="144" y="25"/>
                      </a:lnTo>
                      <a:lnTo>
                        <a:pt x="144" y="25"/>
                      </a:lnTo>
                      <a:lnTo>
                        <a:pt x="145" y="26"/>
                      </a:lnTo>
                      <a:lnTo>
                        <a:pt x="146" y="27"/>
                      </a:lnTo>
                      <a:lnTo>
                        <a:pt x="149" y="29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4"/>
                      </a:lnTo>
                      <a:lnTo>
                        <a:pt x="151" y="34"/>
                      </a:lnTo>
                      <a:lnTo>
                        <a:pt x="154" y="34"/>
                      </a:lnTo>
                      <a:lnTo>
                        <a:pt x="156" y="35"/>
                      </a:lnTo>
                      <a:lnTo>
                        <a:pt x="159" y="36"/>
                      </a:lnTo>
                      <a:lnTo>
                        <a:pt x="159" y="36"/>
                      </a:lnTo>
                      <a:lnTo>
                        <a:pt x="161" y="36"/>
                      </a:lnTo>
                      <a:lnTo>
                        <a:pt x="162" y="34"/>
                      </a:lnTo>
                      <a:lnTo>
                        <a:pt x="166" y="30"/>
                      </a:lnTo>
                      <a:lnTo>
                        <a:pt x="168" y="27"/>
                      </a:lnTo>
                      <a:lnTo>
                        <a:pt x="169" y="27"/>
                      </a:lnTo>
                      <a:lnTo>
                        <a:pt x="171" y="27"/>
                      </a:lnTo>
                      <a:lnTo>
                        <a:pt x="173" y="30"/>
                      </a:lnTo>
                      <a:lnTo>
                        <a:pt x="173" y="30"/>
                      </a:lnTo>
                      <a:lnTo>
                        <a:pt x="176" y="29"/>
                      </a:lnTo>
                      <a:lnTo>
                        <a:pt x="178" y="26"/>
                      </a:lnTo>
                      <a:lnTo>
                        <a:pt x="179" y="23"/>
                      </a:lnTo>
                      <a:lnTo>
                        <a:pt x="180" y="18"/>
                      </a:lnTo>
                      <a:lnTo>
                        <a:pt x="180" y="18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195" y="16"/>
                      </a:lnTo>
                      <a:lnTo>
                        <a:pt x="195" y="16"/>
                      </a:lnTo>
                      <a:lnTo>
                        <a:pt x="200" y="13"/>
                      </a:lnTo>
                      <a:lnTo>
                        <a:pt x="203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5" y="14"/>
                      </a:lnTo>
                      <a:lnTo>
                        <a:pt x="205" y="16"/>
                      </a:lnTo>
                      <a:lnTo>
                        <a:pt x="206" y="16"/>
                      </a:lnTo>
                      <a:lnTo>
                        <a:pt x="209" y="15"/>
                      </a:lnTo>
                      <a:lnTo>
                        <a:pt x="213" y="13"/>
                      </a:lnTo>
                      <a:lnTo>
                        <a:pt x="215" y="12"/>
                      </a:lnTo>
                      <a:lnTo>
                        <a:pt x="218" y="12"/>
                      </a:lnTo>
                      <a:lnTo>
                        <a:pt x="218" y="12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4" y="18"/>
                      </a:lnTo>
                      <a:lnTo>
                        <a:pt x="235" y="20"/>
                      </a:lnTo>
                      <a:lnTo>
                        <a:pt x="236" y="23"/>
                      </a:lnTo>
                      <a:lnTo>
                        <a:pt x="236" y="23"/>
                      </a:lnTo>
                      <a:lnTo>
                        <a:pt x="238" y="21"/>
                      </a:lnTo>
                      <a:lnTo>
                        <a:pt x="239" y="19"/>
                      </a:lnTo>
                      <a:lnTo>
                        <a:pt x="240" y="16"/>
                      </a:lnTo>
                      <a:lnTo>
                        <a:pt x="240" y="12"/>
                      </a:lnTo>
                      <a:lnTo>
                        <a:pt x="240" y="12"/>
                      </a:lnTo>
                      <a:lnTo>
                        <a:pt x="244" y="14"/>
                      </a:lnTo>
                      <a:lnTo>
                        <a:pt x="248" y="14"/>
                      </a:lnTo>
                      <a:lnTo>
                        <a:pt x="251" y="13"/>
                      </a:lnTo>
                      <a:lnTo>
                        <a:pt x="253" y="12"/>
                      </a:lnTo>
                      <a:lnTo>
                        <a:pt x="259" y="9"/>
                      </a:lnTo>
                      <a:lnTo>
                        <a:pt x="263" y="7"/>
                      </a:lnTo>
                      <a:lnTo>
                        <a:pt x="268" y="7"/>
                      </a:lnTo>
                      <a:lnTo>
                        <a:pt x="268" y="7"/>
                      </a:lnTo>
                      <a:lnTo>
                        <a:pt x="265" y="12"/>
                      </a:lnTo>
                      <a:lnTo>
                        <a:pt x="265" y="15"/>
                      </a:lnTo>
                      <a:lnTo>
                        <a:pt x="268" y="18"/>
                      </a:lnTo>
                      <a:lnTo>
                        <a:pt x="270" y="21"/>
                      </a:lnTo>
                      <a:lnTo>
                        <a:pt x="270" y="21"/>
                      </a:lnTo>
                      <a:lnTo>
                        <a:pt x="273" y="18"/>
                      </a:lnTo>
                      <a:lnTo>
                        <a:pt x="276" y="15"/>
                      </a:lnTo>
                      <a:lnTo>
                        <a:pt x="279" y="13"/>
                      </a:lnTo>
                      <a:lnTo>
                        <a:pt x="282" y="12"/>
                      </a:lnTo>
                      <a:lnTo>
                        <a:pt x="285" y="12"/>
                      </a:lnTo>
                      <a:lnTo>
                        <a:pt x="285" y="12"/>
                      </a:lnTo>
                      <a:lnTo>
                        <a:pt x="283" y="9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3" y="1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7" y="4"/>
                      </a:lnTo>
                      <a:lnTo>
                        <a:pt x="287" y="6"/>
                      </a:lnTo>
                      <a:lnTo>
                        <a:pt x="287" y="10"/>
                      </a:lnTo>
                      <a:lnTo>
                        <a:pt x="288" y="14"/>
                      </a:lnTo>
                      <a:lnTo>
                        <a:pt x="288" y="14"/>
                      </a:lnTo>
                      <a:lnTo>
                        <a:pt x="290" y="13"/>
                      </a:lnTo>
                      <a:lnTo>
                        <a:pt x="292" y="11"/>
                      </a:lnTo>
                      <a:lnTo>
                        <a:pt x="293" y="10"/>
                      </a:lnTo>
                      <a:lnTo>
                        <a:pt x="296" y="10"/>
                      </a:lnTo>
                      <a:lnTo>
                        <a:pt x="296" y="10"/>
                      </a:lnTo>
                      <a:lnTo>
                        <a:pt x="297" y="7"/>
                      </a:lnTo>
                      <a:lnTo>
                        <a:pt x="296" y="6"/>
                      </a:lnTo>
                      <a:lnTo>
                        <a:pt x="294" y="5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92" y="0"/>
                      </a:lnTo>
                      <a:lnTo>
                        <a:pt x="292" y="0"/>
                      </a:lnTo>
                      <a:lnTo>
                        <a:pt x="297" y="0"/>
                      </a:lnTo>
                      <a:lnTo>
                        <a:pt x="301" y="1"/>
                      </a:lnTo>
                      <a:lnTo>
                        <a:pt x="304" y="3"/>
                      </a:lnTo>
                      <a:lnTo>
                        <a:pt x="310" y="3"/>
                      </a:lnTo>
                      <a:lnTo>
                        <a:pt x="310" y="3"/>
                      </a:lnTo>
                      <a:lnTo>
                        <a:pt x="310" y="5"/>
                      </a:lnTo>
                      <a:lnTo>
                        <a:pt x="309" y="7"/>
                      </a:lnTo>
                      <a:lnTo>
                        <a:pt x="308" y="10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0" y="14"/>
                      </a:lnTo>
                      <a:lnTo>
                        <a:pt x="311" y="15"/>
                      </a:lnTo>
                      <a:lnTo>
                        <a:pt x="312" y="16"/>
                      </a:lnTo>
                      <a:lnTo>
                        <a:pt x="310" y="18"/>
                      </a:lnTo>
                      <a:lnTo>
                        <a:pt x="310" y="18"/>
                      </a:lnTo>
                      <a:lnTo>
                        <a:pt x="313" y="18"/>
                      </a:lnTo>
                      <a:lnTo>
                        <a:pt x="314" y="17"/>
                      </a:lnTo>
                      <a:lnTo>
                        <a:pt x="315" y="15"/>
                      </a:lnTo>
                      <a:lnTo>
                        <a:pt x="317" y="14"/>
                      </a:lnTo>
                      <a:lnTo>
                        <a:pt x="317" y="14"/>
                      </a:lnTo>
                      <a:lnTo>
                        <a:pt x="319" y="13"/>
                      </a:lnTo>
                      <a:lnTo>
                        <a:pt x="320" y="11"/>
                      </a:lnTo>
                      <a:lnTo>
                        <a:pt x="321" y="10"/>
                      </a:lnTo>
                      <a:lnTo>
                        <a:pt x="321" y="10"/>
                      </a:lnTo>
                      <a:lnTo>
                        <a:pt x="326" y="12"/>
                      </a:lnTo>
                      <a:lnTo>
                        <a:pt x="329" y="14"/>
                      </a:lnTo>
                      <a:lnTo>
                        <a:pt x="330" y="16"/>
                      </a:lnTo>
                      <a:lnTo>
                        <a:pt x="330" y="16"/>
                      </a:lnTo>
                      <a:lnTo>
                        <a:pt x="332" y="16"/>
                      </a:lnTo>
                      <a:lnTo>
                        <a:pt x="332" y="15"/>
                      </a:lnTo>
                      <a:lnTo>
                        <a:pt x="333" y="11"/>
                      </a:lnTo>
                      <a:lnTo>
                        <a:pt x="333" y="7"/>
                      </a:lnTo>
                      <a:lnTo>
                        <a:pt x="334" y="5"/>
                      </a:lnTo>
                      <a:lnTo>
                        <a:pt x="335" y="5"/>
                      </a:lnTo>
                      <a:lnTo>
                        <a:pt x="335" y="5"/>
                      </a:lnTo>
                      <a:lnTo>
                        <a:pt x="337" y="6"/>
                      </a:lnTo>
                      <a:lnTo>
                        <a:pt x="339" y="7"/>
                      </a:lnTo>
                      <a:lnTo>
                        <a:pt x="339" y="7"/>
                      </a:lnTo>
                      <a:lnTo>
                        <a:pt x="341" y="7"/>
                      </a:lnTo>
                      <a:lnTo>
                        <a:pt x="342" y="6"/>
                      </a:lnTo>
                      <a:lnTo>
                        <a:pt x="344" y="5"/>
                      </a:lnTo>
                      <a:lnTo>
                        <a:pt x="345" y="5"/>
                      </a:lnTo>
                      <a:lnTo>
                        <a:pt x="345" y="5"/>
                      </a:lnTo>
                      <a:lnTo>
                        <a:pt x="351" y="6"/>
                      </a:lnTo>
                      <a:lnTo>
                        <a:pt x="354" y="9"/>
                      </a:lnTo>
                      <a:lnTo>
                        <a:pt x="356" y="11"/>
                      </a:lnTo>
                      <a:lnTo>
                        <a:pt x="357" y="12"/>
                      </a:lnTo>
                      <a:lnTo>
                        <a:pt x="357" y="12"/>
                      </a:lnTo>
                      <a:lnTo>
                        <a:pt x="358" y="11"/>
                      </a:lnTo>
                      <a:lnTo>
                        <a:pt x="359" y="9"/>
                      </a:lnTo>
                      <a:lnTo>
                        <a:pt x="360" y="6"/>
                      </a:lnTo>
                      <a:lnTo>
                        <a:pt x="359" y="5"/>
                      </a:lnTo>
                      <a:lnTo>
                        <a:pt x="359" y="5"/>
                      </a:lnTo>
                      <a:lnTo>
                        <a:pt x="360" y="6"/>
                      </a:lnTo>
                      <a:lnTo>
                        <a:pt x="361" y="7"/>
                      </a:lnTo>
                      <a:lnTo>
                        <a:pt x="361" y="10"/>
                      </a:lnTo>
                      <a:lnTo>
                        <a:pt x="361" y="12"/>
                      </a:lnTo>
                      <a:lnTo>
                        <a:pt x="361" y="12"/>
                      </a:lnTo>
                      <a:lnTo>
                        <a:pt x="362" y="13"/>
                      </a:lnTo>
                      <a:lnTo>
                        <a:pt x="364" y="15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71" y="16"/>
                      </a:lnTo>
                      <a:lnTo>
                        <a:pt x="372" y="15"/>
                      </a:lnTo>
                      <a:lnTo>
                        <a:pt x="373" y="12"/>
                      </a:lnTo>
                      <a:lnTo>
                        <a:pt x="373" y="12"/>
                      </a:lnTo>
                      <a:lnTo>
                        <a:pt x="376" y="12"/>
                      </a:lnTo>
                      <a:lnTo>
                        <a:pt x="377" y="10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80" y="10"/>
                      </a:lnTo>
                      <a:lnTo>
                        <a:pt x="382" y="12"/>
                      </a:lnTo>
                      <a:lnTo>
                        <a:pt x="382" y="14"/>
                      </a:lnTo>
                      <a:lnTo>
                        <a:pt x="384" y="16"/>
                      </a:lnTo>
                      <a:lnTo>
                        <a:pt x="384" y="16"/>
                      </a:lnTo>
                      <a:lnTo>
                        <a:pt x="385" y="17"/>
                      </a:lnTo>
                      <a:lnTo>
                        <a:pt x="387" y="17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5" y="15"/>
                      </a:lnTo>
                      <a:lnTo>
                        <a:pt x="395" y="16"/>
                      </a:lnTo>
                      <a:lnTo>
                        <a:pt x="395" y="16"/>
                      </a:lnTo>
                      <a:lnTo>
                        <a:pt x="396" y="18"/>
                      </a:lnTo>
                      <a:lnTo>
                        <a:pt x="398" y="19"/>
                      </a:lnTo>
                      <a:lnTo>
                        <a:pt x="406" y="18"/>
                      </a:lnTo>
                      <a:lnTo>
                        <a:pt x="406" y="18"/>
                      </a:lnTo>
                      <a:lnTo>
                        <a:pt x="408" y="18"/>
                      </a:lnTo>
                      <a:lnTo>
                        <a:pt x="409" y="17"/>
                      </a:lnTo>
                      <a:lnTo>
                        <a:pt x="411" y="13"/>
                      </a:lnTo>
                      <a:lnTo>
                        <a:pt x="413" y="11"/>
                      </a:lnTo>
                      <a:lnTo>
                        <a:pt x="415" y="10"/>
                      </a:lnTo>
                      <a:lnTo>
                        <a:pt x="418" y="10"/>
                      </a:lnTo>
                      <a:lnTo>
                        <a:pt x="418" y="10"/>
                      </a:lnTo>
                      <a:lnTo>
                        <a:pt x="418" y="12"/>
                      </a:lnTo>
                      <a:lnTo>
                        <a:pt x="419" y="13"/>
                      </a:lnTo>
                      <a:lnTo>
                        <a:pt x="424" y="13"/>
                      </a:lnTo>
                      <a:lnTo>
                        <a:pt x="427" y="12"/>
                      </a:lnTo>
                      <a:lnTo>
                        <a:pt x="429" y="13"/>
                      </a:lnTo>
                      <a:lnTo>
                        <a:pt x="432" y="14"/>
                      </a:lnTo>
                      <a:lnTo>
                        <a:pt x="433" y="16"/>
                      </a:lnTo>
                      <a:lnTo>
                        <a:pt x="433" y="16"/>
                      </a:lnTo>
                      <a:lnTo>
                        <a:pt x="436" y="16"/>
                      </a:lnTo>
                      <a:lnTo>
                        <a:pt x="438" y="16"/>
                      </a:lnTo>
                      <a:lnTo>
                        <a:pt x="440" y="13"/>
                      </a:lnTo>
                      <a:lnTo>
                        <a:pt x="442" y="11"/>
                      </a:lnTo>
                      <a:lnTo>
                        <a:pt x="444" y="10"/>
                      </a:lnTo>
                      <a:lnTo>
                        <a:pt x="446" y="10"/>
                      </a:lnTo>
                      <a:lnTo>
                        <a:pt x="446" y="10"/>
                      </a:lnTo>
                      <a:lnTo>
                        <a:pt x="448" y="9"/>
                      </a:lnTo>
                      <a:lnTo>
                        <a:pt x="449" y="9"/>
                      </a:lnTo>
                      <a:lnTo>
                        <a:pt x="450" y="11"/>
                      </a:lnTo>
                      <a:lnTo>
                        <a:pt x="450" y="13"/>
                      </a:lnTo>
                      <a:lnTo>
                        <a:pt x="452" y="14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3"/>
                      </a:lnTo>
                      <a:lnTo>
                        <a:pt x="458" y="12"/>
                      </a:lnTo>
                      <a:lnTo>
                        <a:pt x="460" y="12"/>
                      </a:lnTo>
                      <a:lnTo>
                        <a:pt x="460" y="12"/>
                      </a:lnTo>
                      <a:lnTo>
                        <a:pt x="459" y="16"/>
                      </a:lnTo>
                      <a:lnTo>
                        <a:pt x="459" y="18"/>
                      </a:lnTo>
                      <a:lnTo>
                        <a:pt x="459" y="19"/>
                      </a:lnTo>
                      <a:lnTo>
                        <a:pt x="460" y="20"/>
                      </a:lnTo>
                      <a:lnTo>
                        <a:pt x="464" y="21"/>
                      </a:lnTo>
                      <a:lnTo>
                        <a:pt x="464" y="21"/>
                      </a:lnTo>
                      <a:lnTo>
                        <a:pt x="464" y="36"/>
                      </a:lnTo>
                      <a:lnTo>
                        <a:pt x="464" y="36"/>
                      </a:lnTo>
                      <a:lnTo>
                        <a:pt x="466" y="36"/>
                      </a:lnTo>
                      <a:lnTo>
                        <a:pt x="466" y="34"/>
                      </a:lnTo>
                      <a:lnTo>
                        <a:pt x="466" y="30"/>
                      </a:lnTo>
                      <a:lnTo>
                        <a:pt x="466" y="30"/>
                      </a:lnTo>
                      <a:lnTo>
                        <a:pt x="469" y="30"/>
                      </a:lnTo>
                      <a:lnTo>
                        <a:pt x="472" y="30"/>
                      </a:lnTo>
                      <a:lnTo>
                        <a:pt x="476" y="31"/>
                      </a:lnTo>
                      <a:lnTo>
                        <a:pt x="477" y="31"/>
                      </a:lnTo>
                      <a:lnTo>
                        <a:pt x="479" y="31"/>
                      </a:lnTo>
                      <a:lnTo>
                        <a:pt x="479" y="30"/>
                      </a:lnTo>
                      <a:lnTo>
                        <a:pt x="480" y="27"/>
                      </a:lnTo>
                      <a:lnTo>
                        <a:pt x="480" y="27"/>
                      </a:lnTo>
                      <a:lnTo>
                        <a:pt x="482" y="29"/>
                      </a:lnTo>
                      <a:lnTo>
                        <a:pt x="483" y="30"/>
                      </a:lnTo>
                      <a:lnTo>
                        <a:pt x="488" y="30"/>
                      </a:lnTo>
                      <a:lnTo>
                        <a:pt x="491" y="31"/>
                      </a:lnTo>
                      <a:lnTo>
                        <a:pt x="494" y="32"/>
                      </a:lnTo>
                      <a:lnTo>
                        <a:pt x="494" y="34"/>
                      </a:lnTo>
                      <a:lnTo>
                        <a:pt x="494" y="34"/>
                      </a:lnTo>
                      <a:lnTo>
                        <a:pt x="496" y="33"/>
                      </a:lnTo>
                      <a:lnTo>
                        <a:pt x="498" y="32"/>
                      </a:lnTo>
                      <a:lnTo>
                        <a:pt x="499" y="30"/>
                      </a:lnTo>
                      <a:lnTo>
                        <a:pt x="503" y="30"/>
                      </a:lnTo>
                      <a:lnTo>
                        <a:pt x="503" y="30"/>
                      </a:lnTo>
                      <a:lnTo>
                        <a:pt x="503" y="32"/>
                      </a:lnTo>
                      <a:lnTo>
                        <a:pt x="505" y="32"/>
                      </a:lnTo>
                      <a:lnTo>
                        <a:pt x="506" y="31"/>
                      </a:lnTo>
                      <a:lnTo>
                        <a:pt x="507" y="30"/>
                      </a:lnTo>
                      <a:lnTo>
                        <a:pt x="507" y="30"/>
                      </a:lnTo>
                      <a:lnTo>
                        <a:pt x="508" y="31"/>
                      </a:lnTo>
                      <a:lnTo>
                        <a:pt x="509" y="32"/>
                      </a:lnTo>
                      <a:lnTo>
                        <a:pt x="509" y="36"/>
                      </a:lnTo>
                      <a:lnTo>
                        <a:pt x="509" y="36"/>
                      </a:lnTo>
                      <a:lnTo>
                        <a:pt x="512" y="35"/>
                      </a:lnTo>
                      <a:lnTo>
                        <a:pt x="515" y="35"/>
                      </a:lnTo>
                      <a:lnTo>
                        <a:pt x="518" y="39"/>
                      </a:lnTo>
                      <a:lnTo>
                        <a:pt x="518" y="39"/>
                      </a:lnTo>
                      <a:lnTo>
                        <a:pt x="520" y="38"/>
                      </a:lnTo>
                      <a:lnTo>
                        <a:pt x="520" y="37"/>
                      </a:lnTo>
                      <a:lnTo>
                        <a:pt x="521" y="35"/>
                      </a:lnTo>
                      <a:lnTo>
                        <a:pt x="521" y="32"/>
                      </a:lnTo>
                      <a:lnTo>
                        <a:pt x="523" y="30"/>
                      </a:lnTo>
                      <a:lnTo>
                        <a:pt x="523" y="30"/>
                      </a:lnTo>
                      <a:lnTo>
                        <a:pt x="525" y="31"/>
                      </a:lnTo>
                      <a:lnTo>
                        <a:pt x="526" y="32"/>
                      </a:lnTo>
                      <a:lnTo>
                        <a:pt x="526" y="33"/>
                      </a:lnTo>
                      <a:lnTo>
                        <a:pt x="526" y="34"/>
                      </a:lnTo>
                      <a:lnTo>
                        <a:pt x="523" y="41"/>
                      </a:lnTo>
                      <a:lnTo>
                        <a:pt x="523" y="41"/>
                      </a:lnTo>
                      <a:lnTo>
                        <a:pt x="526" y="41"/>
                      </a:lnTo>
                      <a:lnTo>
                        <a:pt x="528" y="40"/>
                      </a:lnTo>
                      <a:lnTo>
                        <a:pt x="529" y="39"/>
                      </a:lnTo>
                      <a:lnTo>
                        <a:pt x="530" y="37"/>
                      </a:lnTo>
                      <a:lnTo>
                        <a:pt x="531" y="36"/>
                      </a:lnTo>
                      <a:lnTo>
                        <a:pt x="532" y="34"/>
                      </a:lnTo>
                      <a:lnTo>
                        <a:pt x="536" y="34"/>
                      </a:lnTo>
                      <a:lnTo>
                        <a:pt x="539" y="34"/>
                      </a:lnTo>
                      <a:lnTo>
                        <a:pt x="539" y="34"/>
                      </a:lnTo>
                      <a:lnTo>
                        <a:pt x="537" y="41"/>
                      </a:lnTo>
                      <a:lnTo>
                        <a:pt x="537" y="44"/>
                      </a:lnTo>
                      <a:lnTo>
                        <a:pt x="539" y="47"/>
                      </a:lnTo>
                      <a:lnTo>
                        <a:pt x="539" y="47"/>
                      </a:lnTo>
                      <a:lnTo>
                        <a:pt x="543" y="47"/>
                      </a:lnTo>
                      <a:lnTo>
                        <a:pt x="546" y="45"/>
                      </a:lnTo>
                      <a:lnTo>
                        <a:pt x="548" y="43"/>
                      </a:lnTo>
                      <a:lnTo>
                        <a:pt x="549" y="39"/>
                      </a:lnTo>
                      <a:lnTo>
                        <a:pt x="549" y="39"/>
                      </a:lnTo>
                      <a:lnTo>
                        <a:pt x="551" y="39"/>
                      </a:lnTo>
                      <a:lnTo>
                        <a:pt x="551" y="41"/>
                      </a:lnTo>
                      <a:lnTo>
                        <a:pt x="551" y="45"/>
                      </a:lnTo>
                      <a:lnTo>
                        <a:pt x="551" y="45"/>
                      </a:lnTo>
                      <a:lnTo>
                        <a:pt x="553" y="47"/>
                      </a:lnTo>
                      <a:lnTo>
                        <a:pt x="553" y="50"/>
                      </a:lnTo>
                      <a:lnTo>
                        <a:pt x="555" y="57"/>
                      </a:lnTo>
                      <a:lnTo>
                        <a:pt x="555" y="57"/>
                      </a:lnTo>
                      <a:lnTo>
                        <a:pt x="557" y="56"/>
                      </a:lnTo>
                      <a:lnTo>
                        <a:pt x="559" y="53"/>
                      </a:lnTo>
                      <a:lnTo>
                        <a:pt x="561" y="47"/>
                      </a:lnTo>
                      <a:lnTo>
                        <a:pt x="561" y="47"/>
                      </a:lnTo>
                      <a:lnTo>
                        <a:pt x="565" y="48"/>
                      </a:lnTo>
                      <a:lnTo>
                        <a:pt x="569" y="51"/>
                      </a:lnTo>
                      <a:lnTo>
                        <a:pt x="572" y="53"/>
                      </a:lnTo>
                      <a:lnTo>
                        <a:pt x="575" y="57"/>
                      </a:lnTo>
                      <a:lnTo>
                        <a:pt x="575" y="57"/>
                      </a:lnTo>
                      <a:lnTo>
                        <a:pt x="579" y="54"/>
                      </a:lnTo>
                      <a:lnTo>
                        <a:pt x="583" y="52"/>
                      </a:lnTo>
                      <a:lnTo>
                        <a:pt x="588" y="51"/>
                      </a:lnTo>
                      <a:lnTo>
                        <a:pt x="594" y="50"/>
                      </a:lnTo>
                      <a:lnTo>
                        <a:pt x="594" y="50"/>
                      </a:lnTo>
                      <a:lnTo>
                        <a:pt x="597" y="54"/>
                      </a:lnTo>
                      <a:lnTo>
                        <a:pt x="597" y="59"/>
                      </a:lnTo>
                      <a:lnTo>
                        <a:pt x="597" y="59"/>
                      </a:lnTo>
                      <a:lnTo>
                        <a:pt x="601" y="59"/>
                      </a:lnTo>
                      <a:lnTo>
                        <a:pt x="604" y="60"/>
                      </a:lnTo>
                      <a:lnTo>
                        <a:pt x="607" y="62"/>
                      </a:lnTo>
                      <a:lnTo>
                        <a:pt x="610" y="63"/>
                      </a:lnTo>
                      <a:lnTo>
                        <a:pt x="610" y="63"/>
                      </a:lnTo>
                      <a:lnTo>
                        <a:pt x="610" y="70"/>
                      </a:lnTo>
                      <a:lnTo>
                        <a:pt x="611" y="75"/>
                      </a:lnTo>
                      <a:lnTo>
                        <a:pt x="612" y="79"/>
                      </a:lnTo>
                      <a:lnTo>
                        <a:pt x="612" y="85"/>
                      </a:lnTo>
                      <a:lnTo>
                        <a:pt x="612" y="85"/>
                      </a:lnTo>
                      <a:lnTo>
                        <a:pt x="607" y="85"/>
                      </a:lnTo>
                      <a:lnTo>
                        <a:pt x="603" y="85"/>
                      </a:lnTo>
                      <a:lnTo>
                        <a:pt x="600" y="83"/>
                      </a:lnTo>
                      <a:lnTo>
                        <a:pt x="599" y="81"/>
                      </a:lnTo>
                      <a:lnTo>
                        <a:pt x="599" y="79"/>
                      </a:lnTo>
                      <a:lnTo>
                        <a:pt x="599" y="79"/>
                      </a:lnTo>
                      <a:lnTo>
                        <a:pt x="597" y="79"/>
                      </a:lnTo>
                      <a:lnTo>
                        <a:pt x="593" y="79"/>
                      </a:lnTo>
                      <a:lnTo>
                        <a:pt x="590" y="79"/>
                      </a:lnTo>
                      <a:lnTo>
                        <a:pt x="588" y="79"/>
                      </a:lnTo>
                      <a:lnTo>
                        <a:pt x="588" y="79"/>
                      </a:lnTo>
                      <a:lnTo>
                        <a:pt x="585" y="75"/>
                      </a:lnTo>
                      <a:lnTo>
                        <a:pt x="585" y="75"/>
                      </a:lnTo>
                      <a:lnTo>
                        <a:pt x="583" y="75"/>
                      </a:lnTo>
                      <a:lnTo>
                        <a:pt x="581" y="77"/>
                      </a:lnTo>
                      <a:lnTo>
                        <a:pt x="578" y="77"/>
                      </a:lnTo>
                      <a:lnTo>
                        <a:pt x="575" y="77"/>
                      </a:lnTo>
                      <a:lnTo>
                        <a:pt x="575" y="77"/>
                      </a:lnTo>
                      <a:lnTo>
                        <a:pt x="572" y="75"/>
                      </a:lnTo>
                      <a:lnTo>
                        <a:pt x="569" y="73"/>
                      </a:lnTo>
                      <a:lnTo>
                        <a:pt x="564" y="72"/>
                      </a:lnTo>
                      <a:lnTo>
                        <a:pt x="559" y="71"/>
                      </a:lnTo>
                      <a:lnTo>
                        <a:pt x="555" y="70"/>
                      </a:lnTo>
                      <a:lnTo>
                        <a:pt x="555" y="70"/>
                      </a:lnTo>
                      <a:lnTo>
                        <a:pt x="552" y="67"/>
                      </a:lnTo>
                      <a:lnTo>
                        <a:pt x="551" y="65"/>
                      </a:lnTo>
                      <a:lnTo>
                        <a:pt x="549" y="65"/>
                      </a:lnTo>
                      <a:lnTo>
                        <a:pt x="549" y="65"/>
                      </a:lnTo>
                      <a:lnTo>
                        <a:pt x="549" y="67"/>
                      </a:lnTo>
                      <a:lnTo>
                        <a:pt x="549" y="67"/>
                      </a:lnTo>
                      <a:lnTo>
                        <a:pt x="546" y="66"/>
                      </a:lnTo>
                      <a:lnTo>
                        <a:pt x="542" y="63"/>
                      </a:lnTo>
                      <a:lnTo>
                        <a:pt x="537" y="60"/>
                      </a:lnTo>
                      <a:lnTo>
                        <a:pt x="534" y="57"/>
                      </a:lnTo>
                      <a:lnTo>
                        <a:pt x="534" y="57"/>
                      </a:lnTo>
                      <a:lnTo>
                        <a:pt x="519" y="57"/>
                      </a:lnTo>
                      <a:lnTo>
                        <a:pt x="512" y="56"/>
                      </a:lnTo>
                      <a:lnTo>
                        <a:pt x="505" y="55"/>
                      </a:lnTo>
                      <a:lnTo>
                        <a:pt x="505" y="55"/>
                      </a:lnTo>
                      <a:lnTo>
                        <a:pt x="504" y="53"/>
                      </a:lnTo>
                      <a:lnTo>
                        <a:pt x="504" y="53"/>
                      </a:lnTo>
                      <a:lnTo>
                        <a:pt x="503" y="52"/>
                      </a:lnTo>
                      <a:lnTo>
                        <a:pt x="503" y="52"/>
                      </a:lnTo>
                      <a:lnTo>
                        <a:pt x="498" y="52"/>
                      </a:lnTo>
                      <a:lnTo>
                        <a:pt x="496" y="51"/>
                      </a:lnTo>
                      <a:lnTo>
                        <a:pt x="496" y="47"/>
                      </a:lnTo>
                      <a:lnTo>
                        <a:pt x="496" y="47"/>
                      </a:lnTo>
                      <a:lnTo>
                        <a:pt x="493" y="48"/>
                      </a:lnTo>
                      <a:lnTo>
                        <a:pt x="489" y="50"/>
                      </a:lnTo>
                      <a:lnTo>
                        <a:pt x="488" y="50"/>
                      </a:lnTo>
                      <a:lnTo>
                        <a:pt x="487" y="50"/>
                      </a:lnTo>
                      <a:lnTo>
                        <a:pt x="487" y="48"/>
                      </a:lnTo>
                      <a:lnTo>
                        <a:pt x="487" y="45"/>
                      </a:lnTo>
                      <a:lnTo>
                        <a:pt x="487" y="45"/>
                      </a:lnTo>
                      <a:lnTo>
                        <a:pt x="483" y="45"/>
                      </a:lnTo>
                      <a:lnTo>
                        <a:pt x="480" y="46"/>
                      </a:lnTo>
                      <a:lnTo>
                        <a:pt x="477" y="46"/>
                      </a:lnTo>
                      <a:lnTo>
                        <a:pt x="474" y="45"/>
                      </a:lnTo>
                      <a:lnTo>
                        <a:pt x="474" y="45"/>
                      </a:lnTo>
                      <a:lnTo>
                        <a:pt x="472" y="44"/>
                      </a:lnTo>
                      <a:lnTo>
                        <a:pt x="472" y="43"/>
                      </a:lnTo>
                      <a:lnTo>
                        <a:pt x="472" y="43"/>
                      </a:lnTo>
                      <a:lnTo>
                        <a:pt x="469" y="43"/>
                      </a:lnTo>
                      <a:lnTo>
                        <a:pt x="468" y="44"/>
                      </a:lnTo>
                      <a:lnTo>
                        <a:pt x="466" y="45"/>
                      </a:lnTo>
                      <a:lnTo>
                        <a:pt x="466" y="45"/>
                      </a:lnTo>
                      <a:lnTo>
                        <a:pt x="461" y="43"/>
                      </a:lnTo>
                      <a:lnTo>
                        <a:pt x="456" y="41"/>
                      </a:lnTo>
                      <a:lnTo>
                        <a:pt x="456" y="41"/>
                      </a:lnTo>
                      <a:lnTo>
                        <a:pt x="452" y="39"/>
                      </a:lnTo>
                      <a:lnTo>
                        <a:pt x="445" y="37"/>
                      </a:lnTo>
                      <a:lnTo>
                        <a:pt x="440" y="37"/>
                      </a:lnTo>
                      <a:lnTo>
                        <a:pt x="433" y="39"/>
                      </a:lnTo>
                      <a:lnTo>
                        <a:pt x="433" y="39"/>
                      </a:lnTo>
                      <a:lnTo>
                        <a:pt x="433" y="37"/>
                      </a:lnTo>
                      <a:lnTo>
                        <a:pt x="431" y="36"/>
                      </a:lnTo>
                      <a:lnTo>
                        <a:pt x="428" y="35"/>
                      </a:lnTo>
                      <a:lnTo>
                        <a:pt x="424" y="36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419" y="36"/>
                      </a:lnTo>
                      <a:lnTo>
                        <a:pt x="418" y="34"/>
                      </a:lnTo>
                      <a:lnTo>
                        <a:pt x="418" y="34"/>
                      </a:lnTo>
                      <a:lnTo>
                        <a:pt x="408" y="32"/>
                      </a:lnTo>
                      <a:lnTo>
                        <a:pt x="408" y="32"/>
                      </a:lnTo>
                      <a:lnTo>
                        <a:pt x="403" y="32"/>
                      </a:lnTo>
                      <a:lnTo>
                        <a:pt x="398" y="33"/>
                      </a:lnTo>
                      <a:lnTo>
                        <a:pt x="393" y="33"/>
                      </a:lnTo>
                      <a:lnTo>
                        <a:pt x="391" y="32"/>
                      </a:lnTo>
                      <a:lnTo>
                        <a:pt x="388" y="30"/>
                      </a:lnTo>
                      <a:lnTo>
                        <a:pt x="388" y="30"/>
                      </a:lnTo>
                      <a:lnTo>
                        <a:pt x="380" y="32"/>
                      </a:lnTo>
                      <a:lnTo>
                        <a:pt x="376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1" y="31"/>
                      </a:lnTo>
                      <a:lnTo>
                        <a:pt x="370" y="30"/>
                      </a:lnTo>
                      <a:lnTo>
                        <a:pt x="366" y="30"/>
                      </a:lnTo>
                      <a:lnTo>
                        <a:pt x="364" y="30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3" y="25"/>
                      </a:lnTo>
                      <a:lnTo>
                        <a:pt x="363" y="25"/>
                      </a:lnTo>
                      <a:lnTo>
                        <a:pt x="360" y="29"/>
                      </a:lnTo>
                      <a:lnTo>
                        <a:pt x="356" y="30"/>
                      </a:lnTo>
                      <a:lnTo>
                        <a:pt x="350" y="30"/>
                      </a:lnTo>
                      <a:lnTo>
                        <a:pt x="343" y="30"/>
                      </a:lnTo>
                      <a:lnTo>
                        <a:pt x="329" y="29"/>
                      </a:lnTo>
                      <a:lnTo>
                        <a:pt x="321" y="29"/>
                      </a:lnTo>
                      <a:lnTo>
                        <a:pt x="314" y="30"/>
                      </a:lnTo>
                      <a:lnTo>
                        <a:pt x="314" y="30"/>
                      </a:lnTo>
                      <a:lnTo>
                        <a:pt x="311" y="31"/>
                      </a:lnTo>
                      <a:lnTo>
                        <a:pt x="305" y="30"/>
                      </a:lnTo>
                      <a:lnTo>
                        <a:pt x="305" y="30"/>
                      </a:lnTo>
                      <a:lnTo>
                        <a:pt x="299" y="30"/>
                      </a:lnTo>
                      <a:lnTo>
                        <a:pt x="299" y="30"/>
                      </a:lnTo>
                      <a:lnTo>
                        <a:pt x="295" y="31"/>
                      </a:lnTo>
                      <a:lnTo>
                        <a:pt x="291" y="32"/>
                      </a:lnTo>
                      <a:lnTo>
                        <a:pt x="285" y="33"/>
                      </a:lnTo>
                      <a:lnTo>
                        <a:pt x="278" y="32"/>
                      </a:lnTo>
                      <a:lnTo>
                        <a:pt x="278" y="32"/>
                      </a:lnTo>
                      <a:lnTo>
                        <a:pt x="274" y="31"/>
                      </a:lnTo>
                      <a:lnTo>
                        <a:pt x="265" y="32"/>
                      </a:lnTo>
                      <a:lnTo>
                        <a:pt x="265" y="32"/>
                      </a:lnTo>
                      <a:lnTo>
                        <a:pt x="260" y="34"/>
                      </a:lnTo>
                      <a:lnTo>
                        <a:pt x="256" y="35"/>
                      </a:lnTo>
                      <a:lnTo>
                        <a:pt x="255" y="35"/>
                      </a:lnTo>
                      <a:lnTo>
                        <a:pt x="254" y="34"/>
                      </a:lnTo>
                      <a:lnTo>
                        <a:pt x="254" y="34"/>
                      </a:lnTo>
                      <a:lnTo>
                        <a:pt x="253" y="33"/>
                      </a:lnTo>
                      <a:lnTo>
                        <a:pt x="252" y="33"/>
                      </a:lnTo>
                      <a:lnTo>
                        <a:pt x="250" y="34"/>
                      </a:lnTo>
                      <a:lnTo>
                        <a:pt x="250" y="34"/>
                      </a:lnTo>
                      <a:lnTo>
                        <a:pt x="238" y="35"/>
                      </a:lnTo>
                      <a:lnTo>
                        <a:pt x="228" y="35"/>
                      </a:lnTo>
                      <a:lnTo>
                        <a:pt x="217" y="36"/>
                      </a:lnTo>
                      <a:lnTo>
                        <a:pt x="212" y="37"/>
                      </a:lnTo>
                      <a:lnTo>
                        <a:pt x="207" y="39"/>
                      </a:lnTo>
                      <a:lnTo>
                        <a:pt x="207" y="39"/>
                      </a:lnTo>
                      <a:lnTo>
                        <a:pt x="207" y="34"/>
                      </a:lnTo>
                      <a:lnTo>
                        <a:pt x="207" y="34"/>
                      </a:lnTo>
                      <a:lnTo>
                        <a:pt x="205" y="35"/>
                      </a:lnTo>
                      <a:lnTo>
                        <a:pt x="202" y="35"/>
                      </a:lnTo>
                      <a:lnTo>
                        <a:pt x="199" y="36"/>
                      </a:lnTo>
                      <a:lnTo>
                        <a:pt x="198" y="36"/>
                      </a:lnTo>
                      <a:lnTo>
                        <a:pt x="198" y="36"/>
                      </a:lnTo>
                      <a:lnTo>
                        <a:pt x="196" y="38"/>
                      </a:lnTo>
                      <a:lnTo>
                        <a:pt x="194" y="38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189" y="40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1"/>
                      </a:lnTo>
                      <a:lnTo>
                        <a:pt x="185" y="40"/>
                      </a:lnTo>
                      <a:lnTo>
                        <a:pt x="182" y="41"/>
                      </a:lnTo>
                      <a:lnTo>
                        <a:pt x="182" y="41"/>
                      </a:lnTo>
                      <a:lnTo>
                        <a:pt x="179" y="42"/>
                      </a:lnTo>
                      <a:lnTo>
                        <a:pt x="177" y="43"/>
                      </a:lnTo>
                      <a:lnTo>
                        <a:pt x="175" y="43"/>
                      </a:lnTo>
                      <a:lnTo>
                        <a:pt x="175" y="43"/>
                      </a:lnTo>
                      <a:lnTo>
                        <a:pt x="174" y="42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1" y="42"/>
                      </a:lnTo>
                      <a:lnTo>
                        <a:pt x="169" y="43"/>
                      </a:lnTo>
                      <a:lnTo>
                        <a:pt x="165" y="45"/>
                      </a:lnTo>
                      <a:lnTo>
                        <a:pt x="165" y="45"/>
                      </a:lnTo>
                      <a:lnTo>
                        <a:pt x="160" y="45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4" y="46"/>
                      </a:lnTo>
                      <a:lnTo>
                        <a:pt x="151" y="47"/>
                      </a:lnTo>
                      <a:lnTo>
                        <a:pt x="151" y="47"/>
                      </a:lnTo>
                      <a:lnTo>
                        <a:pt x="148" y="47"/>
                      </a:lnTo>
                      <a:lnTo>
                        <a:pt x="146" y="46"/>
                      </a:lnTo>
                      <a:lnTo>
                        <a:pt x="143" y="46"/>
                      </a:lnTo>
                      <a:lnTo>
                        <a:pt x="139" y="47"/>
                      </a:lnTo>
                      <a:lnTo>
                        <a:pt x="139" y="47"/>
                      </a:lnTo>
                      <a:lnTo>
                        <a:pt x="135" y="50"/>
                      </a:lnTo>
                      <a:lnTo>
                        <a:pt x="130" y="52"/>
                      </a:lnTo>
                      <a:lnTo>
                        <a:pt x="119" y="55"/>
                      </a:lnTo>
                      <a:lnTo>
                        <a:pt x="119" y="55"/>
                      </a:lnTo>
                      <a:lnTo>
                        <a:pt x="110" y="57"/>
                      </a:lnTo>
                      <a:lnTo>
                        <a:pt x="110" y="57"/>
                      </a:lnTo>
                      <a:lnTo>
                        <a:pt x="108" y="58"/>
                      </a:lnTo>
                      <a:lnTo>
                        <a:pt x="105" y="59"/>
                      </a:lnTo>
                      <a:lnTo>
                        <a:pt x="100" y="60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62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83" y="65"/>
                      </a:lnTo>
                      <a:lnTo>
                        <a:pt x="77" y="67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67" y="70"/>
                      </a:lnTo>
                      <a:lnTo>
                        <a:pt x="58" y="70"/>
                      </a:lnTo>
                      <a:lnTo>
                        <a:pt x="58" y="70"/>
                      </a:lnTo>
                      <a:lnTo>
                        <a:pt x="46" y="77"/>
                      </a:lnTo>
                      <a:lnTo>
                        <a:pt x="32" y="82"/>
                      </a:lnTo>
                      <a:lnTo>
                        <a:pt x="17" y="85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82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4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2"/>
                      </a:lnTo>
                      <a:lnTo>
                        <a:pt x="10" y="70"/>
                      </a:lnTo>
                      <a:lnTo>
                        <a:pt x="11" y="67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3" y="64"/>
                      </a:lnTo>
                      <a:lnTo>
                        <a:pt x="12" y="63"/>
                      </a:lnTo>
                      <a:lnTo>
                        <a:pt x="11" y="63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4" y="61"/>
                      </a:lnTo>
                      <a:lnTo>
                        <a:pt x="16" y="60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1"/>
                      </a:lnTo>
                      <a:lnTo>
                        <a:pt x="20" y="62"/>
                      </a:lnTo>
                      <a:lnTo>
                        <a:pt x="21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6" y="67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8"/>
                      </a:lnTo>
                      <a:lnTo>
                        <a:pt x="25" y="70"/>
                      </a:lnTo>
                      <a:lnTo>
                        <a:pt x="25" y="70"/>
                      </a:lnTo>
                      <a:lnTo>
                        <a:pt x="26" y="70"/>
                      </a:lnTo>
                      <a:lnTo>
                        <a:pt x="27" y="67"/>
                      </a:lnTo>
                      <a:lnTo>
                        <a:pt x="27" y="63"/>
                      </a:lnTo>
                      <a:lnTo>
                        <a:pt x="27" y="58"/>
                      </a:lnTo>
                      <a:lnTo>
                        <a:pt x="27" y="56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31" y="55"/>
                      </a:lnTo>
                      <a:lnTo>
                        <a:pt x="33" y="56"/>
                      </a:lnTo>
                      <a:lnTo>
                        <a:pt x="34" y="59"/>
                      </a:lnTo>
                      <a:lnTo>
                        <a:pt x="34" y="63"/>
                      </a:lnTo>
                      <a:lnTo>
                        <a:pt x="34" y="63"/>
                      </a:lnTo>
                      <a:lnTo>
                        <a:pt x="43" y="63"/>
                      </a:lnTo>
                      <a:lnTo>
                        <a:pt x="43" y="63"/>
                      </a:lnTo>
                      <a:lnTo>
                        <a:pt x="46" y="60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1" y="58"/>
                      </a:lnTo>
                      <a:lnTo>
                        <a:pt x="53" y="58"/>
                      </a:lnTo>
                      <a:lnTo>
                        <a:pt x="55" y="58"/>
                      </a:lnTo>
                      <a:lnTo>
                        <a:pt x="57" y="55"/>
                      </a:lnTo>
                      <a:lnTo>
                        <a:pt x="58" y="50"/>
                      </a:lnTo>
                      <a:lnTo>
                        <a:pt x="58" y="50"/>
                      </a:lnTo>
                      <a:lnTo>
                        <a:pt x="61" y="50"/>
                      </a:lnTo>
                      <a:lnTo>
                        <a:pt x="63" y="51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2"/>
                      </a:lnTo>
                      <a:lnTo>
                        <a:pt x="67" y="52"/>
                      </a:lnTo>
                      <a:lnTo>
                        <a:pt x="69" y="51"/>
                      </a:lnTo>
                      <a:lnTo>
                        <a:pt x="71" y="47"/>
                      </a:lnTo>
                      <a:lnTo>
                        <a:pt x="73" y="46"/>
                      </a:lnTo>
                      <a:lnTo>
                        <a:pt x="75" y="46"/>
                      </a:lnTo>
                      <a:lnTo>
                        <a:pt x="76" y="47"/>
                      </a:lnTo>
                      <a:lnTo>
                        <a:pt x="76" y="47"/>
                      </a:lnTo>
                      <a:lnTo>
                        <a:pt x="78" y="44"/>
                      </a:lnTo>
                      <a:lnTo>
                        <a:pt x="80" y="41"/>
                      </a:lnTo>
                      <a:lnTo>
                        <a:pt x="83" y="38"/>
                      </a:lnTo>
                      <a:lnTo>
                        <a:pt x="84" y="34"/>
                      </a:lnTo>
                      <a:lnTo>
                        <a:pt x="84" y="34"/>
                      </a:lnTo>
                      <a:close/>
                      <a:moveTo>
                        <a:pt x="68" y="57"/>
                      </a:moveTo>
                      <a:lnTo>
                        <a:pt x="68" y="57"/>
                      </a:lnTo>
                      <a:lnTo>
                        <a:pt x="72" y="57"/>
                      </a:lnTo>
                      <a:lnTo>
                        <a:pt x="72" y="57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68" y="57"/>
                      </a:lnTo>
                      <a:lnTo>
                        <a:pt x="68" y="57"/>
                      </a:lnTo>
                      <a:close/>
                      <a:moveTo>
                        <a:pt x="64" y="63"/>
                      </a:moveTo>
                      <a:lnTo>
                        <a:pt x="64" y="63"/>
                      </a:lnTo>
                      <a:lnTo>
                        <a:pt x="65" y="59"/>
                      </a:lnTo>
                      <a:lnTo>
                        <a:pt x="66" y="57"/>
                      </a:lnTo>
                      <a:lnTo>
                        <a:pt x="66" y="55"/>
                      </a:lnTo>
                      <a:lnTo>
                        <a:pt x="66" y="55"/>
                      </a:lnTo>
                      <a:lnTo>
                        <a:pt x="63" y="54"/>
                      </a:lnTo>
                      <a:lnTo>
                        <a:pt x="62" y="55"/>
                      </a:lnTo>
                      <a:lnTo>
                        <a:pt x="59" y="56"/>
                      </a:lnTo>
                      <a:lnTo>
                        <a:pt x="59" y="58"/>
                      </a:lnTo>
                      <a:lnTo>
                        <a:pt x="59" y="60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4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8" name="Freeform 27"/>
                <p:cNvSpPr>
                  <a:spLocks noEditPoints="1"/>
                </p:cNvSpPr>
                <p:nvPr/>
              </p:nvSpPr>
              <p:spPr bwMode="auto">
                <a:xfrm>
                  <a:off x="2703513" y="1966913"/>
                  <a:ext cx="862012" cy="1081088"/>
                </a:xfrm>
                <a:custGeom>
                  <a:avLst/>
                  <a:gdLst>
                    <a:gd name="T0" fmla="*/ 374 w 543"/>
                    <a:gd name="T1" fmla="*/ 285 h 681"/>
                    <a:gd name="T2" fmla="*/ 360 w 543"/>
                    <a:gd name="T3" fmla="*/ 262 h 681"/>
                    <a:gd name="T4" fmla="*/ 347 w 543"/>
                    <a:gd name="T5" fmla="*/ 252 h 681"/>
                    <a:gd name="T6" fmla="*/ 319 w 543"/>
                    <a:gd name="T7" fmla="*/ 224 h 681"/>
                    <a:gd name="T8" fmla="*/ 296 w 543"/>
                    <a:gd name="T9" fmla="*/ 208 h 681"/>
                    <a:gd name="T10" fmla="*/ 279 w 543"/>
                    <a:gd name="T11" fmla="*/ 192 h 681"/>
                    <a:gd name="T12" fmla="*/ 253 w 543"/>
                    <a:gd name="T13" fmla="*/ 162 h 681"/>
                    <a:gd name="T14" fmla="*/ 212 w 543"/>
                    <a:gd name="T15" fmla="*/ 127 h 681"/>
                    <a:gd name="T16" fmla="*/ 167 w 543"/>
                    <a:gd name="T17" fmla="*/ 95 h 681"/>
                    <a:gd name="T18" fmla="*/ 133 w 543"/>
                    <a:gd name="T19" fmla="*/ 73 h 681"/>
                    <a:gd name="T20" fmla="*/ 129 w 543"/>
                    <a:gd name="T21" fmla="*/ 77 h 681"/>
                    <a:gd name="T22" fmla="*/ 105 w 543"/>
                    <a:gd name="T23" fmla="*/ 61 h 681"/>
                    <a:gd name="T24" fmla="*/ 91 w 543"/>
                    <a:gd name="T25" fmla="*/ 52 h 681"/>
                    <a:gd name="T26" fmla="*/ 44 w 543"/>
                    <a:gd name="T27" fmla="*/ 36 h 681"/>
                    <a:gd name="T28" fmla="*/ 4 w 543"/>
                    <a:gd name="T29" fmla="*/ 9 h 681"/>
                    <a:gd name="T30" fmla="*/ 27 w 543"/>
                    <a:gd name="T31" fmla="*/ 4 h 681"/>
                    <a:gd name="T32" fmla="*/ 40 w 543"/>
                    <a:gd name="T33" fmla="*/ 17 h 681"/>
                    <a:gd name="T34" fmla="*/ 95 w 543"/>
                    <a:gd name="T35" fmla="*/ 24 h 681"/>
                    <a:gd name="T36" fmla="*/ 110 w 543"/>
                    <a:gd name="T37" fmla="*/ 39 h 681"/>
                    <a:gd name="T38" fmla="*/ 133 w 543"/>
                    <a:gd name="T39" fmla="*/ 57 h 681"/>
                    <a:gd name="T40" fmla="*/ 152 w 543"/>
                    <a:gd name="T41" fmla="*/ 73 h 681"/>
                    <a:gd name="T42" fmla="*/ 178 w 543"/>
                    <a:gd name="T43" fmla="*/ 73 h 681"/>
                    <a:gd name="T44" fmla="*/ 193 w 543"/>
                    <a:gd name="T45" fmla="*/ 98 h 681"/>
                    <a:gd name="T46" fmla="*/ 222 w 543"/>
                    <a:gd name="T47" fmla="*/ 100 h 681"/>
                    <a:gd name="T48" fmla="*/ 238 w 543"/>
                    <a:gd name="T49" fmla="*/ 123 h 681"/>
                    <a:gd name="T50" fmla="*/ 259 w 543"/>
                    <a:gd name="T51" fmla="*/ 143 h 681"/>
                    <a:gd name="T52" fmla="*/ 285 w 543"/>
                    <a:gd name="T53" fmla="*/ 160 h 681"/>
                    <a:gd name="T54" fmla="*/ 316 w 543"/>
                    <a:gd name="T55" fmla="*/ 188 h 681"/>
                    <a:gd name="T56" fmla="*/ 351 w 543"/>
                    <a:gd name="T57" fmla="*/ 232 h 681"/>
                    <a:gd name="T58" fmla="*/ 367 w 543"/>
                    <a:gd name="T59" fmla="*/ 248 h 681"/>
                    <a:gd name="T60" fmla="*/ 387 w 543"/>
                    <a:gd name="T61" fmla="*/ 263 h 681"/>
                    <a:gd name="T62" fmla="*/ 396 w 543"/>
                    <a:gd name="T63" fmla="*/ 291 h 681"/>
                    <a:gd name="T64" fmla="*/ 416 w 543"/>
                    <a:gd name="T65" fmla="*/ 318 h 681"/>
                    <a:gd name="T66" fmla="*/ 432 w 543"/>
                    <a:gd name="T67" fmla="*/ 331 h 681"/>
                    <a:gd name="T68" fmla="*/ 441 w 543"/>
                    <a:gd name="T69" fmla="*/ 361 h 681"/>
                    <a:gd name="T70" fmla="*/ 447 w 543"/>
                    <a:gd name="T71" fmla="*/ 370 h 681"/>
                    <a:gd name="T72" fmla="*/ 459 w 543"/>
                    <a:gd name="T73" fmla="*/ 395 h 681"/>
                    <a:gd name="T74" fmla="*/ 463 w 543"/>
                    <a:gd name="T75" fmla="*/ 414 h 681"/>
                    <a:gd name="T76" fmla="*/ 477 w 543"/>
                    <a:gd name="T77" fmla="*/ 437 h 681"/>
                    <a:gd name="T78" fmla="*/ 496 w 543"/>
                    <a:gd name="T79" fmla="*/ 468 h 681"/>
                    <a:gd name="T80" fmla="*/ 509 w 543"/>
                    <a:gd name="T81" fmla="*/ 513 h 681"/>
                    <a:gd name="T82" fmla="*/ 509 w 543"/>
                    <a:gd name="T83" fmla="*/ 531 h 681"/>
                    <a:gd name="T84" fmla="*/ 517 w 543"/>
                    <a:gd name="T85" fmla="*/ 568 h 681"/>
                    <a:gd name="T86" fmla="*/ 515 w 543"/>
                    <a:gd name="T87" fmla="*/ 582 h 681"/>
                    <a:gd name="T88" fmla="*/ 529 w 543"/>
                    <a:gd name="T89" fmla="*/ 603 h 681"/>
                    <a:gd name="T90" fmla="*/ 535 w 543"/>
                    <a:gd name="T91" fmla="*/ 630 h 681"/>
                    <a:gd name="T92" fmla="*/ 542 w 543"/>
                    <a:gd name="T93" fmla="*/ 650 h 681"/>
                    <a:gd name="T94" fmla="*/ 535 w 543"/>
                    <a:gd name="T95" fmla="*/ 681 h 681"/>
                    <a:gd name="T96" fmla="*/ 520 w 543"/>
                    <a:gd name="T97" fmla="*/ 645 h 681"/>
                    <a:gd name="T98" fmla="*/ 509 w 543"/>
                    <a:gd name="T99" fmla="*/ 618 h 681"/>
                    <a:gd name="T100" fmla="*/ 501 w 543"/>
                    <a:gd name="T101" fmla="*/ 589 h 681"/>
                    <a:gd name="T102" fmla="*/ 497 w 543"/>
                    <a:gd name="T103" fmla="*/ 552 h 681"/>
                    <a:gd name="T104" fmla="*/ 479 w 543"/>
                    <a:gd name="T105" fmla="*/ 501 h 681"/>
                    <a:gd name="T106" fmla="*/ 479 w 543"/>
                    <a:gd name="T107" fmla="*/ 484 h 681"/>
                    <a:gd name="T108" fmla="*/ 459 w 543"/>
                    <a:gd name="T109" fmla="*/ 452 h 681"/>
                    <a:gd name="T110" fmla="*/ 441 w 543"/>
                    <a:gd name="T111" fmla="*/ 410 h 681"/>
                    <a:gd name="T112" fmla="*/ 430 w 543"/>
                    <a:gd name="T113" fmla="*/ 383 h 681"/>
                    <a:gd name="T114" fmla="*/ 418 w 543"/>
                    <a:gd name="T115" fmla="*/ 351 h 681"/>
                    <a:gd name="T116" fmla="*/ 406 w 543"/>
                    <a:gd name="T117" fmla="*/ 336 h 681"/>
                    <a:gd name="T118" fmla="*/ 388 w 543"/>
                    <a:gd name="T119" fmla="*/ 306 h 681"/>
                    <a:gd name="T120" fmla="*/ 517 w 543"/>
                    <a:gd name="T121" fmla="*/ 616 h 681"/>
                    <a:gd name="T122" fmla="*/ 513 w 543"/>
                    <a:gd name="T123" fmla="*/ 598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43" h="681">
                      <a:moveTo>
                        <a:pt x="387" y="300"/>
                      </a:moveTo>
                      <a:lnTo>
                        <a:pt x="387" y="300"/>
                      </a:lnTo>
                      <a:lnTo>
                        <a:pt x="389" y="298"/>
                      </a:lnTo>
                      <a:lnTo>
                        <a:pt x="392" y="297"/>
                      </a:lnTo>
                      <a:lnTo>
                        <a:pt x="392" y="297"/>
                      </a:lnTo>
                      <a:lnTo>
                        <a:pt x="391" y="295"/>
                      </a:lnTo>
                      <a:lnTo>
                        <a:pt x="390" y="293"/>
                      </a:lnTo>
                      <a:lnTo>
                        <a:pt x="389" y="292"/>
                      </a:lnTo>
                      <a:lnTo>
                        <a:pt x="387" y="291"/>
                      </a:lnTo>
                      <a:lnTo>
                        <a:pt x="381" y="291"/>
                      </a:lnTo>
                      <a:lnTo>
                        <a:pt x="376" y="291"/>
                      </a:lnTo>
                      <a:lnTo>
                        <a:pt x="376" y="291"/>
                      </a:lnTo>
                      <a:lnTo>
                        <a:pt x="374" y="289"/>
                      </a:lnTo>
                      <a:lnTo>
                        <a:pt x="374" y="287"/>
                      </a:lnTo>
                      <a:lnTo>
                        <a:pt x="374" y="285"/>
                      </a:lnTo>
                      <a:lnTo>
                        <a:pt x="376" y="282"/>
                      </a:lnTo>
                      <a:lnTo>
                        <a:pt x="376" y="282"/>
                      </a:lnTo>
                      <a:lnTo>
                        <a:pt x="372" y="283"/>
                      </a:lnTo>
                      <a:lnTo>
                        <a:pt x="370" y="281"/>
                      </a:lnTo>
                      <a:lnTo>
                        <a:pt x="367" y="275"/>
                      </a:lnTo>
                      <a:lnTo>
                        <a:pt x="367" y="275"/>
                      </a:lnTo>
                      <a:lnTo>
                        <a:pt x="365" y="273"/>
                      </a:lnTo>
                      <a:lnTo>
                        <a:pt x="361" y="271"/>
                      </a:lnTo>
                      <a:lnTo>
                        <a:pt x="358" y="270"/>
                      </a:lnTo>
                      <a:lnTo>
                        <a:pt x="356" y="269"/>
                      </a:lnTo>
                      <a:lnTo>
                        <a:pt x="356" y="269"/>
                      </a:lnTo>
                      <a:lnTo>
                        <a:pt x="356" y="266"/>
                      </a:lnTo>
                      <a:lnTo>
                        <a:pt x="357" y="264"/>
                      </a:lnTo>
                      <a:lnTo>
                        <a:pt x="358" y="263"/>
                      </a:lnTo>
                      <a:lnTo>
                        <a:pt x="360" y="262"/>
                      </a:lnTo>
                      <a:lnTo>
                        <a:pt x="360" y="262"/>
                      </a:lnTo>
                      <a:lnTo>
                        <a:pt x="358" y="260"/>
                      </a:lnTo>
                      <a:lnTo>
                        <a:pt x="357" y="259"/>
                      </a:lnTo>
                      <a:lnTo>
                        <a:pt x="354" y="259"/>
                      </a:lnTo>
                      <a:lnTo>
                        <a:pt x="352" y="259"/>
                      </a:lnTo>
                      <a:lnTo>
                        <a:pt x="349" y="257"/>
                      </a:lnTo>
                      <a:lnTo>
                        <a:pt x="349" y="257"/>
                      </a:lnTo>
                      <a:lnTo>
                        <a:pt x="349" y="256"/>
                      </a:lnTo>
                      <a:lnTo>
                        <a:pt x="351" y="255"/>
                      </a:lnTo>
                      <a:lnTo>
                        <a:pt x="353" y="255"/>
                      </a:lnTo>
                      <a:lnTo>
                        <a:pt x="353" y="255"/>
                      </a:lnTo>
                      <a:lnTo>
                        <a:pt x="353" y="253"/>
                      </a:lnTo>
                      <a:lnTo>
                        <a:pt x="353" y="252"/>
                      </a:lnTo>
                      <a:lnTo>
                        <a:pt x="350" y="252"/>
                      </a:lnTo>
                      <a:lnTo>
                        <a:pt x="347" y="252"/>
                      </a:lnTo>
                      <a:lnTo>
                        <a:pt x="345" y="251"/>
                      </a:lnTo>
                      <a:lnTo>
                        <a:pt x="345" y="248"/>
                      </a:lnTo>
                      <a:lnTo>
                        <a:pt x="345" y="248"/>
                      </a:lnTo>
                      <a:lnTo>
                        <a:pt x="339" y="248"/>
                      </a:lnTo>
                      <a:lnTo>
                        <a:pt x="334" y="246"/>
                      </a:lnTo>
                      <a:lnTo>
                        <a:pt x="331" y="244"/>
                      </a:lnTo>
                      <a:lnTo>
                        <a:pt x="327" y="242"/>
                      </a:lnTo>
                      <a:lnTo>
                        <a:pt x="327" y="242"/>
                      </a:lnTo>
                      <a:lnTo>
                        <a:pt x="327" y="239"/>
                      </a:lnTo>
                      <a:lnTo>
                        <a:pt x="326" y="235"/>
                      </a:lnTo>
                      <a:lnTo>
                        <a:pt x="324" y="232"/>
                      </a:lnTo>
                      <a:lnTo>
                        <a:pt x="321" y="229"/>
                      </a:lnTo>
                      <a:lnTo>
                        <a:pt x="320" y="226"/>
                      </a:lnTo>
                      <a:lnTo>
                        <a:pt x="319" y="224"/>
                      </a:lnTo>
                      <a:lnTo>
                        <a:pt x="319" y="224"/>
                      </a:lnTo>
                      <a:lnTo>
                        <a:pt x="317" y="224"/>
                      </a:lnTo>
                      <a:lnTo>
                        <a:pt x="315" y="223"/>
                      </a:lnTo>
                      <a:lnTo>
                        <a:pt x="313" y="222"/>
                      </a:lnTo>
                      <a:lnTo>
                        <a:pt x="311" y="222"/>
                      </a:lnTo>
                      <a:lnTo>
                        <a:pt x="311" y="222"/>
                      </a:lnTo>
                      <a:lnTo>
                        <a:pt x="311" y="220"/>
                      </a:lnTo>
                      <a:lnTo>
                        <a:pt x="310" y="217"/>
                      </a:lnTo>
                      <a:lnTo>
                        <a:pt x="308" y="215"/>
                      </a:lnTo>
                      <a:lnTo>
                        <a:pt x="306" y="213"/>
                      </a:lnTo>
                      <a:lnTo>
                        <a:pt x="305" y="212"/>
                      </a:lnTo>
                      <a:lnTo>
                        <a:pt x="305" y="210"/>
                      </a:lnTo>
                      <a:lnTo>
                        <a:pt x="305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08"/>
                      </a:lnTo>
                      <a:lnTo>
                        <a:pt x="294" y="204"/>
                      </a:lnTo>
                      <a:lnTo>
                        <a:pt x="291" y="202"/>
                      </a:lnTo>
                      <a:lnTo>
                        <a:pt x="291" y="202"/>
                      </a:lnTo>
                      <a:lnTo>
                        <a:pt x="287" y="201"/>
                      </a:lnTo>
                      <a:lnTo>
                        <a:pt x="286" y="200"/>
                      </a:lnTo>
                      <a:lnTo>
                        <a:pt x="284" y="199"/>
                      </a:lnTo>
                      <a:lnTo>
                        <a:pt x="284" y="199"/>
                      </a:lnTo>
                      <a:lnTo>
                        <a:pt x="284" y="196"/>
                      </a:lnTo>
                      <a:lnTo>
                        <a:pt x="284" y="194"/>
                      </a:lnTo>
                      <a:lnTo>
                        <a:pt x="284" y="194"/>
                      </a:lnTo>
                      <a:lnTo>
                        <a:pt x="283" y="194"/>
                      </a:lnTo>
                      <a:lnTo>
                        <a:pt x="282" y="194"/>
                      </a:lnTo>
                      <a:lnTo>
                        <a:pt x="280" y="194"/>
                      </a:lnTo>
                      <a:lnTo>
                        <a:pt x="279" y="192"/>
                      </a:lnTo>
                      <a:lnTo>
                        <a:pt x="279" y="192"/>
                      </a:lnTo>
                      <a:lnTo>
                        <a:pt x="278" y="190"/>
                      </a:lnTo>
                      <a:lnTo>
                        <a:pt x="275" y="187"/>
                      </a:lnTo>
                      <a:lnTo>
                        <a:pt x="268" y="184"/>
                      </a:lnTo>
                      <a:lnTo>
                        <a:pt x="268" y="184"/>
                      </a:lnTo>
                      <a:lnTo>
                        <a:pt x="269" y="182"/>
                      </a:lnTo>
                      <a:lnTo>
                        <a:pt x="269" y="180"/>
                      </a:lnTo>
                      <a:lnTo>
                        <a:pt x="267" y="178"/>
                      </a:lnTo>
                      <a:lnTo>
                        <a:pt x="264" y="176"/>
                      </a:lnTo>
                      <a:lnTo>
                        <a:pt x="262" y="174"/>
                      </a:lnTo>
                      <a:lnTo>
                        <a:pt x="262" y="174"/>
                      </a:lnTo>
                      <a:lnTo>
                        <a:pt x="260" y="171"/>
                      </a:lnTo>
                      <a:lnTo>
                        <a:pt x="259" y="168"/>
                      </a:lnTo>
                      <a:lnTo>
                        <a:pt x="259" y="168"/>
                      </a:lnTo>
                      <a:lnTo>
                        <a:pt x="255" y="164"/>
                      </a:lnTo>
                      <a:lnTo>
                        <a:pt x="253" y="162"/>
                      </a:lnTo>
                      <a:lnTo>
                        <a:pt x="252" y="159"/>
                      </a:lnTo>
                      <a:lnTo>
                        <a:pt x="252" y="159"/>
                      </a:lnTo>
                      <a:lnTo>
                        <a:pt x="247" y="154"/>
                      </a:lnTo>
                      <a:lnTo>
                        <a:pt x="244" y="152"/>
                      </a:lnTo>
                      <a:lnTo>
                        <a:pt x="239" y="152"/>
                      </a:lnTo>
                      <a:lnTo>
                        <a:pt x="239" y="152"/>
                      </a:lnTo>
                      <a:lnTo>
                        <a:pt x="238" y="148"/>
                      </a:lnTo>
                      <a:lnTo>
                        <a:pt x="236" y="145"/>
                      </a:lnTo>
                      <a:lnTo>
                        <a:pt x="232" y="139"/>
                      </a:lnTo>
                      <a:lnTo>
                        <a:pt x="227" y="133"/>
                      </a:lnTo>
                      <a:lnTo>
                        <a:pt x="225" y="130"/>
                      </a:lnTo>
                      <a:lnTo>
                        <a:pt x="224" y="127"/>
                      </a:lnTo>
                      <a:lnTo>
                        <a:pt x="224" y="127"/>
                      </a:lnTo>
                      <a:lnTo>
                        <a:pt x="212" y="127"/>
                      </a:lnTo>
                      <a:lnTo>
                        <a:pt x="212" y="127"/>
                      </a:lnTo>
                      <a:lnTo>
                        <a:pt x="212" y="125"/>
                      </a:lnTo>
                      <a:lnTo>
                        <a:pt x="210" y="123"/>
                      </a:lnTo>
                      <a:lnTo>
                        <a:pt x="206" y="122"/>
                      </a:lnTo>
                      <a:lnTo>
                        <a:pt x="201" y="120"/>
                      </a:lnTo>
                      <a:lnTo>
                        <a:pt x="200" y="119"/>
                      </a:lnTo>
                      <a:lnTo>
                        <a:pt x="198" y="117"/>
                      </a:lnTo>
                      <a:lnTo>
                        <a:pt x="198" y="117"/>
                      </a:lnTo>
                      <a:lnTo>
                        <a:pt x="188" y="117"/>
                      </a:lnTo>
                      <a:lnTo>
                        <a:pt x="188" y="117"/>
                      </a:lnTo>
                      <a:lnTo>
                        <a:pt x="186" y="112"/>
                      </a:lnTo>
                      <a:lnTo>
                        <a:pt x="184" y="110"/>
                      </a:lnTo>
                      <a:lnTo>
                        <a:pt x="178" y="105"/>
                      </a:lnTo>
                      <a:lnTo>
                        <a:pt x="172" y="101"/>
                      </a:lnTo>
                      <a:lnTo>
                        <a:pt x="167" y="95"/>
                      </a:lnTo>
                      <a:lnTo>
                        <a:pt x="167" y="95"/>
                      </a:lnTo>
                      <a:lnTo>
                        <a:pt x="164" y="97"/>
                      </a:lnTo>
                      <a:lnTo>
                        <a:pt x="161" y="94"/>
                      </a:lnTo>
                      <a:lnTo>
                        <a:pt x="159" y="93"/>
                      </a:lnTo>
                      <a:lnTo>
                        <a:pt x="154" y="93"/>
                      </a:lnTo>
                      <a:lnTo>
                        <a:pt x="154" y="93"/>
                      </a:lnTo>
                      <a:lnTo>
                        <a:pt x="151" y="89"/>
                      </a:lnTo>
                      <a:lnTo>
                        <a:pt x="147" y="85"/>
                      </a:lnTo>
                      <a:lnTo>
                        <a:pt x="142" y="82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6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6" y="73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4" y="72"/>
                      </a:lnTo>
                      <a:lnTo>
                        <a:pt x="135" y="71"/>
                      </a:lnTo>
                      <a:lnTo>
                        <a:pt x="136" y="70"/>
                      </a:lnTo>
                      <a:lnTo>
                        <a:pt x="136" y="69"/>
                      </a:lnTo>
                      <a:lnTo>
                        <a:pt x="136" y="69"/>
                      </a:lnTo>
                      <a:lnTo>
                        <a:pt x="130" y="71"/>
                      </a:lnTo>
                      <a:lnTo>
                        <a:pt x="129" y="72"/>
                      </a:lnTo>
                      <a:lnTo>
                        <a:pt x="129" y="73"/>
                      </a:lnTo>
                      <a:lnTo>
                        <a:pt x="130" y="74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6"/>
                      </a:lnTo>
                      <a:lnTo>
                        <a:pt x="127" y="76"/>
                      </a:lnTo>
                      <a:lnTo>
                        <a:pt x="126" y="72"/>
                      </a:lnTo>
                      <a:lnTo>
                        <a:pt x="125" y="69"/>
                      </a:lnTo>
                      <a:lnTo>
                        <a:pt x="12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66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09" y="63"/>
                      </a:lnTo>
                      <a:lnTo>
                        <a:pt x="108" y="62"/>
                      </a:lnTo>
                      <a:lnTo>
                        <a:pt x="107" y="60"/>
                      </a:lnTo>
                      <a:lnTo>
                        <a:pt x="107" y="60"/>
                      </a:lnTo>
                      <a:lnTo>
                        <a:pt x="105" y="61"/>
                      </a:lnTo>
                      <a:lnTo>
                        <a:pt x="104" y="61"/>
                      </a:lnTo>
                      <a:lnTo>
                        <a:pt x="103" y="61"/>
                      </a:lnTo>
                      <a:lnTo>
                        <a:pt x="101" y="60"/>
                      </a:lnTo>
                      <a:lnTo>
                        <a:pt x="101" y="60"/>
                      </a:lnTo>
                      <a:lnTo>
                        <a:pt x="100" y="59"/>
                      </a:lnTo>
                      <a:lnTo>
                        <a:pt x="100" y="58"/>
                      </a:lnTo>
                      <a:lnTo>
                        <a:pt x="98" y="58"/>
                      </a:lnTo>
                      <a:lnTo>
                        <a:pt x="98" y="58"/>
                      </a:lnTo>
                      <a:lnTo>
                        <a:pt x="97" y="58"/>
                      </a:lnTo>
                      <a:lnTo>
                        <a:pt x="94" y="56"/>
                      </a:lnTo>
                      <a:lnTo>
                        <a:pt x="93" y="53"/>
                      </a:lnTo>
                      <a:lnTo>
                        <a:pt x="93" y="51"/>
                      </a:lnTo>
                      <a:lnTo>
                        <a:pt x="93" y="51"/>
                      </a:lnTo>
                      <a:lnTo>
                        <a:pt x="92" y="51"/>
                      </a:lnTo>
                      <a:lnTo>
                        <a:pt x="91" y="52"/>
                      </a:lnTo>
                      <a:lnTo>
                        <a:pt x="91" y="56"/>
                      </a:lnTo>
                      <a:lnTo>
                        <a:pt x="91" y="56"/>
                      </a:lnTo>
                      <a:lnTo>
                        <a:pt x="80" y="48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64" y="41"/>
                      </a:lnTo>
                      <a:lnTo>
                        <a:pt x="61" y="41"/>
                      </a:lnTo>
                      <a:lnTo>
                        <a:pt x="58" y="41"/>
                      </a:lnTo>
                      <a:lnTo>
                        <a:pt x="53" y="42"/>
                      </a:lnTo>
                      <a:lnTo>
                        <a:pt x="53" y="42"/>
                      </a:lnTo>
                      <a:lnTo>
                        <a:pt x="51" y="38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6" y="33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38" y="32"/>
                      </a:lnTo>
                      <a:lnTo>
                        <a:pt x="31" y="29"/>
                      </a:lnTo>
                      <a:lnTo>
                        <a:pt x="24" y="26"/>
                      </a:lnTo>
                      <a:lnTo>
                        <a:pt x="22" y="25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3" y="22"/>
                      </a:lnTo>
                      <a:lnTo>
                        <a:pt x="8" y="21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7" y="4"/>
                      </a:lnTo>
                      <a:lnTo>
                        <a:pt x="29" y="4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3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40" y="17"/>
                      </a:lnTo>
                      <a:lnTo>
                        <a:pt x="43" y="19"/>
                      </a:lnTo>
                      <a:lnTo>
                        <a:pt x="46" y="19"/>
                      </a:lnTo>
                      <a:lnTo>
                        <a:pt x="51" y="18"/>
                      </a:lnTo>
                      <a:lnTo>
                        <a:pt x="51" y="18"/>
                      </a:lnTo>
                      <a:lnTo>
                        <a:pt x="49" y="20"/>
                      </a:lnTo>
                      <a:lnTo>
                        <a:pt x="49" y="21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56" y="21"/>
                      </a:lnTo>
                      <a:lnTo>
                        <a:pt x="62" y="21"/>
                      </a:lnTo>
                      <a:lnTo>
                        <a:pt x="72" y="23"/>
                      </a:lnTo>
                      <a:lnTo>
                        <a:pt x="83" y="25"/>
                      </a:lnTo>
                      <a:lnTo>
                        <a:pt x="89" y="25"/>
                      </a:lnTo>
                      <a:lnTo>
                        <a:pt x="95" y="24"/>
                      </a:lnTo>
                      <a:lnTo>
                        <a:pt x="95" y="24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7" y="30"/>
                      </a:lnTo>
                      <a:lnTo>
                        <a:pt x="98" y="31"/>
                      </a:lnTo>
                      <a:lnTo>
                        <a:pt x="102" y="31"/>
                      </a:lnTo>
                      <a:lnTo>
                        <a:pt x="107" y="31"/>
                      </a:lnTo>
                      <a:lnTo>
                        <a:pt x="107" y="31"/>
                      </a:lnTo>
                      <a:lnTo>
                        <a:pt x="107" y="33"/>
                      </a:lnTo>
                      <a:lnTo>
                        <a:pt x="107" y="34"/>
                      </a:lnTo>
                      <a:lnTo>
                        <a:pt x="105" y="37"/>
                      </a:lnTo>
                      <a:lnTo>
                        <a:pt x="103" y="39"/>
                      </a:lnTo>
                      <a:lnTo>
                        <a:pt x="102" y="40"/>
                      </a:lnTo>
                      <a:lnTo>
                        <a:pt x="103" y="42"/>
                      </a:lnTo>
                      <a:lnTo>
                        <a:pt x="103" y="42"/>
                      </a:lnTo>
                      <a:lnTo>
                        <a:pt x="110" y="39"/>
                      </a:lnTo>
                      <a:lnTo>
                        <a:pt x="114" y="39"/>
                      </a:lnTo>
                      <a:lnTo>
                        <a:pt x="121" y="40"/>
                      </a:lnTo>
                      <a:lnTo>
                        <a:pt x="121" y="40"/>
                      </a:lnTo>
                      <a:lnTo>
                        <a:pt x="121" y="44"/>
                      </a:lnTo>
                      <a:lnTo>
                        <a:pt x="121" y="44"/>
                      </a:lnTo>
                      <a:lnTo>
                        <a:pt x="123" y="47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lnTo>
                        <a:pt x="131" y="53"/>
                      </a:lnTo>
                      <a:lnTo>
                        <a:pt x="131" y="56"/>
                      </a:lnTo>
                      <a:lnTo>
                        <a:pt x="131" y="56"/>
                      </a:lnTo>
                      <a:lnTo>
                        <a:pt x="133" y="57"/>
                      </a:lnTo>
                      <a:lnTo>
                        <a:pt x="136" y="57"/>
                      </a:lnTo>
                      <a:lnTo>
                        <a:pt x="139" y="57"/>
                      </a:lnTo>
                      <a:lnTo>
                        <a:pt x="141" y="58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6" y="63"/>
                      </a:lnTo>
                      <a:lnTo>
                        <a:pt x="147" y="65"/>
                      </a:lnTo>
                      <a:lnTo>
                        <a:pt x="149" y="65"/>
                      </a:lnTo>
                      <a:lnTo>
                        <a:pt x="152" y="65"/>
                      </a:lnTo>
                      <a:lnTo>
                        <a:pt x="156" y="65"/>
                      </a:lnTo>
                      <a:lnTo>
                        <a:pt x="156" y="65"/>
                      </a:lnTo>
                      <a:lnTo>
                        <a:pt x="156" y="68"/>
                      </a:lnTo>
                      <a:lnTo>
                        <a:pt x="154" y="69"/>
                      </a:lnTo>
                      <a:lnTo>
                        <a:pt x="152" y="71"/>
                      </a:lnTo>
                      <a:lnTo>
                        <a:pt x="152" y="73"/>
                      </a:lnTo>
                      <a:lnTo>
                        <a:pt x="152" y="73"/>
                      </a:lnTo>
                      <a:lnTo>
                        <a:pt x="157" y="73"/>
                      </a:lnTo>
                      <a:lnTo>
                        <a:pt x="162" y="74"/>
                      </a:lnTo>
                      <a:lnTo>
                        <a:pt x="165" y="74"/>
                      </a:lnTo>
                      <a:lnTo>
                        <a:pt x="170" y="73"/>
                      </a:lnTo>
                      <a:lnTo>
                        <a:pt x="170" y="73"/>
                      </a:lnTo>
                      <a:lnTo>
                        <a:pt x="173" y="71"/>
                      </a:lnTo>
                      <a:lnTo>
                        <a:pt x="173" y="70"/>
                      </a:lnTo>
                      <a:lnTo>
                        <a:pt x="172" y="69"/>
                      </a:lnTo>
                      <a:lnTo>
                        <a:pt x="172" y="69"/>
                      </a:lnTo>
                      <a:lnTo>
                        <a:pt x="174" y="67"/>
                      </a:lnTo>
                      <a:lnTo>
                        <a:pt x="175" y="67"/>
                      </a:lnTo>
                      <a:lnTo>
                        <a:pt x="176" y="68"/>
                      </a:lnTo>
                      <a:lnTo>
                        <a:pt x="177" y="70"/>
                      </a:lnTo>
                      <a:lnTo>
                        <a:pt x="178" y="73"/>
                      </a:lnTo>
                      <a:lnTo>
                        <a:pt x="181" y="76"/>
                      </a:lnTo>
                      <a:lnTo>
                        <a:pt x="183" y="77"/>
                      </a:lnTo>
                      <a:lnTo>
                        <a:pt x="186" y="76"/>
                      </a:lnTo>
                      <a:lnTo>
                        <a:pt x="186" y="76"/>
                      </a:lnTo>
                      <a:lnTo>
                        <a:pt x="185" y="84"/>
                      </a:lnTo>
                      <a:lnTo>
                        <a:pt x="186" y="91"/>
                      </a:lnTo>
                      <a:lnTo>
                        <a:pt x="186" y="91"/>
                      </a:lnTo>
                      <a:lnTo>
                        <a:pt x="186" y="93"/>
                      </a:lnTo>
                      <a:lnTo>
                        <a:pt x="188" y="92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2" y="91"/>
                      </a:lnTo>
                      <a:lnTo>
                        <a:pt x="192" y="91"/>
                      </a:lnTo>
                      <a:lnTo>
                        <a:pt x="193" y="95"/>
                      </a:lnTo>
                      <a:lnTo>
                        <a:pt x="193" y="98"/>
                      </a:lnTo>
                      <a:lnTo>
                        <a:pt x="194" y="99"/>
                      </a:lnTo>
                      <a:lnTo>
                        <a:pt x="194" y="99"/>
                      </a:lnTo>
                      <a:lnTo>
                        <a:pt x="196" y="98"/>
                      </a:lnTo>
                      <a:lnTo>
                        <a:pt x="197" y="97"/>
                      </a:lnTo>
                      <a:lnTo>
                        <a:pt x="200" y="94"/>
                      </a:lnTo>
                      <a:lnTo>
                        <a:pt x="204" y="93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lnTo>
                        <a:pt x="211" y="97"/>
                      </a:lnTo>
                      <a:lnTo>
                        <a:pt x="216" y="99"/>
                      </a:lnTo>
                      <a:lnTo>
                        <a:pt x="216" y="99"/>
                      </a:lnTo>
                      <a:lnTo>
                        <a:pt x="219" y="99"/>
                      </a:lnTo>
                      <a:lnTo>
                        <a:pt x="222" y="100"/>
                      </a:lnTo>
                      <a:lnTo>
                        <a:pt x="225" y="102"/>
                      </a:lnTo>
                      <a:lnTo>
                        <a:pt x="229" y="104"/>
                      </a:lnTo>
                      <a:lnTo>
                        <a:pt x="231" y="105"/>
                      </a:lnTo>
                      <a:lnTo>
                        <a:pt x="234" y="105"/>
                      </a:lnTo>
                      <a:lnTo>
                        <a:pt x="234" y="105"/>
                      </a:lnTo>
                      <a:lnTo>
                        <a:pt x="234" y="108"/>
                      </a:lnTo>
                      <a:lnTo>
                        <a:pt x="235" y="110"/>
                      </a:lnTo>
                      <a:lnTo>
                        <a:pt x="237" y="113"/>
                      </a:lnTo>
                      <a:lnTo>
                        <a:pt x="238" y="115"/>
                      </a:lnTo>
                      <a:lnTo>
                        <a:pt x="239" y="117"/>
                      </a:lnTo>
                      <a:lnTo>
                        <a:pt x="238" y="119"/>
                      </a:lnTo>
                      <a:lnTo>
                        <a:pt x="237" y="121"/>
                      </a:lnTo>
                      <a:lnTo>
                        <a:pt x="237" y="121"/>
                      </a:lnTo>
                      <a:lnTo>
                        <a:pt x="237" y="122"/>
                      </a:lnTo>
                      <a:lnTo>
                        <a:pt x="238" y="123"/>
                      </a:lnTo>
                      <a:lnTo>
                        <a:pt x="242" y="123"/>
                      </a:lnTo>
                      <a:lnTo>
                        <a:pt x="245" y="123"/>
                      </a:lnTo>
                      <a:lnTo>
                        <a:pt x="248" y="123"/>
                      </a:lnTo>
                      <a:lnTo>
                        <a:pt x="248" y="123"/>
                      </a:lnTo>
                      <a:lnTo>
                        <a:pt x="248" y="127"/>
                      </a:lnTo>
                      <a:lnTo>
                        <a:pt x="249" y="130"/>
                      </a:lnTo>
                      <a:lnTo>
                        <a:pt x="249" y="131"/>
                      </a:lnTo>
                      <a:lnTo>
                        <a:pt x="251" y="132"/>
                      </a:lnTo>
                      <a:lnTo>
                        <a:pt x="255" y="132"/>
                      </a:lnTo>
                      <a:lnTo>
                        <a:pt x="255" y="132"/>
                      </a:lnTo>
                      <a:lnTo>
                        <a:pt x="254" y="134"/>
                      </a:lnTo>
                      <a:lnTo>
                        <a:pt x="254" y="137"/>
                      </a:lnTo>
                      <a:lnTo>
                        <a:pt x="256" y="139"/>
                      </a:lnTo>
                      <a:lnTo>
                        <a:pt x="258" y="142"/>
                      </a:lnTo>
                      <a:lnTo>
                        <a:pt x="259" y="143"/>
                      </a:lnTo>
                      <a:lnTo>
                        <a:pt x="259" y="145"/>
                      </a:lnTo>
                      <a:lnTo>
                        <a:pt x="259" y="145"/>
                      </a:lnTo>
                      <a:lnTo>
                        <a:pt x="263" y="144"/>
                      </a:lnTo>
                      <a:lnTo>
                        <a:pt x="266" y="144"/>
                      </a:lnTo>
                      <a:lnTo>
                        <a:pt x="270" y="144"/>
                      </a:lnTo>
                      <a:lnTo>
                        <a:pt x="273" y="145"/>
                      </a:lnTo>
                      <a:lnTo>
                        <a:pt x="280" y="149"/>
                      </a:lnTo>
                      <a:lnTo>
                        <a:pt x="286" y="152"/>
                      </a:lnTo>
                      <a:lnTo>
                        <a:pt x="286" y="152"/>
                      </a:lnTo>
                      <a:lnTo>
                        <a:pt x="286" y="154"/>
                      </a:lnTo>
                      <a:lnTo>
                        <a:pt x="286" y="155"/>
                      </a:lnTo>
                      <a:lnTo>
                        <a:pt x="285" y="156"/>
                      </a:lnTo>
                      <a:lnTo>
                        <a:pt x="284" y="159"/>
                      </a:lnTo>
                      <a:lnTo>
                        <a:pt x="284" y="159"/>
                      </a:lnTo>
                      <a:lnTo>
                        <a:pt x="285" y="160"/>
                      </a:lnTo>
                      <a:lnTo>
                        <a:pt x="287" y="161"/>
                      </a:lnTo>
                      <a:lnTo>
                        <a:pt x="291" y="161"/>
                      </a:lnTo>
                      <a:lnTo>
                        <a:pt x="291" y="161"/>
                      </a:lnTo>
                      <a:lnTo>
                        <a:pt x="291" y="165"/>
                      </a:lnTo>
                      <a:lnTo>
                        <a:pt x="293" y="167"/>
                      </a:lnTo>
                      <a:lnTo>
                        <a:pt x="295" y="168"/>
                      </a:lnTo>
                      <a:lnTo>
                        <a:pt x="299" y="168"/>
                      </a:lnTo>
                      <a:lnTo>
                        <a:pt x="299" y="168"/>
                      </a:lnTo>
                      <a:lnTo>
                        <a:pt x="300" y="172"/>
                      </a:lnTo>
                      <a:lnTo>
                        <a:pt x="303" y="176"/>
                      </a:lnTo>
                      <a:lnTo>
                        <a:pt x="306" y="181"/>
                      </a:lnTo>
                      <a:lnTo>
                        <a:pt x="307" y="186"/>
                      </a:lnTo>
                      <a:lnTo>
                        <a:pt x="307" y="186"/>
                      </a:lnTo>
                      <a:lnTo>
                        <a:pt x="312" y="186"/>
                      </a:lnTo>
                      <a:lnTo>
                        <a:pt x="316" y="188"/>
                      </a:lnTo>
                      <a:lnTo>
                        <a:pt x="319" y="191"/>
                      </a:lnTo>
                      <a:lnTo>
                        <a:pt x="325" y="192"/>
                      </a:lnTo>
                      <a:lnTo>
                        <a:pt x="325" y="192"/>
                      </a:lnTo>
                      <a:lnTo>
                        <a:pt x="325" y="198"/>
                      </a:lnTo>
                      <a:lnTo>
                        <a:pt x="327" y="202"/>
                      </a:lnTo>
                      <a:lnTo>
                        <a:pt x="333" y="210"/>
                      </a:lnTo>
                      <a:lnTo>
                        <a:pt x="333" y="210"/>
                      </a:lnTo>
                      <a:lnTo>
                        <a:pt x="345" y="224"/>
                      </a:lnTo>
                      <a:lnTo>
                        <a:pt x="345" y="224"/>
                      </a:lnTo>
                      <a:lnTo>
                        <a:pt x="348" y="226"/>
                      </a:lnTo>
                      <a:lnTo>
                        <a:pt x="351" y="228"/>
                      </a:lnTo>
                      <a:lnTo>
                        <a:pt x="351" y="228"/>
                      </a:lnTo>
                      <a:lnTo>
                        <a:pt x="351" y="230"/>
                      </a:lnTo>
                      <a:lnTo>
                        <a:pt x="351" y="232"/>
                      </a:lnTo>
                      <a:lnTo>
                        <a:pt x="351" y="232"/>
                      </a:lnTo>
                      <a:lnTo>
                        <a:pt x="353" y="232"/>
                      </a:lnTo>
                      <a:lnTo>
                        <a:pt x="356" y="232"/>
                      </a:lnTo>
                      <a:lnTo>
                        <a:pt x="356" y="232"/>
                      </a:lnTo>
                      <a:lnTo>
                        <a:pt x="357" y="236"/>
                      </a:lnTo>
                      <a:lnTo>
                        <a:pt x="358" y="240"/>
                      </a:lnTo>
                      <a:lnTo>
                        <a:pt x="358" y="240"/>
                      </a:lnTo>
                      <a:lnTo>
                        <a:pt x="359" y="240"/>
                      </a:lnTo>
                      <a:lnTo>
                        <a:pt x="360" y="241"/>
                      </a:lnTo>
                      <a:lnTo>
                        <a:pt x="360" y="242"/>
                      </a:lnTo>
                      <a:lnTo>
                        <a:pt x="360" y="242"/>
                      </a:lnTo>
                      <a:lnTo>
                        <a:pt x="360" y="244"/>
                      </a:lnTo>
                      <a:lnTo>
                        <a:pt x="362" y="246"/>
                      </a:lnTo>
                      <a:lnTo>
                        <a:pt x="365" y="248"/>
                      </a:lnTo>
                      <a:lnTo>
                        <a:pt x="367" y="248"/>
                      </a:lnTo>
                      <a:lnTo>
                        <a:pt x="367" y="248"/>
                      </a:lnTo>
                      <a:lnTo>
                        <a:pt x="369" y="249"/>
                      </a:lnTo>
                      <a:lnTo>
                        <a:pt x="370" y="251"/>
                      </a:lnTo>
                      <a:lnTo>
                        <a:pt x="372" y="253"/>
                      </a:lnTo>
                      <a:lnTo>
                        <a:pt x="374" y="255"/>
                      </a:lnTo>
                      <a:lnTo>
                        <a:pt x="374" y="255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5"/>
                      </a:lnTo>
                      <a:lnTo>
                        <a:pt x="378" y="257"/>
                      </a:lnTo>
                      <a:lnTo>
                        <a:pt x="378" y="257"/>
                      </a:lnTo>
                      <a:lnTo>
                        <a:pt x="380" y="257"/>
                      </a:lnTo>
                      <a:lnTo>
                        <a:pt x="382" y="257"/>
                      </a:lnTo>
                      <a:lnTo>
                        <a:pt x="382" y="257"/>
                      </a:lnTo>
                      <a:lnTo>
                        <a:pt x="385" y="261"/>
                      </a:lnTo>
                      <a:lnTo>
                        <a:pt x="387" y="263"/>
                      </a:lnTo>
                      <a:lnTo>
                        <a:pt x="390" y="264"/>
                      </a:lnTo>
                      <a:lnTo>
                        <a:pt x="390" y="264"/>
                      </a:lnTo>
                      <a:lnTo>
                        <a:pt x="390" y="273"/>
                      </a:lnTo>
                      <a:lnTo>
                        <a:pt x="390" y="273"/>
                      </a:lnTo>
                      <a:lnTo>
                        <a:pt x="392" y="276"/>
                      </a:lnTo>
                      <a:lnTo>
                        <a:pt x="394" y="281"/>
                      </a:lnTo>
                      <a:lnTo>
                        <a:pt x="396" y="283"/>
                      </a:lnTo>
                      <a:lnTo>
                        <a:pt x="398" y="284"/>
                      </a:lnTo>
                      <a:lnTo>
                        <a:pt x="400" y="285"/>
                      </a:lnTo>
                      <a:lnTo>
                        <a:pt x="400" y="285"/>
                      </a:lnTo>
                      <a:lnTo>
                        <a:pt x="401" y="286"/>
                      </a:lnTo>
                      <a:lnTo>
                        <a:pt x="400" y="287"/>
                      </a:lnTo>
                      <a:lnTo>
                        <a:pt x="399" y="289"/>
                      </a:lnTo>
                      <a:lnTo>
                        <a:pt x="397" y="290"/>
                      </a:lnTo>
                      <a:lnTo>
                        <a:pt x="396" y="291"/>
                      </a:lnTo>
                      <a:lnTo>
                        <a:pt x="396" y="291"/>
                      </a:lnTo>
                      <a:lnTo>
                        <a:pt x="397" y="294"/>
                      </a:lnTo>
                      <a:lnTo>
                        <a:pt x="400" y="297"/>
                      </a:lnTo>
                      <a:lnTo>
                        <a:pt x="404" y="300"/>
                      </a:lnTo>
                      <a:lnTo>
                        <a:pt x="410" y="300"/>
                      </a:lnTo>
                      <a:lnTo>
                        <a:pt x="410" y="300"/>
                      </a:lnTo>
                      <a:lnTo>
                        <a:pt x="410" y="303"/>
                      </a:lnTo>
                      <a:lnTo>
                        <a:pt x="409" y="304"/>
                      </a:lnTo>
                      <a:lnTo>
                        <a:pt x="404" y="305"/>
                      </a:lnTo>
                      <a:lnTo>
                        <a:pt x="404" y="305"/>
                      </a:lnTo>
                      <a:lnTo>
                        <a:pt x="407" y="307"/>
                      </a:lnTo>
                      <a:lnTo>
                        <a:pt x="409" y="309"/>
                      </a:lnTo>
                      <a:lnTo>
                        <a:pt x="413" y="313"/>
                      </a:lnTo>
                      <a:lnTo>
                        <a:pt x="415" y="315"/>
                      </a:lnTo>
                      <a:lnTo>
                        <a:pt x="416" y="318"/>
                      </a:lnTo>
                      <a:lnTo>
                        <a:pt x="415" y="321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5" y="326"/>
                      </a:lnTo>
                      <a:lnTo>
                        <a:pt x="416" y="327"/>
                      </a:lnTo>
                      <a:lnTo>
                        <a:pt x="418" y="325"/>
                      </a:lnTo>
                      <a:lnTo>
                        <a:pt x="421" y="323"/>
                      </a:lnTo>
                      <a:lnTo>
                        <a:pt x="423" y="323"/>
                      </a:lnTo>
                      <a:lnTo>
                        <a:pt x="426" y="323"/>
                      </a:lnTo>
                      <a:lnTo>
                        <a:pt x="426" y="323"/>
                      </a:lnTo>
                      <a:lnTo>
                        <a:pt x="424" y="327"/>
                      </a:lnTo>
                      <a:lnTo>
                        <a:pt x="426" y="330"/>
                      </a:lnTo>
                      <a:lnTo>
                        <a:pt x="427" y="331"/>
                      </a:lnTo>
                      <a:lnTo>
                        <a:pt x="428" y="332"/>
                      </a:lnTo>
                      <a:lnTo>
                        <a:pt x="432" y="331"/>
                      </a:lnTo>
                      <a:lnTo>
                        <a:pt x="432" y="331"/>
                      </a:lnTo>
                      <a:lnTo>
                        <a:pt x="431" y="333"/>
                      </a:lnTo>
                      <a:lnTo>
                        <a:pt x="430" y="335"/>
                      </a:lnTo>
                      <a:lnTo>
                        <a:pt x="431" y="339"/>
                      </a:lnTo>
                      <a:lnTo>
                        <a:pt x="432" y="343"/>
                      </a:lnTo>
                      <a:lnTo>
                        <a:pt x="431" y="345"/>
                      </a:lnTo>
                      <a:lnTo>
                        <a:pt x="430" y="347"/>
                      </a:lnTo>
                      <a:lnTo>
                        <a:pt x="430" y="347"/>
                      </a:lnTo>
                      <a:lnTo>
                        <a:pt x="433" y="350"/>
                      </a:lnTo>
                      <a:lnTo>
                        <a:pt x="437" y="351"/>
                      </a:lnTo>
                      <a:lnTo>
                        <a:pt x="439" y="353"/>
                      </a:lnTo>
                      <a:lnTo>
                        <a:pt x="440" y="354"/>
                      </a:lnTo>
                      <a:lnTo>
                        <a:pt x="441" y="357"/>
                      </a:lnTo>
                      <a:lnTo>
                        <a:pt x="441" y="361"/>
                      </a:lnTo>
                      <a:lnTo>
                        <a:pt x="441" y="361"/>
                      </a:lnTo>
                      <a:lnTo>
                        <a:pt x="438" y="361"/>
                      </a:lnTo>
                      <a:lnTo>
                        <a:pt x="436" y="361"/>
                      </a:lnTo>
                      <a:lnTo>
                        <a:pt x="435" y="362"/>
                      </a:lnTo>
                      <a:lnTo>
                        <a:pt x="434" y="364"/>
                      </a:lnTo>
                      <a:lnTo>
                        <a:pt x="433" y="368"/>
                      </a:lnTo>
                      <a:lnTo>
                        <a:pt x="432" y="372"/>
                      </a:lnTo>
                      <a:lnTo>
                        <a:pt x="432" y="372"/>
                      </a:lnTo>
                      <a:lnTo>
                        <a:pt x="437" y="371"/>
                      </a:lnTo>
                      <a:lnTo>
                        <a:pt x="441" y="369"/>
                      </a:lnTo>
                      <a:lnTo>
                        <a:pt x="445" y="367"/>
                      </a:lnTo>
                      <a:lnTo>
                        <a:pt x="450" y="365"/>
                      </a:lnTo>
                      <a:lnTo>
                        <a:pt x="450" y="365"/>
                      </a:lnTo>
                      <a:lnTo>
                        <a:pt x="450" y="367"/>
                      </a:lnTo>
                      <a:lnTo>
                        <a:pt x="450" y="369"/>
                      </a:lnTo>
                      <a:lnTo>
                        <a:pt x="447" y="370"/>
                      </a:lnTo>
                      <a:lnTo>
                        <a:pt x="444" y="371"/>
                      </a:lnTo>
                      <a:lnTo>
                        <a:pt x="443" y="372"/>
                      </a:lnTo>
                      <a:lnTo>
                        <a:pt x="443" y="374"/>
                      </a:lnTo>
                      <a:lnTo>
                        <a:pt x="443" y="374"/>
                      </a:lnTo>
                      <a:lnTo>
                        <a:pt x="444" y="375"/>
                      </a:lnTo>
                      <a:lnTo>
                        <a:pt x="447" y="376"/>
                      </a:lnTo>
                      <a:lnTo>
                        <a:pt x="451" y="376"/>
                      </a:lnTo>
                      <a:lnTo>
                        <a:pt x="455" y="377"/>
                      </a:lnTo>
                      <a:lnTo>
                        <a:pt x="459" y="378"/>
                      </a:lnTo>
                      <a:lnTo>
                        <a:pt x="459" y="378"/>
                      </a:lnTo>
                      <a:lnTo>
                        <a:pt x="459" y="381"/>
                      </a:lnTo>
                      <a:lnTo>
                        <a:pt x="459" y="382"/>
                      </a:lnTo>
                      <a:lnTo>
                        <a:pt x="463" y="383"/>
                      </a:lnTo>
                      <a:lnTo>
                        <a:pt x="463" y="383"/>
                      </a:lnTo>
                      <a:lnTo>
                        <a:pt x="459" y="395"/>
                      </a:lnTo>
                      <a:lnTo>
                        <a:pt x="457" y="402"/>
                      </a:lnTo>
                      <a:lnTo>
                        <a:pt x="454" y="408"/>
                      </a:lnTo>
                      <a:lnTo>
                        <a:pt x="454" y="408"/>
                      </a:lnTo>
                      <a:lnTo>
                        <a:pt x="457" y="408"/>
                      </a:lnTo>
                      <a:lnTo>
                        <a:pt x="459" y="408"/>
                      </a:lnTo>
                      <a:lnTo>
                        <a:pt x="461" y="406"/>
                      </a:lnTo>
                      <a:lnTo>
                        <a:pt x="463" y="404"/>
                      </a:lnTo>
                      <a:lnTo>
                        <a:pt x="465" y="403"/>
                      </a:lnTo>
                      <a:lnTo>
                        <a:pt x="468" y="404"/>
                      </a:lnTo>
                      <a:lnTo>
                        <a:pt x="468" y="404"/>
                      </a:lnTo>
                      <a:lnTo>
                        <a:pt x="468" y="407"/>
                      </a:lnTo>
                      <a:lnTo>
                        <a:pt x="467" y="410"/>
                      </a:lnTo>
                      <a:lnTo>
                        <a:pt x="464" y="412"/>
                      </a:lnTo>
                      <a:lnTo>
                        <a:pt x="463" y="414"/>
                      </a:lnTo>
                      <a:lnTo>
                        <a:pt x="463" y="414"/>
                      </a:lnTo>
                      <a:lnTo>
                        <a:pt x="464" y="417"/>
                      </a:lnTo>
                      <a:lnTo>
                        <a:pt x="467" y="418"/>
                      </a:lnTo>
                      <a:lnTo>
                        <a:pt x="468" y="420"/>
                      </a:lnTo>
                      <a:lnTo>
                        <a:pt x="465" y="424"/>
                      </a:lnTo>
                      <a:lnTo>
                        <a:pt x="465" y="424"/>
                      </a:lnTo>
                      <a:lnTo>
                        <a:pt x="467" y="425"/>
                      </a:lnTo>
                      <a:lnTo>
                        <a:pt x="468" y="427"/>
                      </a:lnTo>
                      <a:lnTo>
                        <a:pt x="470" y="428"/>
                      </a:lnTo>
                      <a:lnTo>
                        <a:pt x="472" y="428"/>
                      </a:lnTo>
                      <a:lnTo>
                        <a:pt x="472" y="428"/>
                      </a:lnTo>
                      <a:lnTo>
                        <a:pt x="472" y="430"/>
                      </a:lnTo>
                      <a:lnTo>
                        <a:pt x="473" y="431"/>
                      </a:lnTo>
                      <a:lnTo>
                        <a:pt x="477" y="432"/>
                      </a:lnTo>
                      <a:lnTo>
                        <a:pt x="477" y="432"/>
                      </a:lnTo>
                      <a:lnTo>
                        <a:pt x="477" y="437"/>
                      </a:lnTo>
                      <a:lnTo>
                        <a:pt x="477" y="442"/>
                      </a:lnTo>
                      <a:lnTo>
                        <a:pt x="477" y="442"/>
                      </a:lnTo>
                      <a:lnTo>
                        <a:pt x="479" y="445"/>
                      </a:lnTo>
                      <a:lnTo>
                        <a:pt x="481" y="447"/>
                      </a:lnTo>
                      <a:lnTo>
                        <a:pt x="484" y="449"/>
                      </a:lnTo>
                      <a:lnTo>
                        <a:pt x="485" y="450"/>
                      </a:lnTo>
                      <a:lnTo>
                        <a:pt x="485" y="452"/>
                      </a:lnTo>
                      <a:lnTo>
                        <a:pt x="485" y="452"/>
                      </a:lnTo>
                      <a:lnTo>
                        <a:pt x="495" y="452"/>
                      </a:lnTo>
                      <a:lnTo>
                        <a:pt x="495" y="452"/>
                      </a:lnTo>
                      <a:lnTo>
                        <a:pt x="494" y="458"/>
                      </a:lnTo>
                      <a:lnTo>
                        <a:pt x="493" y="463"/>
                      </a:lnTo>
                      <a:lnTo>
                        <a:pt x="493" y="465"/>
                      </a:lnTo>
                      <a:lnTo>
                        <a:pt x="494" y="466"/>
                      </a:lnTo>
                      <a:lnTo>
                        <a:pt x="496" y="468"/>
                      </a:lnTo>
                      <a:lnTo>
                        <a:pt x="499" y="468"/>
                      </a:lnTo>
                      <a:lnTo>
                        <a:pt x="499" y="468"/>
                      </a:lnTo>
                      <a:lnTo>
                        <a:pt x="499" y="472"/>
                      </a:lnTo>
                      <a:lnTo>
                        <a:pt x="499" y="475"/>
                      </a:lnTo>
                      <a:lnTo>
                        <a:pt x="497" y="478"/>
                      </a:lnTo>
                      <a:lnTo>
                        <a:pt x="497" y="481"/>
                      </a:lnTo>
                      <a:lnTo>
                        <a:pt x="497" y="481"/>
                      </a:lnTo>
                      <a:lnTo>
                        <a:pt x="498" y="484"/>
                      </a:lnTo>
                      <a:lnTo>
                        <a:pt x="499" y="485"/>
                      </a:lnTo>
                      <a:lnTo>
                        <a:pt x="501" y="486"/>
                      </a:lnTo>
                      <a:lnTo>
                        <a:pt x="503" y="486"/>
                      </a:lnTo>
                      <a:lnTo>
                        <a:pt x="503" y="486"/>
                      </a:lnTo>
                      <a:lnTo>
                        <a:pt x="505" y="499"/>
                      </a:lnTo>
                      <a:lnTo>
                        <a:pt x="509" y="513"/>
                      </a:lnTo>
                      <a:lnTo>
                        <a:pt x="509" y="513"/>
                      </a:lnTo>
                      <a:lnTo>
                        <a:pt x="510" y="515"/>
                      </a:lnTo>
                      <a:lnTo>
                        <a:pt x="511" y="515"/>
                      </a:lnTo>
                      <a:lnTo>
                        <a:pt x="511" y="515"/>
                      </a:lnTo>
                      <a:lnTo>
                        <a:pt x="510" y="516"/>
                      </a:lnTo>
                      <a:lnTo>
                        <a:pt x="509" y="518"/>
                      </a:lnTo>
                      <a:lnTo>
                        <a:pt x="505" y="519"/>
                      </a:lnTo>
                      <a:lnTo>
                        <a:pt x="505" y="519"/>
                      </a:lnTo>
                      <a:lnTo>
                        <a:pt x="506" y="523"/>
                      </a:lnTo>
                      <a:lnTo>
                        <a:pt x="509" y="525"/>
                      </a:lnTo>
                      <a:lnTo>
                        <a:pt x="513" y="529"/>
                      </a:lnTo>
                      <a:lnTo>
                        <a:pt x="513" y="529"/>
                      </a:lnTo>
                      <a:lnTo>
                        <a:pt x="513" y="530"/>
                      </a:lnTo>
                      <a:lnTo>
                        <a:pt x="511" y="531"/>
                      </a:lnTo>
                      <a:lnTo>
                        <a:pt x="510" y="531"/>
                      </a:lnTo>
                      <a:lnTo>
                        <a:pt x="509" y="531"/>
                      </a:lnTo>
                      <a:lnTo>
                        <a:pt x="509" y="531"/>
                      </a:lnTo>
                      <a:lnTo>
                        <a:pt x="507" y="535"/>
                      </a:lnTo>
                      <a:lnTo>
                        <a:pt x="507" y="539"/>
                      </a:lnTo>
                      <a:lnTo>
                        <a:pt x="509" y="545"/>
                      </a:lnTo>
                      <a:lnTo>
                        <a:pt x="509" y="549"/>
                      </a:lnTo>
                      <a:lnTo>
                        <a:pt x="509" y="549"/>
                      </a:lnTo>
                      <a:lnTo>
                        <a:pt x="510" y="551"/>
                      </a:lnTo>
                      <a:lnTo>
                        <a:pt x="512" y="553"/>
                      </a:lnTo>
                      <a:lnTo>
                        <a:pt x="513" y="557"/>
                      </a:lnTo>
                      <a:lnTo>
                        <a:pt x="513" y="562"/>
                      </a:lnTo>
                      <a:lnTo>
                        <a:pt x="513" y="562"/>
                      </a:lnTo>
                      <a:lnTo>
                        <a:pt x="516" y="560"/>
                      </a:lnTo>
                      <a:lnTo>
                        <a:pt x="519" y="560"/>
                      </a:lnTo>
                      <a:lnTo>
                        <a:pt x="519" y="560"/>
                      </a:lnTo>
                      <a:lnTo>
                        <a:pt x="517" y="568"/>
                      </a:lnTo>
                      <a:lnTo>
                        <a:pt x="516" y="572"/>
                      </a:lnTo>
                      <a:lnTo>
                        <a:pt x="516" y="574"/>
                      </a:lnTo>
                      <a:lnTo>
                        <a:pt x="517" y="576"/>
                      </a:lnTo>
                      <a:lnTo>
                        <a:pt x="517" y="576"/>
                      </a:lnTo>
                      <a:lnTo>
                        <a:pt x="519" y="576"/>
                      </a:lnTo>
                      <a:lnTo>
                        <a:pt x="519" y="576"/>
                      </a:lnTo>
                      <a:lnTo>
                        <a:pt x="519" y="577"/>
                      </a:lnTo>
                      <a:lnTo>
                        <a:pt x="518" y="578"/>
                      </a:lnTo>
                      <a:lnTo>
                        <a:pt x="518" y="579"/>
                      </a:lnTo>
                      <a:lnTo>
                        <a:pt x="519" y="580"/>
                      </a:lnTo>
                      <a:lnTo>
                        <a:pt x="519" y="580"/>
                      </a:lnTo>
                      <a:lnTo>
                        <a:pt x="521" y="581"/>
                      </a:lnTo>
                      <a:lnTo>
                        <a:pt x="520" y="582"/>
                      </a:lnTo>
                      <a:lnTo>
                        <a:pt x="517" y="582"/>
                      </a:lnTo>
                      <a:lnTo>
                        <a:pt x="515" y="582"/>
                      </a:lnTo>
                      <a:lnTo>
                        <a:pt x="515" y="582"/>
                      </a:lnTo>
                      <a:lnTo>
                        <a:pt x="516" y="586"/>
                      </a:lnTo>
                      <a:lnTo>
                        <a:pt x="518" y="588"/>
                      </a:lnTo>
                      <a:lnTo>
                        <a:pt x="521" y="589"/>
                      </a:lnTo>
                      <a:lnTo>
                        <a:pt x="523" y="592"/>
                      </a:lnTo>
                      <a:lnTo>
                        <a:pt x="523" y="592"/>
                      </a:lnTo>
                      <a:lnTo>
                        <a:pt x="524" y="594"/>
                      </a:lnTo>
                      <a:lnTo>
                        <a:pt x="524" y="597"/>
                      </a:lnTo>
                      <a:lnTo>
                        <a:pt x="525" y="599"/>
                      </a:lnTo>
                      <a:lnTo>
                        <a:pt x="526" y="600"/>
                      </a:lnTo>
                      <a:lnTo>
                        <a:pt x="527" y="600"/>
                      </a:lnTo>
                      <a:lnTo>
                        <a:pt x="531" y="600"/>
                      </a:lnTo>
                      <a:lnTo>
                        <a:pt x="531" y="600"/>
                      </a:lnTo>
                      <a:lnTo>
                        <a:pt x="530" y="602"/>
                      </a:lnTo>
                      <a:lnTo>
                        <a:pt x="529" y="603"/>
                      </a:lnTo>
                      <a:lnTo>
                        <a:pt x="526" y="605"/>
                      </a:lnTo>
                      <a:lnTo>
                        <a:pt x="526" y="605"/>
                      </a:lnTo>
                      <a:lnTo>
                        <a:pt x="525" y="609"/>
                      </a:lnTo>
                      <a:lnTo>
                        <a:pt x="525" y="613"/>
                      </a:lnTo>
                      <a:lnTo>
                        <a:pt x="525" y="614"/>
                      </a:lnTo>
                      <a:lnTo>
                        <a:pt x="524" y="616"/>
                      </a:lnTo>
                      <a:lnTo>
                        <a:pt x="522" y="616"/>
                      </a:lnTo>
                      <a:lnTo>
                        <a:pt x="519" y="616"/>
                      </a:lnTo>
                      <a:lnTo>
                        <a:pt x="519" y="616"/>
                      </a:lnTo>
                      <a:lnTo>
                        <a:pt x="521" y="620"/>
                      </a:lnTo>
                      <a:lnTo>
                        <a:pt x="523" y="623"/>
                      </a:lnTo>
                      <a:lnTo>
                        <a:pt x="527" y="625"/>
                      </a:lnTo>
                      <a:lnTo>
                        <a:pt x="533" y="626"/>
                      </a:lnTo>
                      <a:lnTo>
                        <a:pt x="533" y="626"/>
                      </a:lnTo>
                      <a:lnTo>
                        <a:pt x="535" y="630"/>
                      </a:lnTo>
                      <a:lnTo>
                        <a:pt x="537" y="634"/>
                      </a:lnTo>
                      <a:lnTo>
                        <a:pt x="539" y="639"/>
                      </a:lnTo>
                      <a:lnTo>
                        <a:pt x="540" y="641"/>
                      </a:lnTo>
                      <a:lnTo>
                        <a:pt x="539" y="646"/>
                      </a:lnTo>
                      <a:lnTo>
                        <a:pt x="539" y="646"/>
                      </a:lnTo>
                      <a:lnTo>
                        <a:pt x="537" y="643"/>
                      </a:lnTo>
                      <a:lnTo>
                        <a:pt x="536" y="645"/>
                      </a:lnTo>
                      <a:lnTo>
                        <a:pt x="534" y="645"/>
                      </a:lnTo>
                      <a:lnTo>
                        <a:pt x="531" y="646"/>
                      </a:lnTo>
                      <a:lnTo>
                        <a:pt x="531" y="646"/>
                      </a:lnTo>
                      <a:lnTo>
                        <a:pt x="532" y="648"/>
                      </a:lnTo>
                      <a:lnTo>
                        <a:pt x="534" y="650"/>
                      </a:lnTo>
                      <a:lnTo>
                        <a:pt x="538" y="650"/>
                      </a:lnTo>
                      <a:lnTo>
                        <a:pt x="542" y="650"/>
                      </a:lnTo>
                      <a:lnTo>
                        <a:pt x="542" y="650"/>
                      </a:lnTo>
                      <a:lnTo>
                        <a:pt x="542" y="659"/>
                      </a:lnTo>
                      <a:lnTo>
                        <a:pt x="542" y="659"/>
                      </a:lnTo>
                      <a:lnTo>
                        <a:pt x="542" y="661"/>
                      </a:lnTo>
                      <a:lnTo>
                        <a:pt x="541" y="662"/>
                      </a:lnTo>
                      <a:lnTo>
                        <a:pt x="537" y="663"/>
                      </a:lnTo>
                      <a:lnTo>
                        <a:pt x="537" y="663"/>
                      </a:lnTo>
                      <a:lnTo>
                        <a:pt x="538" y="667"/>
                      </a:lnTo>
                      <a:lnTo>
                        <a:pt x="539" y="670"/>
                      </a:lnTo>
                      <a:lnTo>
                        <a:pt x="539" y="670"/>
                      </a:lnTo>
                      <a:lnTo>
                        <a:pt x="541" y="673"/>
                      </a:lnTo>
                      <a:lnTo>
                        <a:pt x="543" y="676"/>
                      </a:lnTo>
                      <a:lnTo>
                        <a:pt x="542" y="677"/>
                      </a:lnTo>
                      <a:lnTo>
                        <a:pt x="541" y="679"/>
                      </a:lnTo>
                      <a:lnTo>
                        <a:pt x="535" y="681"/>
                      </a:lnTo>
                      <a:lnTo>
                        <a:pt x="535" y="681"/>
                      </a:lnTo>
                      <a:lnTo>
                        <a:pt x="535" y="675"/>
                      </a:lnTo>
                      <a:lnTo>
                        <a:pt x="537" y="670"/>
                      </a:lnTo>
                      <a:lnTo>
                        <a:pt x="537" y="670"/>
                      </a:lnTo>
                      <a:lnTo>
                        <a:pt x="535" y="669"/>
                      </a:lnTo>
                      <a:lnTo>
                        <a:pt x="531" y="668"/>
                      </a:lnTo>
                      <a:lnTo>
                        <a:pt x="521" y="668"/>
                      </a:lnTo>
                      <a:lnTo>
                        <a:pt x="521" y="668"/>
                      </a:lnTo>
                      <a:lnTo>
                        <a:pt x="521" y="662"/>
                      </a:lnTo>
                      <a:lnTo>
                        <a:pt x="521" y="656"/>
                      </a:lnTo>
                      <a:lnTo>
                        <a:pt x="521" y="656"/>
                      </a:lnTo>
                      <a:lnTo>
                        <a:pt x="520" y="653"/>
                      </a:lnTo>
                      <a:lnTo>
                        <a:pt x="519" y="650"/>
                      </a:lnTo>
                      <a:lnTo>
                        <a:pt x="519" y="650"/>
                      </a:lnTo>
                      <a:lnTo>
                        <a:pt x="519" y="647"/>
                      </a:lnTo>
                      <a:lnTo>
                        <a:pt x="520" y="645"/>
                      </a:lnTo>
                      <a:lnTo>
                        <a:pt x="521" y="642"/>
                      </a:lnTo>
                      <a:lnTo>
                        <a:pt x="521" y="641"/>
                      </a:lnTo>
                      <a:lnTo>
                        <a:pt x="521" y="641"/>
                      </a:lnTo>
                      <a:lnTo>
                        <a:pt x="520" y="638"/>
                      </a:lnTo>
                      <a:lnTo>
                        <a:pt x="519" y="635"/>
                      </a:lnTo>
                      <a:lnTo>
                        <a:pt x="519" y="633"/>
                      </a:lnTo>
                      <a:lnTo>
                        <a:pt x="519" y="633"/>
                      </a:lnTo>
                      <a:lnTo>
                        <a:pt x="521" y="632"/>
                      </a:lnTo>
                      <a:lnTo>
                        <a:pt x="521" y="632"/>
                      </a:lnTo>
                      <a:lnTo>
                        <a:pt x="518" y="628"/>
                      </a:lnTo>
                      <a:lnTo>
                        <a:pt x="515" y="626"/>
                      </a:lnTo>
                      <a:lnTo>
                        <a:pt x="511" y="622"/>
                      </a:lnTo>
                      <a:lnTo>
                        <a:pt x="510" y="620"/>
                      </a:lnTo>
                      <a:lnTo>
                        <a:pt x="509" y="618"/>
                      </a:lnTo>
                      <a:lnTo>
                        <a:pt x="509" y="618"/>
                      </a:lnTo>
                      <a:lnTo>
                        <a:pt x="509" y="616"/>
                      </a:lnTo>
                      <a:lnTo>
                        <a:pt x="510" y="614"/>
                      </a:lnTo>
                      <a:lnTo>
                        <a:pt x="511" y="612"/>
                      </a:lnTo>
                      <a:lnTo>
                        <a:pt x="511" y="610"/>
                      </a:lnTo>
                      <a:lnTo>
                        <a:pt x="511" y="610"/>
                      </a:lnTo>
                      <a:lnTo>
                        <a:pt x="510" y="605"/>
                      </a:lnTo>
                      <a:lnTo>
                        <a:pt x="509" y="600"/>
                      </a:lnTo>
                      <a:lnTo>
                        <a:pt x="509" y="600"/>
                      </a:lnTo>
                      <a:lnTo>
                        <a:pt x="505" y="598"/>
                      </a:lnTo>
                      <a:lnTo>
                        <a:pt x="503" y="596"/>
                      </a:lnTo>
                      <a:lnTo>
                        <a:pt x="503" y="596"/>
                      </a:lnTo>
                      <a:lnTo>
                        <a:pt x="503" y="594"/>
                      </a:lnTo>
                      <a:lnTo>
                        <a:pt x="503" y="592"/>
                      </a:lnTo>
                      <a:lnTo>
                        <a:pt x="503" y="590"/>
                      </a:lnTo>
                      <a:lnTo>
                        <a:pt x="501" y="589"/>
                      </a:lnTo>
                      <a:lnTo>
                        <a:pt x="501" y="589"/>
                      </a:lnTo>
                      <a:lnTo>
                        <a:pt x="501" y="588"/>
                      </a:lnTo>
                      <a:lnTo>
                        <a:pt x="501" y="587"/>
                      </a:lnTo>
                      <a:lnTo>
                        <a:pt x="501" y="581"/>
                      </a:lnTo>
                      <a:lnTo>
                        <a:pt x="502" y="577"/>
                      </a:lnTo>
                      <a:lnTo>
                        <a:pt x="502" y="575"/>
                      </a:lnTo>
                      <a:lnTo>
                        <a:pt x="501" y="574"/>
                      </a:lnTo>
                      <a:lnTo>
                        <a:pt x="501" y="574"/>
                      </a:lnTo>
                      <a:lnTo>
                        <a:pt x="500" y="571"/>
                      </a:lnTo>
                      <a:lnTo>
                        <a:pt x="500" y="568"/>
                      </a:lnTo>
                      <a:lnTo>
                        <a:pt x="500" y="564"/>
                      </a:lnTo>
                      <a:lnTo>
                        <a:pt x="499" y="558"/>
                      </a:lnTo>
                      <a:lnTo>
                        <a:pt x="499" y="558"/>
                      </a:lnTo>
                      <a:lnTo>
                        <a:pt x="498" y="553"/>
                      </a:lnTo>
                      <a:lnTo>
                        <a:pt x="497" y="552"/>
                      </a:lnTo>
                      <a:lnTo>
                        <a:pt x="495" y="551"/>
                      </a:lnTo>
                      <a:lnTo>
                        <a:pt x="495" y="551"/>
                      </a:lnTo>
                      <a:lnTo>
                        <a:pt x="496" y="549"/>
                      </a:lnTo>
                      <a:lnTo>
                        <a:pt x="496" y="546"/>
                      </a:lnTo>
                      <a:lnTo>
                        <a:pt x="495" y="544"/>
                      </a:lnTo>
                      <a:lnTo>
                        <a:pt x="495" y="540"/>
                      </a:lnTo>
                      <a:lnTo>
                        <a:pt x="495" y="540"/>
                      </a:lnTo>
                      <a:lnTo>
                        <a:pt x="491" y="535"/>
                      </a:lnTo>
                      <a:lnTo>
                        <a:pt x="485" y="531"/>
                      </a:lnTo>
                      <a:lnTo>
                        <a:pt x="485" y="531"/>
                      </a:lnTo>
                      <a:lnTo>
                        <a:pt x="486" y="526"/>
                      </a:lnTo>
                      <a:lnTo>
                        <a:pt x="485" y="523"/>
                      </a:lnTo>
                      <a:lnTo>
                        <a:pt x="483" y="515"/>
                      </a:lnTo>
                      <a:lnTo>
                        <a:pt x="481" y="509"/>
                      </a:lnTo>
                      <a:lnTo>
                        <a:pt x="479" y="501"/>
                      </a:lnTo>
                      <a:lnTo>
                        <a:pt x="479" y="501"/>
                      </a:lnTo>
                      <a:lnTo>
                        <a:pt x="480" y="501"/>
                      </a:lnTo>
                      <a:lnTo>
                        <a:pt x="481" y="499"/>
                      </a:lnTo>
                      <a:lnTo>
                        <a:pt x="481" y="495"/>
                      </a:lnTo>
                      <a:lnTo>
                        <a:pt x="481" y="495"/>
                      </a:lnTo>
                      <a:lnTo>
                        <a:pt x="485" y="494"/>
                      </a:lnTo>
                      <a:lnTo>
                        <a:pt x="489" y="493"/>
                      </a:lnTo>
                      <a:lnTo>
                        <a:pt x="491" y="491"/>
                      </a:lnTo>
                      <a:lnTo>
                        <a:pt x="493" y="489"/>
                      </a:lnTo>
                      <a:lnTo>
                        <a:pt x="493" y="489"/>
                      </a:lnTo>
                      <a:lnTo>
                        <a:pt x="490" y="487"/>
                      </a:lnTo>
                      <a:lnTo>
                        <a:pt x="485" y="486"/>
                      </a:lnTo>
                      <a:lnTo>
                        <a:pt x="482" y="485"/>
                      </a:lnTo>
                      <a:lnTo>
                        <a:pt x="479" y="484"/>
                      </a:lnTo>
                      <a:lnTo>
                        <a:pt x="479" y="484"/>
                      </a:lnTo>
                      <a:lnTo>
                        <a:pt x="478" y="483"/>
                      </a:lnTo>
                      <a:lnTo>
                        <a:pt x="477" y="480"/>
                      </a:lnTo>
                      <a:lnTo>
                        <a:pt x="475" y="479"/>
                      </a:lnTo>
                      <a:lnTo>
                        <a:pt x="472" y="479"/>
                      </a:lnTo>
                      <a:lnTo>
                        <a:pt x="472" y="479"/>
                      </a:lnTo>
                      <a:lnTo>
                        <a:pt x="472" y="477"/>
                      </a:lnTo>
                      <a:lnTo>
                        <a:pt x="471" y="475"/>
                      </a:lnTo>
                      <a:lnTo>
                        <a:pt x="470" y="473"/>
                      </a:lnTo>
                      <a:lnTo>
                        <a:pt x="468" y="473"/>
                      </a:lnTo>
                      <a:lnTo>
                        <a:pt x="468" y="473"/>
                      </a:lnTo>
                      <a:lnTo>
                        <a:pt x="468" y="459"/>
                      </a:lnTo>
                      <a:lnTo>
                        <a:pt x="468" y="459"/>
                      </a:lnTo>
                      <a:lnTo>
                        <a:pt x="467" y="456"/>
                      </a:lnTo>
                      <a:lnTo>
                        <a:pt x="464" y="455"/>
                      </a:lnTo>
                      <a:lnTo>
                        <a:pt x="459" y="452"/>
                      </a:lnTo>
                      <a:lnTo>
                        <a:pt x="459" y="452"/>
                      </a:lnTo>
                      <a:lnTo>
                        <a:pt x="458" y="448"/>
                      </a:lnTo>
                      <a:lnTo>
                        <a:pt x="456" y="445"/>
                      </a:lnTo>
                      <a:lnTo>
                        <a:pt x="453" y="437"/>
                      </a:lnTo>
                      <a:lnTo>
                        <a:pt x="451" y="433"/>
                      </a:lnTo>
                      <a:lnTo>
                        <a:pt x="450" y="429"/>
                      </a:lnTo>
                      <a:lnTo>
                        <a:pt x="450" y="425"/>
                      </a:lnTo>
                      <a:lnTo>
                        <a:pt x="450" y="418"/>
                      </a:lnTo>
                      <a:lnTo>
                        <a:pt x="450" y="418"/>
                      </a:lnTo>
                      <a:lnTo>
                        <a:pt x="449" y="416"/>
                      </a:lnTo>
                      <a:lnTo>
                        <a:pt x="448" y="412"/>
                      </a:lnTo>
                      <a:lnTo>
                        <a:pt x="448" y="412"/>
                      </a:lnTo>
                      <a:lnTo>
                        <a:pt x="447" y="411"/>
                      </a:lnTo>
                      <a:lnTo>
                        <a:pt x="445" y="410"/>
                      </a:lnTo>
                      <a:lnTo>
                        <a:pt x="441" y="410"/>
                      </a:lnTo>
                      <a:lnTo>
                        <a:pt x="441" y="410"/>
                      </a:lnTo>
                      <a:lnTo>
                        <a:pt x="441" y="394"/>
                      </a:lnTo>
                      <a:lnTo>
                        <a:pt x="441" y="394"/>
                      </a:lnTo>
                      <a:lnTo>
                        <a:pt x="440" y="393"/>
                      </a:lnTo>
                      <a:lnTo>
                        <a:pt x="439" y="393"/>
                      </a:lnTo>
                      <a:lnTo>
                        <a:pt x="438" y="394"/>
                      </a:lnTo>
                      <a:lnTo>
                        <a:pt x="438" y="394"/>
                      </a:lnTo>
                      <a:lnTo>
                        <a:pt x="437" y="394"/>
                      </a:lnTo>
                      <a:lnTo>
                        <a:pt x="437" y="392"/>
                      </a:lnTo>
                      <a:lnTo>
                        <a:pt x="436" y="390"/>
                      </a:lnTo>
                      <a:lnTo>
                        <a:pt x="436" y="390"/>
                      </a:lnTo>
                      <a:lnTo>
                        <a:pt x="433" y="387"/>
                      </a:lnTo>
                      <a:lnTo>
                        <a:pt x="430" y="385"/>
                      </a:lnTo>
                      <a:lnTo>
                        <a:pt x="430" y="385"/>
                      </a:lnTo>
                      <a:lnTo>
                        <a:pt x="430" y="383"/>
                      </a:lnTo>
                      <a:lnTo>
                        <a:pt x="428" y="381"/>
                      </a:lnTo>
                      <a:lnTo>
                        <a:pt x="428" y="381"/>
                      </a:lnTo>
                      <a:lnTo>
                        <a:pt x="429" y="375"/>
                      </a:lnTo>
                      <a:lnTo>
                        <a:pt x="429" y="370"/>
                      </a:lnTo>
                      <a:lnTo>
                        <a:pt x="428" y="366"/>
                      </a:lnTo>
                      <a:lnTo>
                        <a:pt x="429" y="363"/>
                      </a:lnTo>
                      <a:lnTo>
                        <a:pt x="430" y="361"/>
                      </a:lnTo>
                      <a:lnTo>
                        <a:pt x="430" y="361"/>
                      </a:lnTo>
                      <a:lnTo>
                        <a:pt x="429" y="357"/>
                      </a:lnTo>
                      <a:lnTo>
                        <a:pt x="426" y="356"/>
                      </a:lnTo>
                      <a:lnTo>
                        <a:pt x="422" y="356"/>
                      </a:lnTo>
                      <a:lnTo>
                        <a:pt x="418" y="356"/>
                      </a:lnTo>
                      <a:lnTo>
                        <a:pt x="418" y="356"/>
                      </a:lnTo>
                      <a:lnTo>
                        <a:pt x="418" y="351"/>
                      </a:lnTo>
                      <a:lnTo>
                        <a:pt x="418" y="351"/>
                      </a:lnTo>
                      <a:lnTo>
                        <a:pt x="417" y="350"/>
                      </a:lnTo>
                      <a:lnTo>
                        <a:pt x="416" y="350"/>
                      </a:lnTo>
                      <a:lnTo>
                        <a:pt x="415" y="350"/>
                      </a:lnTo>
                      <a:lnTo>
                        <a:pt x="414" y="349"/>
                      </a:lnTo>
                      <a:lnTo>
                        <a:pt x="414" y="349"/>
                      </a:lnTo>
                      <a:lnTo>
                        <a:pt x="414" y="347"/>
                      </a:lnTo>
                      <a:lnTo>
                        <a:pt x="414" y="345"/>
                      </a:lnTo>
                      <a:lnTo>
                        <a:pt x="414" y="345"/>
                      </a:lnTo>
                      <a:lnTo>
                        <a:pt x="412" y="343"/>
                      </a:lnTo>
                      <a:lnTo>
                        <a:pt x="410" y="342"/>
                      </a:lnTo>
                      <a:lnTo>
                        <a:pt x="409" y="339"/>
                      </a:lnTo>
                      <a:lnTo>
                        <a:pt x="410" y="336"/>
                      </a:lnTo>
                      <a:lnTo>
                        <a:pt x="410" y="336"/>
                      </a:lnTo>
                      <a:lnTo>
                        <a:pt x="407" y="337"/>
                      </a:lnTo>
                      <a:lnTo>
                        <a:pt x="406" y="336"/>
                      </a:lnTo>
                      <a:lnTo>
                        <a:pt x="404" y="334"/>
                      </a:lnTo>
                      <a:lnTo>
                        <a:pt x="402" y="333"/>
                      </a:lnTo>
                      <a:lnTo>
                        <a:pt x="400" y="333"/>
                      </a:lnTo>
                      <a:lnTo>
                        <a:pt x="400" y="333"/>
                      </a:lnTo>
                      <a:lnTo>
                        <a:pt x="400" y="331"/>
                      </a:lnTo>
                      <a:lnTo>
                        <a:pt x="399" y="330"/>
                      </a:lnTo>
                      <a:lnTo>
                        <a:pt x="396" y="329"/>
                      </a:lnTo>
                      <a:lnTo>
                        <a:pt x="396" y="329"/>
                      </a:lnTo>
                      <a:lnTo>
                        <a:pt x="396" y="324"/>
                      </a:lnTo>
                      <a:lnTo>
                        <a:pt x="397" y="321"/>
                      </a:lnTo>
                      <a:lnTo>
                        <a:pt x="397" y="317"/>
                      </a:lnTo>
                      <a:lnTo>
                        <a:pt x="396" y="313"/>
                      </a:lnTo>
                      <a:lnTo>
                        <a:pt x="396" y="313"/>
                      </a:lnTo>
                      <a:lnTo>
                        <a:pt x="391" y="308"/>
                      </a:lnTo>
                      <a:lnTo>
                        <a:pt x="388" y="306"/>
                      </a:lnTo>
                      <a:lnTo>
                        <a:pt x="382" y="305"/>
                      </a:lnTo>
                      <a:lnTo>
                        <a:pt x="382" y="305"/>
                      </a:lnTo>
                      <a:lnTo>
                        <a:pt x="382" y="303"/>
                      </a:lnTo>
                      <a:lnTo>
                        <a:pt x="382" y="302"/>
                      </a:lnTo>
                      <a:lnTo>
                        <a:pt x="380" y="298"/>
                      </a:lnTo>
                      <a:lnTo>
                        <a:pt x="380" y="295"/>
                      </a:lnTo>
                      <a:lnTo>
                        <a:pt x="380" y="294"/>
                      </a:lnTo>
                      <a:lnTo>
                        <a:pt x="382" y="293"/>
                      </a:lnTo>
                      <a:lnTo>
                        <a:pt x="382" y="293"/>
                      </a:lnTo>
                      <a:lnTo>
                        <a:pt x="386" y="293"/>
                      </a:lnTo>
                      <a:lnTo>
                        <a:pt x="387" y="295"/>
                      </a:lnTo>
                      <a:lnTo>
                        <a:pt x="387" y="300"/>
                      </a:lnTo>
                      <a:lnTo>
                        <a:pt x="387" y="300"/>
                      </a:lnTo>
                      <a:close/>
                      <a:moveTo>
                        <a:pt x="517" y="616"/>
                      </a:moveTo>
                      <a:lnTo>
                        <a:pt x="517" y="616"/>
                      </a:lnTo>
                      <a:lnTo>
                        <a:pt x="517" y="612"/>
                      </a:lnTo>
                      <a:lnTo>
                        <a:pt x="517" y="612"/>
                      </a:lnTo>
                      <a:lnTo>
                        <a:pt x="513" y="612"/>
                      </a:lnTo>
                      <a:lnTo>
                        <a:pt x="513" y="612"/>
                      </a:lnTo>
                      <a:lnTo>
                        <a:pt x="513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17" y="616"/>
                      </a:lnTo>
                      <a:close/>
                      <a:moveTo>
                        <a:pt x="519" y="602"/>
                      </a:moveTo>
                      <a:lnTo>
                        <a:pt x="519" y="602"/>
                      </a:lnTo>
                      <a:lnTo>
                        <a:pt x="519" y="596"/>
                      </a:lnTo>
                      <a:lnTo>
                        <a:pt x="519" y="596"/>
                      </a:lnTo>
                      <a:lnTo>
                        <a:pt x="515" y="596"/>
                      </a:lnTo>
                      <a:lnTo>
                        <a:pt x="514" y="597"/>
                      </a:lnTo>
                      <a:lnTo>
                        <a:pt x="513" y="598"/>
                      </a:lnTo>
                      <a:lnTo>
                        <a:pt x="513" y="598"/>
                      </a:lnTo>
                      <a:lnTo>
                        <a:pt x="515" y="599"/>
                      </a:lnTo>
                      <a:lnTo>
                        <a:pt x="516" y="600"/>
                      </a:lnTo>
                      <a:lnTo>
                        <a:pt x="517" y="601"/>
                      </a:lnTo>
                      <a:lnTo>
                        <a:pt x="519" y="602"/>
                      </a:lnTo>
                      <a:lnTo>
                        <a:pt x="519" y="6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59" name="Freeform 28"/>
                <p:cNvSpPr>
                  <a:spLocks noEditPoints="1"/>
                </p:cNvSpPr>
                <p:nvPr/>
              </p:nvSpPr>
              <p:spPr bwMode="auto">
                <a:xfrm>
                  <a:off x="893763" y="2887663"/>
                  <a:ext cx="50800" cy="200025"/>
                </a:xfrm>
                <a:custGeom>
                  <a:avLst/>
                  <a:gdLst>
                    <a:gd name="T0" fmla="*/ 22 w 32"/>
                    <a:gd name="T1" fmla="*/ 15 h 126"/>
                    <a:gd name="T2" fmla="*/ 19 w 32"/>
                    <a:gd name="T3" fmla="*/ 16 h 126"/>
                    <a:gd name="T4" fmla="*/ 15 w 32"/>
                    <a:gd name="T5" fmla="*/ 15 h 126"/>
                    <a:gd name="T6" fmla="*/ 12 w 32"/>
                    <a:gd name="T7" fmla="*/ 14 h 126"/>
                    <a:gd name="T8" fmla="*/ 15 w 32"/>
                    <a:gd name="T9" fmla="*/ 10 h 126"/>
                    <a:gd name="T10" fmla="*/ 19 w 32"/>
                    <a:gd name="T11" fmla="*/ 7 h 126"/>
                    <a:gd name="T12" fmla="*/ 21 w 32"/>
                    <a:gd name="T13" fmla="*/ 2 h 126"/>
                    <a:gd name="T14" fmla="*/ 28 w 32"/>
                    <a:gd name="T15" fmla="*/ 0 h 126"/>
                    <a:gd name="T16" fmla="*/ 30 w 32"/>
                    <a:gd name="T17" fmla="*/ 11 h 126"/>
                    <a:gd name="T18" fmla="*/ 30 w 32"/>
                    <a:gd name="T19" fmla="*/ 22 h 126"/>
                    <a:gd name="T20" fmla="*/ 29 w 32"/>
                    <a:gd name="T21" fmla="*/ 27 h 126"/>
                    <a:gd name="T22" fmla="*/ 27 w 32"/>
                    <a:gd name="T23" fmla="*/ 34 h 126"/>
                    <a:gd name="T24" fmla="*/ 26 w 32"/>
                    <a:gd name="T25" fmla="*/ 36 h 126"/>
                    <a:gd name="T26" fmla="*/ 24 w 32"/>
                    <a:gd name="T27" fmla="*/ 48 h 126"/>
                    <a:gd name="T28" fmla="*/ 24 w 32"/>
                    <a:gd name="T29" fmla="*/ 52 h 126"/>
                    <a:gd name="T30" fmla="*/ 19 w 32"/>
                    <a:gd name="T31" fmla="*/ 53 h 126"/>
                    <a:gd name="T32" fmla="*/ 21 w 32"/>
                    <a:gd name="T33" fmla="*/ 56 h 126"/>
                    <a:gd name="T34" fmla="*/ 19 w 32"/>
                    <a:gd name="T35" fmla="*/ 61 h 126"/>
                    <a:gd name="T36" fmla="*/ 19 w 32"/>
                    <a:gd name="T37" fmla="*/ 74 h 126"/>
                    <a:gd name="T38" fmla="*/ 16 w 32"/>
                    <a:gd name="T39" fmla="*/ 90 h 126"/>
                    <a:gd name="T40" fmla="*/ 12 w 32"/>
                    <a:gd name="T41" fmla="*/ 111 h 126"/>
                    <a:gd name="T42" fmla="*/ 10 w 32"/>
                    <a:gd name="T43" fmla="*/ 123 h 126"/>
                    <a:gd name="T44" fmla="*/ 6 w 32"/>
                    <a:gd name="T45" fmla="*/ 124 h 126"/>
                    <a:gd name="T46" fmla="*/ 4 w 32"/>
                    <a:gd name="T47" fmla="*/ 119 h 126"/>
                    <a:gd name="T48" fmla="*/ 5 w 32"/>
                    <a:gd name="T49" fmla="*/ 115 h 126"/>
                    <a:gd name="T50" fmla="*/ 6 w 32"/>
                    <a:gd name="T51" fmla="*/ 113 h 126"/>
                    <a:gd name="T52" fmla="*/ 1 w 32"/>
                    <a:gd name="T53" fmla="*/ 106 h 126"/>
                    <a:gd name="T54" fmla="*/ 6 w 32"/>
                    <a:gd name="T55" fmla="*/ 101 h 126"/>
                    <a:gd name="T56" fmla="*/ 0 w 32"/>
                    <a:gd name="T57" fmla="*/ 88 h 126"/>
                    <a:gd name="T58" fmla="*/ 3 w 32"/>
                    <a:gd name="T59" fmla="*/ 88 h 126"/>
                    <a:gd name="T60" fmla="*/ 4 w 32"/>
                    <a:gd name="T61" fmla="*/ 81 h 126"/>
                    <a:gd name="T62" fmla="*/ 8 w 32"/>
                    <a:gd name="T63" fmla="*/ 81 h 126"/>
                    <a:gd name="T64" fmla="*/ 6 w 32"/>
                    <a:gd name="T65" fmla="*/ 74 h 126"/>
                    <a:gd name="T66" fmla="*/ 7 w 32"/>
                    <a:gd name="T67" fmla="*/ 71 h 126"/>
                    <a:gd name="T68" fmla="*/ 8 w 32"/>
                    <a:gd name="T69" fmla="*/ 68 h 126"/>
                    <a:gd name="T70" fmla="*/ 6 w 32"/>
                    <a:gd name="T71" fmla="*/ 52 h 126"/>
                    <a:gd name="T72" fmla="*/ 16 w 32"/>
                    <a:gd name="T73" fmla="*/ 50 h 126"/>
                    <a:gd name="T74" fmla="*/ 13 w 32"/>
                    <a:gd name="T75" fmla="*/ 48 h 126"/>
                    <a:gd name="T76" fmla="*/ 10 w 32"/>
                    <a:gd name="T77" fmla="*/ 36 h 126"/>
                    <a:gd name="T78" fmla="*/ 10 w 32"/>
                    <a:gd name="T79" fmla="*/ 22 h 126"/>
                    <a:gd name="T80" fmla="*/ 24 w 32"/>
                    <a:gd name="T81" fmla="*/ 16 h 126"/>
                    <a:gd name="T82" fmla="*/ 16 w 32"/>
                    <a:gd name="T83" fmla="*/ 34 h 126"/>
                    <a:gd name="T84" fmla="*/ 14 w 32"/>
                    <a:gd name="T85" fmla="*/ 38 h 126"/>
                    <a:gd name="T86" fmla="*/ 16 w 32"/>
                    <a:gd name="T87" fmla="*/ 41 h 126"/>
                    <a:gd name="T88" fmla="*/ 19 w 32"/>
                    <a:gd name="T89" fmla="*/ 38 h 126"/>
                    <a:gd name="T90" fmla="*/ 16 w 32"/>
                    <a:gd name="T91" fmla="*/ 3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" h="126">
                      <a:moveTo>
                        <a:pt x="24" y="16"/>
                      </a:moveTo>
                      <a:lnTo>
                        <a:pt x="24" y="16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6" y="16"/>
                      </a:lnTo>
                      <a:lnTo>
                        <a:pt x="15" y="15"/>
                      </a:lnTo>
                      <a:lnTo>
                        <a:pt x="14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21" y="2"/>
                      </a:lnTo>
                      <a:lnTo>
                        <a:pt x="2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2"/>
                      </a:lnTo>
                      <a:lnTo>
                        <a:pt x="28" y="5"/>
                      </a:lnTo>
                      <a:lnTo>
                        <a:pt x="30" y="11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7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5" y="42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2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9" y="52"/>
                      </a:lnTo>
                      <a:lnTo>
                        <a:pt x="19" y="53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1" y="56"/>
                      </a:lnTo>
                      <a:lnTo>
                        <a:pt x="21" y="56"/>
                      </a:lnTo>
                      <a:lnTo>
                        <a:pt x="20" y="58"/>
                      </a:lnTo>
                      <a:lnTo>
                        <a:pt x="19" y="61"/>
                      </a:lnTo>
                      <a:lnTo>
                        <a:pt x="19" y="61"/>
                      </a:lnTo>
                      <a:lnTo>
                        <a:pt x="19" y="68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17" y="82"/>
                      </a:lnTo>
                      <a:lnTo>
                        <a:pt x="16" y="90"/>
                      </a:lnTo>
                      <a:lnTo>
                        <a:pt x="12" y="106"/>
                      </a:lnTo>
                      <a:lnTo>
                        <a:pt x="12" y="106"/>
                      </a:lnTo>
                      <a:lnTo>
                        <a:pt x="12" y="111"/>
                      </a:lnTo>
                      <a:lnTo>
                        <a:pt x="12" y="116"/>
                      </a:lnTo>
                      <a:lnTo>
                        <a:pt x="11" y="121"/>
                      </a:lnTo>
                      <a:lnTo>
                        <a:pt x="10" y="123"/>
                      </a:lnTo>
                      <a:lnTo>
                        <a:pt x="8" y="126"/>
                      </a:lnTo>
                      <a:lnTo>
                        <a:pt x="8" y="126"/>
                      </a:lnTo>
                      <a:lnTo>
                        <a:pt x="6" y="124"/>
                      </a:lnTo>
                      <a:lnTo>
                        <a:pt x="5" y="123"/>
                      </a:lnTo>
                      <a:lnTo>
                        <a:pt x="4" y="121"/>
                      </a:lnTo>
                      <a:lnTo>
                        <a:pt x="4" y="119"/>
                      </a:lnTo>
                      <a:lnTo>
                        <a:pt x="4" y="119"/>
                      </a:lnTo>
                      <a:lnTo>
                        <a:pt x="4" y="117"/>
                      </a:lnTo>
                      <a:lnTo>
                        <a:pt x="5" y="115"/>
                      </a:lnTo>
                      <a:lnTo>
                        <a:pt x="6" y="114"/>
                      </a:lnTo>
                      <a:lnTo>
                        <a:pt x="6" y="113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1" y="107"/>
                      </a:lnTo>
                      <a:lnTo>
                        <a:pt x="1" y="106"/>
                      </a:lnTo>
                      <a:lnTo>
                        <a:pt x="1" y="103"/>
                      </a:lnTo>
                      <a:lnTo>
                        <a:pt x="3" y="102"/>
                      </a:lnTo>
                      <a:lnTo>
                        <a:pt x="6" y="101"/>
                      </a:lnTo>
                      <a:lnTo>
                        <a:pt x="6" y="101"/>
                      </a:lnTo>
                      <a:lnTo>
                        <a:pt x="3" y="9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8"/>
                      </a:lnTo>
                      <a:lnTo>
                        <a:pt x="3" y="88"/>
                      </a:lnTo>
                      <a:lnTo>
                        <a:pt x="3" y="86"/>
                      </a:lnTo>
                      <a:lnTo>
                        <a:pt x="3" y="82"/>
                      </a:lnTo>
                      <a:lnTo>
                        <a:pt x="4" y="81"/>
                      </a:lnTo>
                      <a:lnTo>
                        <a:pt x="4" y="81"/>
                      </a:lnTo>
                      <a:lnTo>
                        <a:pt x="6" y="81"/>
                      </a:lnTo>
                      <a:lnTo>
                        <a:pt x="8" y="81"/>
                      </a:lnTo>
                      <a:lnTo>
                        <a:pt x="8" y="81"/>
                      </a:lnTo>
                      <a:lnTo>
                        <a:pt x="7" y="78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6" y="72"/>
                      </a:lnTo>
                      <a:lnTo>
                        <a:pt x="7" y="71"/>
                      </a:lnTo>
                      <a:lnTo>
                        <a:pt x="8" y="70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6" y="61"/>
                      </a:lnTo>
                      <a:lnTo>
                        <a:pt x="5" y="57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0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5" y="48"/>
                      </a:lnTo>
                      <a:lnTo>
                        <a:pt x="13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10" y="36"/>
                      </a:lnTo>
                      <a:lnTo>
                        <a:pt x="11" y="3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24" y="16"/>
                      </a:lnTo>
                      <a:lnTo>
                        <a:pt x="24" y="16"/>
                      </a:lnTo>
                      <a:close/>
                      <a:moveTo>
                        <a:pt x="16" y="34"/>
                      </a:move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5" y="37"/>
                      </a:lnTo>
                      <a:lnTo>
                        <a:pt x="14" y="38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0"/>
                      </a:lnTo>
                      <a:lnTo>
                        <a:pt x="19" y="38"/>
                      </a:lnTo>
                      <a:lnTo>
                        <a:pt x="19" y="35"/>
                      </a:lnTo>
                      <a:lnTo>
                        <a:pt x="18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60" name="Freeform 29"/>
                <p:cNvSpPr>
                  <a:spLocks noEditPoints="1"/>
                </p:cNvSpPr>
                <p:nvPr/>
              </p:nvSpPr>
              <p:spPr bwMode="auto">
                <a:xfrm>
                  <a:off x="881063" y="3055938"/>
                  <a:ext cx="2709862" cy="1530350"/>
                </a:xfrm>
                <a:custGeom>
                  <a:avLst/>
                  <a:gdLst>
                    <a:gd name="T0" fmla="*/ 1692 w 1707"/>
                    <a:gd name="T1" fmla="*/ 262 h 964"/>
                    <a:gd name="T2" fmla="*/ 1679 w 1707"/>
                    <a:gd name="T3" fmla="*/ 312 h 964"/>
                    <a:gd name="T4" fmla="*/ 1645 w 1707"/>
                    <a:gd name="T5" fmla="*/ 399 h 964"/>
                    <a:gd name="T6" fmla="*/ 1625 w 1707"/>
                    <a:gd name="T7" fmla="*/ 457 h 964"/>
                    <a:gd name="T8" fmla="*/ 1591 w 1707"/>
                    <a:gd name="T9" fmla="*/ 513 h 964"/>
                    <a:gd name="T10" fmla="*/ 1567 w 1707"/>
                    <a:gd name="T11" fmla="*/ 562 h 964"/>
                    <a:gd name="T12" fmla="*/ 1518 w 1707"/>
                    <a:gd name="T13" fmla="*/ 632 h 964"/>
                    <a:gd name="T14" fmla="*/ 1459 w 1707"/>
                    <a:gd name="T15" fmla="*/ 694 h 964"/>
                    <a:gd name="T16" fmla="*/ 1393 w 1707"/>
                    <a:gd name="T17" fmla="*/ 753 h 964"/>
                    <a:gd name="T18" fmla="*/ 1308 w 1707"/>
                    <a:gd name="T19" fmla="*/ 820 h 964"/>
                    <a:gd name="T20" fmla="*/ 1243 w 1707"/>
                    <a:gd name="T21" fmla="*/ 858 h 964"/>
                    <a:gd name="T22" fmla="*/ 1178 w 1707"/>
                    <a:gd name="T23" fmla="*/ 899 h 964"/>
                    <a:gd name="T24" fmla="*/ 1049 w 1707"/>
                    <a:gd name="T25" fmla="*/ 937 h 964"/>
                    <a:gd name="T26" fmla="*/ 945 w 1707"/>
                    <a:gd name="T27" fmla="*/ 953 h 964"/>
                    <a:gd name="T28" fmla="*/ 851 w 1707"/>
                    <a:gd name="T29" fmla="*/ 959 h 964"/>
                    <a:gd name="T30" fmla="*/ 790 w 1707"/>
                    <a:gd name="T31" fmla="*/ 957 h 964"/>
                    <a:gd name="T32" fmla="*/ 711 w 1707"/>
                    <a:gd name="T33" fmla="*/ 944 h 964"/>
                    <a:gd name="T34" fmla="*/ 621 w 1707"/>
                    <a:gd name="T35" fmla="*/ 924 h 964"/>
                    <a:gd name="T36" fmla="*/ 533 w 1707"/>
                    <a:gd name="T37" fmla="*/ 906 h 964"/>
                    <a:gd name="T38" fmla="*/ 459 w 1707"/>
                    <a:gd name="T39" fmla="*/ 866 h 964"/>
                    <a:gd name="T40" fmla="*/ 386 w 1707"/>
                    <a:gd name="T41" fmla="*/ 827 h 964"/>
                    <a:gd name="T42" fmla="*/ 325 w 1707"/>
                    <a:gd name="T43" fmla="*/ 789 h 964"/>
                    <a:gd name="T44" fmla="*/ 252 w 1707"/>
                    <a:gd name="T45" fmla="*/ 728 h 964"/>
                    <a:gd name="T46" fmla="*/ 198 w 1707"/>
                    <a:gd name="T47" fmla="*/ 662 h 964"/>
                    <a:gd name="T48" fmla="*/ 157 w 1707"/>
                    <a:gd name="T49" fmla="*/ 601 h 964"/>
                    <a:gd name="T50" fmla="*/ 115 w 1707"/>
                    <a:gd name="T51" fmla="*/ 546 h 964"/>
                    <a:gd name="T52" fmla="*/ 69 w 1707"/>
                    <a:gd name="T53" fmla="*/ 443 h 964"/>
                    <a:gd name="T54" fmla="*/ 50 w 1707"/>
                    <a:gd name="T55" fmla="*/ 403 h 964"/>
                    <a:gd name="T56" fmla="*/ 22 w 1707"/>
                    <a:gd name="T57" fmla="*/ 278 h 964"/>
                    <a:gd name="T58" fmla="*/ 8 w 1707"/>
                    <a:gd name="T59" fmla="*/ 186 h 964"/>
                    <a:gd name="T60" fmla="*/ 4 w 1707"/>
                    <a:gd name="T61" fmla="*/ 29 h 964"/>
                    <a:gd name="T62" fmla="*/ 18 w 1707"/>
                    <a:gd name="T63" fmla="*/ 126 h 964"/>
                    <a:gd name="T64" fmla="*/ 27 w 1707"/>
                    <a:gd name="T65" fmla="*/ 208 h 964"/>
                    <a:gd name="T66" fmla="*/ 38 w 1707"/>
                    <a:gd name="T67" fmla="*/ 285 h 964"/>
                    <a:gd name="T68" fmla="*/ 63 w 1707"/>
                    <a:gd name="T69" fmla="*/ 386 h 964"/>
                    <a:gd name="T70" fmla="*/ 103 w 1707"/>
                    <a:gd name="T71" fmla="*/ 486 h 964"/>
                    <a:gd name="T72" fmla="*/ 159 w 1707"/>
                    <a:gd name="T73" fmla="*/ 582 h 964"/>
                    <a:gd name="T74" fmla="*/ 208 w 1707"/>
                    <a:gd name="T75" fmla="*/ 647 h 964"/>
                    <a:gd name="T76" fmla="*/ 269 w 1707"/>
                    <a:gd name="T77" fmla="*/ 723 h 964"/>
                    <a:gd name="T78" fmla="*/ 340 w 1707"/>
                    <a:gd name="T79" fmla="*/ 785 h 964"/>
                    <a:gd name="T80" fmla="*/ 414 w 1707"/>
                    <a:gd name="T81" fmla="*/ 824 h 964"/>
                    <a:gd name="T82" fmla="*/ 506 w 1707"/>
                    <a:gd name="T83" fmla="*/ 857 h 964"/>
                    <a:gd name="T84" fmla="*/ 594 w 1707"/>
                    <a:gd name="T85" fmla="*/ 885 h 964"/>
                    <a:gd name="T86" fmla="*/ 684 w 1707"/>
                    <a:gd name="T87" fmla="*/ 909 h 964"/>
                    <a:gd name="T88" fmla="*/ 775 w 1707"/>
                    <a:gd name="T89" fmla="*/ 920 h 964"/>
                    <a:gd name="T90" fmla="*/ 907 w 1707"/>
                    <a:gd name="T91" fmla="*/ 926 h 964"/>
                    <a:gd name="T92" fmla="*/ 1058 w 1707"/>
                    <a:gd name="T93" fmla="*/ 901 h 964"/>
                    <a:gd name="T94" fmla="*/ 1165 w 1707"/>
                    <a:gd name="T95" fmla="*/ 867 h 964"/>
                    <a:gd name="T96" fmla="*/ 1261 w 1707"/>
                    <a:gd name="T97" fmla="*/ 814 h 964"/>
                    <a:gd name="T98" fmla="*/ 1324 w 1707"/>
                    <a:gd name="T99" fmla="*/ 766 h 964"/>
                    <a:gd name="T100" fmla="*/ 1400 w 1707"/>
                    <a:gd name="T101" fmla="*/ 705 h 964"/>
                    <a:gd name="T102" fmla="*/ 1481 w 1707"/>
                    <a:gd name="T103" fmla="*/ 623 h 964"/>
                    <a:gd name="T104" fmla="*/ 1534 w 1707"/>
                    <a:gd name="T105" fmla="*/ 545 h 964"/>
                    <a:gd name="T106" fmla="*/ 1581 w 1707"/>
                    <a:gd name="T107" fmla="*/ 456 h 964"/>
                    <a:gd name="T108" fmla="*/ 1637 w 1707"/>
                    <a:gd name="T109" fmla="*/ 332 h 964"/>
                    <a:gd name="T110" fmla="*/ 1657 w 1707"/>
                    <a:gd name="T111" fmla="*/ 262 h 964"/>
                    <a:gd name="T112" fmla="*/ 1669 w 1707"/>
                    <a:gd name="T113" fmla="*/ 177 h 964"/>
                    <a:gd name="T114" fmla="*/ 1672 w 1707"/>
                    <a:gd name="T115" fmla="*/ 56 h 964"/>
                    <a:gd name="T116" fmla="*/ 1677 w 1707"/>
                    <a:gd name="T117" fmla="*/ 0 h 964"/>
                    <a:gd name="T118" fmla="*/ 1691 w 1707"/>
                    <a:gd name="T119" fmla="*/ 43 h 964"/>
                    <a:gd name="T120" fmla="*/ 1703 w 1707"/>
                    <a:gd name="T121" fmla="*/ 93 h 964"/>
                    <a:gd name="T122" fmla="*/ 1704 w 1707"/>
                    <a:gd name="T123" fmla="*/ 170 h 964"/>
                    <a:gd name="T124" fmla="*/ 1686 w 1707"/>
                    <a:gd name="T125" fmla="*/ 2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07" h="964">
                      <a:moveTo>
                        <a:pt x="1692" y="201"/>
                      </a:moveTo>
                      <a:lnTo>
                        <a:pt x="1692" y="201"/>
                      </a:lnTo>
                      <a:lnTo>
                        <a:pt x="1692" y="203"/>
                      </a:lnTo>
                      <a:lnTo>
                        <a:pt x="1693" y="203"/>
                      </a:lnTo>
                      <a:lnTo>
                        <a:pt x="1694" y="201"/>
                      </a:lnTo>
                      <a:lnTo>
                        <a:pt x="1696" y="201"/>
                      </a:lnTo>
                      <a:lnTo>
                        <a:pt x="1696" y="201"/>
                      </a:lnTo>
                      <a:lnTo>
                        <a:pt x="1698" y="200"/>
                      </a:lnTo>
                      <a:lnTo>
                        <a:pt x="1699" y="200"/>
                      </a:lnTo>
                      <a:lnTo>
                        <a:pt x="1700" y="201"/>
                      </a:lnTo>
                      <a:lnTo>
                        <a:pt x="1701" y="201"/>
                      </a:lnTo>
                      <a:lnTo>
                        <a:pt x="1701" y="201"/>
                      </a:lnTo>
                      <a:lnTo>
                        <a:pt x="1701" y="205"/>
                      </a:lnTo>
                      <a:lnTo>
                        <a:pt x="1699" y="207"/>
                      </a:lnTo>
                      <a:lnTo>
                        <a:pt x="1698" y="209"/>
                      </a:lnTo>
                      <a:lnTo>
                        <a:pt x="1695" y="209"/>
                      </a:lnTo>
                      <a:lnTo>
                        <a:pt x="1690" y="210"/>
                      </a:lnTo>
                      <a:lnTo>
                        <a:pt x="1685" y="208"/>
                      </a:lnTo>
                      <a:lnTo>
                        <a:pt x="1685" y="208"/>
                      </a:lnTo>
                      <a:lnTo>
                        <a:pt x="1685" y="216"/>
                      </a:lnTo>
                      <a:lnTo>
                        <a:pt x="1686" y="219"/>
                      </a:lnTo>
                      <a:lnTo>
                        <a:pt x="1687" y="221"/>
                      </a:lnTo>
                      <a:lnTo>
                        <a:pt x="1687" y="221"/>
                      </a:lnTo>
                      <a:lnTo>
                        <a:pt x="1688" y="224"/>
                      </a:lnTo>
                      <a:lnTo>
                        <a:pt x="1687" y="226"/>
                      </a:lnTo>
                      <a:lnTo>
                        <a:pt x="1685" y="228"/>
                      </a:lnTo>
                      <a:lnTo>
                        <a:pt x="1683" y="229"/>
                      </a:lnTo>
                      <a:lnTo>
                        <a:pt x="1682" y="229"/>
                      </a:lnTo>
                      <a:lnTo>
                        <a:pt x="1681" y="231"/>
                      </a:lnTo>
                      <a:lnTo>
                        <a:pt x="1681" y="231"/>
                      </a:lnTo>
                      <a:lnTo>
                        <a:pt x="1682" y="232"/>
                      </a:lnTo>
                      <a:lnTo>
                        <a:pt x="1683" y="233"/>
                      </a:lnTo>
                      <a:lnTo>
                        <a:pt x="1687" y="233"/>
                      </a:lnTo>
                      <a:lnTo>
                        <a:pt x="1687" y="233"/>
                      </a:lnTo>
                      <a:lnTo>
                        <a:pt x="1688" y="240"/>
                      </a:lnTo>
                      <a:lnTo>
                        <a:pt x="1689" y="248"/>
                      </a:lnTo>
                      <a:lnTo>
                        <a:pt x="1692" y="262"/>
                      </a:lnTo>
                      <a:lnTo>
                        <a:pt x="1692" y="262"/>
                      </a:lnTo>
                      <a:lnTo>
                        <a:pt x="1689" y="265"/>
                      </a:lnTo>
                      <a:lnTo>
                        <a:pt x="1688" y="267"/>
                      </a:lnTo>
                      <a:lnTo>
                        <a:pt x="1685" y="267"/>
                      </a:lnTo>
                      <a:lnTo>
                        <a:pt x="1685" y="267"/>
                      </a:lnTo>
                      <a:lnTo>
                        <a:pt x="1685" y="271"/>
                      </a:lnTo>
                      <a:lnTo>
                        <a:pt x="1686" y="276"/>
                      </a:lnTo>
                      <a:lnTo>
                        <a:pt x="1685" y="278"/>
                      </a:lnTo>
                      <a:lnTo>
                        <a:pt x="1685" y="279"/>
                      </a:lnTo>
                      <a:lnTo>
                        <a:pt x="1683" y="280"/>
                      </a:lnTo>
                      <a:lnTo>
                        <a:pt x="1681" y="280"/>
                      </a:lnTo>
                      <a:lnTo>
                        <a:pt x="1681" y="280"/>
                      </a:lnTo>
                      <a:lnTo>
                        <a:pt x="1681" y="282"/>
                      </a:lnTo>
                      <a:lnTo>
                        <a:pt x="1682" y="284"/>
                      </a:lnTo>
                      <a:lnTo>
                        <a:pt x="1685" y="285"/>
                      </a:lnTo>
                      <a:lnTo>
                        <a:pt x="1685" y="285"/>
                      </a:lnTo>
                      <a:lnTo>
                        <a:pt x="1683" y="289"/>
                      </a:lnTo>
                      <a:lnTo>
                        <a:pt x="1679" y="291"/>
                      </a:lnTo>
                      <a:lnTo>
                        <a:pt x="1679" y="291"/>
                      </a:lnTo>
                      <a:lnTo>
                        <a:pt x="1679" y="293"/>
                      </a:lnTo>
                      <a:lnTo>
                        <a:pt x="1680" y="295"/>
                      </a:lnTo>
                      <a:lnTo>
                        <a:pt x="1680" y="296"/>
                      </a:lnTo>
                      <a:lnTo>
                        <a:pt x="1681" y="298"/>
                      </a:lnTo>
                      <a:lnTo>
                        <a:pt x="1681" y="298"/>
                      </a:lnTo>
                      <a:lnTo>
                        <a:pt x="1679" y="298"/>
                      </a:lnTo>
                      <a:lnTo>
                        <a:pt x="1679" y="299"/>
                      </a:lnTo>
                      <a:lnTo>
                        <a:pt x="1679" y="300"/>
                      </a:lnTo>
                      <a:lnTo>
                        <a:pt x="1679" y="300"/>
                      </a:lnTo>
                      <a:lnTo>
                        <a:pt x="1680" y="302"/>
                      </a:lnTo>
                      <a:lnTo>
                        <a:pt x="1679" y="303"/>
                      </a:lnTo>
                      <a:lnTo>
                        <a:pt x="1678" y="306"/>
                      </a:lnTo>
                      <a:lnTo>
                        <a:pt x="1677" y="309"/>
                      </a:lnTo>
                      <a:lnTo>
                        <a:pt x="1677" y="309"/>
                      </a:lnTo>
                      <a:lnTo>
                        <a:pt x="1678" y="311"/>
                      </a:lnTo>
                      <a:lnTo>
                        <a:pt x="1678" y="312"/>
                      </a:lnTo>
                      <a:lnTo>
                        <a:pt x="1679" y="312"/>
                      </a:lnTo>
                      <a:lnTo>
                        <a:pt x="1679" y="312"/>
                      </a:lnTo>
                      <a:lnTo>
                        <a:pt x="1678" y="313"/>
                      </a:lnTo>
                      <a:lnTo>
                        <a:pt x="1677" y="314"/>
                      </a:lnTo>
                      <a:lnTo>
                        <a:pt x="1674" y="316"/>
                      </a:lnTo>
                      <a:lnTo>
                        <a:pt x="1674" y="316"/>
                      </a:lnTo>
                      <a:lnTo>
                        <a:pt x="1673" y="318"/>
                      </a:lnTo>
                      <a:lnTo>
                        <a:pt x="1674" y="320"/>
                      </a:lnTo>
                      <a:lnTo>
                        <a:pt x="1674" y="322"/>
                      </a:lnTo>
                      <a:lnTo>
                        <a:pt x="1674" y="325"/>
                      </a:lnTo>
                      <a:lnTo>
                        <a:pt x="1674" y="325"/>
                      </a:lnTo>
                      <a:lnTo>
                        <a:pt x="1671" y="326"/>
                      </a:lnTo>
                      <a:lnTo>
                        <a:pt x="1669" y="327"/>
                      </a:lnTo>
                      <a:lnTo>
                        <a:pt x="1669" y="327"/>
                      </a:lnTo>
                      <a:lnTo>
                        <a:pt x="1668" y="332"/>
                      </a:lnTo>
                      <a:lnTo>
                        <a:pt x="1667" y="338"/>
                      </a:lnTo>
                      <a:lnTo>
                        <a:pt x="1667" y="338"/>
                      </a:lnTo>
                      <a:lnTo>
                        <a:pt x="1664" y="340"/>
                      </a:lnTo>
                      <a:lnTo>
                        <a:pt x="1661" y="340"/>
                      </a:lnTo>
                      <a:lnTo>
                        <a:pt x="1661" y="340"/>
                      </a:lnTo>
                      <a:lnTo>
                        <a:pt x="1661" y="346"/>
                      </a:lnTo>
                      <a:lnTo>
                        <a:pt x="1660" y="350"/>
                      </a:lnTo>
                      <a:lnTo>
                        <a:pt x="1658" y="352"/>
                      </a:lnTo>
                      <a:lnTo>
                        <a:pt x="1653" y="354"/>
                      </a:lnTo>
                      <a:lnTo>
                        <a:pt x="1653" y="354"/>
                      </a:lnTo>
                      <a:lnTo>
                        <a:pt x="1655" y="357"/>
                      </a:lnTo>
                      <a:lnTo>
                        <a:pt x="1658" y="358"/>
                      </a:lnTo>
                      <a:lnTo>
                        <a:pt x="1663" y="360"/>
                      </a:lnTo>
                      <a:lnTo>
                        <a:pt x="1663" y="360"/>
                      </a:lnTo>
                      <a:lnTo>
                        <a:pt x="1660" y="368"/>
                      </a:lnTo>
                      <a:lnTo>
                        <a:pt x="1655" y="374"/>
                      </a:lnTo>
                      <a:lnTo>
                        <a:pt x="1654" y="377"/>
                      </a:lnTo>
                      <a:lnTo>
                        <a:pt x="1653" y="381"/>
                      </a:lnTo>
                      <a:lnTo>
                        <a:pt x="1654" y="386"/>
                      </a:lnTo>
                      <a:lnTo>
                        <a:pt x="1657" y="390"/>
                      </a:lnTo>
                      <a:lnTo>
                        <a:pt x="1657" y="390"/>
                      </a:lnTo>
                      <a:lnTo>
                        <a:pt x="1652" y="391"/>
                      </a:lnTo>
                      <a:lnTo>
                        <a:pt x="1649" y="393"/>
                      </a:lnTo>
                      <a:lnTo>
                        <a:pt x="1645" y="399"/>
                      </a:lnTo>
                      <a:lnTo>
                        <a:pt x="1645" y="399"/>
                      </a:lnTo>
                      <a:lnTo>
                        <a:pt x="1645" y="412"/>
                      </a:lnTo>
                      <a:lnTo>
                        <a:pt x="1645" y="412"/>
                      </a:lnTo>
                      <a:lnTo>
                        <a:pt x="1645" y="415"/>
                      </a:lnTo>
                      <a:lnTo>
                        <a:pt x="1644" y="417"/>
                      </a:lnTo>
                      <a:lnTo>
                        <a:pt x="1642" y="418"/>
                      </a:lnTo>
                      <a:lnTo>
                        <a:pt x="1641" y="421"/>
                      </a:lnTo>
                      <a:lnTo>
                        <a:pt x="1641" y="421"/>
                      </a:lnTo>
                      <a:lnTo>
                        <a:pt x="1641" y="423"/>
                      </a:lnTo>
                      <a:lnTo>
                        <a:pt x="1641" y="425"/>
                      </a:lnTo>
                      <a:lnTo>
                        <a:pt x="1641" y="425"/>
                      </a:lnTo>
                      <a:lnTo>
                        <a:pt x="1639" y="425"/>
                      </a:lnTo>
                      <a:lnTo>
                        <a:pt x="1636" y="425"/>
                      </a:lnTo>
                      <a:lnTo>
                        <a:pt x="1636" y="425"/>
                      </a:lnTo>
                      <a:lnTo>
                        <a:pt x="1636" y="428"/>
                      </a:lnTo>
                      <a:lnTo>
                        <a:pt x="1636" y="431"/>
                      </a:lnTo>
                      <a:lnTo>
                        <a:pt x="1636" y="431"/>
                      </a:lnTo>
                      <a:lnTo>
                        <a:pt x="1634" y="432"/>
                      </a:lnTo>
                      <a:lnTo>
                        <a:pt x="1634" y="433"/>
                      </a:lnTo>
                      <a:lnTo>
                        <a:pt x="1634" y="435"/>
                      </a:lnTo>
                      <a:lnTo>
                        <a:pt x="1633" y="437"/>
                      </a:lnTo>
                      <a:lnTo>
                        <a:pt x="1633" y="437"/>
                      </a:lnTo>
                      <a:lnTo>
                        <a:pt x="1629" y="439"/>
                      </a:lnTo>
                      <a:lnTo>
                        <a:pt x="1629" y="439"/>
                      </a:lnTo>
                      <a:lnTo>
                        <a:pt x="1629" y="440"/>
                      </a:lnTo>
                      <a:lnTo>
                        <a:pt x="1630" y="441"/>
                      </a:lnTo>
                      <a:lnTo>
                        <a:pt x="1632" y="443"/>
                      </a:lnTo>
                      <a:lnTo>
                        <a:pt x="1633" y="445"/>
                      </a:lnTo>
                      <a:lnTo>
                        <a:pt x="1634" y="447"/>
                      </a:lnTo>
                      <a:lnTo>
                        <a:pt x="1633" y="449"/>
                      </a:lnTo>
                      <a:lnTo>
                        <a:pt x="1633" y="449"/>
                      </a:lnTo>
                      <a:lnTo>
                        <a:pt x="1631" y="450"/>
                      </a:lnTo>
                      <a:lnTo>
                        <a:pt x="1628" y="451"/>
                      </a:lnTo>
                      <a:lnTo>
                        <a:pt x="1626" y="452"/>
                      </a:lnTo>
                      <a:lnTo>
                        <a:pt x="1623" y="453"/>
                      </a:lnTo>
                      <a:lnTo>
                        <a:pt x="1623" y="453"/>
                      </a:lnTo>
                      <a:lnTo>
                        <a:pt x="1625" y="457"/>
                      </a:lnTo>
                      <a:lnTo>
                        <a:pt x="1625" y="463"/>
                      </a:lnTo>
                      <a:lnTo>
                        <a:pt x="1625" y="463"/>
                      </a:lnTo>
                      <a:lnTo>
                        <a:pt x="1621" y="464"/>
                      </a:lnTo>
                      <a:lnTo>
                        <a:pt x="1619" y="465"/>
                      </a:lnTo>
                      <a:lnTo>
                        <a:pt x="1619" y="469"/>
                      </a:lnTo>
                      <a:lnTo>
                        <a:pt x="1618" y="472"/>
                      </a:lnTo>
                      <a:lnTo>
                        <a:pt x="1618" y="475"/>
                      </a:lnTo>
                      <a:lnTo>
                        <a:pt x="1617" y="478"/>
                      </a:lnTo>
                      <a:lnTo>
                        <a:pt x="1615" y="479"/>
                      </a:lnTo>
                      <a:lnTo>
                        <a:pt x="1611" y="479"/>
                      </a:lnTo>
                      <a:lnTo>
                        <a:pt x="1611" y="479"/>
                      </a:lnTo>
                      <a:lnTo>
                        <a:pt x="1612" y="485"/>
                      </a:lnTo>
                      <a:lnTo>
                        <a:pt x="1613" y="490"/>
                      </a:lnTo>
                      <a:lnTo>
                        <a:pt x="1615" y="494"/>
                      </a:lnTo>
                      <a:lnTo>
                        <a:pt x="1613" y="500"/>
                      </a:lnTo>
                      <a:lnTo>
                        <a:pt x="1613" y="500"/>
                      </a:lnTo>
                      <a:lnTo>
                        <a:pt x="1611" y="500"/>
                      </a:lnTo>
                      <a:lnTo>
                        <a:pt x="1610" y="499"/>
                      </a:lnTo>
                      <a:lnTo>
                        <a:pt x="1608" y="497"/>
                      </a:lnTo>
                      <a:lnTo>
                        <a:pt x="1606" y="496"/>
                      </a:lnTo>
                      <a:lnTo>
                        <a:pt x="1604" y="495"/>
                      </a:lnTo>
                      <a:lnTo>
                        <a:pt x="1602" y="495"/>
                      </a:lnTo>
                      <a:lnTo>
                        <a:pt x="1602" y="495"/>
                      </a:lnTo>
                      <a:lnTo>
                        <a:pt x="1601" y="496"/>
                      </a:lnTo>
                      <a:lnTo>
                        <a:pt x="1601" y="497"/>
                      </a:lnTo>
                      <a:lnTo>
                        <a:pt x="1602" y="498"/>
                      </a:lnTo>
                      <a:lnTo>
                        <a:pt x="1602" y="500"/>
                      </a:lnTo>
                      <a:lnTo>
                        <a:pt x="1602" y="500"/>
                      </a:lnTo>
                      <a:lnTo>
                        <a:pt x="1600" y="501"/>
                      </a:lnTo>
                      <a:lnTo>
                        <a:pt x="1598" y="502"/>
                      </a:lnTo>
                      <a:lnTo>
                        <a:pt x="1598" y="502"/>
                      </a:lnTo>
                      <a:lnTo>
                        <a:pt x="1597" y="505"/>
                      </a:lnTo>
                      <a:lnTo>
                        <a:pt x="1596" y="509"/>
                      </a:lnTo>
                      <a:lnTo>
                        <a:pt x="1596" y="509"/>
                      </a:lnTo>
                      <a:lnTo>
                        <a:pt x="1591" y="511"/>
                      </a:lnTo>
                      <a:lnTo>
                        <a:pt x="1591" y="511"/>
                      </a:lnTo>
                      <a:lnTo>
                        <a:pt x="1591" y="513"/>
                      </a:lnTo>
                      <a:lnTo>
                        <a:pt x="1591" y="513"/>
                      </a:lnTo>
                      <a:lnTo>
                        <a:pt x="1593" y="513"/>
                      </a:lnTo>
                      <a:lnTo>
                        <a:pt x="1593" y="513"/>
                      </a:lnTo>
                      <a:lnTo>
                        <a:pt x="1591" y="524"/>
                      </a:lnTo>
                      <a:lnTo>
                        <a:pt x="1591" y="524"/>
                      </a:lnTo>
                      <a:lnTo>
                        <a:pt x="1589" y="529"/>
                      </a:lnTo>
                      <a:lnTo>
                        <a:pt x="1586" y="534"/>
                      </a:lnTo>
                      <a:lnTo>
                        <a:pt x="1586" y="534"/>
                      </a:lnTo>
                      <a:lnTo>
                        <a:pt x="1587" y="536"/>
                      </a:lnTo>
                      <a:lnTo>
                        <a:pt x="1588" y="538"/>
                      </a:lnTo>
                      <a:lnTo>
                        <a:pt x="1589" y="539"/>
                      </a:lnTo>
                      <a:lnTo>
                        <a:pt x="1591" y="540"/>
                      </a:lnTo>
                      <a:lnTo>
                        <a:pt x="1591" y="540"/>
                      </a:lnTo>
                      <a:lnTo>
                        <a:pt x="1590" y="541"/>
                      </a:lnTo>
                      <a:lnTo>
                        <a:pt x="1589" y="542"/>
                      </a:lnTo>
                      <a:lnTo>
                        <a:pt x="1588" y="542"/>
                      </a:lnTo>
                      <a:lnTo>
                        <a:pt x="1586" y="542"/>
                      </a:lnTo>
                      <a:lnTo>
                        <a:pt x="1586" y="542"/>
                      </a:lnTo>
                      <a:lnTo>
                        <a:pt x="1586" y="544"/>
                      </a:lnTo>
                      <a:lnTo>
                        <a:pt x="1586" y="548"/>
                      </a:lnTo>
                      <a:lnTo>
                        <a:pt x="1585" y="551"/>
                      </a:lnTo>
                      <a:lnTo>
                        <a:pt x="1584" y="551"/>
                      </a:lnTo>
                      <a:lnTo>
                        <a:pt x="1582" y="552"/>
                      </a:lnTo>
                      <a:lnTo>
                        <a:pt x="1582" y="552"/>
                      </a:lnTo>
                      <a:lnTo>
                        <a:pt x="1582" y="555"/>
                      </a:lnTo>
                      <a:lnTo>
                        <a:pt x="1580" y="558"/>
                      </a:lnTo>
                      <a:lnTo>
                        <a:pt x="1578" y="560"/>
                      </a:lnTo>
                      <a:lnTo>
                        <a:pt x="1574" y="560"/>
                      </a:lnTo>
                      <a:lnTo>
                        <a:pt x="1574" y="560"/>
                      </a:lnTo>
                      <a:lnTo>
                        <a:pt x="1575" y="558"/>
                      </a:lnTo>
                      <a:lnTo>
                        <a:pt x="1577" y="557"/>
                      </a:lnTo>
                      <a:lnTo>
                        <a:pt x="1577" y="556"/>
                      </a:lnTo>
                      <a:lnTo>
                        <a:pt x="1576" y="554"/>
                      </a:lnTo>
                      <a:lnTo>
                        <a:pt x="1576" y="554"/>
                      </a:lnTo>
                      <a:lnTo>
                        <a:pt x="1572" y="555"/>
                      </a:lnTo>
                      <a:lnTo>
                        <a:pt x="1570" y="557"/>
                      </a:lnTo>
                      <a:lnTo>
                        <a:pt x="1567" y="562"/>
                      </a:lnTo>
                      <a:lnTo>
                        <a:pt x="1565" y="564"/>
                      </a:lnTo>
                      <a:lnTo>
                        <a:pt x="1564" y="566"/>
                      </a:lnTo>
                      <a:lnTo>
                        <a:pt x="1561" y="569"/>
                      </a:lnTo>
                      <a:lnTo>
                        <a:pt x="1558" y="570"/>
                      </a:lnTo>
                      <a:lnTo>
                        <a:pt x="1558" y="570"/>
                      </a:lnTo>
                      <a:lnTo>
                        <a:pt x="1558" y="573"/>
                      </a:lnTo>
                      <a:lnTo>
                        <a:pt x="1556" y="575"/>
                      </a:lnTo>
                      <a:lnTo>
                        <a:pt x="1555" y="577"/>
                      </a:lnTo>
                      <a:lnTo>
                        <a:pt x="1556" y="580"/>
                      </a:lnTo>
                      <a:lnTo>
                        <a:pt x="1556" y="580"/>
                      </a:lnTo>
                      <a:lnTo>
                        <a:pt x="1554" y="582"/>
                      </a:lnTo>
                      <a:lnTo>
                        <a:pt x="1551" y="582"/>
                      </a:lnTo>
                      <a:lnTo>
                        <a:pt x="1548" y="580"/>
                      </a:lnTo>
                      <a:lnTo>
                        <a:pt x="1548" y="580"/>
                      </a:lnTo>
                      <a:lnTo>
                        <a:pt x="1548" y="584"/>
                      </a:lnTo>
                      <a:lnTo>
                        <a:pt x="1548" y="587"/>
                      </a:lnTo>
                      <a:lnTo>
                        <a:pt x="1547" y="590"/>
                      </a:lnTo>
                      <a:lnTo>
                        <a:pt x="1546" y="592"/>
                      </a:lnTo>
                      <a:lnTo>
                        <a:pt x="1542" y="594"/>
                      </a:lnTo>
                      <a:lnTo>
                        <a:pt x="1538" y="596"/>
                      </a:lnTo>
                      <a:lnTo>
                        <a:pt x="1538" y="596"/>
                      </a:lnTo>
                      <a:lnTo>
                        <a:pt x="1537" y="601"/>
                      </a:lnTo>
                      <a:lnTo>
                        <a:pt x="1536" y="605"/>
                      </a:lnTo>
                      <a:lnTo>
                        <a:pt x="1534" y="610"/>
                      </a:lnTo>
                      <a:lnTo>
                        <a:pt x="1533" y="614"/>
                      </a:lnTo>
                      <a:lnTo>
                        <a:pt x="1533" y="614"/>
                      </a:lnTo>
                      <a:lnTo>
                        <a:pt x="1531" y="615"/>
                      </a:lnTo>
                      <a:lnTo>
                        <a:pt x="1530" y="615"/>
                      </a:lnTo>
                      <a:lnTo>
                        <a:pt x="1528" y="618"/>
                      </a:lnTo>
                      <a:lnTo>
                        <a:pt x="1527" y="620"/>
                      </a:lnTo>
                      <a:lnTo>
                        <a:pt x="1526" y="621"/>
                      </a:lnTo>
                      <a:lnTo>
                        <a:pt x="1524" y="621"/>
                      </a:lnTo>
                      <a:lnTo>
                        <a:pt x="1524" y="621"/>
                      </a:lnTo>
                      <a:lnTo>
                        <a:pt x="1524" y="624"/>
                      </a:lnTo>
                      <a:lnTo>
                        <a:pt x="1524" y="626"/>
                      </a:lnTo>
                      <a:lnTo>
                        <a:pt x="1521" y="630"/>
                      </a:lnTo>
                      <a:lnTo>
                        <a:pt x="1518" y="632"/>
                      </a:lnTo>
                      <a:lnTo>
                        <a:pt x="1517" y="634"/>
                      </a:lnTo>
                      <a:lnTo>
                        <a:pt x="1517" y="637"/>
                      </a:lnTo>
                      <a:lnTo>
                        <a:pt x="1517" y="637"/>
                      </a:lnTo>
                      <a:lnTo>
                        <a:pt x="1511" y="637"/>
                      </a:lnTo>
                      <a:lnTo>
                        <a:pt x="1507" y="639"/>
                      </a:lnTo>
                      <a:lnTo>
                        <a:pt x="1503" y="641"/>
                      </a:lnTo>
                      <a:lnTo>
                        <a:pt x="1499" y="643"/>
                      </a:lnTo>
                      <a:lnTo>
                        <a:pt x="1499" y="643"/>
                      </a:lnTo>
                      <a:lnTo>
                        <a:pt x="1500" y="646"/>
                      </a:lnTo>
                      <a:lnTo>
                        <a:pt x="1500" y="648"/>
                      </a:lnTo>
                      <a:lnTo>
                        <a:pt x="1499" y="652"/>
                      </a:lnTo>
                      <a:lnTo>
                        <a:pt x="1498" y="654"/>
                      </a:lnTo>
                      <a:lnTo>
                        <a:pt x="1498" y="656"/>
                      </a:lnTo>
                      <a:lnTo>
                        <a:pt x="1499" y="659"/>
                      </a:lnTo>
                      <a:lnTo>
                        <a:pt x="1499" y="659"/>
                      </a:lnTo>
                      <a:lnTo>
                        <a:pt x="1497" y="659"/>
                      </a:lnTo>
                      <a:lnTo>
                        <a:pt x="1496" y="658"/>
                      </a:lnTo>
                      <a:lnTo>
                        <a:pt x="1495" y="657"/>
                      </a:lnTo>
                      <a:lnTo>
                        <a:pt x="1493" y="657"/>
                      </a:lnTo>
                      <a:lnTo>
                        <a:pt x="1493" y="657"/>
                      </a:lnTo>
                      <a:lnTo>
                        <a:pt x="1490" y="658"/>
                      </a:lnTo>
                      <a:lnTo>
                        <a:pt x="1489" y="660"/>
                      </a:lnTo>
                      <a:lnTo>
                        <a:pt x="1488" y="665"/>
                      </a:lnTo>
                      <a:lnTo>
                        <a:pt x="1488" y="679"/>
                      </a:lnTo>
                      <a:lnTo>
                        <a:pt x="1488" y="679"/>
                      </a:lnTo>
                      <a:lnTo>
                        <a:pt x="1483" y="681"/>
                      </a:lnTo>
                      <a:lnTo>
                        <a:pt x="1479" y="683"/>
                      </a:lnTo>
                      <a:lnTo>
                        <a:pt x="1474" y="685"/>
                      </a:lnTo>
                      <a:lnTo>
                        <a:pt x="1467" y="686"/>
                      </a:lnTo>
                      <a:lnTo>
                        <a:pt x="1467" y="686"/>
                      </a:lnTo>
                      <a:lnTo>
                        <a:pt x="1466" y="686"/>
                      </a:lnTo>
                      <a:lnTo>
                        <a:pt x="1464" y="688"/>
                      </a:lnTo>
                      <a:lnTo>
                        <a:pt x="1463" y="691"/>
                      </a:lnTo>
                      <a:lnTo>
                        <a:pt x="1463" y="693"/>
                      </a:lnTo>
                      <a:lnTo>
                        <a:pt x="1463" y="693"/>
                      </a:lnTo>
                      <a:lnTo>
                        <a:pt x="1461" y="693"/>
                      </a:lnTo>
                      <a:lnTo>
                        <a:pt x="1459" y="694"/>
                      </a:lnTo>
                      <a:lnTo>
                        <a:pt x="1458" y="695"/>
                      </a:lnTo>
                      <a:lnTo>
                        <a:pt x="1457" y="697"/>
                      </a:lnTo>
                      <a:lnTo>
                        <a:pt x="1457" y="697"/>
                      </a:lnTo>
                      <a:lnTo>
                        <a:pt x="1456" y="699"/>
                      </a:lnTo>
                      <a:lnTo>
                        <a:pt x="1457" y="700"/>
                      </a:lnTo>
                      <a:lnTo>
                        <a:pt x="1459" y="701"/>
                      </a:lnTo>
                      <a:lnTo>
                        <a:pt x="1461" y="702"/>
                      </a:lnTo>
                      <a:lnTo>
                        <a:pt x="1462" y="704"/>
                      </a:lnTo>
                      <a:lnTo>
                        <a:pt x="1461" y="706"/>
                      </a:lnTo>
                      <a:lnTo>
                        <a:pt x="1461" y="706"/>
                      </a:lnTo>
                      <a:lnTo>
                        <a:pt x="1447" y="706"/>
                      </a:lnTo>
                      <a:lnTo>
                        <a:pt x="1447" y="706"/>
                      </a:lnTo>
                      <a:lnTo>
                        <a:pt x="1443" y="709"/>
                      </a:lnTo>
                      <a:lnTo>
                        <a:pt x="1439" y="714"/>
                      </a:lnTo>
                      <a:lnTo>
                        <a:pt x="1436" y="718"/>
                      </a:lnTo>
                      <a:lnTo>
                        <a:pt x="1434" y="724"/>
                      </a:lnTo>
                      <a:lnTo>
                        <a:pt x="1434" y="724"/>
                      </a:lnTo>
                      <a:lnTo>
                        <a:pt x="1430" y="725"/>
                      </a:lnTo>
                      <a:lnTo>
                        <a:pt x="1426" y="726"/>
                      </a:lnTo>
                      <a:lnTo>
                        <a:pt x="1423" y="728"/>
                      </a:lnTo>
                      <a:lnTo>
                        <a:pt x="1421" y="728"/>
                      </a:lnTo>
                      <a:lnTo>
                        <a:pt x="1419" y="728"/>
                      </a:lnTo>
                      <a:lnTo>
                        <a:pt x="1419" y="728"/>
                      </a:lnTo>
                      <a:lnTo>
                        <a:pt x="1417" y="729"/>
                      </a:lnTo>
                      <a:lnTo>
                        <a:pt x="1417" y="732"/>
                      </a:lnTo>
                      <a:lnTo>
                        <a:pt x="1416" y="738"/>
                      </a:lnTo>
                      <a:lnTo>
                        <a:pt x="1416" y="738"/>
                      </a:lnTo>
                      <a:lnTo>
                        <a:pt x="1412" y="738"/>
                      </a:lnTo>
                      <a:lnTo>
                        <a:pt x="1407" y="737"/>
                      </a:lnTo>
                      <a:lnTo>
                        <a:pt x="1400" y="735"/>
                      </a:lnTo>
                      <a:lnTo>
                        <a:pt x="1400" y="735"/>
                      </a:lnTo>
                      <a:lnTo>
                        <a:pt x="1398" y="738"/>
                      </a:lnTo>
                      <a:lnTo>
                        <a:pt x="1397" y="741"/>
                      </a:lnTo>
                      <a:lnTo>
                        <a:pt x="1396" y="746"/>
                      </a:lnTo>
                      <a:lnTo>
                        <a:pt x="1396" y="750"/>
                      </a:lnTo>
                      <a:lnTo>
                        <a:pt x="1396" y="750"/>
                      </a:lnTo>
                      <a:lnTo>
                        <a:pt x="1393" y="753"/>
                      </a:lnTo>
                      <a:lnTo>
                        <a:pt x="1391" y="756"/>
                      </a:lnTo>
                      <a:lnTo>
                        <a:pt x="1389" y="759"/>
                      </a:lnTo>
                      <a:lnTo>
                        <a:pt x="1387" y="760"/>
                      </a:lnTo>
                      <a:lnTo>
                        <a:pt x="1385" y="760"/>
                      </a:lnTo>
                      <a:lnTo>
                        <a:pt x="1385" y="760"/>
                      </a:lnTo>
                      <a:lnTo>
                        <a:pt x="1383" y="761"/>
                      </a:lnTo>
                      <a:lnTo>
                        <a:pt x="1383" y="762"/>
                      </a:lnTo>
                      <a:lnTo>
                        <a:pt x="1382" y="766"/>
                      </a:lnTo>
                      <a:lnTo>
                        <a:pt x="1382" y="766"/>
                      </a:lnTo>
                      <a:lnTo>
                        <a:pt x="1376" y="769"/>
                      </a:lnTo>
                      <a:lnTo>
                        <a:pt x="1372" y="772"/>
                      </a:lnTo>
                      <a:lnTo>
                        <a:pt x="1370" y="774"/>
                      </a:lnTo>
                      <a:lnTo>
                        <a:pt x="1370" y="774"/>
                      </a:lnTo>
                      <a:lnTo>
                        <a:pt x="1370" y="782"/>
                      </a:lnTo>
                      <a:lnTo>
                        <a:pt x="1370" y="782"/>
                      </a:lnTo>
                      <a:lnTo>
                        <a:pt x="1358" y="788"/>
                      </a:lnTo>
                      <a:lnTo>
                        <a:pt x="1352" y="792"/>
                      </a:lnTo>
                      <a:lnTo>
                        <a:pt x="1344" y="794"/>
                      </a:lnTo>
                      <a:lnTo>
                        <a:pt x="1344" y="794"/>
                      </a:lnTo>
                      <a:lnTo>
                        <a:pt x="1343" y="795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2" y="800"/>
                      </a:lnTo>
                      <a:lnTo>
                        <a:pt x="1335" y="801"/>
                      </a:lnTo>
                      <a:lnTo>
                        <a:pt x="1329" y="802"/>
                      </a:lnTo>
                      <a:lnTo>
                        <a:pt x="1322" y="804"/>
                      </a:lnTo>
                      <a:lnTo>
                        <a:pt x="1315" y="805"/>
                      </a:lnTo>
                      <a:lnTo>
                        <a:pt x="1315" y="805"/>
                      </a:lnTo>
                      <a:lnTo>
                        <a:pt x="1314" y="806"/>
                      </a:lnTo>
                      <a:lnTo>
                        <a:pt x="1313" y="808"/>
                      </a:lnTo>
                      <a:lnTo>
                        <a:pt x="1313" y="814"/>
                      </a:lnTo>
                      <a:lnTo>
                        <a:pt x="1313" y="817"/>
                      </a:lnTo>
                      <a:lnTo>
                        <a:pt x="1312" y="818"/>
                      </a:lnTo>
                      <a:lnTo>
                        <a:pt x="1310" y="819"/>
                      </a:lnTo>
                      <a:lnTo>
                        <a:pt x="1307" y="818"/>
                      </a:lnTo>
                      <a:lnTo>
                        <a:pt x="1307" y="818"/>
                      </a:lnTo>
                      <a:lnTo>
                        <a:pt x="1308" y="820"/>
                      </a:lnTo>
                      <a:lnTo>
                        <a:pt x="1309" y="820"/>
                      </a:lnTo>
                      <a:lnTo>
                        <a:pt x="1311" y="822"/>
                      </a:lnTo>
                      <a:lnTo>
                        <a:pt x="1313" y="823"/>
                      </a:lnTo>
                      <a:lnTo>
                        <a:pt x="1314" y="825"/>
                      </a:lnTo>
                      <a:lnTo>
                        <a:pt x="1313" y="827"/>
                      </a:lnTo>
                      <a:lnTo>
                        <a:pt x="1313" y="827"/>
                      </a:lnTo>
                      <a:lnTo>
                        <a:pt x="1311" y="827"/>
                      </a:lnTo>
                      <a:lnTo>
                        <a:pt x="1308" y="826"/>
                      </a:lnTo>
                      <a:lnTo>
                        <a:pt x="1304" y="825"/>
                      </a:lnTo>
                      <a:lnTo>
                        <a:pt x="1304" y="825"/>
                      </a:lnTo>
                      <a:lnTo>
                        <a:pt x="1304" y="828"/>
                      </a:lnTo>
                      <a:lnTo>
                        <a:pt x="1303" y="830"/>
                      </a:lnTo>
                      <a:lnTo>
                        <a:pt x="1302" y="831"/>
                      </a:lnTo>
                      <a:lnTo>
                        <a:pt x="1300" y="829"/>
                      </a:lnTo>
                      <a:lnTo>
                        <a:pt x="1300" y="829"/>
                      </a:lnTo>
                      <a:lnTo>
                        <a:pt x="1299" y="835"/>
                      </a:lnTo>
                      <a:lnTo>
                        <a:pt x="1300" y="838"/>
                      </a:lnTo>
                      <a:lnTo>
                        <a:pt x="1302" y="839"/>
                      </a:lnTo>
                      <a:lnTo>
                        <a:pt x="1302" y="839"/>
                      </a:lnTo>
                      <a:lnTo>
                        <a:pt x="1300" y="841"/>
                      </a:lnTo>
                      <a:lnTo>
                        <a:pt x="1297" y="842"/>
                      </a:lnTo>
                      <a:lnTo>
                        <a:pt x="1294" y="844"/>
                      </a:lnTo>
                      <a:lnTo>
                        <a:pt x="1293" y="847"/>
                      </a:lnTo>
                      <a:lnTo>
                        <a:pt x="1293" y="847"/>
                      </a:lnTo>
                      <a:lnTo>
                        <a:pt x="1290" y="847"/>
                      </a:lnTo>
                      <a:lnTo>
                        <a:pt x="1288" y="846"/>
                      </a:lnTo>
                      <a:lnTo>
                        <a:pt x="1286" y="845"/>
                      </a:lnTo>
                      <a:lnTo>
                        <a:pt x="1281" y="845"/>
                      </a:lnTo>
                      <a:lnTo>
                        <a:pt x="1281" y="845"/>
                      </a:lnTo>
                      <a:lnTo>
                        <a:pt x="1274" y="850"/>
                      </a:lnTo>
                      <a:lnTo>
                        <a:pt x="1266" y="856"/>
                      </a:lnTo>
                      <a:lnTo>
                        <a:pt x="1261" y="857"/>
                      </a:lnTo>
                      <a:lnTo>
                        <a:pt x="1256" y="858"/>
                      </a:lnTo>
                      <a:lnTo>
                        <a:pt x="1252" y="858"/>
                      </a:lnTo>
                      <a:lnTo>
                        <a:pt x="1246" y="857"/>
                      </a:lnTo>
                      <a:lnTo>
                        <a:pt x="1246" y="857"/>
                      </a:lnTo>
                      <a:lnTo>
                        <a:pt x="1243" y="858"/>
                      </a:lnTo>
                      <a:lnTo>
                        <a:pt x="1242" y="859"/>
                      </a:lnTo>
                      <a:lnTo>
                        <a:pt x="1242" y="862"/>
                      </a:lnTo>
                      <a:lnTo>
                        <a:pt x="1242" y="865"/>
                      </a:lnTo>
                      <a:lnTo>
                        <a:pt x="1242" y="867"/>
                      </a:lnTo>
                      <a:lnTo>
                        <a:pt x="1241" y="869"/>
                      </a:lnTo>
                      <a:lnTo>
                        <a:pt x="1241" y="869"/>
                      </a:lnTo>
                      <a:lnTo>
                        <a:pt x="1238" y="869"/>
                      </a:lnTo>
                      <a:lnTo>
                        <a:pt x="1234" y="870"/>
                      </a:lnTo>
                      <a:lnTo>
                        <a:pt x="1232" y="869"/>
                      </a:lnTo>
                      <a:lnTo>
                        <a:pt x="1231" y="869"/>
                      </a:lnTo>
                      <a:lnTo>
                        <a:pt x="1230" y="867"/>
                      </a:lnTo>
                      <a:lnTo>
                        <a:pt x="1230" y="867"/>
                      </a:lnTo>
                      <a:lnTo>
                        <a:pt x="1228" y="868"/>
                      </a:lnTo>
                      <a:lnTo>
                        <a:pt x="1226" y="870"/>
                      </a:lnTo>
                      <a:lnTo>
                        <a:pt x="1225" y="874"/>
                      </a:lnTo>
                      <a:lnTo>
                        <a:pt x="1221" y="875"/>
                      </a:lnTo>
                      <a:lnTo>
                        <a:pt x="1221" y="875"/>
                      </a:lnTo>
                      <a:lnTo>
                        <a:pt x="1218" y="875"/>
                      </a:lnTo>
                      <a:lnTo>
                        <a:pt x="1217" y="877"/>
                      </a:lnTo>
                      <a:lnTo>
                        <a:pt x="1217" y="877"/>
                      </a:lnTo>
                      <a:lnTo>
                        <a:pt x="1210" y="880"/>
                      </a:lnTo>
                      <a:lnTo>
                        <a:pt x="1207" y="882"/>
                      </a:lnTo>
                      <a:lnTo>
                        <a:pt x="1206" y="883"/>
                      </a:lnTo>
                      <a:lnTo>
                        <a:pt x="1206" y="885"/>
                      </a:lnTo>
                      <a:lnTo>
                        <a:pt x="1206" y="885"/>
                      </a:lnTo>
                      <a:lnTo>
                        <a:pt x="1200" y="885"/>
                      </a:lnTo>
                      <a:lnTo>
                        <a:pt x="1197" y="886"/>
                      </a:lnTo>
                      <a:lnTo>
                        <a:pt x="1194" y="887"/>
                      </a:lnTo>
                      <a:lnTo>
                        <a:pt x="1190" y="887"/>
                      </a:lnTo>
                      <a:lnTo>
                        <a:pt x="1190" y="887"/>
                      </a:lnTo>
                      <a:lnTo>
                        <a:pt x="1191" y="891"/>
                      </a:lnTo>
                      <a:lnTo>
                        <a:pt x="1192" y="894"/>
                      </a:lnTo>
                      <a:lnTo>
                        <a:pt x="1192" y="896"/>
                      </a:lnTo>
                      <a:lnTo>
                        <a:pt x="1190" y="899"/>
                      </a:lnTo>
                      <a:lnTo>
                        <a:pt x="1190" y="899"/>
                      </a:lnTo>
                      <a:lnTo>
                        <a:pt x="1178" y="899"/>
                      </a:lnTo>
                      <a:lnTo>
                        <a:pt x="1178" y="899"/>
                      </a:lnTo>
                      <a:lnTo>
                        <a:pt x="1176" y="900"/>
                      </a:lnTo>
                      <a:lnTo>
                        <a:pt x="1174" y="902"/>
                      </a:lnTo>
                      <a:lnTo>
                        <a:pt x="1170" y="906"/>
                      </a:lnTo>
                      <a:lnTo>
                        <a:pt x="1170" y="906"/>
                      </a:lnTo>
                      <a:lnTo>
                        <a:pt x="1164" y="905"/>
                      </a:lnTo>
                      <a:lnTo>
                        <a:pt x="1158" y="906"/>
                      </a:lnTo>
                      <a:lnTo>
                        <a:pt x="1154" y="907"/>
                      </a:lnTo>
                      <a:lnTo>
                        <a:pt x="1151" y="909"/>
                      </a:lnTo>
                      <a:lnTo>
                        <a:pt x="1145" y="915"/>
                      </a:lnTo>
                      <a:lnTo>
                        <a:pt x="1142" y="917"/>
                      </a:lnTo>
                      <a:lnTo>
                        <a:pt x="1138" y="919"/>
                      </a:lnTo>
                      <a:lnTo>
                        <a:pt x="1138" y="919"/>
                      </a:lnTo>
                      <a:lnTo>
                        <a:pt x="1135" y="919"/>
                      </a:lnTo>
                      <a:lnTo>
                        <a:pt x="1132" y="918"/>
                      </a:lnTo>
                      <a:lnTo>
                        <a:pt x="1130" y="916"/>
                      </a:lnTo>
                      <a:lnTo>
                        <a:pt x="1127" y="915"/>
                      </a:lnTo>
                      <a:lnTo>
                        <a:pt x="1127" y="915"/>
                      </a:lnTo>
                      <a:lnTo>
                        <a:pt x="1115" y="918"/>
                      </a:lnTo>
                      <a:lnTo>
                        <a:pt x="1103" y="921"/>
                      </a:lnTo>
                      <a:lnTo>
                        <a:pt x="1103" y="921"/>
                      </a:lnTo>
                      <a:lnTo>
                        <a:pt x="1103" y="932"/>
                      </a:lnTo>
                      <a:lnTo>
                        <a:pt x="1103" y="932"/>
                      </a:lnTo>
                      <a:lnTo>
                        <a:pt x="1092" y="935"/>
                      </a:lnTo>
                      <a:lnTo>
                        <a:pt x="1083" y="933"/>
                      </a:lnTo>
                      <a:lnTo>
                        <a:pt x="1074" y="933"/>
                      </a:lnTo>
                      <a:lnTo>
                        <a:pt x="1065" y="935"/>
                      </a:lnTo>
                      <a:lnTo>
                        <a:pt x="1065" y="935"/>
                      </a:lnTo>
                      <a:lnTo>
                        <a:pt x="1065" y="944"/>
                      </a:lnTo>
                      <a:lnTo>
                        <a:pt x="1065" y="944"/>
                      </a:lnTo>
                      <a:lnTo>
                        <a:pt x="1062" y="941"/>
                      </a:lnTo>
                      <a:lnTo>
                        <a:pt x="1060" y="937"/>
                      </a:lnTo>
                      <a:lnTo>
                        <a:pt x="1060" y="937"/>
                      </a:lnTo>
                      <a:lnTo>
                        <a:pt x="1057" y="939"/>
                      </a:lnTo>
                      <a:lnTo>
                        <a:pt x="1054" y="939"/>
                      </a:lnTo>
                      <a:lnTo>
                        <a:pt x="1051" y="939"/>
                      </a:lnTo>
                      <a:lnTo>
                        <a:pt x="1049" y="937"/>
                      </a:lnTo>
                      <a:lnTo>
                        <a:pt x="1049" y="937"/>
                      </a:lnTo>
                      <a:lnTo>
                        <a:pt x="1047" y="938"/>
                      </a:lnTo>
                      <a:lnTo>
                        <a:pt x="1047" y="940"/>
                      </a:lnTo>
                      <a:lnTo>
                        <a:pt x="1047" y="944"/>
                      </a:lnTo>
                      <a:lnTo>
                        <a:pt x="1047" y="944"/>
                      </a:lnTo>
                      <a:lnTo>
                        <a:pt x="1038" y="944"/>
                      </a:lnTo>
                      <a:lnTo>
                        <a:pt x="1034" y="945"/>
                      </a:lnTo>
                      <a:lnTo>
                        <a:pt x="1024" y="946"/>
                      </a:lnTo>
                      <a:lnTo>
                        <a:pt x="1024" y="946"/>
                      </a:lnTo>
                      <a:lnTo>
                        <a:pt x="1023" y="948"/>
                      </a:lnTo>
                      <a:lnTo>
                        <a:pt x="1021" y="949"/>
                      </a:lnTo>
                      <a:lnTo>
                        <a:pt x="1017" y="949"/>
                      </a:lnTo>
                      <a:lnTo>
                        <a:pt x="1014" y="949"/>
                      </a:lnTo>
                      <a:lnTo>
                        <a:pt x="1012" y="950"/>
                      </a:lnTo>
                      <a:lnTo>
                        <a:pt x="1011" y="952"/>
                      </a:lnTo>
                      <a:lnTo>
                        <a:pt x="1011" y="952"/>
                      </a:lnTo>
                      <a:lnTo>
                        <a:pt x="1005" y="951"/>
                      </a:lnTo>
                      <a:lnTo>
                        <a:pt x="1000" y="952"/>
                      </a:lnTo>
                      <a:lnTo>
                        <a:pt x="988" y="955"/>
                      </a:lnTo>
                      <a:lnTo>
                        <a:pt x="988" y="955"/>
                      </a:lnTo>
                      <a:lnTo>
                        <a:pt x="980" y="953"/>
                      </a:lnTo>
                      <a:lnTo>
                        <a:pt x="976" y="951"/>
                      </a:lnTo>
                      <a:lnTo>
                        <a:pt x="975" y="950"/>
                      </a:lnTo>
                      <a:lnTo>
                        <a:pt x="974" y="948"/>
                      </a:lnTo>
                      <a:lnTo>
                        <a:pt x="974" y="948"/>
                      </a:lnTo>
                      <a:lnTo>
                        <a:pt x="971" y="950"/>
                      </a:lnTo>
                      <a:lnTo>
                        <a:pt x="967" y="951"/>
                      </a:lnTo>
                      <a:lnTo>
                        <a:pt x="962" y="951"/>
                      </a:lnTo>
                      <a:lnTo>
                        <a:pt x="957" y="952"/>
                      </a:lnTo>
                      <a:lnTo>
                        <a:pt x="957" y="952"/>
                      </a:lnTo>
                      <a:lnTo>
                        <a:pt x="951" y="955"/>
                      </a:lnTo>
                      <a:lnTo>
                        <a:pt x="948" y="957"/>
                      </a:lnTo>
                      <a:lnTo>
                        <a:pt x="948" y="958"/>
                      </a:lnTo>
                      <a:lnTo>
                        <a:pt x="948" y="960"/>
                      </a:lnTo>
                      <a:lnTo>
                        <a:pt x="948" y="960"/>
                      </a:lnTo>
                      <a:lnTo>
                        <a:pt x="947" y="959"/>
                      </a:lnTo>
                      <a:lnTo>
                        <a:pt x="946" y="956"/>
                      </a:lnTo>
                      <a:lnTo>
                        <a:pt x="945" y="953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2" y="956"/>
                      </a:lnTo>
                      <a:lnTo>
                        <a:pt x="941" y="957"/>
                      </a:lnTo>
                      <a:lnTo>
                        <a:pt x="939" y="958"/>
                      </a:lnTo>
                      <a:lnTo>
                        <a:pt x="939" y="958"/>
                      </a:lnTo>
                      <a:lnTo>
                        <a:pt x="939" y="956"/>
                      </a:lnTo>
                      <a:lnTo>
                        <a:pt x="937" y="955"/>
                      </a:lnTo>
                      <a:lnTo>
                        <a:pt x="937" y="955"/>
                      </a:lnTo>
                      <a:lnTo>
                        <a:pt x="927" y="955"/>
                      </a:lnTo>
                      <a:lnTo>
                        <a:pt x="923" y="953"/>
                      </a:lnTo>
                      <a:lnTo>
                        <a:pt x="919" y="950"/>
                      </a:lnTo>
                      <a:lnTo>
                        <a:pt x="919" y="950"/>
                      </a:lnTo>
                      <a:lnTo>
                        <a:pt x="914" y="952"/>
                      </a:lnTo>
                      <a:lnTo>
                        <a:pt x="910" y="952"/>
                      </a:lnTo>
                      <a:lnTo>
                        <a:pt x="907" y="953"/>
                      </a:lnTo>
                      <a:lnTo>
                        <a:pt x="905" y="953"/>
                      </a:lnTo>
                      <a:lnTo>
                        <a:pt x="903" y="955"/>
                      </a:lnTo>
                      <a:lnTo>
                        <a:pt x="903" y="955"/>
                      </a:lnTo>
                      <a:lnTo>
                        <a:pt x="899" y="957"/>
                      </a:lnTo>
                      <a:lnTo>
                        <a:pt x="897" y="958"/>
                      </a:lnTo>
                      <a:lnTo>
                        <a:pt x="894" y="960"/>
                      </a:lnTo>
                      <a:lnTo>
                        <a:pt x="894" y="960"/>
                      </a:lnTo>
                      <a:lnTo>
                        <a:pt x="881" y="960"/>
                      </a:lnTo>
                      <a:lnTo>
                        <a:pt x="875" y="959"/>
                      </a:lnTo>
                      <a:lnTo>
                        <a:pt x="871" y="959"/>
                      </a:lnTo>
                      <a:lnTo>
                        <a:pt x="869" y="958"/>
                      </a:lnTo>
                      <a:lnTo>
                        <a:pt x="869" y="958"/>
                      </a:lnTo>
                      <a:lnTo>
                        <a:pt x="866" y="959"/>
                      </a:lnTo>
                      <a:lnTo>
                        <a:pt x="863" y="960"/>
                      </a:lnTo>
                      <a:lnTo>
                        <a:pt x="860" y="961"/>
                      </a:lnTo>
                      <a:lnTo>
                        <a:pt x="859" y="962"/>
                      </a:lnTo>
                      <a:lnTo>
                        <a:pt x="859" y="964"/>
                      </a:lnTo>
                      <a:lnTo>
                        <a:pt x="859" y="964"/>
                      </a:lnTo>
                      <a:lnTo>
                        <a:pt x="855" y="961"/>
                      </a:lnTo>
                      <a:lnTo>
                        <a:pt x="851" y="959"/>
                      </a:lnTo>
                      <a:lnTo>
                        <a:pt x="845" y="958"/>
                      </a:lnTo>
                      <a:lnTo>
                        <a:pt x="838" y="958"/>
                      </a:lnTo>
                      <a:lnTo>
                        <a:pt x="838" y="958"/>
                      </a:lnTo>
                      <a:lnTo>
                        <a:pt x="838" y="956"/>
                      </a:lnTo>
                      <a:lnTo>
                        <a:pt x="837" y="956"/>
                      </a:lnTo>
                      <a:lnTo>
                        <a:pt x="836" y="955"/>
                      </a:lnTo>
                      <a:lnTo>
                        <a:pt x="836" y="955"/>
                      </a:lnTo>
                      <a:lnTo>
                        <a:pt x="836" y="957"/>
                      </a:lnTo>
                      <a:lnTo>
                        <a:pt x="835" y="957"/>
                      </a:lnTo>
                      <a:lnTo>
                        <a:pt x="834" y="958"/>
                      </a:lnTo>
                      <a:lnTo>
                        <a:pt x="834" y="958"/>
                      </a:lnTo>
                      <a:lnTo>
                        <a:pt x="834" y="957"/>
                      </a:lnTo>
                      <a:lnTo>
                        <a:pt x="832" y="956"/>
                      </a:lnTo>
                      <a:lnTo>
                        <a:pt x="831" y="955"/>
                      </a:lnTo>
                      <a:lnTo>
                        <a:pt x="831" y="955"/>
                      </a:lnTo>
                      <a:lnTo>
                        <a:pt x="825" y="955"/>
                      </a:lnTo>
                      <a:lnTo>
                        <a:pt x="825" y="955"/>
                      </a:lnTo>
                      <a:lnTo>
                        <a:pt x="821" y="953"/>
                      </a:lnTo>
                      <a:lnTo>
                        <a:pt x="818" y="952"/>
                      </a:lnTo>
                      <a:lnTo>
                        <a:pt x="818" y="952"/>
                      </a:lnTo>
                      <a:lnTo>
                        <a:pt x="815" y="953"/>
                      </a:lnTo>
                      <a:lnTo>
                        <a:pt x="811" y="955"/>
                      </a:lnTo>
                      <a:lnTo>
                        <a:pt x="808" y="957"/>
                      </a:lnTo>
                      <a:lnTo>
                        <a:pt x="804" y="958"/>
                      </a:lnTo>
                      <a:lnTo>
                        <a:pt x="804" y="958"/>
                      </a:lnTo>
                      <a:lnTo>
                        <a:pt x="802" y="957"/>
                      </a:lnTo>
                      <a:lnTo>
                        <a:pt x="801" y="957"/>
                      </a:lnTo>
                      <a:lnTo>
                        <a:pt x="800" y="956"/>
                      </a:lnTo>
                      <a:lnTo>
                        <a:pt x="798" y="955"/>
                      </a:lnTo>
                      <a:lnTo>
                        <a:pt x="798" y="955"/>
                      </a:lnTo>
                      <a:lnTo>
                        <a:pt x="796" y="956"/>
                      </a:lnTo>
                      <a:lnTo>
                        <a:pt x="794" y="956"/>
                      </a:lnTo>
                      <a:lnTo>
                        <a:pt x="793" y="957"/>
                      </a:lnTo>
                      <a:lnTo>
                        <a:pt x="791" y="958"/>
                      </a:lnTo>
                      <a:lnTo>
                        <a:pt x="791" y="958"/>
                      </a:lnTo>
                      <a:lnTo>
                        <a:pt x="791" y="957"/>
                      </a:lnTo>
                      <a:lnTo>
                        <a:pt x="790" y="957"/>
                      </a:lnTo>
                      <a:lnTo>
                        <a:pt x="788" y="955"/>
                      </a:lnTo>
                      <a:lnTo>
                        <a:pt x="788" y="955"/>
                      </a:lnTo>
                      <a:lnTo>
                        <a:pt x="780" y="955"/>
                      </a:lnTo>
                      <a:lnTo>
                        <a:pt x="770" y="955"/>
                      </a:lnTo>
                      <a:lnTo>
                        <a:pt x="770" y="955"/>
                      </a:lnTo>
                      <a:lnTo>
                        <a:pt x="769" y="953"/>
                      </a:lnTo>
                      <a:lnTo>
                        <a:pt x="767" y="952"/>
                      </a:lnTo>
                      <a:lnTo>
                        <a:pt x="764" y="950"/>
                      </a:lnTo>
                      <a:lnTo>
                        <a:pt x="764" y="950"/>
                      </a:lnTo>
                      <a:lnTo>
                        <a:pt x="762" y="947"/>
                      </a:lnTo>
                      <a:lnTo>
                        <a:pt x="760" y="946"/>
                      </a:lnTo>
                      <a:lnTo>
                        <a:pt x="758" y="946"/>
                      </a:lnTo>
                      <a:lnTo>
                        <a:pt x="758" y="946"/>
                      </a:lnTo>
                      <a:lnTo>
                        <a:pt x="755" y="946"/>
                      </a:lnTo>
                      <a:lnTo>
                        <a:pt x="754" y="946"/>
                      </a:lnTo>
                      <a:lnTo>
                        <a:pt x="752" y="949"/>
                      </a:lnTo>
                      <a:lnTo>
                        <a:pt x="750" y="952"/>
                      </a:lnTo>
                      <a:lnTo>
                        <a:pt x="748" y="952"/>
                      </a:lnTo>
                      <a:lnTo>
                        <a:pt x="746" y="952"/>
                      </a:lnTo>
                      <a:lnTo>
                        <a:pt x="746" y="952"/>
                      </a:lnTo>
                      <a:lnTo>
                        <a:pt x="746" y="950"/>
                      </a:lnTo>
                      <a:lnTo>
                        <a:pt x="746" y="949"/>
                      </a:lnTo>
                      <a:lnTo>
                        <a:pt x="745" y="948"/>
                      </a:lnTo>
                      <a:lnTo>
                        <a:pt x="743" y="948"/>
                      </a:lnTo>
                      <a:lnTo>
                        <a:pt x="739" y="949"/>
                      </a:lnTo>
                      <a:lnTo>
                        <a:pt x="735" y="950"/>
                      </a:lnTo>
                      <a:lnTo>
                        <a:pt x="735" y="950"/>
                      </a:lnTo>
                      <a:lnTo>
                        <a:pt x="735" y="949"/>
                      </a:lnTo>
                      <a:lnTo>
                        <a:pt x="733" y="948"/>
                      </a:lnTo>
                      <a:lnTo>
                        <a:pt x="733" y="948"/>
                      </a:lnTo>
                      <a:lnTo>
                        <a:pt x="725" y="947"/>
                      </a:lnTo>
                      <a:lnTo>
                        <a:pt x="717" y="946"/>
                      </a:lnTo>
                      <a:lnTo>
                        <a:pt x="717" y="946"/>
                      </a:lnTo>
                      <a:lnTo>
                        <a:pt x="715" y="945"/>
                      </a:lnTo>
                      <a:lnTo>
                        <a:pt x="713" y="944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08" y="945"/>
                      </a:lnTo>
                      <a:lnTo>
                        <a:pt x="706" y="946"/>
                      </a:lnTo>
                      <a:lnTo>
                        <a:pt x="703" y="946"/>
                      </a:lnTo>
                      <a:lnTo>
                        <a:pt x="703" y="946"/>
                      </a:lnTo>
                      <a:lnTo>
                        <a:pt x="699" y="945"/>
                      </a:lnTo>
                      <a:lnTo>
                        <a:pt x="695" y="944"/>
                      </a:lnTo>
                      <a:lnTo>
                        <a:pt x="695" y="944"/>
                      </a:lnTo>
                      <a:lnTo>
                        <a:pt x="692" y="942"/>
                      </a:lnTo>
                      <a:lnTo>
                        <a:pt x="687" y="942"/>
                      </a:lnTo>
                      <a:lnTo>
                        <a:pt x="687" y="942"/>
                      </a:lnTo>
                      <a:lnTo>
                        <a:pt x="685" y="942"/>
                      </a:lnTo>
                      <a:lnTo>
                        <a:pt x="683" y="943"/>
                      </a:lnTo>
                      <a:lnTo>
                        <a:pt x="681" y="944"/>
                      </a:lnTo>
                      <a:lnTo>
                        <a:pt x="679" y="944"/>
                      </a:lnTo>
                      <a:lnTo>
                        <a:pt x="679" y="944"/>
                      </a:lnTo>
                      <a:lnTo>
                        <a:pt x="676" y="943"/>
                      </a:lnTo>
                      <a:lnTo>
                        <a:pt x="675" y="942"/>
                      </a:lnTo>
                      <a:lnTo>
                        <a:pt x="670" y="939"/>
                      </a:lnTo>
                      <a:lnTo>
                        <a:pt x="670" y="939"/>
                      </a:lnTo>
                      <a:lnTo>
                        <a:pt x="667" y="939"/>
                      </a:lnTo>
                      <a:lnTo>
                        <a:pt x="665" y="939"/>
                      </a:lnTo>
                      <a:lnTo>
                        <a:pt x="663" y="940"/>
                      </a:lnTo>
                      <a:lnTo>
                        <a:pt x="661" y="939"/>
                      </a:lnTo>
                      <a:lnTo>
                        <a:pt x="661" y="939"/>
                      </a:lnTo>
                      <a:lnTo>
                        <a:pt x="659" y="937"/>
                      </a:lnTo>
                      <a:lnTo>
                        <a:pt x="657" y="935"/>
                      </a:lnTo>
                      <a:lnTo>
                        <a:pt x="657" y="935"/>
                      </a:lnTo>
                      <a:lnTo>
                        <a:pt x="651" y="935"/>
                      </a:lnTo>
                      <a:lnTo>
                        <a:pt x="645" y="935"/>
                      </a:lnTo>
                      <a:lnTo>
                        <a:pt x="645" y="935"/>
                      </a:lnTo>
                      <a:lnTo>
                        <a:pt x="634" y="932"/>
                      </a:lnTo>
                      <a:lnTo>
                        <a:pt x="629" y="931"/>
                      </a:lnTo>
                      <a:lnTo>
                        <a:pt x="623" y="932"/>
                      </a:lnTo>
                      <a:lnTo>
                        <a:pt x="623" y="932"/>
                      </a:lnTo>
                      <a:lnTo>
                        <a:pt x="623" y="929"/>
                      </a:lnTo>
                      <a:lnTo>
                        <a:pt x="622" y="927"/>
                      </a:lnTo>
                      <a:lnTo>
                        <a:pt x="621" y="924"/>
                      </a:lnTo>
                      <a:lnTo>
                        <a:pt x="621" y="924"/>
                      </a:lnTo>
                      <a:lnTo>
                        <a:pt x="614" y="923"/>
                      </a:lnTo>
                      <a:lnTo>
                        <a:pt x="610" y="921"/>
                      </a:lnTo>
                      <a:lnTo>
                        <a:pt x="610" y="921"/>
                      </a:lnTo>
                      <a:lnTo>
                        <a:pt x="608" y="922"/>
                      </a:lnTo>
                      <a:lnTo>
                        <a:pt x="605" y="923"/>
                      </a:lnTo>
                      <a:lnTo>
                        <a:pt x="603" y="922"/>
                      </a:lnTo>
                      <a:lnTo>
                        <a:pt x="602" y="922"/>
                      </a:lnTo>
                      <a:lnTo>
                        <a:pt x="601" y="922"/>
                      </a:lnTo>
                      <a:lnTo>
                        <a:pt x="600" y="926"/>
                      </a:lnTo>
                      <a:lnTo>
                        <a:pt x="600" y="926"/>
                      </a:lnTo>
                      <a:lnTo>
                        <a:pt x="596" y="924"/>
                      </a:lnTo>
                      <a:lnTo>
                        <a:pt x="590" y="924"/>
                      </a:lnTo>
                      <a:lnTo>
                        <a:pt x="590" y="924"/>
                      </a:lnTo>
                      <a:lnTo>
                        <a:pt x="587" y="921"/>
                      </a:lnTo>
                      <a:lnTo>
                        <a:pt x="585" y="920"/>
                      </a:lnTo>
                      <a:lnTo>
                        <a:pt x="584" y="917"/>
                      </a:lnTo>
                      <a:lnTo>
                        <a:pt x="584" y="917"/>
                      </a:lnTo>
                      <a:lnTo>
                        <a:pt x="583" y="918"/>
                      </a:lnTo>
                      <a:lnTo>
                        <a:pt x="581" y="918"/>
                      </a:lnTo>
                      <a:lnTo>
                        <a:pt x="578" y="918"/>
                      </a:lnTo>
                      <a:lnTo>
                        <a:pt x="573" y="917"/>
                      </a:lnTo>
                      <a:lnTo>
                        <a:pt x="567" y="917"/>
                      </a:lnTo>
                      <a:lnTo>
                        <a:pt x="567" y="917"/>
                      </a:lnTo>
                      <a:lnTo>
                        <a:pt x="567" y="914"/>
                      </a:lnTo>
                      <a:lnTo>
                        <a:pt x="565" y="911"/>
                      </a:lnTo>
                      <a:lnTo>
                        <a:pt x="563" y="910"/>
                      </a:lnTo>
                      <a:lnTo>
                        <a:pt x="562" y="908"/>
                      </a:lnTo>
                      <a:lnTo>
                        <a:pt x="562" y="908"/>
                      </a:lnTo>
                      <a:lnTo>
                        <a:pt x="558" y="909"/>
                      </a:lnTo>
                      <a:lnTo>
                        <a:pt x="557" y="908"/>
                      </a:lnTo>
                      <a:lnTo>
                        <a:pt x="555" y="907"/>
                      </a:lnTo>
                      <a:lnTo>
                        <a:pt x="551" y="906"/>
                      </a:lnTo>
                      <a:lnTo>
                        <a:pt x="551" y="906"/>
                      </a:lnTo>
                      <a:lnTo>
                        <a:pt x="542" y="905"/>
                      </a:lnTo>
                      <a:lnTo>
                        <a:pt x="533" y="906"/>
                      </a:lnTo>
                      <a:lnTo>
                        <a:pt x="533" y="906"/>
                      </a:lnTo>
                      <a:lnTo>
                        <a:pt x="533" y="903"/>
                      </a:lnTo>
                      <a:lnTo>
                        <a:pt x="532" y="902"/>
                      </a:lnTo>
                      <a:lnTo>
                        <a:pt x="528" y="901"/>
                      </a:lnTo>
                      <a:lnTo>
                        <a:pt x="523" y="902"/>
                      </a:lnTo>
                      <a:lnTo>
                        <a:pt x="520" y="901"/>
                      </a:lnTo>
                      <a:lnTo>
                        <a:pt x="520" y="901"/>
                      </a:lnTo>
                      <a:lnTo>
                        <a:pt x="518" y="899"/>
                      </a:lnTo>
                      <a:lnTo>
                        <a:pt x="517" y="897"/>
                      </a:lnTo>
                      <a:lnTo>
                        <a:pt x="517" y="897"/>
                      </a:lnTo>
                      <a:lnTo>
                        <a:pt x="515" y="896"/>
                      </a:lnTo>
                      <a:lnTo>
                        <a:pt x="511" y="896"/>
                      </a:lnTo>
                      <a:lnTo>
                        <a:pt x="510" y="896"/>
                      </a:lnTo>
                      <a:lnTo>
                        <a:pt x="509" y="895"/>
                      </a:lnTo>
                      <a:lnTo>
                        <a:pt x="509" y="892"/>
                      </a:lnTo>
                      <a:lnTo>
                        <a:pt x="509" y="890"/>
                      </a:lnTo>
                      <a:lnTo>
                        <a:pt x="509" y="890"/>
                      </a:lnTo>
                      <a:lnTo>
                        <a:pt x="506" y="891"/>
                      </a:lnTo>
                      <a:lnTo>
                        <a:pt x="505" y="891"/>
                      </a:lnTo>
                      <a:lnTo>
                        <a:pt x="501" y="890"/>
                      </a:lnTo>
                      <a:lnTo>
                        <a:pt x="497" y="890"/>
                      </a:lnTo>
                      <a:lnTo>
                        <a:pt x="497" y="890"/>
                      </a:lnTo>
                      <a:lnTo>
                        <a:pt x="497" y="888"/>
                      </a:lnTo>
                      <a:lnTo>
                        <a:pt x="496" y="886"/>
                      </a:lnTo>
                      <a:lnTo>
                        <a:pt x="496" y="885"/>
                      </a:lnTo>
                      <a:lnTo>
                        <a:pt x="495" y="883"/>
                      </a:lnTo>
                      <a:lnTo>
                        <a:pt x="495" y="883"/>
                      </a:lnTo>
                      <a:lnTo>
                        <a:pt x="489" y="882"/>
                      </a:lnTo>
                      <a:lnTo>
                        <a:pt x="482" y="881"/>
                      </a:lnTo>
                      <a:lnTo>
                        <a:pt x="475" y="879"/>
                      </a:lnTo>
                      <a:lnTo>
                        <a:pt x="469" y="879"/>
                      </a:lnTo>
                      <a:lnTo>
                        <a:pt x="469" y="879"/>
                      </a:lnTo>
                      <a:lnTo>
                        <a:pt x="467" y="876"/>
                      </a:lnTo>
                      <a:lnTo>
                        <a:pt x="466" y="874"/>
                      </a:lnTo>
                      <a:lnTo>
                        <a:pt x="465" y="871"/>
                      </a:lnTo>
                      <a:lnTo>
                        <a:pt x="464" y="867"/>
                      </a:lnTo>
                      <a:lnTo>
                        <a:pt x="464" y="867"/>
                      </a:lnTo>
                      <a:lnTo>
                        <a:pt x="459" y="866"/>
                      </a:lnTo>
                      <a:lnTo>
                        <a:pt x="455" y="864"/>
                      </a:lnTo>
                      <a:lnTo>
                        <a:pt x="452" y="863"/>
                      </a:lnTo>
                      <a:lnTo>
                        <a:pt x="449" y="863"/>
                      </a:lnTo>
                      <a:lnTo>
                        <a:pt x="446" y="863"/>
                      </a:lnTo>
                      <a:lnTo>
                        <a:pt x="446" y="863"/>
                      </a:lnTo>
                      <a:lnTo>
                        <a:pt x="446" y="862"/>
                      </a:lnTo>
                      <a:lnTo>
                        <a:pt x="445" y="861"/>
                      </a:lnTo>
                      <a:lnTo>
                        <a:pt x="443" y="860"/>
                      </a:lnTo>
                      <a:lnTo>
                        <a:pt x="439" y="860"/>
                      </a:lnTo>
                      <a:lnTo>
                        <a:pt x="437" y="859"/>
                      </a:lnTo>
                      <a:lnTo>
                        <a:pt x="437" y="859"/>
                      </a:lnTo>
                      <a:lnTo>
                        <a:pt x="437" y="857"/>
                      </a:lnTo>
                      <a:lnTo>
                        <a:pt x="437" y="857"/>
                      </a:lnTo>
                      <a:lnTo>
                        <a:pt x="433" y="858"/>
                      </a:lnTo>
                      <a:lnTo>
                        <a:pt x="431" y="857"/>
                      </a:lnTo>
                      <a:lnTo>
                        <a:pt x="430" y="856"/>
                      </a:lnTo>
                      <a:lnTo>
                        <a:pt x="430" y="854"/>
                      </a:lnTo>
                      <a:lnTo>
                        <a:pt x="430" y="854"/>
                      </a:lnTo>
                      <a:lnTo>
                        <a:pt x="425" y="855"/>
                      </a:lnTo>
                      <a:lnTo>
                        <a:pt x="420" y="854"/>
                      </a:lnTo>
                      <a:lnTo>
                        <a:pt x="412" y="851"/>
                      </a:lnTo>
                      <a:lnTo>
                        <a:pt x="412" y="851"/>
                      </a:lnTo>
                      <a:lnTo>
                        <a:pt x="412" y="847"/>
                      </a:lnTo>
                      <a:lnTo>
                        <a:pt x="411" y="845"/>
                      </a:lnTo>
                      <a:lnTo>
                        <a:pt x="408" y="843"/>
                      </a:lnTo>
                      <a:lnTo>
                        <a:pt x="405" y="842"/>
                      </a:lnTo>
                      <a:lnTo>
                        <a:pt x="402" y="841"/>
                      </a:lnTo>
                      <a:lnTo>
                        <a:pt x="399" y="840"/>
                      </a:lnTo>
                      <a:lnTo>
                        <a:pt x="397" y="838"/>
                      </a:lnTo>
                      <a:lnTo>
                        <a:pt x="396" y="834"/>
                      </a:lnTo>
                      <a:lnTo>
                        <a:pt x="396" y="834"/>
                      </a:lnTo>
                      <a:lnTo>
                        <a:pt x="393" y="836"/>
                      </a:lnTo>
                      <a:lnTo>
                        <a:pt x="388" y="836"/>
                      </a:lnTo>
                      <a:lnTo>
                        <a:pt x="388" y="836"/>
                      </a:lnTo>
                      <a:lnTo>
                        <a:pt x="386" y="833"/>
                      </a:lnTo>
                      <a:lnTo>
                        <a:pt x="386" y="827"/>
                      </a:lnTo>
                      <a:lnTo>
                        <a:pt x="386" y="827"/>
                      </a:lnTo>
                      <a:lnTo>
                        <a:pt x="382" y="827"/>
                      </a:lnTo>
                      <a:lnTo>
                        <a:pt x="379" y="826"/>
                      </a:lnTo>
                      <a:lnTo>
                        <a:pt x="377" y="825"/>
                      </a:lnTo>
                      <a:lnTo>
                        <a:pt x="376" y="823"/>
                      </a:lnTo>
                      <a:lnTo>
                        <a:pt x="376" y="823"/>
                      </a:lnTo>
                      <a:lnTo>
                        <a:pt x="374" y="824"/>
                      </a:lnTo>
                      <a:lnTo>
                        <a:pt x="372" y="824"/>
                      </a:lnTo>
                      <a:lnTo>
                        <a:pt x="369" y="823"/>
                      </a:lnTo>
                      <a:lnTo>
                        <a:pt x="365" y="823"/>
                      </a:lnTo>
                      <a:lnTo>
                        <a:pt x="365" y="823"/>
                      </a:lnTo>
                      <a:lnTo>
                        <a:pt x="364" y="820"/>
                      </a:lnTo>
                      <a:lnTo>
                        <a:pt x="361" y="818"/>
                      </a:lnTo>
                      <a:lnTo>
                        <a:pt x="357" y="817"/>
                      </a:lnTo>
                      <a:lnTo>
                        <a:pt x="354" y="816"/>
                      </a:lnTo>
                      <a:lnTo>
                        <a:pt x="354" y="816"/>
                      </a:lnTo>
                      <a:lnTo>
                        <a:pt x="354" y="813"/>
                      </a:lnTo>
                      <a:lnTo>
                        <a:pt x="353" y="810"/>
                      </a:lnTo>
                      <a:lnTo>
                        <a:pt x="352" y="808"/>
                      </a:lnTo>
                      <a:lnTo>
                        <a:pt x="352" y="805"/>
                      </a:lnTo>
                      <a:lnTo>
                        <a:pt x="352" y="805"/>
                      </a:lnTo>
                      <a:lnTo>
                        <a:pt x="349" y="805"/>
                      </a:lnTo>
                      <a:lnTo>
                        <a:pt x="347" y="804"/>
                      </a:lnTo>
                      <a:lnTo>
                        <a:pt x="343" y="802"/>
                      </a:lnTo>
                      <a:lnTo>
                        <a:pt x="340" y="801"/>
                      </a:lnTo>
                      <a:lnTo>
                        <a:pt x="336" y="800"/>
                      </a:lnTo>
                      <a:lnTo>
                        <a:pt x="334" y="800"/>
                      </a:lnTo>
                      <a:lnTo>
                        <a:pt x="334" y="800"/>
                      </a:lnTo>
                      <a:lnTo>
                        <a:pt x="333" y="799"/>
                      </a:lnTo>
                      <a:lnTo>
                        <a:pt x="331" y="797"/>
                      </a:lnTo>
                      <a:lnTo>
                        <a:pt x="330" y="796"/>
                      </a:lnTo>
                      <a:lnTo>
                        <a:pt x="329" y="794"/>
                      </a:lnTo>
                      <a:lnTo>
                        <a:pt x="329" y="794"/>
                      </a:lnTo>
                      <a:lnTo>
                        <a:pt x="329" y="793"/>
                      </a:lnTo>
                      <a:lnTo>
                        <a:pt x="328" y="792"/>
                      </a:lnTo>
                      <a:lnTo>
                        <a:pt x="326" y="790"/>
                      </a:lnTo>
                      <a:lnTo>
                        <a:pt x="325" y="790"/>
                      </a:lnTo>
                      <a:lnTo>
                        <a:pt x="325" y="789"/>
                      </a:lnTo>
                      <a:lnTo>
                        <a:pt x="325" y="787"/>
                      </a:lnTo>
                      <a:lnTo>
                        <a:pt x="325" y="784"/>
                      </a:lnTo>
                      <a:lnTo>
                        <a:pt x="325" y="784"/>
                      </a:lnTo>
                      <a:lnTo>
                        <a:pt x="323" y="785"/>
                      </a:lnTo>
                      <a:lnTo>
                        <a:pt x="321" y="786"/>
                      </a:lnTo>
                      <a:lnTo>
                        <a:pt x="318" y="786"/>
                      </a:lnTo>
                      <a:lnTo>
                        <a:pt x="316" y="787"/>
                      </a:lnTo>
                      <a:lnTo>
                        <a:pt x="316" y="787"/>
                      </a:lnTo>
                      <a:lnTo>
                        <a:pt x="309" y="780"/>
                      </a:lnTo>
                      <a:lnTo>
                        <a:pt x="309" y="780"/>
                      </a:lnTo>
                      <a:lnTo>
                        <a:pt x="309" y="779"/>
                      </a:lnTo>
                      <a:lnTo>
                        <a:pt x="308" y="778"/>
                      </a:lnTo>
                      <a:lnTo>
                        <a:pt x="307" y="778"/>
                      </a:lnTo>
                      <a:lnTo>
                        <a:pt x="307" y="778"/>
                      </a:lnTo>
                      <a:lnTo>
                        <a:pt x="301" y="776"/>
                      </a:lnTo>
                      <a:lnTo>
                        <a:pt x="301" y="776"/>
                      </a:lnTo>
                      <a:lnTo>
                        <a:pt x="301" y="774"/>
                      </a:lnTo>
                      <a:lnTo>
                        <a:pt x="301" y="772"/>
                      </a:lnTo>
                      <a:lnTo>
                        <a:pt x="301" y="772"/>
                      </a:lnTo>
                      <a:lnTo>
                        <a:pt x="294" y="766"/>
                      </a:lnTo>
                      <a:lnTo>
                        <a:pt x="291" y="763"/>
                      </a:lnTo>
                      <a:lnTo>
                        <a:pt x="289" y="760"/>
                      </a:lnTo>
                      <a:lnTo>
                        <a:pt x="289" y="760"/>
                      </a:lnTo>
                      <a:lnTo>
                        <a:pt x="284" y="759"/>
                      </a:lnTo>
                      <a:lnTo>
                        <a:pt x="280" y="757"/>
                      </a:lnTo>
                      <a:lnTo>
                        <a:pt x="275" y="755"/>
                      </a:lnTo>
                      <a:lnTo>
                        <a:pt x="271" y="754"/>
                      </a:lnTo>
                      <a:lnTo>
                        <a:pt x="271" y="754"/>
                      </a:lnTo>
                      <a:lnTo>
                        <a:pt x="268" y="746"/>
                      </a:lnTo>
                      <a:lnTo>
                        <a:pt x="267" y="742"/>
                      </a:lnTo>
                      <a:lnTo>
                        <a:pt x="265" y="740"/>
                      </a:lnTo>
                      <a:lnTo>
                        <a:pt x="265" y="740"/>
                      </a:lnTo>
                      <a:lnTo>
                        <a:pt x="260" y="736"/>
                      </a:lnTo>
                      <a:lnTo>
                        <a:pt x="253" y="731"/>
                      </a:lnTo>
                      <a:lnTo>
                        <a:pt x="253" y="731"/>
                      </a:lnTo>
                      <a:lnTo>
                        <a:pt x="252" y="729"/>
                      </a:lnTo>
                      <a:lnTo>
                        <a:pt x="252" y="728"/>
                      </a:lnTo>
                      <a:lnTo>
                        <a:pt x="251" y="728"/>
                      </a:lnTo>
                      <a:lnTo>
                        <a:pt x="251" y="728"/>
                      </a:lnTo>
                      <a:lnTo>
                        <a:pt x="249" y="726"/>
                      </a:lnTo>
                      <a:lnTo>
                        <a:pt x="246" y="724"/>
                      </a:lnTo>
                      <a:lnTo>
                        <a:pt x="246" y="724"/>
                      </a:lnTo>
                      <a:lnTo>
                        <a:pt x="242" y="718"/>
                      </a:lnTo>
                      <a:lnTo>
                        <a:pt x="239" y="714"/>
                      </a:lnTo>
                      <a:lnTo>
                        <a:pt x="235" y="711"/>
                      </a:lnTo>
                      <a:lnTo>
                        <a:pt x="235" y="711"/>
                      </a:lnTo>
                      <a:lnTo>
                        <a:pt x="232" y="709"/>
                      </a:lnTo>
                      <a:lnTo>
                        <a:pt x="228" y="708"/>
                      </a:lnTo>
                      <a:lnTo>
                        <a:pt x="228" y="708"/>
                      </a:lnTo>
                      <a:lnTo>
                        <a:pt x="228" y="706"/>
                      </a:lnTo>
                      <a:lnTo>
                        <a:pt x="227" y="705"/>
                      </a:lnTo>
                      <a:lnTo>
                        <a:pt x="227" y="703"/>
                      </a:lnTo>
                      <a:lnTo>
                        <a:pt x="226" y="701"/>
                      </a:lnTo>
                      <a:lnTo>
                        <a:pt x="226" y="701"/>
                      </a:lnTo>
                      <a:lnTo>
                        <a:pt x="224" y="700"/>
                      </a:lnTo>
                      <a:lnTo>
                        <a:pt x="222" y="699"/>
                      </a:lnTo>
                      <a:lnTo>
                        <a:pt x="222" y="699"/>
                      </a:lnTo>
                      <a:lnTo>
                        <a:pt x="221" y="696"/>
                      </a:lnTo>
                      <a:lnTo>
                        <a:pt x="220" y="693"/>
                      </a:lnTo>
                      <a:lnTo>
                        <a:pt x="219" y="689"/>
                      </a:lnTo>
                      <a:lnTo>
                        <a:pt x="218" y="688"/>
                      </a:lnTo>
                      <a:lnTo>
                        <a:pt x="215" y="688"/>
                      </a:lnTo>
                      <a:lnTo>
                        <a:pt x="215" y="688"/>
                      </a:lnTo>
                      <a:lnTo>
                        <a:pt x="215" y="679"/>
                      </a:lnTo>
                      <a:lnTo>
                        <a:pt x="215" y="679"/>
                      </a:lnTo>
                      <a:lnTo>
                        <a:pt x="214" y="678"/>
                      </a:lnTo>
                      <a:lnTo>
                        <a:pt x="212" y="678"/>
                      </a:lnTo>
                      <a:lnTo>
                        <a:pt x="211" y="679"/>
                      </a:lnTo>
                      <a:lnTo>
                        <a:pt x="210" y="677"/>
                      </a:lnTo>
                      <a:lnTo>
                        <a:pt x="210" y="677"/>
                      </a:lnTo>
                      <a:lnTo>
                        <a:pt x="209" y="673"/>
                      </a:lnTo>
                      <a:lnTo>
                        <a:pt x="206" y="667"/>
                      </a:lnTo>
                      <a:lnTo>
                        <a:pt x="201" y="663"/>
                      </a:lnTo>
                      <a:lnTo>
                        <a:pt x="198" y="662"/>
                      </a:lnTo>
                      <a:lnTo>
                        <a:pt x="194" y="661"/>
                      </a:lnTo>
                      <a:lnTo>
                        <a:pt x="194" y="661"/>
                      </a:lnTo>
                      <a:lnTo>
                        <a:pt x="194" y="656"/>
                      </a:lnTo>
                      <a:lnTo>
                        <a:pt x="194" y="654"/>
                      </a:lnTo>
                      <a:lnTo>
                        <a:pt x="192" y="653"/>
                      </a:lnTo>
                      <a:lnTo>
                        <a:pt x="192" y="653"/>
                      </a:lnTo>
                      <a:lnTo>
                        <a:pt x="190" y="653"/>
                      </a:lnTo>
                      <a:lnTo>
                        <a:pt x="188" y="653"/>
                      </a:lnTo>
                      <a:lnTo>
                        <a:pt x="188" y="653"/>
                      </a:lnTo>
                      <a:lnTo>
                        <a:pt x="188" y="650"/>
                      </a:lnTo>
                      <a:lnTo>
                        <a:pt x="188" y="647"/>
                      </a:lnTo>
                      <a:lnTo>
                        <a:pt x="188" y="647"/>
                      </a:lnTo>
                      <a:lnTo>
                        <a:pt x="186" y="645"/>
                      </a:lnTo>
                      <a:lnTo>
                        <a:pt x="184" y="643"/>
                      </a:lnTo>
                      <a:lnTo>
                        <a:pt x="184" y="643"/>
                      </a:lnTo>
                      <a:lnTo>
                        <a:pt x="180" y="640"/>
                      </a:lnTo>
                      <a:lnTo>
                        <a:pt x="177" y="637"/>
                      </a:lnTo>
                      <a:lnTo>
                        <a:pt x="177" y="637"/>
                      </a:lnTo>
                      <a:lnTo>
                        <a:pt x="177" y="634"/>
                      </a:lnTo>
                      <a:lnTo>
                        <a:pt x="176" y="631"/>
                      </a:lnTo>
                      <a:lnTo>
                        <a:pt x="174" y="625"/>
                      </a:lnTo>
                      <a:lnTo>
                        <a:pt x="174" y="625"/>
                      </a:lnTo>
                      <a:lnTo>
                        <a:pt x="173" y="624"/>
                      </a:lnTo>
                      <a:lnTo>
                        <a:pt x="171" y="623"/>
                      </a:lnTo>
                      <a:lnTo>
                        <a:pt x="170" y="621"/>
                      </a:lnTo>
                      <a:lnTo>
                        <a:pt x="170" y="619"/>
                      </a:lnTo>
                      <a:lnTo>
                        <a:pt x="170" y="619"/>
                      </a:lnTo>
                      <a:lnTo>
                        <a:pt x="169" y="616"/>
                      </a:lnTo>
                      <a:lnTo>
                        <a:pt x="167" y="615"/>
                      </a:lnTo>
                      <a:lnTo>
                        <a:pt x="165" y="614"/>
                      </a:lnTo>
                      <a:lnTo>
                        <a:pt x="161" y="614"/>
                      </a:lnTo>
                      <a:lnTo>
                        <a:pt x="161" y="614"/>
                      </a:lnTo>
                      <a:lnTo>
                        <a:pt x="161" y="611"/>
                      </a:lnTo>
                      <a:lnTo>
                        <a:pt x="160" y="607"/>
                      </a:lnTo>
                      <a:lnTo>
                        <a:pt x="160" y="604"/>
                      </a:lnTo>
                      <a:lnTo>
                        <a:pt x="157" y="601"/>
                      </a:lnTo>
                      <a:lnTo>
                        <a:pt x="157" y="601"/>
                      </a:lnTo>
                      <a:lnTo>
                        <a:pt x="153" y="601"/>
                      </a:lnTo>
                      <a:lnTo>
                        <a:pt x="152" y="603"/>
                      </a:lnTo>
                      <a:lnTo>
                        <a:pt x="152" y="603"/>
                      </a:lnTo>
                      <a:lnTo>
                        <a:pt x="151" y="602"/>
                      </a:lnTo>
                      <a:lnTo>
                        <a:pt x="150" y="601"/>
                      </a:lnTo>
                      <a:lnTo>
                        <a:pt x="150" y="598"/>
                      </a:lnTo>
                      <a:lnTo>
                        <a:pt x="150" y="598"/>
                      </a:lnTo>
                      <a:lnTo>
                        <a:pt x="148" y="595"/>
                      </a:lnTo>
                      <a:lnTo>
                        <a:pt x="146" y="592"/>
                      </a:lnTo>
                      <a:lnTo>
                        <a:pt x="146" y="592"/>
                      </a:lnTo>
                      <a:lnTo>
                        <a:pt x="145" y="589"/>
                      </a:lnTo>
                      <a:lnTo>
                        <a:pt x="144" y="585"/>
                      </a:lnTo>
                      <a:lnTo>
                        <a:pt x="144" y="581"/>
                      </a:lnTo>
                      <a:lnTo>
                        <a:pt x="143" y="576"/>
                      </a:lnTo>
                      <a:lnTo>
                        <a:pt x="143" y="576"/>
                      </a:lnTo>
                      <a:lnTo>
                        <a:pt x="142" y="574"/>
                      </a:lnTo>
                      <a:lnTo>
                        <a:pt x="140" y="571"/>
                      </a:lnTo>
                      <a:lnTo>
                        <a:pt x="139" y="567"/>
                      </a:lnTo>
                      <a:lnTo>
                        <a:pt x="139" y="566"/>
                      </a:lnTo>
                      <a:lnTo>
                        <a:pt x="139" y="564"/>
                      </a:lnTo>
                      <a:lnTo>
                        <a:pt x="139" y="564"/>
                      </a:lnTo>
                      <a:lnTo>
                        <a:pt x="135" y="563"/>
                      </a:lnTo>
                      <a:lnTo>
                        <a:pt x="131" y="563"/>
                      </a:lnTo>
                      <a:lnTo>
                        <a:pt x="129" y="563"/>
                      </a:lnTo>
                      <a:lnTo>
                        <a:pt x="125" y="560"/>
                      </a:lnTo>
                      <a:lnTo>
                        <a:pt x="125" y="560"/>
                      </a:lnTo>
                      <a:lnTo>
                        <a:pt x="125" y="559"/>
                      </a:lnTo>
                      <a:lnTo>
                        <a:pt x="125" y="557"/>
                      </a:lnTo>
                      <a:lnTo>
                        <a:pt x="124" y="555"/>
                      </a:lnTo>
                      <a:lnTo>
                        <a:pt x="124" y="554"/>
                      </a:lnTo>
                      <a:lnTo>
                        <a:pt x="124" y="554"/>
                      </a:lnTo>
                      <a:lnTo>
                        <a:pt x="127" y="554"/>
                      </a:lnTo>
                      <a:lnTo>
                        <a:pt x="127" y="554"/>
                      </a:lnTo>
                      <a:lnTo>
                        <a:pt x="125" y="551"/>
                      </a:lnTo>
                      <a:lnTo>
                        <a:pt x="122" y="550"/>
                      </a:lnTo>
                      <a:lnTo>
                        <a:pt x="115" y="546"/>
                      </a:lnTo>
                      <a:lnTo>
                        <a:pt x="115" y="546"/>
                      </a:lnTo>
                      <a:lnTo>
                        <a:pt x="114" y="537"/>
                      </a:lnTo>
                      <a:lnTo>
                        <a:pt x="110" y="529"/>
                      </a:lnTo>
                      <a:lnTo>
                        <a:pt x="106" y="522"/>
                      </a:lnTo>
                      <a:lnTo>
                        <a:pt x="101" y="518"/>
                      </a:lnTo>
                      <a:lnTo>
                        <a:pt x="101" y="518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99" y="506"/>
                      </a:lnTo>
                      <a:lnTo>
                        <a:pt x="99" y="506"/>
                      </a:lnTo>
                      <a:lnTo>
                        <a:pt x="97" y="505"/>
                      </a:lnTo>
                      <a:lnTo>
                        <a:pt x="94" y="504"/>
                      </a:lnTo>
                      <a:lnTo>
                        <a:pt x="94" y="504"/>
                      </a:lnTo>
                      <a:lnTo>
                        <a:pt x="92" y="499"/>
                      </a:lnTo>
                      <a:lnTo>
                        <a:pt x="91" y="493"/>
                      </a:lnTo>
                      <a:lnTo>
                        <a:pt x="91" y="493"/>
                      </a:lnTo>
                      <a:lnTo>
                        <a:pt x="90" y="490"/>
                      </a:lnTo>
                      <a:lnTo>
                        <a:pt x="89" y="486"/>
                      </a:lnTo>
                      <a:lnTo>
                        <a:pt x="89" y="486"/>
                      </a:lnTo>
                      <a:lnTo>
                        <a:pt x="85" y="484"/>
                      </a:lnTo>
                      <a:lnTo>
                        <a:pt x="85" y="484"/>
                      </a:lnTo>
                      <a:lnTo>
                        <a:pt x="84" y="480"/>
                      </a:lnTo>
                      <a:lnTo>
                        <a:pt x="85" y="477"/>
                      </a:lnTo>
                      <a:lnTo>
                        <a:pt x="84" y="474"/>
                      </a:lnTo>
                      <a:lnTo>
                        <a:pt x="83" y="471"/>
                      </a:lnTo>
                      <a:lnTo>
                        <a:pt x="83" y="471"/>
                      </a:lnTo>
                      <a:lnTo>
                        <a:pt x="79" y="469"/>
                      </a:lnTo>
                      <a:lnTo>
                        <a:pt x="79" y="469"/>
                      </a:lnTo>
                      <a:lnTo>
                        <a:pt x="78" y="465"/>
                      </a:lnTo>
                      <a:lnTo>
                        <a:pt x="78" y="463"/>
                      </a:lnTo>
                      <a:lnTo>
                        <a:pt x="77" y="460"/>
                      </a:lnTo>
                      <a:lnTo>
                        <a:pt x="76" y="457"/>
                      </a:lnTo>
                      <a:lnTo>
                        <a:pt x="76" y="457"/>
                      </a:lnTo>
                      <a:lnTo>
                        <a:pt x="74" y="454"/>
                      </a:lnTo>
                      <a:lnTo>
                        <a:pt x="73" y="453"/>
                      </a:lnTo>
                      <a:lnTo>
                        <a:pt x="71" y="451"/>
                      </a:lnTo>
                      <a:lnTo>
                        <a:pt x="71" y="451"/>
                      </a:lnTo>
                      <a:lnTo>
                        <a:pt x="69" y="443"/>
                      </a:lnTo>
                      <a:lnTo>
                        <a:pt x="69" y="443"/>
                      </a:lnTo>
                      <a:lnTo>
                        <a:pt x="67" y="442"/>
                      </a:lnTo>
                      <a:lnTo>
                        <a:pt x="65" y="441"/>
                      </a:lnTo>
                      <a:lnTo>
                        <a:pt x="65" y="441"/>
                      </a:lnTo>
                      <a:lnTo>
                        <a:pt x="64" y="440"/>
                      </a:lnTo>
                      <a:lnTo>
                        <a:pt x="65" y="438"/>
                      </a:lnTo>
                      <a:lnTo>
                        <a:pt x="65" y="436"/>
                      </a:lnTo>
                      <a:lnTo>
                        <a:pt x="65" y="435"/>
                      </a:lnTo>
                      <a:lnTo>
                        <a:pt x="65" y="435"/>
                      </a:lnTo>
                      <a:lnTo>
                        <a:pt x="61" y="431"/>
                      </a:lnTo>
                      <a:lnTo>
                        <a:pt x="60" y="427"/>
                      </a:lnTo>
                      <a:lnTo>
                        <a:pt x="60" y="424"/>
                      </a:lnTo>
                      <a:lnTo>
                        <a:pt x="61" y="421"/>
                      </a:lnTo>
                      <a:lnTo>
                        <a:pt x="61" y="421"/>
                      </a:lnTo>
                      <a:lnTo>
                        <a:pt x="61" y="419"/>
                      </a:lnTo>
                      <a:lnTo>
                        <a:pt x="60" y="418"/>
                      </a:lnTo>
                      <a:lnTo>
                        <a:pt x="59" y="416"/>
                      </a:lnTo>
                      <a:lnTo>
                        <a:pt x="56" y="416"/>
                      </a:lnTo>
                      <a:lnTo>
                        <a:pt x="54" y="415"/>
                      </a:lnTo>
                      <a:lnTo>
                        <a:pt x="54" y="415"/>
                      </a:lnTo>
                      <a:lnTo>
                        <a:pt x="55" y="412"/>
                      </a:lnTo>
                      <a:lnTo>
                        <a:pt x="56" y="411"/>
                      </a:lnTo>
                      <a:lnTo>
                        <a:pt x="57" y="410"/>
                      </a:lnTo>
                      <a:lnTo>
                        <a:pt x="59" y="410"/>
                      </a:lnTo>
                      <a:lnTo>
                        <a:pt x="62" y="410"/>
                      </a:lnTo>
                      <a:lnTo>
                        <a:pt x="63" y="409"/>
                      </a:lnTo>
                      <a:lnTo>
                        <a:pt x="65" y="408"/>
                      </a:lnTo>
                      <a:lnTo>
                        <a:pt x="65" y="408"/>
                      </a:lnTo>
                      <a:lnTo>
                        <a:pt x="64" y="406"/>
                      </a:lnTo>
                      <a:lnTo>
                        <a:pt x="63" y="404"/>
                      </a:lnTo>
                      <a:lnTo>
                        <a:pt x="62" y="404"/>
                      </a:lnTo>
                      <a:lnTo>
                        <a:pt x="61" y="404"/>
                      </a:lnTo>
                      <a:lnTo>
                        <a:pt x="57" y="406"/>
                      </a:lnTo>
                      <a:lnTo>
                        <a:pt x="55" y="406"/>
                      </a:lnTo>
                      <a:lnTo>
                        <a:pt x="52" y="406"/>
                      </a:lnTo>
                      <a:lnTo>
                        <a:pt x="52" y="406"/>
                      </a:lnTo>
                      <a:lnTo>
                        <a:pt x="50" y="403"/>
                      </a:lnTo>
                      <a:lnTo>
                        <a:pt x="49" y="401"/>
                      </a:lnTo>
                      <a:lnTo>
                        <a:pt x="49" y="401"/>
                      </a:lnTo>
                      <a:lnTo>
                        <a:pt x="48" y="398"/>
                      </a:lnTo>
                      <a:lnTo>
                        <a:pt x="48" y="395"/>
                      </a:lnTo>
                      <a:lnTo>
                        <a:pt x="48" y="392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6" y="389"/>
                      </a:lnTo>
                      <a:lnTo>
                        <a:pt x="46" y="388"/>
                      </a:lnTo>
                      <a:lnTo>
                        <a:pt x="47" y="386"/>
                      </a:lnTo>
                      <a:lnTo>
                        <a:pt x="47" y="381"/>
                      </a:lnTo>
                      <a:lnTo>
                        <a:pt x="47" y="381"/>
                      </a:lnTo>
                      <a:lnTo>
                        <a:pt x="45" y="372"/>
                      </a:lnTo>
                      <a:lnTo>
                        <a:pt x="42" y="363"/>
                      </a:lnTo>
                      <a:lnTo>
                        <a:pt x="42" y="363"/>
                      </a:lnTo>
                      <a:lnTo>
                        <a:pt x="42" y="359"/>
                      </a:lnTo>
                      <a:lnTo>
                        <a:pt x="40" y="354"/>
                      </a:lnTo>
                      <a:lnTo>
                        <a:pt x="40" y="354"/>
                      </a:lnTo>
                      <a:lnTo>
                        <a:pt x="38" y="352"/>
                      </a:lnTo>
                      <a:lnTo>
                        <a:pt x="36" y="350"/>
                      </a:lnTo>
                      <a:lnTo>
                        <a:pt x="36" y="350"/>
                      </a:lnTo>
                      <a:lnTo>
                        <a:pt x="35" y="341"/>
                      </a:lnTo>
                      <a:lnTo>
                        <a:pt x="34" y="332"/>
                      </a:lnTo>
                      <a:lnTo>
                        <a:pt x="34" y="332"/>
                      </a:lnTo>
                      <a:lnTo>
                        <a:pt x="33" y="330"/>
                      </a:lnTo>
                      <a:lnTo>
                        <a:pt x="32" y="327"/>
                      </a:lnTo>
                      <a:lnTo>
                        <a:pt x="32" y="327"/>
                      </a:lnTo>
                      <a:lnTo>
                        <a:pt x="30" y="311"/>
                      </a:lnTo>
                      <a:lnTo>
                        <a:pt x="29" y="302"/>
                      </a:lnTo>
                      <a:lnTo>
                        <a:pt x="28" y="299"/>
                      </a:lnTo>
                      <a:lnTo>
                        <a:pt x="27" y="296"/>
                      </a:lnTo>
                      <a:lnTo>
                        <a:pt x="27" y="296"/>
                      </a:lnTo>
                      <a:lnTo>
                        <a:pt x="25" y="292"/>
                      </a:lnTo>
                      <a:lnTo>
                        <a:pt x="25" y="288"/>
                      </a:lnTo>
                      <a:lnTo>
                        <a:pt x="24" y="282"/>
                      </a:lnTo>
                      <a:lnTo>
                        <a:pt x="22" y="278"/>
                      </a:lnTo>
                      <a:lnTo>
                        <a:pt x="22" y="278"/>
                      </a:lnTo>
                      <a:lnTo>
                        <a:pt x="18" y="273"/>
                      </a:lnTo>
                      <a:lnTo>
                        <a:pt x="18" y="273"/>
                      </a:lnTo>
                      <a:lnTo>
                        <a:pt x="18" y="268"/>
                      </a:lnTo>
                      <a:lnTo>
                        <a:pt x="18" y="262"/>
                      </a:lnTo>
                      <a:lnTo>
                        <a:pt x="18" y="262"/>
                      </a:lnTo>
                      <a:lnTo>
                        <a:pt x="17" y="258"/>
                      </a:lnTo>
                      <a:lnTo>
                        <a:pt x="16" y="255"/>
                      </a:lnTo>
                      <a:lnTo>
                        <a:pt x="16" y="255"/>
                      </a:lnTo>
                      <a:lnTo>
                        <a:pt x="16" y="253"/>
                      </a:lnTo>
                      <a:lnTo>
                        <a:pt x="17" y="252"/>
                      </a:lnTo>
                      <a:lnTo>
                        <a:pt x="18" y="250"/>
                      </a:lnTo>
                      <a:lnTo>
                        <a:pt x="18" y="249"/>
                      </a:lnTo>
                      <a:lnTo>
                        <a:pt x="18" y="249"/>
                      </a:lnTo>
                      <a:lnTo>
                        <a:pt x="17" y="246"/>
                      </a:lnTo>
                      <a:lnTo>
                        <a:pt x="16" y="244"/>
                      </a:lnTo>
                      <a:lnTo>
                        <a:pt x="14" y="242"/>
                      </a:lnTo>
                      <a:lnTo>
                        <a:pt x="14" y="239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5" y="236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3"/>
                      </a:lnTo>
                      <a:lnTo>
                        <a:pt x="14" y="229"/>
                      </a:lnTo>
                      <a:lnTo>
                        <a:pt x="12" y="224"/>
                      </a:lnTo>
                      <a:lnTo>
                        <a:pt x="11" y="219"/>
                      </a:lnTo>
                      <a:lnTo>
                        <a:pt x="8" y="215"/>
                      </a:lnTo>
                      <a:lnTo>
                        <a:pt x="8" y="215"/>
                      </a:lnTo>
                      <a:lnTo>
                        <a:pt x="11" y="208"/>
                      </a:lnTo>
                      <a:lnTo>
                        <a:pt x="13" y="203"/>
                      </a:lnTo>
                      <a:lnTo>
                        <a:pt x="16" y="198"/>
                      </a:lnTo>
                      <a:lnTo>
                        <a:pt x="18" y="193"/>
                      </a:lnTo>
                      <a:lnTo>
                        <a:pt x="18" y="193"/>
                      </a:lnTo>
                      <a:lnTo>
                        <a:pt x="17" y="190"/>
                      </a:lnTo>
                      <a:lnTo>
                        <a:pt x="15" y="188"/>
                      </a:lnTo>
                      <a:lnTo>
                        <a:pt x="8" y="186"/>
                      </a:lnTo>
                      <a:lnTo>
                        <a:pt x="8" y="186"/>
                      </a:lnTo>
                      <a:lnTo>
                        <a:pt x="9" y="177"/>
                      </a:lnTo>
                      <a:lnTo>
                        <a:pt x="9" y="168"/>
                      </a:lnTo>
                      <a:lnTo>
                        <a:pt x="8" y="157"/>
                      </a:lnTo>
                      <a:lnTo>
                        <a:pt x="8" y="146"/>
                      </a:lnTo>
                      <a:lnTo>
                        <a:pt x="8" y="146"/>
                      </a:lnTo>
                      <a:lnTo>
                        <a:pt x="8" y="142"/>
                      </a:lnTo>
                      <a:lnTo>
                        <a:pt x="6" y="138"/>
                      </a:lnTo>
                      <a:lnTo>
                        <a:pt x="3" y="135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5" y="110"/>
                      </a:lnTo>
                      <a:lnTo>
                        <a:pt x="6" y="98"/>
                      </a:lnTo>
                      <a:lnTo>
                        <a:pt x="5" y="93"/>
                      </a:lnTo>
                      <a:lnTo>
                        <a:pt x="4" y="87"/>
                      </a:lnTo>
                      <a:lnTo>
                        <a:pt x="4" y="87"/>
                      </a:lnTo>
                      <a:lnTo>
                        <a:pt x="2" y="82"/>
                      </a:lnTo>
                      <a:lnTo>
                        <a:pt x="1" y="79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5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4" y="61"/>
                      </a:lnTo>
                      <a:lnTo>
                        <a:pt x="4" y="59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5"/>
                      </a:lnTo>
                      <a:lnTo>
                        <a:pt x="6" y="51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8" y="41"/>
                      </a:lnTo>
                      <a:lnTo>
                        <a:pt x="6" y="36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3" y="23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6"/>
                      </a:lnTo>
                      <a:lnTo>
                        <a:pt x="18" y="28"/>
                      </a:lnTo>
                      <a:lnTo>
                        <a:pt x="20" y="31"/>
                      </a:lnTo>
                      <a:lnTo>
                        <a:pt x="20" y="33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8" y="3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8"/>
                      </a:lnTo>
                      <a:lnTo>
                        <a:pt x="20" y="51"/>
                      </a:lnTo>
                      <a:lnTo>
                        <a:pt x="20" y="51"/>
                      </a:lnTo>
                      <a:lnTo>
                        <a:pt x="21" y="55"/>
                      </a:lnTo>
                      <a:lnTo>
                        <a:pt x="20" y="63"/>
                      </a:lnTo>
                      <a:lnTo>
                        <a:pt x="20" y="63"/>
                      </a:lnTo>
                      <a:lnTo>
                        <a:pt x="19" y="73"/>
                      </a:lnTo>
                      <a:lnTo>
                        <a:pt x="19" y="85"/>
                      </a:lnTo>
                      <a:lnTo>
                        <a:pt x="18" y="95"/>
                      </a:lnTo>
                      <a:lnTo>
                        <a:pt x="16" y="99"/>
                      </a:lnTo>
                      <a:lnTo>
                        <a:pt x="14" y="103"/>
                      </a:lnTo>
                      <a:lnTo>
                        <a:pt x="14" y="103"/>
                      </a:lnTo>
                      <a:lnTo>
                        <a:pt x="15" y="108"/>
                      </a:lnTo>
                      <a:lnTo>
                        <a:pt x="16" y="114"/>
                      </a:lnTo>
                      <a:lnTo>
                        <a:pt x="16" y="114"/>
                      </a:lnTo>
                      <a:lnTo>
                        <a:pt x="17" y="118"/>
                      </a:lnTo>
                      <a:lnTo>
                        <a:pt x="18" y="126"/>
                      </a:lnTo>
                      <a:lnTo>
                        <a:pt x="18" y="126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8"/>
                      </a:lnTo>
                      <a:lnTo>
                        <a:pt x="20" y="128"/>
                      </a:lnTo>
                      <a:lnTo>
                        <a:pt x="19" y="128"/>
                      </a:lnTo>
                      <a:lnTo>
                        <a:pt x="18" y="129"/>
                      </a:lnTo>
                      <a:lnTo>
                        <a:pt x="18" y="130"/>
                      </a:lnTo>
                      <a:lnTo>
                        <a:pt x="18" y="130"/>
                      </a:lnTo>
                      <a:lnTo>
                        <a:pt x="19" y="130"/>
                      </a:lnTo>
                      <a:lnTo>
                        <a:pt x="20" y="131"/>
                      </a:lnTo>
                      <a:lnTo>
                        <a:pt x="20" y="132"/>
                      </a:lnTo>
                      <a:lnTo>
                        <a:pt x="20" y="132"/>
                      </a:lnTo>
                      <a:lnTo>
                        <a:pt x="19" y="132"/>
                      </a:lnTo>
                      <a:lnTo>
                        <a:pt x="18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6"/>
                      </a:lnTo>
                      <a:lnTo>
                        <a:pt x="22" y="136"/>
                      </a:lnTo>
                      <a:lnTo>
                        <a:pt x="21" y="139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0" y="150"/>
                      </a:lnTo>
                      <a:lnTo>
                        <a:pt x="21" y="157"/>
                      </a:lnTo>
                      <a:lnTo>
                        <a:pt x="23" y="164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1" y="176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21" y="185"/>
                      </a:lnTo>
                      <a:lnTo>
                        <a:pt x="22" y="188"/>
                      </a:lnTo>
                      <a:lnTo>
                        <a:pt x="22" y="188"/>
                      </a:lnTo>
                      <a:lnTo>
                        <a:pt x="23" y="194"/>
                      </a:lnTo>
                      <a:lnTo>
                        <a:pt x="22" y="199"/>
                      </a:lnTo>
                      <a:lnTo>
                        <a:pt x="23" y="205"/>
                      </a:lnTo>
                      <a:lnTo>
                        <a:pt x="25" y="207"/>
                      </a:lnTo>
                      <a:lnTo>
                        <a:pt x="27" y="208"/>
                      </a:lnTo>
                      <a:lnTo>
                        <a:pt x="27" y="208"/>
                      </a:lnTo>
                      <a:lnTo>
                        <a:pt x="25" y="214"/>
                      </a:lnTo>
                      <a:lnTo>
                        <a:pt x="25" y="219"/>
                      </a:lnTo>
                      <a:lnTo>
                        <a:pt x="27" y="231"/>
                      </a:lnTo>
                      <a:lnTo>
                        <a:pt x="27" y="231"/>
                      </a:lnTo>
                      <a:lnTo>
                        <a:pt x="25" y="231"/>
                      </a:lnTo>
                      <a:lnTo>
                        <a:pt x="25" y="232"/>
                      </a:lnTo>
                      <a:lnTo>
                        <a:pt x="24" y="233"/>
                      </a:lnTo>
                      <a:lnTo>
                        <a:pt x="24" y="233"/>
                      </a:lnTo>
                      <a:lnTo>
                        <a:pt x="26" y="233"/>
                      </a:lnTo>
                      <a:lnTo>
                        <a:pt x="26" y="234"/>
                      </a:lnTo>
                      <a:lnTo>
                        <a:pt x="27" y="235"/>
                      </a:lnTo>
                      <a:lnTo>
                        <a:pt x="27" y="235"/>
                      </a:lnTo>
                      <a:lnTo>
                        <a:pt x="26" y="240"/>
                      </a:lnTo>
                      <a:lnTo>
                        <a:pt x="24" y="245"/>
                      </a:lnTo>
                      <a:lnTo>
                        <a:pt x="24" y="245"/>
                      </a:lnTo>
                      <a:lnTo>
                        <a:pt x="24" y="247"/>
                      </a:lnTo>
                      <a:lnTo>
                        <a:pt x="25" y="248"/>
                      </a:lnTo>
                      <a:lnTo>
                        <a:pt x="27" y="251"/>
                      </a:lnTo>
                      <a:lnTo>
                        <a:pt x="30" y="253"/>
                      </a:lnTo>
                      <a:lnTo>
                        <a:pt x="34" y="255"/>
                      </a:lnTo>
                      <a:lnTo>
                        <a:pt x="34" y="255"/>
                      </a:lnTo>
                      <a:lnTo>
                        <a:pt x="34" y="257"/>
                      </a:lnTo>
                      <a:lnTo>
                        <a:pt x="34" y="258"/>
                      </a:lnTo>
                      <a:lnTo>
                        <a:pt x="35" y="259"/>
                      </a:lnTo>
                      <a:lnTo>
                        <a:pt x="36" y="259"/>
                      </a:lnTo>
                      <a:lnTo>
                        <a:pt x="36" y="259"/>
                      </a:lnTo>
                      <a:lnTo>
                        <a:pt x="35" y="262"/>
                      </a:lnTo>
                      <a:lnTo>
                        <a:pt x="35" y="265"/>
                      </a:lnTo>
                      <a:lnTo>
                        <a:pt x="37" y="269"/>
                      </a:lnTo>
                      <a:lnTo>
                        <a:pt x="39" y="273"/>
                      </a:lnTo>
                      <a:lnTo>
                        <a:pt x="40" y="278"/>
                      </a:lnTo>
                      <a:lnTo>
                        <a:pt x="40" y="278"/>
                      </a:lnTo>
                      <a:lnTo>
                        <a:pt x="40" y="280"/>
                      </a:lnTo>
                      <a:lnTo>
                        <a:pt x="39" y="281"/>
                      </a:lnTo>
                      <a:lnTo>
                        <a:pt x="39" y="282"/>
                      </a:lnTo>
                      <a:lnTo>
                        <a:pt x="38" y="285"/>
                      </a:lnTo>
                      <a:lnTo>
                        <a:pt x="38" y="285"/>
                      </a:lnTo>
                      <a:lnTo>
                        <a:pt x="39" y="287"/>
                      </a:lnTo>
                      <a:lnTo>
                        <a:pt x="40" y="289"/>
                      </a:lnTo>
                      <a:lnTo>
                        <a:pt x="40" y="289"/>
                      </a:lnTo>
                      <a:lnTo>
                        <a:pt x="42" y="299"/>
                      </a:lnTo>
                      <a:lnTo>
                        <a:pt x="43" y="305"/>
                      </a:lnTo>
                      <a:lnTo>
                        <a:pt x="45" y="306"/>
                      </a:lnTo>
                      <a:lnTo>
                        <a:pt x="47" y="307"/>
                      </a:lnTo>
                      <a:lnTo>
                        <a:pt x="47" y="307"/>
                      </a:lnTo>
                      <a:lnTo>
                        <a:pt x="49" y="323"/>
                      </a:lnTo>
                      <a:lnTo>
                        <a:pt x="52" y="338"/>
                      </a:lnTo>
                      <a:lnTo>
                        <a:pt x="52" y="338"/>
                      </a:lnTo>
                      <a:lnTo>
                        <a:pt x="52" y="340"/>
                      </a:lnTo>
                      <a:lnTo>
                        <a:pt x="52" y="342"/>
                      </a:lnTo>
                      <a:lnTo>
                        <a:pt x="52" y="342"/>
                      </a:lnTo>
                      <a:lnTo>
                        <a:pt x="55" y="345"/>
                      </a:lnTo>
                      <a:lnTo>
                        <a:pt x="56" y="346"/>
                      </a:lnTo>
                      <a:lnTo>
                        <a:pt x="56" y="348"/>
                      </a:lnTo>
                      <a:lnTo>
                        <a:pt x="56" y="348"/>
                      </a:lnTo>
                      <a:lnTo>
                        <a:pt x="56" y="347"/>
                      </a:lnTo>
                      <a:lnTo>
                        <a:pt x="55" y="348"/>
                      </a:lnTo>
                      <a:lnTo>
                        <a:pt x="54" y="349"/>
                      </a:lnTo>
                      <a:lnTo>
                        <a:pt x="54" y="350"/>
                      </a:lnTo>
                      <a:lnTo>
                        <a:pt x="54" y="350"/>
                      </a:lnTo>
                      <a:lnTo>
                        <a:pt x="56" y="352"/>
                      </a:lnTo>
                      <a:lnTo>
                        <a:pt x="57" y="354"/>
                      </a:lnTo>
                      <a:lnTo>
                        <a:pt x="59" y="361"/>
                      </a:lnTo>
                      <a:lnTo>
                        <a:pt x="61" y="369"/>
                      </a:lnTo>
                      <a:lnTo>
                        <a:pt x="63" y="372"/>
                      </a:lnTo>
                      <a:lnTo>
                        <a:pt x="65" y="374"/>
                      </a:lnTo>
                      <a:lnTo>
                        <a:pt x="65" y="374"/>
                      </a:lnTo>
                      <a:lnTo>
                        <a:pt x="65" y="376"/>
                      </a:lnTo>
                      <a:lnTo>
                        <a:pt x="64" y="378"/>
                      </a:lnTo>
                      <a:lnTo>
                        <a:pt x="63" y="379"/>
                      </a:lnTo>
                      <a:lnTo>
                        <a:pt x="63" y="381"/>
                      </a:lnTo>
                      <a:lnTo>
                        <a:pt x="63" y="381"/>
                      </a:lnTo>
                      <a:lnTo>
                        <a:pt x="63" y="386"/>
                      </a:lnTo>
                      <a:lnTo>
                        <a:pt x="65" y="389"/>
                      </a:lnTo>
                      <a:lnTo>
                        <a:pt x="66" y="393"/>
                      </a:lnTo>
                      <a:lnTo>
                        <a:pt x="67" y="397"/>
                      </a:lnTo>
                      <a:lnTo>
                        <a:pt x="67" y="397"/>
                      </a:lnTo>
                      <a:lnTo>
                        <a:pt x="67" y="398"/>
                      </a:lnTo>
                      <a:lnTo>
                        <a:pt x="66" y="399"/>
                      </a:lnTo>
                      <a:lnTo>
                        <a:pt x="65" y="401"/>
                      </a:lnTo>
                      <a:lnTo>
                        <a:pt x="65" y="401"/>
                      </a:lnTo>
                      <a:lnTo>
                        <a:pt x="67" y="408"/>
                      </a:lnTo>
                      <a:lnTo>
                        <a:pt x="67" y="413"/>
                      </a:lnTo>
                      <a:lnTo>
                        <a:pt x="67" y="419"/>
                      </a:lnTo>
                      <a:lnTo>
                        <a:pt x="67" y="419"/>
                      </a:lnTo>
                      <a:lnTo>
                        <a:pt x="69" y="421"/>
                      </a:lnTo>
                      <a:lnTo>
                        <a:pt x="71" y="423"/>
                      </a:lnTo>
                      <a:lnTo>
                        <a:pt x="71" y="423"/>
                      </a:lnTo>
                      <a:lnTo>
                        <a:pt x="71" y="425"/>
                      </a:lnTo>
                      <a:lnTo>
                        <a:pt x="71" y="428"/>
                      </a:lnTo>
                      <a:lnTo>
                        <a:pt x="71" y="428"/>
                      </a:lnTo>
                      <a:lnTo>
                        <a:pt x="74" y="428"/>
                      </a:lnTo>
                      <a:lnTo>
                        <a:pt x="74" y="428"/>
                      </a:lnTo>
                      <a:lnTo>
                        <a:pt x="77" y="433"/>
                      </a:lnTo>
                      <a:lnTo>
                        <a:pt x="81" y="437"/>
                      </a:lnTo>
                      <a:lnTo>
                        <a:pt x="81" y="437"/>
                      </a:lnTo>
                      <a:lnTo>
                        <a:pt x="81" y="445"/>
                      </a:lnTo>
                      <a:lnTo>
                        <a:pt x="81" y="445"/>
                      </a:lnTo>
                      <a:lnTo>
                        <a:pt x="85" y="451"/>
                      </a:lnTo>
                      <a:lnTo>
                        <a:pt x="88" y="456"/>
                      </a:lnTo>
                      <a:lnTo>
                        <a:pt x="92" y="460"/>
                      </a:lnTo>
                      <a:lnTo>
                        <a:pt x="96" y="462"/>
                      </a:lnTo>
                      <a:lnTo>
                        <a:pt x="99" y="463"/>
                      </a:lnTo>
                      <a:lnTo>
                        <a:pt x="99" y="463"/>
                      </a:lnTo>
                      <a:lnTo>
                        <a:pt x="98" y="468"/>
                      </a:lnTo>
                      <a:lnTo>
                        <a:pt x="99" y="471"/>
                      </a:lnTo>
                      <a:lnTo>
                        <a:pt x="101" y="475"/>
                      </a:lnTo>
                      <a:lnTo>
                        <a:pt x="103" y="480"/>
                      </a:lnTo>
                      <a:lnTo>
                        <a:pt x="103" y="482"/>
                      </a:lnTo>
                      <a:lnTo>
                        <a:pt x="103" y="486"/>
                      </a:lnTo>
                      <a:lnTo>
                        <a:pt x="103" y="486"/>
                      </a:lnTo>
                      <a:lnTo>
                        <a:pt x="105" y="492"/>
                      </a:lnTo>
                      <a:lnTo>
                        <a:pt x="109" y="496"/>
                      </a:lnTo>
                      <a:lnTo>
                        <a:pt x="114" y="500"/>
                      </a:lnTo>
                      <a:lnTo>
                        <a:pt x="117" y="504"/>
                      </a:lnTo>
                      <a:lnTo>
                        <a:pt x="117" y="504"/>
                      </a:lnTo>
                      <a:lnTo>
                        <a:pt x="117" y="520"/>
                      </a:lnTo>
                      <a:lnTo>
                        <a:pt x="117" y="520"/>
                      </a:lnTo>
                      <a:lnTo>
                        <a:pt x="118" y="522"/>
                      </a:lnTo>
                      <a:lnTo>
                        <a:pt x="119" y="524"/>
                      </a:lnTo>
                      <a:lnTo>
                        <a:pt x="119" y="524"/>
                      </a:lnTo>
                      <a:lnTo>
                        <a:pt x="121" y="528"/>
                      </a:lnTo>
                      <a:lnTo>
                        <a:pt x="123" y="530"/>
                      </a:lnTo>
                      <a:lnTo>
                        <a:pt x="130" y="534"/>
                      </a:lnTo>
                      <a:lnTo>
                        <a:pt x="130" y="534"/>
                      </a:lnTo>
                      <a:lnTo>
                        <a:pt x="131" y="537"/>
                      </a:lnTo>
                      <a:lnTo>
                        <a:pt x="133" y="540"/>
                      </a:lnTo>
                      <a:lnTo>
                        <a:pt x="136" y="542"/>
                      </a:lnTo>
                      <a:lnTo>
                        <a:pt x="137" y="546"/>
                      </a:lnTo>
                      <a:lnTo>
                        <a:pt x="137" y="546"/>
                      </a:lnTo>
                      <a:lnTo>
                        <a:pt x="139" y="548"/>
                      </a:lnTo>
                      <a:lnTo>
                        <a:pt x="140" y="549"/>
                      </a:lnTo>
                      <a:lnTo>
                        <a:pt x="142" y="552"/>
                      </a:lnTo>
                      <a:lnTo>
                        <a:pt x="144" y="555"/>
                      </a:lnTo>
                      <a:lnTo>
                        <a:pt x="145" y="556"/>
                      </a:lnTo>
                      <a:lnTo>
                        <a:pt x="148" y="556"/>
                      </a:lnTo>
                      <a:lnTo>
                        <a:pt x="148" y="556"/>
                      </a:lnTo>
                      <a:lnTo>
                        <a:pt x="148" y="562"/>
                      </a:lnTo>
                      <a:lnTo>
                        <a:pt x="149" y="566"/>
                      </a:lnTo>
                      <a:lnTo>
                        <a:pt x="149" y="571"/>
                      </a:lnTo>
                      <a:lnTo>
                        <a:pt x="148" y="576"/>
                      </a:lnTo>
                      <a:lnTo>
                        <a:pt x="148" y="576"/>
                      </a:lnTo>
                      <a:lnTo>
                        <a:pt x="150" y="578"/>
                      </a:lnTo>
                      <a:lnTo>
                        <a:pt x="153" y="579"/>
                      </a:lnTo>
                      <a:lnTo>
                        <a:pt x="157" y="581"/>
                      </a:lnTo>
                      <a:lnTo>
                        <a:pt x="159" y="582"/>
                      </a:lnTo>
                      <a:lnTo>
                        <a:pt x="159" y="582"/>
                      </a:lnTo>
                      <a:lnTo>
                        <a:pt x="159" y="587"/>
                      </a:lnTo>
                      <a:lnTo>
                        <a:pt x="159" y="590"/>
                      </a:lnTo>
                      <a:lnTo>
                        <a:pt x="159" y="592"/>
                      </a:lnTo>
                      <a:lnTo>
                        <a:pt x="159" y="592"/>
                      </a:lnTo>
                      <a:lnTo>
                        <a:pt x="161" y="594"/>
                      </a:lnTo>
                      <a:lnTo>
                        <a:pt x="163" y="595"/>
                      </a:lnTo>
                      <a:lnTo>
                        <a:pt x="165" y="596"/>
                      </a:lnTo>
                      <a:lnTo>
                        <a:pt x="166" y="598"/>
                      </a:lnTo>
                      <a:lnTo>
                        <a:pt x="166" y="598"/>
                      </a:lnTo>
                      <a:lnTo>
                        <a:pt x="167" y="601"/>
                      </a:lnTo>
                      <a:lnTo>
                        <a:pt x="169" y="603"/>
                      </a:lnTo>
                      <a:lnTo>
                        <a:pt x="174" y="607"/>
                      </a:lnTo>
                      <a:lnTo>
                        <a:pt x="174" y="607"/>
                      </a:lnTo>
                      <a:lnTo>
                        <a:pt x="173" y="610"/>
                      </a:lnTo>
                      <a:lnTo>
                        <a:pt x="172" y="612"/>
                      </a:lnTo>
                      <a:lnTo>
                        <a:pt x="173" y="614"/>
                      </a:lnTo>
                      <a:lnTo>
                        <a:pt x="174" y="616"/>
                      </a:lnTo>
                      <a:lnTo>
                        <a:pt x="174" y="616"/>
                      </a:lnTo>
                      <a:lnTo>
                        <a:pt x="174" y="618"/>
                      </a:lnTo>
                      <a:lnTo>
                        <a:pt x="176" y="619"/>
                      </a:lnTo>
                      <a:lnTo>
                        <a:pt x="179" y="619"/>
                      </a:lnTo>
                      <a:lnTo>
                        <a:pt x="181" y="619"/>
                      </a:lnTo>
                      <a:lnTo>
                        <a:pt x="182" y="619"/>
                      </a:lnTo>
                      <a:lnTo>
                        <a:pt x="182" y="621"/>
                      </a:lnTo>
                      <a:lnTo>
                        <a:pt x="182" y="623"/>
                      </a:lnTo>
                      <a:lnTo>
                        <a:pt x="182" y="623"/>
                      </a:lnTo>
                      <a:lnTo>
                        <a:pt x="194" y="623"/>
                      </a:lnTo>
                      <a:lnTo>
                        <a:pt x="194" y="623"/>
                      </a:lnTo>
                      <a:lnTo>
                        <a:pt x="196" y="626"/>
                      </a:lnTo>
                      <a:lnTo>
                        <a:pt x="197" y="630"/>
                      </a:lnTo>
                      <a:lnTo>
                        <a:pt x="200" y="634"/>
                      </a:lnTo>
                      <a:lnTo>
                        <a:pt x="202" y="636"/>
                      </a:lnTo>
                      <a:lnTo>
                        <a:pt x="203" y="638"/>
                      </a:lnTo>
                      <a:lnTo>
                        <a:pt x="204" y="641"/>
                      </a:lnTo>
                      <a:lnTo>
                        <a:pt x="204" y="645"/>
                      </a:lnTo>
                      <a:lnTo>
                        <a:pt x="204" y="645"/>
                      </a:lnTo>
                      <a:lnTo>
                        <a:pt x="208" y="647"/>
                      </a:lnTo>
                      <a:lnTo>
                        <a:pt x="212" y="647"/>
                      </a:lnTo>
                      <a:lnTo>
                        <a:pt x="212" y="647"/>
                      </a:lnTo>
                      <a:lnTo>
                        <a:pt x="213" y="652"/>
                      </a:lnTo>
                      <a:lnTo>
                        <a:pt x="215" y="654"/>
                      </a:lnTo>
                      <a:lnTo>
                        <a:pt x="220" y="659"/>
                      </a:lnTo>
                      <a:lnTo>
                        <a:pt x="223" y="664"/>
                      </a:lnTo>
                      <a:lnTo>
                        <a:pt x="226" y="671"/>
                      </a:lnTo>
                      <a:lnTo>
                        <a:pt x="226" y="671"/>
                      </a:lnTo>
                      <a:lnTo>
                        <a:pt x="228" y="672"/>
                      </a:lnTo>
                      <a:lnTo>
                        <a:pt x="229" y="673"/>
                      </a:lnTo>
                      <a:lnTo>
                        <a:pt x="233" y="675"/>
                      </a:lnTo>
                      <a:lnTo>
                        <a:pt x="233" y="675"/>
                      </a:lnTo>
                      <a:lnTo>
                        <a:pt x="235" y="678"/>
                      </a:lnTo>
                      <a:lnTo>
                        <a:pt x="236" y="679"/>
                      </a:lnTo>
                      <a:lnTo>
                        <a:pt x="240" y="679"/>
                      </a:lnTo>
                      <a:lnTo>
                        <a:pt x="240" y="679"/>
                      </a:lnTo>
                      <a:lnTo>
                        <a:pt x="241" y="683"/>
                      </a:lnTo>
                      <a:lnTo>
                        <a:pt x="243" y="687"/>
                      </a:lnTo>
                      <a:lnTo>
                        <a:pt x="249" y="695"/>
                      </a:lnTo>
                      <a:lnTo>
                        <a:pt x="249" y="695"/>
                      </a:lnTo>
                      <a:lnTo>
                        <a:pt x="253" y="699"/>
                      </a:lnTo>
                      <a:lnTo>
                        <a:pt x="253" y="699"/>
                      </a:lnTo>
                      <a:lnTo>
                        <a:pt x="253" y="702"/>
                      </a:lnTo>
                      <a:lnTo>
                        <a:pt x="254" y="704"/>
                      </a:lnTo>
                      <a:lnTo>
                        <a:pt x="254" y="706"/>
                      </a:lnTo>
                      <a:lnTo>
                        <a:pt x="255" y="708"/>
                      </a:lnTo>
                      <a:lnTo>
                        <a:pt x="255" y="708"/>
                      </a:lnTo>
                      <a:lnTo>
                        <a:pt x="258" y="708"/>
                      </a:lnTo>
                      <a:lnTo>
                        <a:pt x="260" y="708"/>
                      </a:lnTo>
                      <a:lnTo>
                        <a:pt x="260" y="708"/>
                      </a:lnTo>
                      <a:lnTo>
                        <a:pt x="261" y="712"/>
                      </a:lnTo>
                      <a:lnTo>
                        <a:pt x="262" y="715"/>
                      </a:lnTo>
                      <a:lnTo>
                        <a:pt x="262" y="715"/>
                      </a:lnTo>
                      <a:lnTo>
                        <a:pt x="264" y="717"/>
                      </a:lnTo>
                      <a:lnTo>
                        <a:pt x="267" y="720"/>
                      </a:lnTo>
                      <a:lnTo>
                        <a:pt x="267" y="720"/>
                      </a:lnTo>
                      <a:lnTo>
                        <a:pt x="269" y="723"/>
                      </a:lnTo>
                      <a:lnTo>
                        <a:pt x="272" y="726"/>
                      </a:lnTo>
                      <a:lnTo>
                        <a:pt x="275" y="728"/>
                      </a:lnTo>
                      <a:lnTo>
                        <a:pt x="283" y="728"/>
                      </a:lnTo>
                      <a:lnTo>
                        <a:pt x="283" y="728"/>
                      </a:lnTo>
                      <a:lnTo>
                        <a:pt x="282" y="733"/>
                      </a:lnTo>
                      <a:lnTo>
                        <a:pt x="283" y="736"/>
                      </a:lnTo>
                      <a:lnTo>
                        <a:pt x="284" y="738"/>
                      </a:lnTo>
                      <a:lnTo>
                        <a:pt x="286" y="740"/>
                      </a:lnTo>
                      <a:lnTo>
                        <a:pt x="290" y="742"/>
                      </a:lnTo>
                      <a:lnTo>
                        <a:pt x="292" y="744"/>
                      </a:lnTo>
                      <a:lnTo>
                        <a:pt x="293" y="746"/>
                      </a:lnTo>
                      <a:lnTo>
                        <a:pt x="293" y="746"/>
                      </a:lnTo>
                      <a:lnTo>
                        <a:pt x="297" y="745"/>
                      </a:lnTo>
                      <a:lnTo>
                        <a:pt x="300" y="746"/>
                      </a:lnTo>
                      <a:lnTo>
                        <a:pt x="303" y="747"/>
                      </a:lnTo>
                      <a:lnTo>
                        <a:pt x="305" y="749"/>
                      </a:lnTo>
                      <a:lnTo>
                        <a:pt x="309" y="753"/>
                      </a:lnTo>
                      <a:lnTo>
                        <a:pt x="311" y="755"/>
                      </a:lnTo>
                      <a:lnTo>
                        <a:pt x="313" y="756"/>
                      </a:lnTo>
                      <a:lnTo>
                        <a:pt x="313" y="756"/>
                      </a:lnTo>
                      <a:lnTo>
                        <a:pt x="316" y="756"/>
                      </a:lnTo>
                      <a:lnTo>
                        <a:pt x="318" y="756"/>
                      </a:lnTo>
                      <a:lnTo>
                        <a:pt x="318" y="756"/>
                      </a:lnTo>
                      <a:lnTo>
                        <a:pt x="318" y="758"/>
                      </a:lnTo>
                      <a:lnTo>
                        <a:pt x="318" y="760"/>
                      </a:lnTo>
                      <a:lnTo>
                        <a:pt x="318" y="760"/>
                      </a:lnTo>
                      <a:lnTo>
                        <a:pt x="320" y="761"/>
                      </a:lnTo>
                      <a:lnTo>
                        <a:pt x="322" y="761"/>
                      </a:lnTo>
                      <a:lnTo>
                        <a:pt x="324" y="761"/>
                      </a:lnTo>
                      <a:lnTo>
                        <a:pt x="325" y="762"/>
                      </a:lnTo>
                      <a:lnTo>
                        <a:pt x="325" y="762"/>
                      </a:lnTo>
                      <a:lnTo>
                        <a:pt x="328" y="767"/>
                      </a:lnTo>
                      <a:lnTo>
                        <a:pt x="330" y="773"/>
                      </a:lnTo>
                      <a:lnTo>
                        <a:pt x="333" y="778"/>
                      </a:lnTo>
                      <a:lnTo>
                        <a:pt x="336" y="782"/>
                      </a:lnTo>
                      <a:lnTo>
                        <a:pt x="336" y="782"/>
                      </a:lnTo>
                      <a:lnTo>
                        <a:pt x="340" y="785"/>
                      </a:lnTo>
                      <a:lnTo>
                        <a:pt x="343" y="788"/>
                      </a:lnTo>
                      <a:lnTo>
                        <a:pt x="346" y="790"/>
                      </a:lnTo>
                      <a:lnTo>
                        <a:pt x="350" y="794"/>
                      </a:lnTo>
                      <a:lnTo>
                        <a:pt x="350" y="794"/>
                      </a:lnTo>
                      <a:lnTo>
                        <a:pt x="353" y="793"/>
                      </a:lnTo>
                      <a:lnTo>
                        <a:pt x="357" y="793"/>
                      </a:lnTo>
                      <a:lnTo>
                        <a:pt x="362" y="794"/>
                      </a:lnTo>
                      <a:lnTo>
                        <a:pt x="365" y="796"/>
                      </a:lnTo>
                      <a:lnTo>
                        <a:pt x="365" y="796"/>
                      </a:lnTo>
                      <a:lnTo>
                        <a:pt x="368" y="800"/>
                      </a:lnTo>
                      <a:lnTo>
                        <a:pt x="368" y="800"/>
                      </a:lnTo>
                      <a:lnTo>
                        <a:pt x="370" y="799"/>
                      </a:lnTo>
                      <a:lnTo>
                        <a:pt x="372" y="798"/>
                      </a:lnTo>
                      <a:lnTo>
                        <a:pt x="372" y="798"/>
                      </a:lnTo>
                      <a:lnTo>
                        <a:pt x="372" y="799"/>
                      </a:lnTo>
                      <a:lnTo>
                        <a:pt x="374" y="800"/>
                      </a:lnTo>
                      <a:lnTo>
                        <a:pt x="374" y="800"/>
                      </a:lnTo>
                      <a:lnTo>
                        <a:pt x="377" y="802"/>
                      </a:lnTo>
                      <a:lnTo>
                        <a:pt x="381" y="805"/>
                      </a:lnTo>
                      <a:lnTo>
                        <a:pt x="381" y="805"/>
                      </a:lnTo>
                      <a:lnTo>
                        <a:pt x="387" y="809"/>
                      </a:lnTo>
                      <a:lnTo>
                        <a:pt x="391" y="810"/>
                      </a:lnTo>
                      <a:lnTo>
                        <a:pt x="396" y="811"/>
                      </a:lnTo>
                      <a:lnTo>
                        <a:pt x="396" y="811"/>
                      </a:lnTo>
                      <a:lnTo>
                        <a:pt x="398" y="816"/>
                      </a:lnTo>
                      <a:lnTo>
                        <a:pt x="402" y="820"/>
                      </a:lnTo>
                      <a:lnTo>
                        <a:pt x="402" y="820"/>
                      </a:lnTo>
                      <a:lnTo>
                        <a:pt x="404" y="821"/>
                      </a:lnTo>
                      <a:lnTo>
                        <a:pt x="406" y="820"/>
                      </a:lnTo>
                      <a:lnTo>
                        <a:pt x="408" y="820"/>
                      </a:lnTo>
                      <a:lnTo>
                        <a:pt x="410" y="820"/>
                      </a:lnTo>
                      <a:lnTo>
                        <a:pt x="410" y="820"/>
                      </a:lnTo>
                      <a:lnTo>
                        <a:pt x="411" y="823"/>
                      </a:lnTo>
                      <a:lnTo>
                        <a:pt x="412" y="825"/>
                      </a:lnTo>
                      <a:lnTo>
                        <a:pt x="412" y="825"/>
                      </a:lnTo>
                      <a:lnTo>
                        <a:pt x="413" y="825"/>
                      </a:lnTo>
                      <a:lnTo>
                        <a:pt x="414" y="824"/>
                      </a:lnTo>
                      <a:lnTo>
                        <a:pt x="415" y="823"/>
                      </a:lnTo>
                      <a:lnTo>
                        <a:pt x="417" y="823"/>
                      </a:lnTo>
                      <a:lnTo>
                        <a:pt x="417" y="823"/>
                      </a:lnTo>
                      <a:lnTo>
                        <a:pt x="418" y="825"/>
                      </a:lnTo>
                      <a:lnTo>
                        <a:pt x="419" y="827"/>
                      </a:lnTo>
                      <a:lnTo>
                        <a:pt x="419" y="827"/>
                      </a:lnTo>
                      <a:lnTo>
                        <a:pt x="420" y="827"/>
                      </a:lnTo>
                      <a:lnTo>
                        <a:pt x="423" y="826"/>
                      </a:lnTo>
                      <a:lnTo>
                        <a:pt x="424" y="825"/>
                      </a:lnTo>
                      <a:lnTo>
                        <a:pt x="424" y="825"/>
                      </a:lnTo>
                      <a:lnTo>
                        <a:pt x="426" y="827"/>
                      </a:lnTo>
                      <a:lnTo>
                        <a:pt x="428" y="829"/>
                      </a:lnTo>
                      <a:lnTo>
                        <a:pt x="428" y="829"/>
                      </a:lnTo>
                      <a:lnTo>
                        <a:pt x="431" y="830"/>
                      </a:lnTo>
                      <a:lnTo>
                        <a:pt x="435" y="831"/>
                      </a:lnTo>
                      <a:lnTo>
                        <a:pt x="435" y="831"/>
                      </a:lnTo>
                      <a:lnTo>
                        <a:pt x="439" y="835"/>
                      </a:lnTo>
                      <a:lnTo>
                        <a:pt x="444" y="839"/>
                      </a:lnTo>
                      <a:lnTo>
                        <a:pt x="444" y="839"/>
                      </a:lnTo>
                      <a:lnTo>
                        <a:pt x="457" y="839"/>
                      </a:lnTo>
                      <a:lnTo>
                        <a:pt x="457" y="839"/>
                      </a:lnTo>
                      <a:lnTo>
                        <a:pt x="458" y="841"/>
                      </a:lnTo>
                      <a:lnTo>
                        <a:pt x="459" y="843"/>
                      </a:lnTo>
                      <a:lnTo>
                        <a:pt x="464" y="846"/>
                      </a:lnTo>
                      <a:lnTo>
                        <a:pt x="467" y="848"/>
                      </a:lnTo>
                      <a:lnTo>
                        <a:pt x="471" y="851"/>
                      </a:lnTo>
                      <a:lnTo>
                        <a:pt x="471" y="851"/>
                      </a:lnTo>
                      <a:lnTo>
                        <a:pt x="486" y="854"/>
                      </a:lnTo>
                      <a:lnTo>
                        <a:pt x="493" y="855"/>
                      </a:lnTo>
                      <a:lnTo>
                        <a:pt x="495" y="857"/>
                      </a:lnTo>
                      <a:lnTo>
                        <a:pt x="497" y="859"/>
                      </a:lnTo>
                      <a:lnTo>
                        <a:pt x="497" y="859"/>
                      </a:lnTo>
                      <a:lnTo>
                        <a:pt x="499" y="859"/>
                      </a:lnTo>
                      <a:lnTo>
                        <a:pt x="502" y="858"/>
                      </a:lnTo>
                      <a:lnTo>
                        <a:pt x="505" y="857"/>
                      </a:lnTo>
                      <a:lnTo>
                        <a:pt x="505" y="857"/>
                      </a:lnTo>
                      <a:lnTo>
                        <a:pt x="506" y="857"/>
                      </a:lnTo>
                      <a:lnTo>
                        <a:pt x="508" y="858"/>
                      </a:lnTo>
                      <a:lnTo>
                        <a:pt x="511" y="861"/>
                      </a:lnTo>
                      <a:lnTo>
                        <a:pt x="511" y="861"/>
                      </a:lnTo>
                      <a:lnTo>
                        <a:pt x="515" y="862"/>
                      </a:lnTo>
                      <a:lnTo>
                        <a:pt x="520" y="863"/>
                      </a:lnTo>
                      <a:lnTo>
                        <a:pt x="520" y="863"/>
                      </a:lnTo>
                      <a:lnTo>
                        <a:pt x="520" y="864"/>
                      </a:lnTo>
                      <a:lnTo>
                        <a:pt x="521" y="865"/>
                      </a:lnTo>
                      <a:lnTo>
                        <a:pt x="522" y="865"/>
                      </a:lnTo>
                      <a:lnTo>
                        <a:pt x="522" y="865"/>
                      </a:lnTo>
                      <a:lnTo>
                        <a:pt x="525" y="866"/>
                      </a:lnTo>
                      <a:lnTo>
                        <a:pt x="528" y="867"/>
                      </a:lnTo>
                      <a:lnTo>
                        <a:pt x="531" y="869"/>
                      </a:lnTo>
                      <a:lnTo>
                        <a:pt x="531" y="869"/>
                      </a:lnTo>
                      <a:lnTo>
                        <a:pt x="535" y="871"/>
                      </a:lnTo>
                      <a:lnTo>
                        <a:pt x="538" y="872"/>
                      </a:lnTo>
                      <a:lnTo>
                        <a:pt x="542" y="872"/>
                      </a:lnTo>
                      <a:lnTo>
                        <a:pt x="542" y="872"/>
                      </a:lnTo>
                      <a:lnTo>
                        <a:pt x="543" y="875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47" y="879"/>
                      </a:lnTo>
                      <a:lnTo>
                        <a:pt x="549" y="879"/>
                      </a:lnTo>
                      <a:lnTo>
                        <a:pt x="552" y="878"/>
                      </a:lnTo>
                      <a:lnTo>
                        <a:pt x="553" y="877"/>
                      </a:lnTo>
                      <a:lnTo>
                        <a:pt x="553" y="877"/>
                      </a:lnTo>
                      <a:lnTo>
                        <a:pt x="554" y="881"/>
                      </a:lnTo>
                      <a:lnTo>
                        <a:pt x="554" y="881"/>
                      </a:lnTo>
                      <a:lnTo>
                        <a:pt x="567" y="880"/>
                      </a:lnTo>
                      <a:lnTo>
                        <a:pt x="569" y="881"/>
                      </a:lnTo>
                      <a:lnTo>
                        <a:pt x="572" y="881"/>
                      </a:lnTo>
                      <a:lnTo>
                        <a:pt x="574" y="883"/>
                      </a:lnTo>
                      <a:lnTo>
                        <a:pt x="576" y="885"/>
                      </a:lnTo>
                      <a:lnTo>
                        <a:pt x="576" y="885"/>
                      </a:lnTo>
                      <a:lnTo>
                        <a:pt x="582" y="884"/>
                      </a:lnTo>
                      <a:lnTo>
                        <a:pt x="590" y="884"/>
                      </a:lnTo>
                      <a:lnTo>
                        <a:pt x="594" y="885"/>
                      </a:lnTo>
                      <a:lnTo>
                        <a:pt x="596" y="887"/>
                      </a:lnTo>
                      <a:lnTo>
                        <a:pt x="599" y="889"/>
                      </a:lnTo>
                      <a:lnTo>
                        <a:pt x="600" y="892"/>
                      </a:lnTo>
                      <a:lnTo>
                        <a:pt x="600" y="892"/>
                      </a:lnTo>
                      <a:lnTo>
                        <a:pt x="602" y="890"/>
                      </a:lnTo>
                      <a:lnTo>
                        <a:pt x="604" y="890"/>
                      </a:lnTo>
                      <a:lnTo>
                        <a:pt x="608" y="891"/>
                      </a:lnTo>
                      <a:lnTo>
                        <a:pt x="611" y="892"/>
                      </a:lnTo>
                      <a:lnTo>
                        <a:pt x="614" y="895"/>
                      </a:lnTo>
                      <a:lnTo>
                        <a:pt x="614" y="895"/>
                      </a:lnTo>
                      <a:lnTo>
                        <a:pt x="618" y="896"/>
                      </a:lnTo>
                      <a:lnTo>
                        <a:pt x="620" y="897"/>
                      </a:lnTo>
                      <a:lnTo>
                        <a:pt x="621" y="899"/>
                      </a:lnTo>
                      <a:lnTo>
                        <a:pt x="621" y="899"/>
                      </a:lnTo>
                      <a:lnTo>
                        <a:pt x="623" y="899"/>
                      </a:lnTo>
                      <a:lnTo>
                        <a:pt x="626" y="899"/>
                      </a:lnTo>
                      <a:lnTo>
                        <a:pt x="632" y="900"/>
                      </a:lnTo>
                      <a:lnTo>
                        <a:pt x="638" y="902"/>
                      </a:lnTo>
                      <a:lnTo>
                        <a:pt x="643" y="903"/>
                      </a:lnTo>
                      <a:lnTo>
                        <a:pt x="643" y="903"/>
                      </a:lnTo>
                      <a:lnTo>
                        <a:pt x="649" y="903"/>
                      </a:lnTo>
                      <a:lnTo>
                        <a:pt x="654" y="903"/>
                      </a:lnTo>
                      <a:lnTo>
                        <a:pt x="656" y="903"/>
                      </a:lnTo>
                      <a:lnTo>
                        <a:pt x="658" y="904"/>
                      </a:lnTo>
                      <a:lnTo>
                        <a:pt x="660" y="905"/>
                      </a:lnTo>
                      <a:lnTo>
                        <a:pt x="661" y="908"/>
                      </a:lnTo>
                      <a:lnTo>
                        <a:pt x="661" y="908"/>
                      </a:lnTo>
                      <a:lnTo>
                        <a:pt x="665" y="906"/>
                      </a:lnTo>
                      <a:lnTo>
                        <a:pt x="669" y="906"/>
                      </a:lnTo>
                      <a:lnTo>
                        <a:pt x="679" y="908"/>
                      </a:lnTo>
                      <a:lnTo>
                        <a:pt x="679" y="908"/>
                      </a:lnTo>
                      <a:lnTo>
                        <a:pt x="679" y="906"/>
                      </a:lnTo>
                      <a:lnTo>
                        <a:pt x="680" y="905"/>
                      </a:lnTo>
                      <a:lnTo>
                        <a:pt x="681" y="906"/>
                      </a:lnTo>
                      <a:lnTo>
                        <a:pt x="681" y="906"/>
                      </a:lnTo>
                      <a:lnTo>
                        <a:pt x="683" y="908"/>
                      </a:lnTo>
                      <a:lnTo>
                        <a:pt x="684" y="909"/>
                      </a:lnTo>
                      <a:lnTo>
                        <a:pt x="693" y="908"/>
                      </a:lnTo>
                      <a:lnTo>
                        <a:pt x="693" y="908"/>
                      </a:lnTo>
                      <a:lnTo>
                        <a:pt x="701" y="908"/>
                      </a:lnTo>
                      <a:lnTo>
                        <a:pt x="701" y="908"/>
                      </a:lnTo>
                      <a:lnTo>
                        <a:pt x="706" y="909"/>
                      </a:lnTo>
                      <a:lnTo>
                        <a:pt x="711" y="910"/>
                      </a:lnTo>
                      <a:lnTo>
                        <a:pt x="711" y="910"/>
                      </a:lnTo>
                      <a:lnTo>
                        <a:pt x="715" y="915"/>
                      </a:lnTo>
                      <a:lnTo>
                        <a:pt x="715" y="915"/>
                      </a:lnTo>
                      <a:lnTo>
                        <a:pt x="716" y="915"/>
                      </a:lnTo>
                      <a:lnTo>
                        <a:pt x="717" y="914"/>
                      </a:lnTo>
                      <a:lnTo>
                        <a:pt x="717" y="912"/>
                      </a:lnTo>
                      <a:lnTo>
                        <a:pt x="717" y="912"/>
                      </a:lnTo>
                      <a:lnTo>
                        <a:pt x="718" y="912"/>
                      </a:lnTo>
                      <a:lnTo>
                        <a:pt x="719" y="914"/>
                      </a:lnTo>
                      <a:lnTo>
                        <a:pt x="719" y="915"/>
                      </a:lnTo>
                      <a:lnTo>
                        <a:pt x="719" y="915"/>
                      </a:lnTo>
                      <a:lnTo>
                        <a:pt x="726" y="915"/>
                      </a:lnTo>
                      <a:lnTo>
                        <a:pt x="733" y="915"/>
                      </a:lnTo>
                      <a:lnTo>
                        <a:pt x="733" y="915"/>
                      </a:lnTo>
                      <a:lnTo>
                        <a:pt x="739" y="916"/>
                      </a:lnTo>
                      <a:lnTo>
                        <a:pt x="743" y="916"/>
                      </a:lnTo>
                      <a:lnTo>
                        <a:pt x="746" y="917"/>
                      </a:lnTo>
                      <a:lnTo>
                        <a:pt x="746" y="917"/>
                      </a:lnTo>
                      <a:lnTo>
                        <a:pt x="747" y="918"/>
                      </a:lnTo>
                      <a:lnTo>
                        <a:pt x="748" y="919"/>
                      </a:lnTo>
                      <a:lnTo>
                        <a:pt x="749" y="921"/>
                      </a:lnTo>
                      <a:lnTo>
                        <a:pt x="750" y="921"/>
                      </a:lnTo>
                      <a:lnTo>
                        <a:pt x="750" y="921"/>
                      </a:lnTo>
                      <a:lnTo>
                        <a:pt x="755" y="922"/>
                      </a:lnTo>
                      <a:lnTo>
                        <a:pt x="760" y="921"/>
                      </a:lnTo>
                      <a:lnTo>
                        <a:pt x="764" y="921"/>
                      </a:lnTo>
                      <a:lnTo>
                        <a:pt x="766" y="922"/>
                      </a:lnTo>
                      <a:lnTo>
                        <a:pt x="768" y="924"/>
                      </a:lnTo>
                      <a:lnTo>
                        <a:pt x="768" y="924"/>
                      </a:lnTo>
                      <a:lnTo>
                        <a:pt x="772" y="922"/>
                      </a:lnTo>
                      <a:lnTo>
                        <a:pt x="775" y="920"/>
                      </a:lnTo>
                      <a:lnTo>
                        <a:pt x="777" y="919"/>
                      </a:lnTo>
                      <a:lnTo>
                        <a:pt x="780" y="917"/>
                      </a:lnTo>
                      <a:lnTo>
                        <a:pt x="780" y="917"/>
                      </a:lnTo>
                      <a:lnTo>
                        <a:pt x="782" y="919"/>
                      </a:lnTo>
                      <a:lnTo>
                        <a:pt x="786" y="920"/>
                      </a:lnTo>
                      <a:lnTo>
                        <a:pt x="795" y="921"/>
                      </a:lnTo>
                      <a:lnTo>
                        <a:pt x="803" y="921"/>
                      </a:lnTo>
                      <a:lnTo>
                        <a:pt x="806" y="922"/>
                      </a:lnTo>
                      <a:lnTo>
                        <a:pt x="809" y="924"/>
                      </a:lnTo>
                      <a:lnTo>
                        <a:pt x="809" y="924"/>
                      </a:lnTo>
                      <a:lnTo>
                        <a:pt x="810" y="924"/>
                      </a:lnTo>
                      <a:lnTo>
                        <a:pt x="811" y="924"/>
                      </a:lnTo>
                      <a:lnTo>
                        <a:pt x="816" y="924"/>
                      </a:lnTo>
                      <a:lnTo>
                        <a:pt x="816" y="924"/>
                      </a:lnTo>
                      <a:lnTo>
                        <a:pt x="825" y="923"/>
                      </a:lnTo>
                      <a:lnTo>
                        <a:pt x="836" y="924"/>
                      </a:lnTo>
                      <a:lnTo>
                        <a:pt x="836" y="924"/>
                      </a:lnTo>
                      <a:lnTo>
                        <a:pt x="847" y="925"/>
                      </a:lnTo>
                      <a:lnTo>
                        <a:pt x="855" y="926"/>
                      </a:lnTo>
                      <a:lnTo>
                        <a:pt x="863" y="926"/>
                      </a:lnTo>
                      <a:lnTo>
                        <a:pt x="863" y="926"/>
                      </a:lnTo>
                      <a:lnTo>
                        <a:pt x="866" y="925"/>
                      </a:lnTo>
                      <a:lnTo>
                        <a:pt x="868" y="924"/>
                      </a:lnTo>
                      <a:lnTo>
                        <a:pt x="871" y="923"/>
                      </a:lnTo>
                      <a:lnTo>
                        <a:pt x="877" y="924"/>
                      </a:lnTo>
                      <a:lnTo>
                        <a:pt x="877" y="924"/>
                      </a:lnTo>
                      <a:lnTo>
                        <a:pt x="878" y="925"/>
                      </a:lnTo>
                      <a:lnTo>
                        <a:pt x="879" y="926"/>
                      </a:lnTo>
                      <a:lnTo>
                        <a:pt x="879" y="926"/>
                      </a:lnTo>
                      <a:lnTo>
                        <a:pt x="882" y="925"/>
                      </a:lnTo>
                      <a:lnTo>
                        <a:pt x="884" y="924"/>
                      </a:lnTo>
                      <a:lnTo>
                        <a:pt x="885" y="924"/>
                      </a:lnTo>
                      <a:lnTo>
                        <a:pt x="887" y="926"/>
                      </a:lnTo>
                      <a:lnTo>
                        <a:pt x="887" y="926"/>
                      </a:lnTo>
                      <a:lnTo>
                        <a:pt x="896" y="926"/>
                      </a:lnTo>
                      <a:lnTo>
                        <a:pt x="907" y="926"/>
                      </a:lnTo>
                      <a:lnTo>
                        <a:pt x="907" y="926"/>
                      </a:lnTo>
                      <a:lnTo>
                        <a:pt x="919" y="924"/>
                      </a:lnTo>
                      <a:lnTo>
                        <a:pt x="926" y="923"/>
                      </a:lnTo>
                      <a:lnTo>
                        <a:pt x="934" y="924"/>
                      </a:lnTo>
                      <a:lnTo>
                        <a:pt x="934" y="924"/>
                      </a:lnTo>
                      <a:lnTo>
                        <a:pt x="941" y="925"/>
                      </a:lnTo>
                      <a:lnTo>
                        <a:pt x="945" y="926"/>
                      </a:lnTo>
                      <a:lnTo>
                        <a:pt x="948" y="926"/>
                      </a:lnTo>
                      <a:lnTo>
                        <a:pt x="948" y="926"/>
                      </a:lnTo>
                      <a:lnTo>
                        <a:pt x="950" y="925"/>
                      </a:lnTo>
                      <a:lnTo>
                        <a:pt x="952" y="924"/>
                      </a:lnTo>
                      <a:lnTo>
                        <a:pt x="954" y="922"/>
                      </a:lnTo>
                      <a:lnTo>
                        <a:pt x="957" y="921"/>
                      </a:lnTo>
                      <a:lnTo>
                        <a:pt x="957" y="921"/>
                      </a:lnTo>
                      <a:lnTo>
                        <a:pt x="962" y="921"/>
                      </a:lnTo>
                      <a:lnTo>
                        <a:pt x="967" y="920"/>
                      </a:lnTo>
                      <a:lnTo>
                        <a:pt x="973" y="920"/>
                      </a:lnTo>
                      <a:lnTo>
                        <a:pt x="980" y="919"/>
                      </a:lnTo>
                      <a:lnTo>
                        <a:pt x="980" y="919"/>
                      </a:lnTo>
                      <a:lnTo>
                        <a:pt x="986" y="917"/>
                      </a:lnTo>
                      <a:lnTo>
                        <a:pt x="986" y="917"/>
                      </a:lnTo>
                      <a:lnTo>
                        <a:pt x="988" y="917"/>
                      </a:lnTo>
                      <a:lnTo>
                        <a:pt x="990" y="917"/>
                      </a:lnTo>
                      <a:lnTo>
                        <a:pt x="990" y="917"/>
                      </a:lnTo>
                      <a:lnTo>
                        <a:pt x="992" y="916"/>
                      </a:lnTo>
                      <a:lnTo>
                        <a:pt x="994" y="915"/>
                      </a:lnTo>
                      <a:lnTo>
                        <a:pt x="1000" y="915"/>
                      </a:lnTo>
                      <a:lnTo>
                        <a:pt x="1000" y="915"/>
                      </a:lnTo>
                      <a:lnTo>
                        <a:pt x="1012" y="912"/>
                      </a:lnTo>
                      <a:lnTo>
                        <a:pt x="1026" y="910"/>
                      </a:lnTo>
                      <a:lnTo>
                        <a:pt x="1026" y="910"/>
                      </a:lnTo>
                      <a:lnTo>
                        <a:pt x="1037" y="908"/>
                      </a:lnTo>
                      <a:lnTo>
                        <a:pt x="1037" y="908"/>
                      </a:lnTo>
                      <a:lnTo>
                        <a:pt x="1046" y="904"/>
                      </a:lnTo>
                      <a:lnTo>
                        <a:pt x="1049" y="902"/>
                      </a:lnTo>
                      <a:lnTo>
                        <a:pt x="1053" y="901"/>
                      </a:lnTo>
                      <a:lnTo>
                        <a:pt x="1053" y="901"/>
                      </a:lnTo>
                      <a:lnTo>
                        <a:pt x="1058" y="901"/>
                      </a:lnTo>
                      <a:lnTo>
                        <a:pt x="1064" y="900"/>
                      </a:lnTo>
                      <a:lnTo>
                        <a:pt x="1069" y="900"/>
                      </a:lnTo>
                      <a:lnTo>
                        <a:pt x="1073" y="899"/>
                      </a:lnTo>
                      <a:lnTo>
                        <a:pt x="1073" y="899"/>
                      </a:lnTo>
                      <a:lnTo>
                        <a:pt x="1075" y="899"/>
                      </a:lnTo>
                      <a:lnTo>
                        <a:pt x="1077" y="899"/>
                      </a:lnTo>
                      <a:lnTo>
                        <a:pt x="1077" y="899"/>
                      </a:lnTo>
                      <a:lnTo>
                        <a:pt x="1079" y="898"/>
                      </a:lnTo>
                      <a:lnTo>
                        <a:pt x="1082" y="898"/>
                      </a:lnTo>
                      <a:lnTo>
                        <a:pt x="1085" y="898"/>
                      </a:lnTo>
                      <a:lnTo>
                        <a:pt x="1089" y="897"/>
                      </a:lnTo>
                      <a:lnTo>
                        <a:pt x="1089" y="897"/>
                      </a:lnTo>
                      <a:lnTo>
                        <a:pt x="1096" y="892"/>
                      </a:lnTo>
                      <a:lnTo>
                        <a:pt x="1103" y="887"/>
                      </a:lnTo>
                      <a:lnTo>
                        <a:pt x="1103" y="887"/>
                      </a:lnTo>
                      <a:lnTo>
                        <a:pt x="1111" y="887"/>
                      </a:lnTo>
                      <a:lnTo>
                        <a:pt x="1117" y="885"/>
                      </a:lnTo>
                      <a:lnTo>
                        <a:pt x="1125" y="883"/>
                      </a:lnTo>
                      <a:lnTo>
                        <a:pt x="1132" y="881"/>
                      </a:lnTo>
                      <a:lnTo>
                        <a:pt x="1132" y="881"/>
                      </a:lnTo>
                      <a:lnTo>
                        <a:pt x="1133" y="881"/>
                      </a:lnTo>
                      <a:lnTo>
                        <a:pt x="1133" y="879"/>
                      </a:lnTo>
                      <a:lnTo>
                        <a:pt x="1133" y="878"/>
                      </a:lnTo>
                      <a:lnTo>
                        <a:pt x="1134" y="877"/>
                      </a:lnTo>
                      <a:lnTo>
                        <a:pt x="1134" y="877"/>
                      </a:lnTo>
                      <a:lnTo>
                        <a:pt x="1136" y="876"/>
                      </a:lnTo>
                      <a:lnTo>
                        <a:pt x="1139" y="876"/>
                      </a:lnTo>
                      <a:lnTo>
                        <a:pt x="1143" y="875"/>
                      </a:lnTo>
                      <a:lnTo>
                        <a:pt x="1143" y="874"/>
                      </a:lnTo>
                      <a:lnTo>
                        <a:pt x="1143" y="872"/>
                      </a:lnTo>
                      <a:lnTo>
                        <a:pt x="1143" y="872"/>
                      </a:lnTo>
                      <a:lnTo>
                        <a:pt x="1148" y="872"/>
                      </a:lnTo>
                      <a:lnTo>
                        <a:pt x="1152" y="870"/>
                      </a:lnTo>
                      <a:lnTo>
                        <a:pt x="1155" y="869"/>
                      </a:lnTo>
                      <a:lnTo>
                        <a:pt x="1160" y="869"/>
                      </a:lnTo>
                      <a:lnTo>
                        <a:pt x="1160" y="869"/>
                      </a:lnTo>
                      <a:lnTo>
                        <a:pt x="1165" y="867"/>
                      </a:lnTo>
                      <a:lnTo>
                        <a:pt x="1169" y="865"/>
                      </a:lnTo>
                      <a:lnTo>
                        <a:pt x="1172" y="863"/>
                      </a:lnTo>
                      <a:lnTo>
                        <a:pt x="1174" y="861"/>
                      </a:lnTo>
                      <a:lnTo>
                        <a:pt x="1174" y="859"/>
                      </a:lnTo>
                      <a:lnTo>
                        <a:pt x="1174" y="859"/>
                      </a:lnTo>
                      <a:lnTo>
                        <a:pt x="1177" y="859"/>
                      </a:lnTo>
                      <a:lnTo>
                        <a:pt x="1180" y="858"/>
                      </a:lnTo>
                      <a:lnTo>
                        <a:pt x="1182" y="857"/>
                      </a:lnTo>
                      <a:lnTo>
                        <a:pt x="1184" y="854"/>
                      </a:lnTo>
                      <a:lnTo>
                        <a:pt x="1184" y="854"/>
                      </a:lnTo>
                      <a:lnTo>
                        <a:pt x="1188" y="855"/>
                      </a:lnTo>
                      <a:lnTo>
                        <a:pt x="1191" y="854"/>
                      </a:lnTo>
                      <a:lnTo>
                        <a:pt x="1193" y="853"/>
                      </a:lnTo>
                      <a:lnTo>
                        <a:pt x="1196" y="851"/>
                      </a:lnTo>
                      <a:lnTo>
                        <a:pt x="1196" y="851"/>
                      </a:lnTo>
                      <a:lnTo>
                        <a:pt x="1199" y="851"/>
                      </a:lnTo>
                      <a:lnTo>
                        <a:pt x="1200" y="849"/>
                      </a:lnTo>
                      <a:lnTo>
                        <a:pt x="1204" y="845"/>
                      </a:lnTo>
                      <a:lnTo>
                        <a:pt x="1204" y="845"/>
                      </a:lnTo>
                      <a:lnTo>
                        <a:pt x="1208" y="843"/>
                      </a:lnTo>
                      <a:lnTo>
                        <a:pt x="1209" y="842"/>
                      </a:lnTo>
                      <a:lnTo>
                        <a:pt x="1210" y="841"/>
                      </a:lnTo>
                      <a:lnTo>
                        <a:pt x="1210" y="841"/>
                      </a:lnTo>
                      <a:lnTo>
                        <a:pt x="1215" y="841"/>
                      </a:lnTo>
                      <a:lnTo>
                        <a:pt x="1218" y="840"/>
                      </a:lnTo>
                      <a:lnTo>
                        <a:pt x="1226" y="839"/>
                      </a:lnTo>
                      <a:lnTo>
                        <a:pt x="1226" y="839"/>
                      </a:lnTo>
                      <a:lnTo>
                        <a:pt x="1228" y="838"/>
                      </a:lnTo>
                      <a:lnTo>
                        <a:pt x="1229" y="837"/>
                      </a:lnTo>
                      <a:lnTo>
                        <a:pt x="1230" y="834"/>
                      </a:lnTo>
                      <a:lnTo>
                        <a:pt x="1230" y="834"/>
                      </a:lnTo>
                      <a:lnTo>
                        <a:pt x="1234" y="833"/>
                      </a:lnTo>
                      <a:lnTo>
                        <a:pt x="1237" y="831"/>
                      </a:lnTo>
                      <a:lnTo>
                        <a:pt x="1237" y="831"/>
                      </a:lnTo>
                      <a:lnTo>
                        <a:pt x="1249" y="822"/>
                      </a:lnTo>
                      <a:lnTo>
                        <a:pt x="1255" y="818"/>
                      </a:lnTo>
                      <a:lnTo>
                        <a:pt x="1261" y="814"/>
                      </a:lnTo>
                      <a:lnTo>
                        <a:pt x="1261" y="814"/>
                      </a:lnTo>
                      <a:lnTo>
                        <a:pt x="1263" y="813"/>
                      </a:lnTo>
                      <a:lnTo>
                        <a:pt x="1264" y="810"/>
                      </a:lnTo>
                      <a:lnTo>
                        <a:pt x="1264" y="808"/>
                      </a:lnTo>
                      <a:lnTo>
                        <a:pt x="1267" y="807"/>
                      </a:lnTo>
                      <a:lnTo>
                        <a:pt x="1267" y="807"/>
                      </a:lnTo>
                      <a:lnTo>
                        <a:pt x="1269" y="807"/>
                      </a:lnTo>
                      <a:lnTo>
                        <a:pt x="1271" y="807"/>
                      </a:lnTo>
                      <a:lnTo>
                        <a:pt x="1271" y="807"/>
                      </a:lnTo>
                      <a:lnTo>
                        <a:pt x="1273" y="804"/>
                      </a:lnTo>
                      <a:lnTo>
                        <a:pt x="1275" y="802"/>
                      </a:lnTo>
                      <a:lnTo>
                        <a:pt x="1275" y="802"/>
                      </a:lnTo>
                      <a:lnTo>
                        <a:pt x="1279" y="801"/>
                      </a:lnTo>
                      <a:lnTo>
                        <a:pt x="1281" y="800"/>
                      </a:lnTo>
                      <a:lnTo>
                        <a:pt x="1281" y="798"/>
                      </a:lnTo>
                      <a:lnTo>
                        <a:pt x="1281" y="798"/>
                      </a:lnTo>
                      <a:lnTo>
                        <a:pt x="1282" y="797"/>
                      </a:lnTo>
                      <a:lnTo>
                        <a:pt x="1283" y="796"/>
                      </a:lnTo>
                      <a:lnTo>
                        <a:pt x="1287" y="796"/>
                      </a:lnTo>
                      <a:lnTo>
                        <a:pt x="1287" y="796"/>
                      </a:lnTo>
                      <a:lnTo>
                        <a:pt x="1290" y="794"/>
                      </a:lnTo>
                      <a:lnTo>
                        <a:pt x="1293" y="792"/>
                      </a:lnTo>
                      <a:lnTo>
                        <a:pt x="1293" y="792"/>
                      </a:lnTo>
                      <a:lnTo>
                        <a:pt x="1302" y="787"/>
                      </a:lnTo>
                      <a:lnTo>
                        <a:pt x="1302" y="787"/>
                      </a:lnTo>
                      <a:lnTo>
                        <a:pt x="1304" y="784"/>
                      </a:lnTo>
                      <a:lnTo>
                        <a:pt x="1307" y="781"/>
                      </a:lnTo>
                      <a:lnTo>
                        <a:pt x="1310" y="780"/>
                      </a:lnTo>
                      <a:lnTo>
                        <a:pt x="1311" y="779"/>
                      </a:lnTo>
                      <a:lnTo>
                        <a:pt x="1313" y="780"/>
                      </a:lnTo>
                      <a:lnTo>
                        <a:pt x="1313" y="780"/>
                      </a:lnTo>
                      <a:lnTo>
                        <a:pt x="1315" y="778"/>
                      </a:lnTo>
                      <a:lnTo>
                        <a:pt x="1315" y="775"/>
                      </a:lnTo>
                      <a:lnTo>
                        <a:pt x="1316" y="772"/>
                      </a:lnTo>
                      <a:lnTo>
                        <a:pt x="1318" y="768"/>
                      </a:lnTo>
                      <a:lnTo>
                        <a:pt x="1318" y="768"/>
                      </a:lnTo>
                      <a:lnTo>
                        <a:pt x="1324" y="766"/>
                      </a:lnTo>
                      <a:lnTo>
                        <a:pt x="1330" y="763"/>
                      </a:lnTo>
                      <a:lnTo>
                        <a:pt x="1334" y="758"/>
                      </a:lnTo>
                      <a:lnTo>
                        <a:pt x="1338" y="754"/>
                      </a:lnTo>
                      <a:lnTo>
                        <a:pt x="1338" y="754"/>
                      </a:lnTo>
                      <a:lnTo>
                        <a:pt x="1341" y="754"/>
                      </a:lnTo>
                      <a:lnTo>
                        <a:pt x="1343" y="753"/>
                      </a:lnTo>
                      <a:lnTo>
                        <a:pt x="1346" y="748"/>
                      </a:lnTo>
                      <a:lnTo>
                        <a:pt x="1346" y="748"/>
                      </a:lnTo>
                      <a:lnTo>
                        <a:pt x="1349" y="747"/>
                      </a:lnTo>
                      <a:lnTo>
                        <a:pt x="1352" y="746"/>
                      </a:lnTo>
                      <a:lnTo>
                        <a:pt x="1352" y="746"/>
                      </a:lnTo>
                      <a:lnTo>
                        <a:pt x="1357" y="740"/>
                      </a:lnTo>
                      <a:lnTo>
                        <a:pt x="1360" y="737"/>
                      </a:lnTo>
                      <a:lnTo>
                        <a:pt x="1364" y="735"/>
                      </a:lnTo>
                      <a:lnTo>
                        <a:pt x="1364" y="735"/>
                      </a:lnTo>
                      <a:lnTo>
                        <a:pt x="1366" y="734"/>
                      </a:lnTo>
                      <a:lnTo>
                        <a:pt x="1369" y="731"/>
                      </a:lnTo>
                      <a:lnTo>
                        <a:pt x="1372" y="726"/>
                      </a:lnTo>
                      <a:lnTo>
                        <a:pt x="1372" y="726"/>
                      </a:lnTo>
                      <a:lnTo>
                        <a:pt x="1376" y="723"/>
                      </a:lnTo>
                      <a:lnTo>
                        <a:pt x="1377" y="722"/>
                      </a:lnTo>
                      <a:lnTo>
                        <a:pt x="1378" y="720"/>
                      </a:lnTo>
                      <a:lnTo>
                        <a:pt x="1378" y="720"/>
                      </a:lnTo>
                      <a:lnTo>
                        <a:pt x="1382" y="720"/>
                      </a:lnTo>
                      <a:lnTo>
                        <a:pt x="1385" y="718"/>
                      </a:lnTo>
                      <a:lnTo>
                        <a:pt x="1386" y="717"/>
                      </a:lnTo>
                      <a:lnTo>
                        <a:pt x="1390" y="715"/>
                      </a:lnTo>
                      <a:lnTo>
                        <a:pt x="1390" y="715"/>
                      </a:lnTo>
                      <a:lnTo>
                        <a:pt x="1391" y="715"/>
                      </a:lnTo>
                      <a:lnTo>
                        <a:pt x="1392" y="715"/>
                      </a:lnTo>
                      <a:lnTo>
                        <a:pt x="1393" y="713"/>
                      </a:lnTo>
                      <a:lnTo>
                        <a:pt x="1394" y="709"/>
                      </a:lnTo>
                      <a:lnTo>
                        <a:pt x="1395" y="708"/>
                      </a:lnTo>
                      <a:lnTo>
                        <a:pt x="1396" y="708"/>
                      </a:lnTo>
                      <a:lnTo>
                        <a:pt x="1396" y="708"/>
                      </a:lnTo>
                      <a:lnTo>
                        <a:pt x="1398" y="707"/>
                      </a:lnTo>
                      <a:lnTo>
                        <a:pt x="1400" y="705"/>
                      </a:lnTo>
                      <a:lnTo>
                        <a:pt x="1402" y="703"/>
                      </a:lnTo>
                      <a:lnTo>
                        <a:pt x="1403" y="699"/>
                      </a:lnTo>
                      <a:lnTo>
                        <a:pt x="1403" y="699"/>
                      </a:lnTo>
                      <a:lnTo>
                        <a:pt x="1407" y="698"/>
                      </a:lnTo>
                      <a:lnTo>
                        <a:pt x="1412" y="696"/>
                      </a:lnTo>
                      <a:lnTo>
                        <a:pt x="1419" y="691"/>
                      </a:lnTo>
                      <a:lnTo>
                        <a:pt x="1419" y="691"/>
                      </a:lnTo>
                      <a:lnTo>
                        <a:pt x="1425" y="685"/>
                      </a:lnTo>
                      <a:lnTo>
                        <a:pt x="1428" y="681"/>
                      </a:lnTo>
                      <a:lnTo>
                        <a:pt x="1430" y="677"/>
                      </a:lnTo>
                      <a:lnTo>
                        <a:pt x="1430" y="677"/>
                      </a:lnTo>
                      <a:lnTo>
                        <a:pt x="1434" y="676"/>
                      </a:lnTo>
                      <a:lnTo>
                        <a:pt x="1438" y="675"/>
                      </a:lnTo>
                      <a:lnTo>
                        <a:pt x="1440" y="673"/>
                      </a:lnTo>
                      <a:lnTo>
                        <a:pt x="1443" y="670"/>
                      </a:lnTo>
                      <a:lnTo>
                        <a:pt x="1446" y="663"/>
                      </a:lnTo>
                      <a:lnTo>
                        <a:pt x="1449" y="657"/>
                      </a:lnTo>
                      <a:lnTo>
                        <a:pt x="1449" y="657"/>
                      </a:lnTo>
                      <a:lnTo>
                        <a:pt x="1454" y="655"/>
                      </a:lnTo>
                      <a:lnTo>
                        <a:pt x="1459" y="655"/>
                      </a:lnTo>
                      <a:lnTo>
                        <a:pt x="1459" y="655"/>
                      </a:lnTo>
                      <a:lnTo>
                        <a:pt x="1458" y="652"/>
                      </a:lnTo>
                      <a:lnTo>
                        <a:pt x="1459" y="650"/>
                      </a:lnTo>
                      <a:lnTo>
                        <a:pt x="1461" y="646"/>
                      </a:lnTo>
                      <a:lnTo>
                        <a:pt x="1464" y="644"/>
                      </a:lnTo>
                      <a:lnTo>
                        <a:pt x="1467" y="641"/>
                      </a:lnTo>
                      <a:lnTo>
                        <a:pt x="1467" y="641"/>
                      </a:lnTo>
                      <a:lnTo>
                        <a:pt x="1469" y="638"/>
                      </a:lnTo>
                      <a:lnTo>
                        <a:pt x="1471" y="636"/>
                      </a:lnTo>
                      <a:lnTo>
                        <a:pt x="1472" y="634"/>
                      </a:lnTo>
                      <a:lnTo>
                        <a:pt x="1473" y="634"/>
                      </a:lnTo>
                      <a:lnTo>
                        <a:pt x="1475" y="635"/>
                      </a:lnTo>
                      <a:lnTo>
                        <a:pt x="1475" y="635"/>
                      </a:lnTo>
                      <a:lnTo>
                        <a:pt x="1474" y="631"/>
                      </a:lnTo>
                      <a:lnTo>
                        <a:pt x="1476" y="627"/>
                      </a:lnTo>
                      <a:lnTo>
                        <a:pt x="1481" y="623"/>
                      </a:lnTo>
                      <a:lnTo>
                        <a:pt x="1481" y="623"/>
                      </a:lnTo>
                      <a:lnTo>
                        <a:pt x="1487" y="616"/>
                      </a:lnTo>
                      <a:lnTo>
                        <a:pt x="1490" y="613"/>
                      </a:lnTo>
                      <a:lnTo>
                        <a:pt x="1495" y="610"/>
                      </a:lnTo>
                      <a:lnTo>
                        <a:pt x="1495" y="610"/>
                      </a:lnTo>
                      <a:lnTo>
                        <a:pt x="1495" y="606"/>
                      </a:lnTo>
                      <a:lnTo>
                        <a:pt x="1495" y="605"/>
                      </a:lnTo>
                      <a:lnTo>
                        <a:pt x="1497" y="603"/>
                      </a:lnTo>
                      <a:lnTo>
                        <a:pt x="1499" y="601"/>
                      </a:lnTo>
                      <a:lnTo>
                        <a:pt x="1500" y="599"/>
                      </a:lnTo>
                      <a:lnTo>
                        <a:pt x="1499" y="596"/>
                      </a:lnTo>
                      <a:lnTo>
                        <a:pt x="1499" y="596"/>
                      </a:lnTo>
                      <a:lnTo>
                        <a:pt x="1504" y="594"/>
                      </a:lnTo>
                      <a:lnTo>
                        <a:pt x="1508" y="592"/>
                      </a:lnTo>
                      <a:lnTo>
                        <a:pt x="1508" y="592"/>
                      </a:lnTo>
                      <a:lnTo>
                        <a:pt x="1508" y="589"/>
                      </a:lnTo>
                      <a:lnTo>
                        <a:pt x="1509" y="585"/>
                      </a:lnTo>
                      <a:lnTo>
                        <a:pt x="1510" y="583"/>
                      </a:lnTo>
                      <a:lnTo>
                        <a:pt x="1510" y="580"/>
                      </a:lnTo>
                      <a:lnTo>
                        <a:pt x="1510" y="580"/>
                      </a:lnTo>
                      <a:lnTo>
                        <a:pt x="1513" y="579"/>
                      </a:lnTo>
                      <a:lnTo>
                        <a:pt x="1515" y="578"/>
                      </a:lnTo>
                      <a:lnTo>
                        <a:pt x="1516" y="576"/>
                      </a:lnTo>
                      <a:lnTo>
                        <a:pt x="1519" y="576"/>
                      </a:lnTo>
                      <a:lnTo>
                        <a:pt x="1519" y="576"/>
                      </a:lnTo>
                      <a:lnTo>
                        <a:pt x="1520" y="571"/>
                      </a:lnTo>
                      <a:lnTo>
                        <a:pt x="1522" y="567"/>
                      </a:lnTo>
                      <a:lnTo>
                        <a:pt x="1525" y="564"/>
                      </a:lnTo>
                      <a:lnTo>
                        <a:pt x="1528" y="562"/>
                      </a:lnTo>
                      <a:lnTo>
                        <a:pt x="1528" y="562"/>
                      </a:lnTo>
                      <a:lnTo>
                        <a:pt x="1527" y="557"/>
                      </a:lnTo>
                      <a:lnTo>
                        <a:pt x="1528" y="552"/>
                      </a:lnTo>
                      <a:lnTo>
                        <a:pt x="1528" y="552"/>
                      </a:lnTo>
                      <a:lnTo>
                        <a:pt x="1529" y="551"/>
                      </a:lnTo>
                      <a:lnTo>
                        <a:pt x="1530" y="55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4" y="545"/>
                      </a:lnTo>
                      <a:lnTo>
                        <a:pt x="1535" y="543"/>
                      </a:lnTo>
                      <a:lnTo>
                        <a:pt x="1537" y="541"/>
                      </a:lnTo>
                      <a:lnTo>
                        <a:pt x="1540" y="540"/>
                      </a:lnTo>
                      <a:lnTo>
                        <a:pt x="1540" y="540"/>
                      </a:lnTo>
                      <a:lnTo>
                        <a:pt x="1540" y="536"/>
                      </a:lnTo>
                      <a:lnTo>
                        <a:pt x="1542" y="534"/>
                      </a:lnTo>
                      <a:lnTo>
                        <a:pt x="1546" y="529"/>
                      </a:lnTo>
                      <a:lnTo>
                        <a:pt x="1546" y="529"/>
                      </a:lnTo>
                      <a:lnTo>
                        <a:pt x="1548" y="523"/>
                      </a:lnTo>
                      <a:lnTo>
                        <a:pt x="1549" y="520"/>
                      </a:lnTo>
                      <a:lnTo>
                        <a:pt x="1551" y="520"/>
                      </a:lnTo>
                      <a:lnTo>
                        <a:pt x="1552" y="520"/>
                      </a:lnTo>
                      <a:lnTo>
                        <a:pt x="1552" y="520"/>
                      </a:lnTo>
                      <a:lnTo>
                        <a:pt x="1554" y="517"/>
                      </a:lnTo>
                      <a:lnTo>
                        <a:pt x="1555" y="515"/>
                      </a:lnTo>
                      <a:lnTo>
                        <a:pt x="1556" y="513"/>
                      </a:lnTo>
                      <a:lnTo>
                        <a:pt x="1556" y="509"/>
                      </a:lnTo>
                      <a:lnTo>
                        <a:pt x="1556" y="509"/>
                      </a:lnTo>
                      <a:lnTo>
                        <a:pt x="1561" y="505"/>
                      </a:lnTo>
                      <a:lnTo>
                        <a:pt x="1563" y="502"/>
                      </a:lnTo>
                      <a:lnTo>
                        <a:pt x="1564" y="500"/>
                      </a:lnTo>
                      <a:lnTo>
                        <a:pt x="1564" y="500"/>
                      </a:lnTo>
                      <a:lnTo>
                        <a:pt x="1564" y="497"/>
                      </a:lnTo>
                      <a:lnTo>
                        <a:pt x="1565" y="496"/>
                      </a:lnTo>
                      <a:lnTo>
                        <a:pt x="1566" y="496"/>
                      </a:lnTo>
                      <a:lnTo>
                        <a:pt x="1568" y="495"/>
                      </a:lnTo>
                      <a:lnTo>
                        <a:pt x="1568" y="495"/>
                      </a:lnTo>
                      <a:lnTo>
                        <a:pt x="1568" y="489"/>
                      </a:lnTo>
                      <a:lnTo>
                        <a:pt x="1569" y="484"/>
                      </a:lnTo>
                      <a:lnTo>
                        <a:pt x="1571" y="479"/>
                      </a:lnTo>
                      <a:lnTo>
                        <a:pt x="1571" y="473"/>
                      </a:lnTo>
                      <a:lnTo>
                        <a:pt x="1571" y="473"/>
                      </a:lnTo>
                      <a:lnTo>
                        <a:pt x="1574" y="471"/>
                      </a:lnTo>
                      <a:lnTo>
                        <a:pt x="1578" y="471"/>
                      </a:lnTo>
                      <a:lnTo>
                        <a:pt x="1578" y="471"/>
                      </a:lnTo>
                      <a:lnTo>
                        <a:pt x="1579" y="462"/>
                      </a:lnTo>
                      <a:lnTo>
                        <a:pt x="1581" y="456"/>
                      </a:lnTo>
                      <a:lnTo>
                        <a:pt x="1584" y="450"/>
                      </a:lnTo>
                      <a:lnTo>
                        <a:pt x="1587" y="444"/>
                      </a:lnTo>
                      <a:lnTo>
                        <a:pt x="1593" y="433"/>
                      </a:lnTo>
                      <a:lnTo>
                        <a:pt x="1597" y="427"/>
                      </a:lnTo>
                      <a:lnTo>
                        <a:pt x="1598" y="419"/>
                      </a:lnTo>
                      <a:lnTo>
                        <a:pt x="1598" y="419"/>
                      </a:lnTo>
                      <a:lnTo>
                        <a:pt x="1600" y="418"/>
                      </a:lnTo>
                      <a:lnTo>
                        <a:pt x="1602" y="417"/>
                      </a:lnTo>
                      <a:lnTo>
                        <a:pt x="1604" y="414"/>
                      </a:lnTo>
                      <a:lnTo>
                        <a:pt x="1606" y="410"/>
                      </a:lnTo>
                      <a:lnTo>
                        <a:pt x="1607" y="409"/>
                      </a:lnTo>
                      <a:lnTo>
                        <a:pt x="1609" y="408"/>
                      </a:lnTo>
                      <a:lnTo>
                        <a:pt x="1609" y="408"/>
                      </a:lnTo>
                      <a:lnTo>
                        <a:pt x="1609" y="394"/>
                      </a:lnTo>
                      <a:lnTo>
                        <a:pt x="1609" y="394"/>
                      </a:lnTo>
                      <a:lnTo>
                        <a:pt x="1612" y="392"/>
                      </a:lnTo>
                      <a:lnTo>
                        <a:pt x="1616" y="389"/>
                      </a:lnTo>
                      <a:lnTo>
                        <a:pt x="1619" y="386"/>
                      </a:lnTo>
                      <a:lnTo>
                        <a:pt x="1623" y="383"/>
                      </a:lnTo>
                      <a:lnTo>
                        <a:pt x="1623" y="383"/>
                      </a:lnTo>
                      <a:lnTo>
                        <a:pt x="1622" y="379"/>
                      </a:lnTo>
                      <a:lnTo>
                        <a:pt x="1622" y="376"/>
                      </a:lnTo>
                      <a:lnTo>
                        <a:pt x="1625" y="370"/>
                      </a:lnTo>
                      <a:lnTo>
                        <a:pt x="1626" y="367"/>
                      </a:lnTo>
                      <a:lnTo>
                        <a:pt x="1627" y="363"/>
                      </a:lnTo>
                      <a:lnTo>
                        <a:pt x="1626" y="361"/>
                      </a:lnTo>
                      <a:lnTo>
                        <a:pt x="1625" y="358"/>
                      </a:lnTo>
                      <a:lnTo>
                        <a:pt x="1625" y="358"/>
                      </a:lnTo>
                      <a:lnTo>
                        <a:pt x="1628" y="352"/>
                      </a:lnTo>
                      <a:lnTo>
                        <a:pt x="1630" y="349"/>
                      </a:lnTo>
                      <a:lnTo>
                        <a:pt x="1633" y="348"/>
                      </a:lnTo>
                      <a:lnTo>
                        <a:pt x="1633" y="348"/>
                      </a:lnTo>
                      <a:lnTo>
                        <a:pt x="1633" y="341"/>
                      </a:lnTo>
                      <a:lnTo>
                        <a:pt x="1636" y="336"/>
                      </a:lnTo>
                      <a:lnTo>
                        <a:pt x="1636" y="336"/>
                      </a:lnTo>
                      <a:lnTo>
                        <a:pt x="1637" y="334"/>
                      </a:lnTo>
                      <a:lnTo>
                        <a:pt x="1637" y="332"/>
                      </a:lnTo>
                      <a:lnTo>
                        <a:pt x="1637" y="329"/>
                      </a:lnTo>
                      <a:lnTo>
                        <a:pt x="1638" y="325"/>
                      </a:lnTo>
                      <a:lnTo>
                        <a:pt x="1638" y="325"/>
                      </a:lnTo>
                      <a:lnTo>
                        <a:pt x="1640" y="323"/>
                      </a:lnTo>
                      <a:lnTo>
                        <a:pt x="1642" y="322"/>
                      </a:lnTo>
                      <a:lnTo>
                        <a:pt x="1642" y="320"/>
                      </a:lnTo>
                      <a:lnTo>
                        <a:pt x="1641" y="316"/>
                      </a:lnTo>
                      <a:lnTo>
                        <a:pt x="1641" y="316"/>
                      </a:lnTo>
                      <a:lnTo>
                        <a:pt x="1642" y="315"/>
                      </a:lnTo>
                      <a:lnTo>
                        <a:pt x="1642" y="314"/>
                      </a:lnTo>
                      <a:lnTo>
                        <a:pt x="1642" y="313"/>
                      </a:lnTo>
                      <a:lnTo>
                        <a:pt x="1643" y="312"/>
                      </a:lnTo>
                      <a:lnTo>
                        <a:pt x="1643" y="312"/>
                      </a:lnTo>
                      <a:lnTo>
                        <a:pt x="1645" y="312"/>
                      </a:lnTo>
                      <a:lnTo>
                        <a:pt x="1647" y="312"/>
                      </a:lnTo>
                      <a:lnTo>
                        <a:pt x="1647" y="312"/>
                      </a:lnTo>
                      <a:lnTo>
                        <a:pt x="1647" y="311"/>
                      </a:lnTo>
                      <a:lnTo>
                        <a:pt x="1646" y="310"/>
                      </a:lnTo>
                      <a:lnTo>
                        <a:pt x="1645" y="308"/>
                      </a:lnTo>
                      <a:lnTo>
                        <a:pt x="1645" y="307"/>
                      </a:lnTo>
                      <a:lnTo>
                        <a:pt x="1645" y="307"/>
                      </a:lnTo>
                      <a:lnTo>
                        <a:pt x="1645" y="306"/>
                      </a:lnTo>
                      <a:lnTo>
                        <a:pt x="1646" y="306"/>
                      </a:lnTo>
                      <a:lnTo>
                        <a:pt x="1647" y="305"/>
                      </a:lnTo>
                      <a:lnTo>
                        <a:pt x="1647" y="305"/>
                      </a:lnTo>
                      <a:lnTo>
                        <a:pt x="1647" y="300"/>
                      </a:lnTo>
                      <a:lnTo>
                        <a:pt x="1647" y="296"/>
                      </a:lnTo>
                      <a:lnTo>
                        <a:pt x="1647" y="296"/>
                      </a:lnTo>
                      <a:lnTo>
                        <a:pt x="1649" y="287"/>
                      </a:lnTo>
                      <a:lnTo>
                        <a:pt x="1649" y="282"/>
                      </a:lnTo>
                      <a:lnTo>
                        <a:pt x="1648" y="280"/>
                      </a:lnTo>
                      <a:lnTo>
                        <a:pt x="1647" y="278"/>
                      </a:lnTo>
                      <a:lnTo>
                        <a:pt x="1647" y="278"/>
                      </a:lnTo>
                      <a:lnTo>
                        <a:pt x="1648" y="273"/>
                      </a:lnTo>
                      <a:lnTo>
                        <a:pt x="1650" y="269"/>
                      </a:lnTo>
                      <a:lnTo>
                        <a:pt x="1653" y="266"/>
                      </a:lnTo>
                      <a:lnTo>
                        <a:pt x="1657" y="262"/>
                      </a:lnTo>
                      <a:lnTo>
                        <a:pt x="1657" y="262"/>
                      </a:lnTo>
                      <a:lnTo>
                        <a:pt x="1657" y="249"/>
                      </a:lnTo>
                      <a:lnTo>
                        <a:pt x="1657" y="249"/>
                      </a:lnTo>
                      <a:lnTo>
                        <a:pt x="1661" y="246"/>
                      </a:lnTo>
                      <a:lnTo>
                        <a:pt x="1665" y="241"/>
                      </a:lnTo>
                      <a:lnTo>
                        <a:pt x="1665" y="241"/>
                      </a:lnTo>
                      <a:lnTo>
                        <a:pt x="1666" y="238"/>
                      </a:lnTo>
                      <a:lnTo>
                        <a:pt x="1665" y="236"/>
                      </a:lnTo>
                      <a:lnTo>
                        <a:pt x="1664" y="234"/>
                      </a:lnTo>
                      <a:lnTo>
                        <a:pt x="1663" y="233"/>
                      </a:lnTo>
                      <a:lnTo>
                        <a:pt x="1660" y="231"/>
                      </a:lnTo>
                      <a:lnTo>
                        <a:pt x="1659" y="229"/>
                      </a:lnTo>
                      <a:lnTo>
                        <a:pt x="1659" y="226"/>
                      </a:lnTo>
                      <a:lnTo>
                        <a:pt x="1659" y="226"/>
                      </a:lnTo>
                      <a:lnTo>
                        <a:pt x="1662" y="225"/>
                      </a:lnTo>
                      <a:lnTo>
                        <a:pt x="1665" y="221"/>
                      </a:lnTo>
                      <a:lnTo>
                        <a:pt x="1669" y="215"/>
                      </a:lnTo>
                      <a:lnTo>
                        <a:pt x="1669" y="215"/>
                      </a:lnTo>
                      <a:lnTo>
                        <a:pt x="1669" y="212"/>
                      </a:lnTo>
                      <a:lnTo>
                        <a:pt x="1668" y="211"/>
                      </a:lnTo>
                      <a:lnTo>
                        <a:pt x="1667" y="209"/>
                      </a:lnTo>
                      <a:lnTo>
                        <a:pt x="1667" y="206"/>
                      </a:lnTo>
                      <a:lnTo>
                        <a:pt x="1667" y="206"/>
                      </a:lnTo>
                      <a:lnTo>
                        <a:pt x="1668" y="204"/>
                      </a:lnTo>
                      <a:lnTo>
                        <a:pt x="1668" y="201"/>
                      </a:lnTo>
                      <a:lnTo>
                        <a:pt x="1668" y="198"/>
                      </a:lnTo>
                      <a:lnTo>
                        <a:pt x="1669" y="197"/>
                      </a:lnTo>
                      <a:lnTo>
                        <a:pt x="1669" y="197"/>
                      </a:lnTo>
                      <a:lnTo>
                        <a:pt x="1671" y="195"/>
                      </a:lnTo>
                      <a:lnTo>
                        <a:pt x="1671" y="194"/>
                      </a:lnTo>
                      <a:lnTo>
                        <a:pt x="1670" y="192"/>
                      </a:lnTo>
                      <a:lnTo>
                        <a:pt x="1669" y="190"/>
                      </a:lnTo>
                      <a:lnTo>
                        <a:pt x="1669" y="190"/>
                      </a:lnTo>
                      <a:lnTo>
                        <a:pt x="1672" y="185"/>
                      </a:lnTo>
                      <a:lnTo>
                        <a:pt x="1672" y="179"/>
                      </a:lnTo>
                      <a:lnTo>
                        <a:pt x="1671" y="178"/>
                      </a:lnTo>
                      <a:lnTo>
                        <a:pt x="1669" y="177"/>
                      </a:lnTo>
                      <a:lnTo>
                        <a:pt x="1669" y="177"/>
                      </a:lnTo>
                      <a:lnTo>
                        <a:pt x="1671" y="174"/>
                      </a:lnTo>
                      <a:lnTo>
                        <a:pt x="1673" y="173"/>
                      </a:lnTo>
                      <a:lnTo>
                        <a:pt x="1679" y="170"/>
                      </a:lnTo>
                      <a:lnTo>
                        <a:pt x="1679" y="170"/>
                      </a:lnTo>
                      <a:lnTo>
                        <a:pt x="1678" y="168"/>
                      </a:lnTo>
                      <a:lnTo>
                        <a:pt x="1678" y="166"/>
                      </a:lnTo>
                      <a:lnTo>
                        <a:pt x="1677" y="164"/>
                      </a:lnTo>
                      <a:lnTo>
                        <a:pt x="1677" y="162"/>
                      </a:lnTo>
                      <a:lnTo>
                        <a:pt x="1677" y="162"/>
                      </a:lnTo>
                      <a:lnTo>
                        <a:pt x="1677" y="158"/>
                      </a:lnTo>
                      <a:lnTo>
                        <a:pt x="1678" y="156"/>
                      </a:lnTo>
                      <a:lnTo>
                        <a:pt x="1679" y="155"/>
                      </a:lnTo>
                      <a:lnTo>
                        <a:pt x="1679" y="152"/>
                      </a:lnTo>
                      <a:lnTo>
                        <a:pt x="1679" y="152"/>
                      </a:lnTo>
                      <a:lnTo>
                        <a:pt x="1678" y="144"/>
                      </a:lnTo>
                      <a:lnTo>
                        <a:pt x="1675" y="139"/>
                      </a:lnTo>
                      <a:lnTo>
                        <a:pt x="1673" y="138"/>
                      </a:lnTo>
                      <a:lnTo>
                        <a:pt x="1671" y="138"/>
                      </a:lnTo>
                      <a:lnTo>
                        <a:pt x="1671" y="138"/>
                      </a:lnTo>
                      <a:lnTo>
                        <a:pt x="1674" y="129"/>
                      </a:lnTo>
                      <a:lnTo>
                        <a:pt x="1679" y="120"/>
                      </a:lnTo>
                      <a:lnTo>
                        <a:pt x="1679" y="120"/>
                      </a:lnTo>
                      <a:lnTo>
                        <a:pt x="1679" y="114"/>
                      </a:lnTo>
                      <a:lnTo>
                        <a:pt x="1679" y="108"/>
                      </a:lnTo>
                      <a:lnTo>
                        <a:pt x="1678" y="98"/>
                      </a:lnTo>
                      <a:lnTo>
                        <a:pt x="1677" y="93"/>
                      </a:lnTo>
                      <a:lnTo>
                        <a:pt x="1678" y="89"/>
                      </a:lnTo>
                      <a:lnTo>
                        <a:pt x="1679" y="86"/>
                      </a:lnTo>
                      <a:lnTo>
                        <a:pt x="1681" y="83"/>
                      </a:lnTo>
                      <a:lnTo>
                        <a:pt x="1681" y="83"/>
                      </a:lnTo>
                      <a:lnTo>
                        <a:pt x="1679" y="79"/>
                      </a:lnTo>
                      <a:lnTo>
                        <a:pt x="1677" y="76"/>
                      </a:ln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1" y="64"/>
                      </a:lnTo>
                      <a:lnTo>
                        <a:pt x="1672" y="56"/>
                      </a:lnTo>
                      <a:lnTo>
                        <a:pt x="1672" y="50"/>
                      </a:lnTo>
                      <a:lnTo>
                        <a:pt x="1671" y="45"/>
                      </a:lnTo>
                      <a:lnTo>
                        <a:pt x="1671" y="45"/>
                      </a:lnTo>
                      <a:lnTo>
                        <a:pt x="1673" y="44"/>
                      </a:lnTo>
                      <a:lnTo>
                        <a:pt x="1673" y="44"/>
                      </a:lnTo>
                      <a:lnTo>
                        <a:pt x="1671" y="43"/>
                      </a:lnTo>
                      <a:lnTo>
                        <a:pt x="1671" y="43"/>
                      </a:lnTo>
                      <a:lnTo>
                        <a:pt x="1672" y="41"/>
                      </a:lnTo>
                      <a:lnTo>
                        <a:pt x="1674" y="39"/>
                      </a:lnTo>
                      <a:lnTo>
                        <a:pt x="1675" y="38"/>
                      </a:lnTo>
                      <a:lnTo>
                        <a:pt x="1679" y="37"/>
                      </a:lnTo>
                      <a:lnTo>
                        <a:pt x="1679" y="37"/>
                      </a:lnTo>
                      <a:lnTo>
                        <a:pt x="1677" y="35"/>
                      </a:lnTo>
                      <a:lnTo>
                        <a:pt x="1674" y="33"/>
                      </a:lnTo>
                      <a:lnTo>
                        <a:pt x="1674" y="33"/>
                      </a:lnTo>
                      <a:lnTo>
                        <a:pt x="1673" y="30"/>
                      </a:lnTo>
                      <a:lnTo>
                        <a:pt x="1673" y="26"/>
                      </a:lnTo>
                      <a:lnTo>
                        <a:pt x="1672" y="22"/>
                      </a:lnTo>
                      <a:lnTo>
                        <a:pt x="1671" y="17"/>
                      </a:lnTo>
                      <a:lnTo>
                        <a:pt x="1671" y="17"/>
                      </a:lnTo>
                      <a:lnTo>
                        <a:pt x="1672" y="14"/>
                      </a:lnTo>
                      <a:lnTo>
                        <a:pt x="1673" y="12"/>
                      </a:lnTo>
                      <a:lnTo>
                        <a:pt x="1675" y="11"/>
                      </a:lnTo>
                      <a:lnTo>
                        <a:pt x="1679" y="11"/>
                      </a:lnTo>
                      <a:lnTo>
                        <a:pt x="1679" y="11"/>
                      </a:lnTo>
                      <a:lnTo>
                        <a:pt x="1678" y="9"/>
                      </a:lnTo>
                      <a:lnTo>
                        <a:pt x="1674" y="9"/>
                      </a:lnTo>
                      <a:lnTo>
                        <a:pt x="1672" y="8"/>
                      </a:lnTo>
                      <a:lnTo>
                        <a:pt x="1672" y="8"/>
                      </a:lnTo>
                      <a:lnTo>
                        <a:pt x="1671" y="7"/>
                      </a:lnTo>
                      <a:lnTo>
                        <a:pt x="1671" y="7"/>
                      </a:lnTo>
                      <a:lnTo>
                        <a:pt x="1670" y="5"/>
                      </a:lnTo>
                      <a:lnTo>
                        <a:pt x="1670" y="4"/>
                      </a:lnTo>
                      <a:lnTo>
                        <a:pt x="1671" y="0"/>
                      </a:lnTo>
                      <a:lnTo>
                        <a:pt x="1671" y="0"/>
                      </a:lnTo>
                      <a:lnTo>
                        <a:pt x="1674" y="0"/>
                      </a:lnTo>
                      <a:lnTo>
                        <a:pt x="1677" y="0"/>
                      </a:lnTo>
                      <a:lnTo>
                        <a:pt x="1680" y="3"/>
                      </a:lnTo>
                      <a:lnTo>
                        <a:pt x="1681" y="6"/>
                      </a:lnTo>
                      <a:lnTo>
                        <a:pt x="1683" y="9"/>
                      </a:lnTo>
                      <a:lnTo>
                        <a:pt x="1683" y="9"/>
                      </a:lnTo>
                      <a:lnTo>
                        <a:pt x="1688" y="9"/>
                      </a:lnTo>
                      <a:lnTo>
                        <a:pt x="1691" y="10"/>
                      </a:lnTo>
                      <a:lnTo>
                        <a:pt x="1699" y="13"/>
                      </a:lnTo>
                      <a:lnTo>
                        <a:pt x="1699" y="13"/>
                      </a:lnTo>
                      <a:lnTo>
                        <a:pt x="1699" y="15"/>
                      </a:lnTo>
                      <a:lnTo>
                        <a:pt x="1699" y="16"/>
                      </a:lnTo>
                      <a:lnTo>
                        <a:pt x="1696" y="17"/>
                      </a:lnTo>
                      <a:lnTo>
                        <a:pt x="1696" y="17"/>
                      </a:lnTo>
                      <a:lnTo>
                        <a:pt x="1698" y="18"/>
                      </a:lnTo>
                      <a:lnTo>
                        <a:pt x="1699" y="20"/>
                      </a:lnTo>
                      <a:lnTo>
                        <a:pt x="1701" y="20"/>
                      </a:lnTo>
                      <a:lnTo>
                        <a:pt x="1701" y="20"/>
                      </a:lnTo>
                      <a:lnTo>
                        <a:pt x="1700" y="24"/>
                      </a:lnTo>
                      <a:lnTo>
                        <a:pt x="1698" y="26"/>
                      </a:lnTo>
                      <a:lnTo>
                        <a:pt x="1698" y="28"/>
                      </a:lnTo>
                      <a:lnTo>
                        <a:pt x="1698" y="29"/>
                      </a:lnTo>
                      <a:lnTo>
                        <a:pt x="1699" y="30"/>
                      </a:lnTo>
                      <a:lnTo>
                        <a:pt x="1701" y="31"/>
                      </a:lnTo>
                      <a:lnTo>
                        <a:pt x="1701" y="31"/>
                      </a:lnTo>
                      <a:lnTo>
                        <a:pt x="1700" y="33"/>
                      </a:lnTo>
                      <a:lnTo>
                        <a:pt x="1698" y="34"/>
                      </a:lnTo>
                      <a:lnTo>
                        <a:pt x="1692" y="36"/>
                      </a:lnTo>
                      <a:lnTo>
                        <a:pt x="1687" y="37"/>
                      </a:lnTo>
                      <a:lnTo>
                        <a:pt x="1683" y="41"/>
                      </a:lnTo>
                      <a:lnTo>
                        <a:pt x="1683" y="41"/>
                      </a:lnTo>
                      <a:lnTo>
                        <a:pt x="1683" y="42"/>
                      </a:lnTo>
                      <a:lnTo>
                        <a:pt x="1684" y="43"/>
                      </a:lnTo>
                      <a:lnTo>
                        <a:pt x="1686" y="41"/>
                      </a:lnTo>
                      <a:lnTo>
                        <a:pt x="1688" y="39"/>
                      </a:lnTo>
                      <a:lnTo>
                        <a:pt x="1689" y="41"/>
                      </a:lnTo>
                      <a:lnTo>
                        <a:pt x="1690" y="43"/>
                      </a:lnTo>
                      <a:lnTo>
                        <a:pt x="1690" y="43"/>
                      </a:lnTo>
                      <a:lnTo>
                        <a:pt x="1691" y="43"/>
                      </a:lnTo>
                      <a:lnTo>
                        <a:pt x="1692" y="43"/>
                      </a:lnTo>
                      <a:lnTo>
                        <a:pt x="1693" y="46"/>
                      </a:lnTo>
                      <a:lnTo>
                        <a:pt x="1694" y="48"/>
                      </a:lnTo>
                      <a:lnTo>
                        <a:pt x="1695" y="49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6" y="51"/>
                      </a:lnTo>
                      <a:lnTo>
                        <a:pt x="1695" y="52"/>
                      </a:lnTo>
                      <a:lnTo>
                        <a:pt x="1692" y="53"/>
                      </a:lnTo>
                      <a:lnTo>
                        <a:pt x="1692" y="53"/>
                      </a:lnTo>
                      <a:lnTo>
                        <a:pt x="1691" y="55"/>
                      </a:lnTo>
                      <a:lnTo>
                        <a:pt x="1692" y="57"/>
                      </a:lnTo>
                      <a:lnTo>
                        <a:pt x="1694" y="59"/>
                      </a:lnTo>
                      <a:lnTo>
                        <a:pt x="1696" y="61"/>
                      </a:lnTo>
                      <a:lnTo>
                        <a:pt x="1696" y="63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4" y="65"/>
                      </a:lnTo>
                      <a:lnTo>
                        <a:pt x="1693" y="67"/>
                      </a:lnTo>
                      <a:lnTo>
                        <a:pt x="1692" y="70"/>
                      </a:lnTo>
                      <a:lnTo>
                        <a:pt x="1691" y="74"/>
                      </a:lnTo>
                      <a:lnTo>
                        <a:pt x="1691" y="76"/>
                      </a:lnTo>
                      <a:lnTo>
                        <a:pt x="1690" y="78"/>
                      </a:lnTo>
                      <a:lnTo>
                        <a:pt x="1690" y="78"/>
                      </a:lnTo>
                      <a:lnTo>
                        <a:pt x="1688" y="78"/>
                      </a:lnTo>
                      <a:lnTo>
                        <a:pt x="1687" y="79"/>
                      </a:lnTo>
                      <a:lnTo>
                        <a:pt x="1687" y="81"/>
                      </a:lnTo>
                      <a:lnTo>
                        <a:pt x="1687" y="81"/>
                      </a:lnTo>
                      <a:lnTo>
                        <a:pt x="1689" y="83"/>
                      </a:lnTo>
                      <a:lnTo>
                        <a:pt x="1690" y="84"/>
                      </a:lnTo>
                      <a:lnTo>
                        <a:pt x="1694" y="84"/>
                      </a:lnTo>
                      <a:lnTo>
                        <a:pt x="1698" y="84"/>
                      </a:lnTo>
                      <a:lnTo>
                        <a:pt x="1700" y="84"/>
                      </a:lnTo>
                      <a:lnTo>
                        <a:pt x="1701" y="85"/>
                      </a:lnTo>
                      <a:lnTo>
                        <a:pt x="1701" y="85"/>
                      </a:lnTo>
                      <a:lnTo>
                        <a:pt x="1702" y="89"/>
                      </a:lnTo>
                      <a:lnTo>
                        <a:pt x="1703" y="93"/>
                      </a:lnTo>
                      <a:lnTo>
                        <a:pt x="1702" y="101"/>
                      </a:lnTo>
                      <a:lnTo>
                        <a:pt x="1702" y="108"/>
                      </a:lnTo>
                      <a:lnTo>
                        <a:pt x="1703" y="111"/>
                      </a:lnTo>
                      <a:lnTo>
                        <a:pt x="1705" y="114"/>
                      </a:lnTo>
                      <a:lnTo>
                        <a:pt x="1705" y="114"/>
                      </a:lnTo>
                      <a:lnTo>
                        <a:pt x="1704" y="120"/>
                      </a:lnTo>
                      <a:lnTo>
                        <a:pt x="1702" y="126"/>
                      </a:lnTo>
                      <a:lnTo>
                        <a:pt x="1700" y="130"/>
                      </a:lnTo>
                      <a:lnTo>
                        <a:pt x="1696" y="134"/>
                      </a:lnTo>
                      <a:lnTo>
                        <a:pt x="1696" y="134"/>
                      </a:lnTo>
                      <a:lnTo>
                        <a:pt x="1698" y="136"/>
                      </a:lnTo>
                      <a:lnTo>
                        <a:pt x="1698" y="138"/>
                      </a:lnTo>
                      <a:lnTo>
                        <a:pt x="1698" y="142"/>
                      </a:lnTo>
                      <a:lnTo>
                        <a:pt x="1698" y="143"/>
                      </a:lnTo>
                      <a:lnTo>
                        <a:pt x="1699" y="143"/>
                      </a:lnTo>
                      <a:lnTo>
                        <a:pt x="1703" y="144"/>
                      </a:lnTo>
                      <a:lnTo>
                        <a:pt x="1703" y="144"/>
                      </a:lnTo>
                      <a:lnTo>
                        <a:pt x="1703" y="146"/>
                      </a:lnTo>
                      <a:lnTo>
                        <a:pt x="1702" y="147"/>
                      </a:lnTo>
                      <a:lnTo>
                        <a:pt x="1696" y="148"/>
                      </a:lnTo>
                      <a:lnTo>
                        <a:pt x="1696" y="148"/>
                      </a:lnTo>
                      <a:lnTo>
                        <a:pt x="1696" y="150"/>
                      </a:lnTo>
                      <a:lnTo>
                        <a:pt x="1698" y="151"/>
                      </a:lnTo>
                      <a:lnTo>
                        <a:pt x="1701" y="152"/>
                      </a:lnTo>
                      <a:lnTo>
                        <a:pt x="1704" y="152"/>
                      </a:lnTo>
                      <a:lnTo>
                        <a:pt x="1705" y="153"/>
                      </a:lnTo>
                      <a:lnTo>
                        <a:pt x="1705" y="154"/>
                      </a:lnTo>
                      <a:lnTo>
                        <a:pt x="1705" y="154"/>
                      </a:lnTo>
                      <a:lnTo>
                        <a:pt x="1706" y="158"/>
                      </a:lnTo>
                      <a:lnTo>
                        <a:pt x="1707" y="160"/>
                      </a:lnTo>
                      <a:lnTo>
                        <a:pt x="1706" y="162"/>
                      </a:lnTo>
                      <a:lnTo>
                        <a:pt x="1705" y="163"/>
                      </a:lnTo>
                      <a:lnTo>
                        <a:pt x="1701" y="164"/>
                      </a:lnTo>
                      <a:lnTo>
                        <a:pt x="1701" y="164"/>
                      </a:lnTo>
                      <a:lnTo>
                        <a:pt x="1701" y="166"/>
                      </a:lnTo>
                      <a:lnTo>
                        <a:pt x="1702" y="168"/>
                      </a:lnTo>
                      <a:lnTo>
                        <a:pt x="1704" y="170"/>
                      </a:lnTo>
                      <a:lnTo>
                        <a:pt x="1705" y="172"/>
                      </a:lnTo>
                      <a:lnTo>
                        <a:pt x="1705" y="172"/>
                      </a:lnTo>
                      <a:lnTo>
                        <a:pt x="1706" y="177"/>
                      </a:lnTo>
                      <a:lnTo>
                        <a:pt x="1706" y="181"/>
                      </a:lnTo>
                      <a:lnTo>
                        <a:pt x="1705" y="187"/>
                      </a:lnTo>
                      <a:lnTo>
                        <a:pt x="1705" y="193"/>
                      </a:lnTo>
                      <a:lnTo>
                        <a:pt x="1705" y="193"/>
                      </a:lnTo>
                      <a:lnTo>
                        <a:pt x="1702" y="195"/>
                      </a:lnTo>
                      <a:lnTo>
                        <a:pt x="1699" y="196"/>
                      </a:lnTo>
                      <a:lnTo>
                        <a:pt x="1694" y="198"/>
                      </a:lnTo>
                      <a:lnTo>
                        <a:pt x="1692" y="201"/>
                      </a:lnTo>
                      <a:lnTo>
                        <a:pt x="1692" y="201"/>
                      </a:lnTo>
                      <a:close/>
                      <a:moveTo>
                        <a:pt x="1239" y="861"/>
                      </a:moveTo>
                      <a:lnTo>
                        <a:pt x="1239" y="861"/>
                      </a:lnTo>
                      <a:lnTo>
                        <a:pt x="1236" y="859"/>
                      </a:lnTo>
                      <a:lnTo>
                        <a:pt x="1232" y="859"/>
                      </a:lnTo>
                      <a:lnTo>
                        <a:pt x="1229" y="861"/>
                      </a:lnTo>
                      <a:lnTo>
                        <a:pt x="1229" y="863"/>
                      </a:lnTo>
                      <a:lnTo>
                        <a:pt x="1228" y="865"/>
                      </a:lnTo>
                      <a:lnTo>
                        <a:pt x="1228" y="865"/>
                      </a:lnTo>
                      <a:lnTo>
                        <a:pt x="1232" y="865"/>
                      </a:lnTo>
                      <a:lnTo>
                        <a:pt x="1236" y="865"/>
                      </a:lnTo>
                      <a:lnTo>
                        <a:pt x="1238" y="864"/>
                      </a:lnTo>
                      <a:lnTo>
                        <a:pt x="1239" y="861"/>
                      </a:lnTo>
                      <a:lnTo>
                        <a:pt x="1239" y="861"/>
                      </a:lnTo>
                      <a:close/>
                      <a:moveTo>
                        <a:pt x="1683" y="20"/>
                      </a:moveTo>
                      <a:lnTo>
                        <a:pt x="1683" y="20"/>
                      </a:lnTo>
                      <a:lnTo>
                        <a:pt x="1683" y="22"/>
                      </a:lnTo>
                      <a:lnTo>
                        <a:pt x="1683" y="24"/>
                      </a:lnTo>
                      <a:lnTo>
                        <a:pt x="1685" y="27"/>
                      </a:lnTo>
                      <a:lnTo>
                        <a:pt x="1685" y="27"/>
                      </a:lnTo>
                      <a:lnTo>
                        <a:pt x="1687" y="27"/>
                      </a:lnTo>
                      <a:lnTo>
                        <a:pt x="1688" y="26"/>
                      </a:lnTo>
                      <a:lnTo>
                        <a:pt x="1689" y="24"/>
                      </a:lnTo>
                      <a:lnTo>
                        <a:pt x="1688" y="23"/>
                      </a:lnTo>
                      <a:lnTo>
                        <a:pt x="1688" y="21"/>
                      </a:lnTo>
                      <a:lnTo>
                        <a:pt x="1686" y="20"/>
                      </a:lnTo>
                      <a:lnTo>
                        <a:pt x="1685" y="18"/>
                      </a:lnTo>
                      <a:lnTo>
                        <a:pt x="1683" y="20"/>
                      </a:lnTo>
                      <a:lnTo>
                        <a:pt x="1683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61" name="Freeform 30"/>
                <p:cNvSpPr/>
                <p:nvPr/>
              </p:nvSpPr>
              <p:spPr bwMode="auto">
                <a:xfrm>
                  <a:off x="2690813" y="1947863"/>
                  <a:ext cx="36512" cy="34925"/>
                </a:xfrm>
                <a:custGeom>
                  <a:avLst/>
                  <a:gdLst>
                    <a:gd name="T0" fmla="*/ 3 w 23"/>
                    <a:gd name="T1" fmla="*/ 22 h 22"/>
                    <a:gd name="T2" fmla="*/ 3 w 23"/>
                    <a:gd name="T3" fmla="*/ 22 h 22"/>
                    <a:gd name="T4" fmla="*/ 2 w 23"/>
                    <a:gd name="T5" fmla="*/ 21 h 22"/>
                    <a:gd name="T6" fmla="*/ 0 w 23"/>
                    <a:gd name="T7" fmla="*/ 20 h 22"/>
                    <a:gd name="T8" fmla="*/ 0 w 23"/>
                    <a:gd name="T9" fmla="*/ 15 h 22"/>
                    <a:gd name="T10" fmla="*/ 0 w 23"/>
                    <a:gd name="T11" fmla="*/ 10 h 22"/>
                    <a:gd name="T12" fmla="*/ 0 w 23"/>
                    <a:gd name="T13" fmla="*/ 4 h 22"/>
                    <a:gd name="T14" fmla="*/ 0 w 23"/>
                    <a:gd name="T15" fmla="*/ 4 h 22"/>
                    <a:gd name="T16" fmla="*/ 4 w 23"/>
                    <a:gd name="T17" fmla="*/ 4 h 22"/>
                    <a:gd name="T18" fmla="*/ 8 w 23"/>
                    <a:gd name="T19" fmla="*/ 4 h 22"/>
                    <a:gd name="T20" fmla="*/ 8 w 23"/>
                    <a:gd name="T21" fmla="*/ 4 h 22"/>
                    <a:gd name="T22" fmla="*/ 9 w 23"/>
                    <a:gd name="T23" fmla="*/ 2 h 22"/>
                    <a:gd name="T24" fmla="*/ 10 w 23"/>
                    <a:gd name="T25" fmla="*/ 0 h 22"/>
                    <a:gd name="T26" fmla="*/ 10 w 23"/>
                    <a:gd name="T27" fmla="*/ 0 h 22"/>
                    <a:gd name="T28" fmla="*/ 11 w 23"/>
                    <a:gd name="T29" fmla="*/ 1 h 22"/>
                    <a:gd name="T30" fmla="*/ 12 w 23"/>
                    <a:gd name="T31" fmla="*/ 3 h 22"/>
                    <a:gd name="T32" fmla="*/ 13 w 23"/>
                    <a:gd name="T33" fmla="*/ 5 h 22"/>
                    <a:gd name="T34" fmla="*/ 14 w 23"/>
                    <a:gd name="T35" fmla="*/ 7 h 22"/>
                    <a:gd name="T36" fmla="*/ 14 w 23"/>
                    <a:gd name="T37" fmla="*/ 7 h 22"/>
                    <a:gd name="T38" fmla="*/ 15 w 23"/>
                    <a:gd name="T39" fmla="*/ 8 h 22"/>
                    <a:gd name="T40" fmla="*/ 16 w 23"/>
                    <a:gd name="T41" fmla="*/ 7 h 22"/>
                    <a:gd name="T42" fmla="*/ 17 w 23"/>
                    <a:gd name="T43" fmla="*/ 4 h 22"/>
                    <a:gd name="T44" fmla="*/ 19 w 23"/>
                    <a:gd name="T45" fmla="*/ 3 h 22"/>
                    <a:gd name="T46" fmla="*/ 20 w 23"/>
                    <a:gd name="T47" fmla="*/ 2 h 22"/>
                    <a:gd name="T48" fmla="*/ 23 w 23"/>
                    <a:gd name="T49" fmla="*/ 2 h 22"/>
                    <a:gd name="T50" fmla="*/ 23 w 23"/>
                    <a:gd name="T51" fmla="*/ 2 h 22"/>
                    <a:gd name="T52" fmla="*/ 23 w 23"/>
                    <a:gd name="T53" fmla="*/ 5 h 22"/>
                    <a:gd name="T54" fmla="*/ 20 w 23"/>
                    <a:gd name="T55" fmla="*/ 8 h 22"/>
                    <a:gd name="T56" fmla="*/ 14 w 23"/>
                    <a:gd name="T57" fmla="*/ 10 h 22"/>
                    <a:gd name="T58" fmla="*/ 14 w 23"/>
                    <a:gd name="T59" fmla="*/ 10 h 22"/>
                    <a:gd name="T60" fmla="*/ 12 w 23"/>
                    <a:gd name="T61" fmla="*/ 11 h 22"/>
                    <a:gd name="T62" fmla="*/ 12 w 23"/>
                    <a:gd name="T63" fmla="*/ 13 h 22"/>
                    <a:gd name="T64" fmla="*/ 11 w 23"/>
                    <a:gd name="T65" fmla="*/ 15 h 22"/>
                    <a:gd name="T66" fmla="*/ 10 w 23"/>
                    <a:gd name="T67" fmla="*/ 16 h 22"/>
                    <a:gd name="T68" fmla="*/ 10 w 23"/>
                    <a:gd name="T69" fmla="*/ 16 h 22"/>
                    <a:gd name="T70" fmla="*/ 7 w 23"/>
                    <a:gd name="T71" fmla="*/ 16 h 22"/>
                    <a:gd name="T72" fmla="*/ 4 w 23"/>
                    <a:gd name="T73" fmla="*/ 17 h 22"/>
                    <a:gd name="T74" fmla="*/ 3 w 23"/>
                    <a:gd name="T75" fmla="*/ 17 h 22"/>
                    <a:gd name="T76" fmla="*/ 3 w 23"/>
                    <a:gd name="T77" fmla="*/ 18 h 22"/>
                    <a:gd name="T78" fmla="*/ 3 w 23"/>
                    <a:gd name="T79" fmla="*/ 22 h 22"/>
                    <a:gd name="T80" fmla="*/ 3 w 23"/>
                    <a:gd name="T8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22">
                      <a:moveTo>
                        <a:pt x="3" y="22"/>
                      </a:moveTo>
                      <a:lnTo>
                        <a:pt x="3" y="22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4"/>
                      </a:lnTo>
                      <a:lnTo>
                        <a:pt x="19" y="3"/>
                      </a:lnTo>
                      <a:lnTo>
                        <a:pt x="20" y="2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23" y="5"/>
                      </a:lnTo>
                      <a:lnTo>
                        <a:pt x="20" y="8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7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3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</p:grpSp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41119" y="2667101"/>
                <a:ext cx="966455" cy="1250822"/>
              </a:xfrm>
              <a:prstGeom prst="rect">
                <a:avLst/>
              </a:prstGeom>
            </p:spPr>
          </p:pic>
        </p:grpSp>
        <p:sp>
          <p:nvSpPr>
            <p:cNvPr id="65" name="矩形 64"/>
            <p:cNvSpPr/>
            <p:nvPr/>
          </p:nvSpPr>
          <p:spPr>
            <a:xfrm>
              <a:off x="4829874" y="4212220"/>
              <a:ext cx="2532250" cy="9772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指一指角的顶点和边</a:t>
              </a:r>
              <a:endParaRPr lang="zh-CN" altLang="en-US" sz="2400" b="1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8316330" y="2226028"/>
            <a:ext cx="2532250" cy="2573609"/>
            <a:chOff x="8316330" y="2226028"/>
            <a:chExt cx="2532250" cy="2573609"/>
          </a:xfrm>
        </p:grpSpPr>
        <p:grpSp>
          <p:nvGrpSpPr>
            <p:cNvPr id="66" name="组合 65"/>
            <p:cNvGrpSpPr/>
            <p:nvPr/>
          </p:nvGrpSpPr>
          <p:grpSpPr>
            <a:xfrm>
              <a:off x="8631724" y="2226028"/>
              <a:ext cx="1901465" cy="1923744"/>
              <a:chOff x="2383954" y="2279956"/>
              <a:chExt cx="1901465" cy="1923744"/>
            </a:xfrm>
          </p:grpSpPr>
          <p:grpSp>
            <p:nvGrpSpPr>
              <p:cNvPr id="67" name="그룹 58"/>
              <p:cNvGrpSpPr/>
              <p:nvPr/>
            </p:nvGrpSpPr>
            <p:grpSpPr>
              <a:xfrm>
                <a:off x="2383954" y="2279956"/>
                <a:ext cx="1901465" cy="1923744"/>
                <a:chOff x="881063" y="1844675"/>
                <a:chExt cx="2709862" cy="2741613"/>
              </a:xfrm>
              <a:solidFill>
                <a:schemeClr val="tx1"/>
              </a:solidFill>
            </p:grpSpPr>
            <p:sp>
              <p:nvSpPr>
                <p:cNvPr id="69" name="Freeform 7"/>
                <p:cNvSpPr/>
                <p:nvPr/>
              </p:nvSpPr>
              <p:spPr bwMode="auto">
                <a:xfrm>
                  <a:off x="938213" y="2863850"/>
                  <a:ext cx="9525" cy="6350"/>
                </a:xfrm>
                <a:custGeom>
                  <a:avLst/>
                  <a:gdLst>
                    <a:gd name="T0" fmla="*/ 0 w 6"/>
                    <a:gd name="T1" fmla="*/ 4 h 4"/>
                    <a:gd name="T2" fmla="*/ 0 w 6"/>
                    <a:gd name="T3" fmla="*/ 4 h 4"/>
                    <a:gd name="T4" fmla="*/ 1 w 6"/>
                    <a:gd name="T5" fmla="*/ 2 h 4"/>
                    <a:gd name="T6" fmla="*/ 2 w 6"/>
                    <a:gd name="T7" fmla="*/ 1 h 4"/>
                    <a:gd name="T8" fmla="*/ 4 w 6"/>
                    <a:gd name="T9" fmla="*/ 0 h 4"/>
                    <a:gd name="T10" fmla="*/ 6 w 6"/>
                    <a:gd name="T11" fmla="*/ 0 h 4"/>
                    <a:gd name="T12" fmla="*/ 6 w 6"/>
                    <a:gd name="T13" fmla="*/ 0 h 4"/>
                    <a:gd name="T14" fmla="*/ 6 w 6"/>
                    <a:gd name="T15" fmla="*/ 2 h 4"/>
                    <a:gd name="T16" fmla="*/ 4 w 6"/>
                    <a:gd name="T17" fmla="*/ 3 h 4"/>
                    <a:gd name="T18" fmla="*/ 2 w 6"/>
                    <a:gd name="T19" fmla="*/ 4 h 4"/>
                    <a:gd name="T20" fmla="*/ 0 w 6"/>
                    <a:gd name="T21" fmla="*/ 4 h 4"/>
                    <a:gd name="T22" fmla="*/ 0 w 6"/>
                    <a:gd name="T2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0" name="Freeform 8"/>
                <p:cNvSpPr/>
                <p:nvPr/>
              </p:nvSpPr>
              <p:spPr bwMode="auto">
                <a:xfrm>
                  <a:off x="938213" y="2824163"/>
                  <a:ext cx="20637" cy="33338"/>
                </a:xfrm>
                <a:custGeom>
                  <a:avLst/>
                  <a:gdLst>
                    <a:gd name="T0" fmla="*/ 0 w 13"/>
                    <a:gd name="T1" fmla="*/ 20 h 21"/>
                    <a:gd name="T2" fmla="*/ 0 w 13"/>
                    <a:gd name="T3" fmla="*/ 20 h 21"/>
                    <a:gd name="T4" fmla="*/ 1 w 13"/>
                    <a:gd name="T5" fmla="*/ 15 h 21"/>
                    <a:gd name="T6" fmla="*/ 1 w 13"/>
                    <a:gd name="T7" fmla="*/ 11 h 21"/>
                    <a:gd name="T8" fmla="*/ 1 w 13"/>
                    <a:gd name="T9" fmla="*/ 6 h 21"/>
                    <a:gd name="T10" fmla="*/ 2 w 13"/>
                    <a:gd name="T11" fmla="*/ 0 h 21"/>
                    <a:gd name="T12" fmla="*/ 2 w 13"/>
                    <a:gd name="T13" fmla="*/ 0 h 21"/>
                    <a:gd name="T14" fmla="*/ 7 w 13"/>
                    <a:gd name="T15" fmla="*/ 0 h 21"/>
                    <a:gd name="T16" fmla="*/ 10 w 13"/>
                    <a:gd name="T17" fmla="*/ 1 h 21"/>
                    <a:gd name="T18" fmla="*/ 12 w 13"/>
                    <a:gd name="T19" fmla="*/ 5 h 21"/>
                    <a:gd name="T20" fmla="*/ 13 w 13"/>
                    <a:gd name="T21" fmla="*/ 9 h 21"/>
                    <a:gd name="T22" fmla="*/ 13 w 13"/>
                    <a:gd name="T23" fmla="*/ 9 h 21"/>
                    <a:gd name="T24" fmla="*/ 9 w 13"/>
                    <a:gd name="T25" fmla="*/ 8 h 21"/>
                    <a:gd name="T26" fmla="*/ 7 w 13"/>
                    <a:gd name="T27" fmla="*/ 8 h 21"/>
                    <a:gd name="T28" fmla="*/ 7 w 13"/>
                    <a:gd name="T29" fmla="*/ 9 h 21"/>
                    <a:gd name="T30" fmla="*/ 7 w 13"/>
                    <a:gd name="T31" fmla="*/ 11 h 21"/>
                    <a:gd name="T32" fmla="*/ 9 w 13"/>
                    <a:gd name="T33" fmla="*/ 15 h 21"/>
                    <a:gd name="T34" fmla="*/ 11 w 13"/>
                    <a:gd name="T35" fmla="*/ 20 h 21"/>
                    <a:gd name="T36" fmla="*/ 11 w 13"/>
                    <a:gd name="T37" fmla="*/ 20 h 21"/>
                    <a:gd name="T38" fmla="*/ 8 w 13"/>
                    <a:gd name="T39" fmla="*/ 21 h 21"/>
                    <a:gd name="T40" fmla="*/ 6 w 13"/>
                    <a:gd name="T41" fmla="*/ 21 h 21"/>
                    <a:gd name="T42" fmla="*/ 3 w 13"/>
                    <a:gd name="T43" fmla="*/ 20 h 21"/>
                    <a:gd name="T44" fmla="*/ 0 w 13"/>
                    <a:gd name="T45" fmla="*/ 20 h 21"/>
                    <a:gd name="T46" fmla="*/ 0 w 13"/>
                    <a:gd name="T47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21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2" y="5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1" name="Freeform 9"/>
                <p:cNvSpPr/>
                <p:nvPr/>
              </p:nvSpPr>
              <p:spPr bwMode="auto">
                <a:xfrm>
                  <a:off x="947738" y="2797175"/>
                  <a:ext cx="19050" cy="19050"/>
                </a:xfrm>
                <a:custGeom>
                  <a:avLst/>
                  <a:gdLst>
                    <a:gd name="T0" fmla="*/ 0 w 12"/>
                    <a:gd name="T1" fmla="*/ 12 h 12"/>
                    <a:gd name="T2" fmla="*/ 0 w 12"/>
                    <a:gd name="T3" fmla="*/ 12 h 12"/>
                    <a:gd name="T4" fmla="*/ 1 w 12"/>
                    <a:gd name="T5" fmla="*/ 10 h 12"/>
                    <a:gd name="T6" fmla="*/ 1 w 12"/>
                    <a:gd name="T7" fmla="*/ 8 h 12"/>
                    <a:gd name="T8" fmla="*/ 1 w 12"/>
                    <a:gd name="T9" fmla="*/ 3 h 12"/>
                    <a:gd name="T10" fmla="*/ 2 w 12"/>
                    <a:gd name="T11" fmla="*/ 2 h 12"/>
                    <a:gd name="T12" fmla="*/ 3 w 12"/>
                    <a:gd name="T13" fmla="*/ 0 h 12"/>
                    <a:gd name="T14" fmla="*/ 5 w 12"/>
                    <a:gd name="T15" fmla="*/ 0 h 12"/>
                    <a:gd name="T16" fmla="*/ 10 w 12"/>
                    <a:gd name="T17" fmla="*/ 0 h 12"/>
                    <a:gd name="T18" fmla="*/ 10 w 12"/>
                    <a:gd name="T19" fmla="*/ 0 h 12"/>
                    <a:gd name="T20" fmla="*/ 10 w 12"/>
                    <a:gd name="T21" fmla="*/ 2 h 12"/>
                    <a:gd name="T22" fmla="*/ 12 w 12"/>
                    <a:gd name="T23" fmla="*/ 4 h 12"/>
                    <a:gd name="T24" fmla="*/ 12 w 12"/>
                    <a:gd name="T25" fmla="*/ 4 h 12"/>
                    <a:gd name="T26" fmla="*/ 11 w 12"/>
                    <a:gd name="T27" fmla="*/ 8 h 12"/>
                    <a:gd name="T28" fmla="*/ 8 w 12"/>
                    <a:gd name="T29" fmla="*/ 10 h 12"/>
                    <a:gd name="T30" fmla="*/ 5 w 12"/>
                    <a:gd name="T31" fmla="*/ 12 h 12"/>
                    <a:gd name="T32" fmla="*/ 0 w 12"/>
                    <a:gd name="T33" fmla="*/ 12 h 12"/>
                    <a:gd name="T34" fmla="*/ 0 w 12"/>
                    <a:gd name="T3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1" y="8"/>
                      </a:lnTo>
                      <a:lnTo>
                        <a:pt x="8" y="10"/>
                      </a:lnTo>
                      <a:lnTo>
                        <a:pt x="5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2" name="Freeform 10"/>
                <p:cNvSpPr/>
                <p:nvPr/>
              </p:nvSpPr>
              <p:spPr bwMode="auto">
                <a:xfrm>
                  <a:off x="963613" y="2735263"/>
                  <a:ext cx="20637" cy="49213"/>
                </a:xfrm>
                <a:custGeom>
                  <a:avLst/>
                  <a:gdLst>
                    <a:gd name="T0" fmla="*/ 9 w 13"/>
                    <a:gd name="T1" fmla="*/ 31 h 31"/>
                    <a:gd name="T2" fmla="*/ 9 w 13"/>
                    <a:gd name="T3" fmla="*/ 31 h 31"/>
                    <a:gd name="T4" fmla="*/ 0 w 13"/>
                    <a:gd name="T5" fmla="*/ 31 h 31"/>
                    <a:gd name="T6" fmla="*/ 0 w 13"/>
                    <a:gd name="T7" fmla="*/ 31 h 31"/>
                    <a:gd name="T8" fmla="*/ 1 w 13"/>
                    <a:gd name="T9" fmla="*/ 30 h 31"/>
                    <a:gd name="T10" fmla="*/ 2 w 13"/>
                    <a:gd name="T11" fmla="*/ 29 h 31"/>
                    <a:gd name="T12" fmla="*/ 6 w 13"/>
                    <a:gd name="T13" fmla="*/ 29 h 31"/>
                    <a:gd name="T14" fmla="*/ 6 w 13"/>
                    <a:gd name="T15" fmla="*/ 29 h 31"/>
                    <a:gd name="T16" fmla="*/ 7 w 13"/>
                    <a:gd name="T17" fmla="*/ 27 h 31"/>
                    <a:gd name="T18" fmla="*/ 5 w 13"/>
                    <a:gd name="T19" fmla="*/ 26 h 31"/>
                    <a:gd name="T20" fmla="*/ 3 w 13"/>
                    <a:gd name="T21" fmla="*/ 25 h 31"/>
                    <a:gd name="T22" fmla="*/ 2 w 13"/>
                    <a:gd name="T23" fmla="*/ 25 h 31"/>
                    <a:gd name="T24" fmla="*/ 2 w 13"/>
                    <a:gd name="T25" fmla="*/ 25 h 31"/>
                    <a:gd name="T26" fmla="*/ 1 w 13"/>
                    <a:gd name="T27" fmla="*/ 20 h 31"/>
                    <a:gd name="T28" fmla="*/ 0 w 13"/>
                    <a:gd name="T29" fmla="*/ 13 h 31"/>
                    <a:gd name="T30" fmla="*/ 0 w 13"/>
                    <a:gd name="T31" fmla="*/ 13 h 31"/>
                    <a:gd name="T32" fmla="*/ 1 w 13"/>
                    <a:gd name="T33" fmla="*/ 10 h 31"/>
                    <a:gd name="T34" fmla="*/ 3 w 13"/>
                    <a:gd name="T35" fmla="*/ 7 h 31"/>
                    <a:gd name="T36" fmla="*/ 4 w 13"/>
                    <a:gd name="T37" fmla="*/ 5 h 31"/>
                    <a:gd name="T38" fmla="*/ 3 w 13"/>
                    <a:gd name="T39" fmla="*/ 4 h 31"/>
                    <a:gd name="T40" fmla="*/ 2 w 13"/>
                    <a:gd name="T41" fmla="*/ 2 h 31"/>
                    <a:gd name="T42" fmla="*/ 2 w 13"/>
                    <a:gd name="T43" fmla="*/ 2 h 31"/>
                    <a:gd name="T44" fmla="*/ 2 w 13"/>
                    <a:gd name="T45" fmla="*/ 1 h 31"/>
                    <a:gd name="T46" fmla="*/ 3 w 13"/>
                    <a:gd name="T47" fmla="*/ 0 h 31"/>
                    <a:gd name="T48" fmla="*/ 6 w 13"/>
                    <a:gd name="T49" fmla="*/ 0 h 31"/>
                    <a:gd name="T50" fmla="*/ 10 w 13"/>
                    <a:gd name="T51" fmla="*/ 0 h 31"/>
                    <a:gd name="T52" fmla="*/ 11 w 13"/>
                    <a:gd name="T53" fmla="*/ 1 h 31"/>
                    <a:gd name="T54" fmla="*/ 11 w 13"/>
                    <a:gd name="T55" fmla="*/ 2 h 31"/>
                    <a:gd name="T56" fmla="*/ 11 w 13"/>
                    <a:gd name="T57" fmla="*/ 2 h 31"/>
                    <a:gd name="T58" fmla="*/ 11 w 13"/>
                    <a:gd name="T59" fmla="*/ 5 h 31"/>
                    <a:gd name="T60" fmla="*/ 10 w 13"/>
                    <a:gd name="T61" fmla="*/ 6 h 31"/>
                    <a:gd name="T62" fmla="*/ 6 w 13"/>
                    <a:gd name="T63" fmla="*/ 7 h 31"/>
                    <a:gd name="T64" fmla="*/ 6 w 13"/>
                    <a:gd name="T65" fmla="*/ 7 h 31"/>
                    <a:gd name="T66" fmla="*/ 7 w 13"/>
                    <a:gd name="T67" fmla="*/ 8 h 31"/>
                    <a:gd name="T68" fmla="*/ 9 w 13"/>
                    <a:gd name="T69" fmla="*/ 8 h 31"/>
                    <a:gd name="T70" fmla="*/ 11 w 13"/>
                    <a:gd name="T71" fmla="*/ 8 h 31"/>
                    <a:gd name="T72" fmla="*/ 12 w 13"/>
                    <a:gd name="T73" fmla="*/ 8 h 31"/>
                    <a:gd name="T74" fmla="*/ 13 w 13"/>
                    <a:gd name="T75" fmla="*/ 9 h 31"/>
                    <a:gd name="T76" fmla="*/ 13 w 13"/>
                    <a:gd name="T77" fmla="*/ 11 h 31"/>
                    <a:gd name="T78" fmla="*/ 13 w 13"/>
                    <a:gd name="T79" fmla="*/ 15 h 31"/>
                    <a:gd name="T80" fmla="*/ 13 w 13"/>
                    <a:gd name="T81" fmla="*/ 15 h 31"/>
                    <a:gd name="T82" fmla="*/ 13 w 13"/>
                    <a:gd name="T83" fmla="*/ 17 h 31"/>
                    <a:gd name="T84" fmla="*/ 13 w 13"/>
                    <a:gd name="T85" fmla="*/ 20 h 31"/>
                    <a:gd name="T86" fmla="*/ 13 w 13"/>
                    <a:gd name="T87" fmla="*/ 20 h 31"/>
                    <a:gd name="T88" fmla="*/ 11 w 13"/>
                    <a:gd name="T89" fmla="*/ 21 h 31"/>
                    <a:gd name="T90" fmla="*/ 10 w 13"/>
                    <a:gd name="T91" fmla="*/ 22 h 31"/>
                    <a:gd name="T92" fmla="*/ 11 w 13"/>
                    <a:gd name="T93" fmla="*/ 23 h 31"/>
                    <a:gd name="T94" fmla="*/ 11 w 13"/>
                    <a:gd name="T95" fmla="*/ 23 h 31"/>
                    <a:gd name="T96" fmla="*/ 13 w 13"/>
                    <a:gd name="T97" fmla="*/ 23 h 31"/>
                    <a:gd name="T98" fmla="*/ 13 w 13"/>
                    <a:gd name="T99" fmla="*/ 23 h 31"/>
                    <a:gd name="T100" fmla="*/ 12 w 13"/>
                    <a:gd name="T101" fmla="*/ 26 h 31"/>
                    <a:gd name="T102" fmla="*/ 10 w 13"/>
                    <a:gd name="T103" fmla="*/ 28 h 31"/>
                    <a:gd name="T104" fmla="*/ 9 w 13"/>
                    <a:gd name="T105" fmla="*/ 29 h 31"/>
                    <a:gd name="T106" fmla="*/ 9 w 13"/>
                    <a:gd name="T107" fmla="*/ 31 h 31"/>
                    <a:gd name="T108" fmla="*/ 9 w 13"/>
                    <a:gd name="T10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3" h="31">
                      <a:moveTo>
                        <a:pt x="9" y="31"/>
                      </a:moveTo>
                      <a:lnTo>
                        <a:pt x="9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1" y="30"/>
                      </a:lnTo>
                      <a:lnTo>
                        <a:pt x="2" y="29"/>
                      </a:lnTo>
                      <a:lnTo>
                        <a:pt x="6" y="29"/>
                      </a:lnTo>
                      <a:lnTo>
                        <a:pt x="6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5"/>
                      </a:lnTo>
                      <a:lnTo>
                        <a:pt x="1" y="20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3" y="7"/>
                      </a:lnTo>
                      <a:lnTo>
                        <a:pt x="4" y="5"/>
                      </a:ln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11" y="5"/>
                      </a:lnTo>
                      <a:lnTo>
                        <a:pt x="10" y="6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11" y="8"/>
                      </a:lnTo>
                      <a:lnTo>
                        <a:pt x="12" y="8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9" y="29"/>
                      </a:lnTo>
                      <a:lnTo>
                        <a:pt x="9" y="31"/>
                      </a:lnTo>
                      <a:lnTo>
                        <a:pt x="9" y="3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3" name="Freeform 11"/>
                <p:cNvSpPr/>
                <p:nvPr/>
              </p:nvSpPr>
              <p:spPr bwMode="auto">
                <a:xfrm>
                  <a:off x="990600" y="2693988"/>
                  <a:ext cx="12700" cy="9525"/>
                </a:xfrm>
                <a:custGeom>
                  <a:avLst/>
                  <a:gdLst>
                    <a:gd name="T0" fmla="*/ 0 w 8"/>
                    <a:gd name="T1" fmla="*/ 6 h 6"/>
                    <a:gd name="T2" fmla="*/ 0 w 8"/>
                    <a:gd name="T3" fmla="*/ 6 h 6"/>
                    <a:gd name="T4" fmla="*/ 0 w 8"/>
                    <a:gd name="T5" fmla="*/ 4 h 6"/>
                    <a:gd name="T6" fmla="*/ 0 w 8"/>
                    <a:gd name="T7" fmla="*/ 2 h 6"/>
                    <a:gd name="T8" fmla="*/ 2 w 8"/>
                    <a:gd name="T9" fmla="*/ 1 h 6"/>
                    <a:gd name="T10" fmla="*/ 4 w 8"/>
                    <a:gd name="T11" fmla="*/ 0 h 6"/>
                    <a:gd name="T12" fmla="*/ 6 w 8"/>
                    <a:gd name="T13" fmla="*/ 1 h 6"/>
                    <a:gd name="T14" fmla="*/ 7 w 8"/>
                    <a:gd name="T15" fmla="*/ 2 h 6"/>
                    <a:gd name="T16" fmla="*/ 8 w 8"/>
                    <a:gd name="T17" fmla="*/ 4 h 6"/>
                    <a:gd name="T18" fmla="*/ 7 w 8"/>
                    <a:gd name="T19" fmla="*/ 6 h 6"/>
                    <a:gd name="T20" fmla="*/ 7 w 8"/>
                    <a:gd name="T21" fmla="*/ 6 h 6"/>
                    <a:gd name="T22" fmla="*/ 0 w 8"/>
                    <a:gd name="T23" fmla="*/ 6 h 6"/>
                    <a:gd name="T24" fmla="*/ 0 w 8"/>
                    <a:gd name="T2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4" name="Freeform 12"/>
                <p:cNvSpPr/>
                <p:nvPr/>
              </p:nvSpPr>
              <p:spPr bwMode="auto">
                <a:xfrm>
                  <a:off x="990600" y="2655888"/>
                  <a:ext cx="22225" cy="33338"/>
                </a:xfrm>
                <a:custGeom>
                  <a:avLst/>
                  <a:gdLst>
                    <a:gd name="T0" fmla="*/ 0 w 14"/>
                    <a:gd name="T1" fmla="*/ 21 h 21"/>
                    <a:gd name="T2" fmla="*/ 0 w 14"/>
                    <a:gd name="T3" fmla="*/ 21 h 21"/>
                    <a:gd name="T4" fmla="*/ 2 w 14"/>
                    <a:gd name="T5" fmla="*/ 18 h 21"/>
                    <a:gd name="T6" fmla="*/ 4 w 14"/>
                    <a:gd name="T7" fmla="*/ 17 h 21"/>
                    <a:gd name="T8" fmla="*/ 5 w 14"/>
                    <a:gd name="T9" fmla="*/ 16 h 21"/>
                    <a:gd name="T10" fmla="*/ 5 w 14"/>
                    <a:gd name="T11" fmla="*/ 16 h 21"/>
                    <a:gd name="T12" fmla="*/ 4 w 14"/>
                    <a:gd name="T13" fmla="*/ 12 h 21"/>
                    <a:gd name="T14" fmla="*/ 1 w 14"/>
                    <a:gd name="T15" fmla="*/ 9 h 21"/>
                    <a:gd name="T16" fmla="*/ 0 w 14"/>
                    <a:gd name="T17" fmla="*/ 6 h 21"/>
                    <a:gd name="T18" fmla="*/ 0 w 14"/>
                    <a:gd name="T19" fmla="*/ 4 h 21"/>
                    <a:gd name="T20" fmla="*/ 1 w 14"/>
                    <a:gd name="T21" fmla="*/ 2 h 21"/>
                    <a:gd name="T22" fmla="*/ 2 w 14"/>
                    <a:gd name="T23" fmla="*/ 0 h 21"/>
                    <a:gd name="T24" fmla="*/ 2 w 14"/>
                    <a:gd name="T25" fmla="*/ 0 h 21"/>
                    <a:gd name="T26" fmla="*/ 6 w 14"/>
                    <a:gd name="T27" fmla="*/ 0 h 21"/>
                    <a:gd name="T28" fmla="*/ 8 w 14"/>
                    <a:gd name="T29" fmla="*/ 0 h 21"/>
                    <a:gd name="T30" fmla="*/ 9 w 14"/>
                    <a:gd name="T31" fmla="*/ 1 h 21"/>
                    <a:gd name="T32" fmla="*/ 10 w 14"/>
                    <a:gd name="T33" fmla="*/ 2 h 21"/>
                    <a:gd name="T34" fmla="*/ 11 w 14"/>
                    <a:gd name="T35" fmla="*/ 5 h 21"/>
                    <a:gd name="T36" fmla="*/ 12 w 14"/>
                    <a:gd name="T37" fmla="*/ 6 h 21"/>
                    <a:gd name="T38" fmla="*/ 14 w 14"/>
                    <a:gd name="T39" fmla="*/ 8 h 21"/>
                    <a:gd name="T40" fmla="*/ 14 w 14"/>
                    <a:gd name="T41" fmla="*/ 8 h 21"/>
                    <a:gd name="T42" fmla="*/ 14 w 14"/>
                    <a:gd name="T43" fmla="*/ 10 h 21"/>
                    <a:gd name="T44" fmla="*/ 13 w 14"/>
                    <a:gd name="T45" fmla="*/ 11 h 21"/>
                    <a:gd name="T46" fmla="*/ 11 w 14"/>
                    <a:gd name="T47" fmla="*/ 14 h 21"/>
                    <a:gd name="T48" fmla="*/ 9 w 14"/>
                    <a:gd name="T49" fmla="*/ 16 h 21"/>
                    <a:gd name="T50" fmla="*/ 9 w 14"/>
                    <a:gd name="T51" fmla="*/ 18 h 21"/>
                    <a:gd name="T52" fmla="*/ 10 w 14"/>
                    <a:gd name="T53" fmla="*/ 21 h 21"/>
                    <a:gd name="T54" fmla="*/ 10 w 14"/>
                    <a:gd name="T55" fmla="*/ 21 h 21"/>
                    <a:gd name="T56" fmla="*/ 0 w 14"/>
                    <a:gd name="T57" fmla="*/ 21 h 21"/>
                    <a:gd name="T58" fmla="*/ 0 w 14"/>
                    <a:gd name="T5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4" h="21">
                      <a:moveTo>
                        <a:pt x="0" y="21"/>
                      </a:move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4" y="17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4" y="12"/>
                      </a:lnTo>
                      <a:lnTo>
                        <a:pt x="1" y="9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9" y="18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5" name="Freeform 13"/>
                <p:cNvSpPr/>
                <p:nvPr/>
              </p:nvSpPr>
              <p:spPr bwMode="auto">
                <a:xfrm>
                  <a:off x="1012825" y="2511425"/>
                  <a:ext cx="79375" cy="119063"/>
                </a:xfrm>
                <a:custGeom>
                  <a:avLst/>
                  <a:gdLst>
                    <a:gd name="T0" fmla="*/ 49 w 50"/>
                    <a:gd name="T1" fmla="*/ 0 h 75"/>
                    <a:gd name="T2" fmla="*/ 50 w 50"/>
                    <a:gd name="T3" fmla="*/ 7 h 75"/>
                    <a:gd name="T4" fmla="*/ 46 w 50"/>
                    <a:gd name="T5" fmla="*/ 13 h 75"/>
                    <a:gd name="T6" fmla="*/ 41 w 50"/>
                    <a:gd name="T7" fmla="*/ 20 h 75"/>
                    <a:gd name="T8" fmla="*/ 40 w 50"/>
                    <a:gd name="T9" fmla="*/ 29 h 75"/>
                    <a:gd name="T10" fmla="*/ 38 w 50"/>
                    <a:gd name="T11" fmla="*/ 29 h 75"/>
                    <a:gd name="T12" fmla="*/ 36 w 50"/>
                    <a:gd name="T13" fmla="*/ 35 h 75"/>
                    <a:gd name="T14" fmla="*/ 33 w 50"/>
                    <a:gd name="T15" fmla="*/ 35 h 75"/>
                    <a:gd name="T16" fmla="*/ 29 w 50"/>
                    <a:gd name="T17" fmla="*/ 39 h 75"/>
                    <a:gd name="T18" fmla="*/ 26 w 50"/>
                    <a:gd name="T19" fmla="*/ 40 h 75"/>
                    <a:gd name="T20" fmla="*/ 27 w 50"/>
                    <a:gd name="T21" fmla="*/ 45 h 75"/>
                    <a:gd name="T22" fmla="*/ 26 w 50"/>
                    <a:gd name="T23" fmla="*/ 49 h 75"/>
                    <a:gd name="T24" fmla="*/ 24 w 50"/>
                    <a:gd name="T25" fmla="*/ 49 h 75"/>
                    <a:gd name="T26" fmla="*/ 22 w 50"/>
                    <a:gd name="T27" fmla="*/ 49 h 75"/>
                    <a:gd name="T28" fmla="*/ 21 w 50"/>
                    <a:gd name="T29" fmla="*/ 54 h 75"/>
                    <a:gd name="T30" fmla="*/ 20 w 50"/>
                    <a:gd name="T31" fmla="*/ 61 h 75"/>
                    <a:gd name="T32" fmla="*/ 18 w 50"/>
                    <a:gd name="T33" fmla="*/ 62 h 75"/>
                    <a:gd name="T34" fmla="*/ 13 w 50"/>
                    <a:gd name="T35" fmla="*/ 67 h 75"/>
                    <a:gd name="T36" fmla="*/ 14 w 50"/>
                    <a:gd name="T37" fmla="*/ 71 h 75"/>
                    <a:gd name="T38" fmla="*/ 11 w 50"/>
                    <a:gd name="T39" fmla="*/ 71 h 75"/>
                    <a:gd name="T40" fmla="*/ 8 w 50"/>
                    <a:gd name="T41" fmla="*/ 75 h 75"/>
                    <a:gd name="T42" fmla="*/ 5 w 50"/>
                    <a:gd name="T43" fmla="*/ 75 h 75"/>
                    <a:gd name="T44" fmla="*/ 2 w 50"/>
                    <a:gd name="T45" fmla="*/ 72 h 75"/>
                    <a:gd name="T46" fmla="*/ 0 w 50"/>
                    <a:gd name="T47" fmla="*/ 71 h 75"/>
                    <a:gd name="T48" fmla="*/ 1 w 50"/>
                    <a:gd name="T49" fmla="*/ 68 h 75"/>
                    <a:gd name="T50" fmla="*/ 8 w 50"/>
                    <a:gd name="T51" fmla="*/ 67 h 75"/>
                    <a:gd name="T52" fmla="*/ 11 w 50"/>
                    <a:gd name="T53" fmla="*/ 69 h 75"/>
                    <a:gd name="T54" fmla="*/ 11 w 50"/>
                    <a:gd name="T55" fmla="*/ 64 h 75"/>
                    <a:gd name="T56" fmla="*/ 4 w 50"/>
                    <a:gd name="T57" fmla="*/ 60 h 75"/>
                    <a:gd name="T58" fmla="*/ 0 w 50"/>
                    <a:gd name="T59" fmla="*/ 58 h 75"/>
                    <a:gd name="T60" fmla="*/ 3 w 50"/>
                    <a:gd name="T61" fmla="*/ 55 h 75"/>
                    <a:gd name="T62" fmla="*/ 8 w 50"/>
                    <a:gd name="T63" fmla="*/ 55 h 75"/>
                    <a:gd name="T64" fmla="*/ 7 w 50"/>
                    <a:gd name="T65" fmla="*/ 54 h 75"/>
                    <a:gd name="T66" fmla="*/ 4 w 50"/>
                    <a:gd name="T67" fmla="*/ 53 h 75"/>
                    <a:gd name="T68" fmla="*/ 6 w 50"/>
                    <a:gd name="T69" fmla="*/ 48 h 75"/>
                    <a:gd name="T70" fmla="*/ 5 w 50"/>
                    <a:gd name="T71" fmla="*/ 40 h 75"/>
                    <a:gd name="T72" fmla="*/ 7 w 50"/>
                    <a:gd name="T73" fmla="*/ 36 h 75"/>
                    <a:gd name="T74" fmla="*/ 11 w 50"/>
                    <a:gd name="T75" fmla="*/ 35 h 75"/>
                    <a:gd name="T76" fmla="*/ 13 w 50"/>
                    <a:gd name="T77" fmla="*/ 40 h 75"/>
                    <a:gd name="T78" fmla="*/ 8 w 50"/>
                    <a:gd name="T79" fmla="*/ 42 h 75"/>
                    <a:gd name="T80" fmla="*/ 9 w 50"/>
                    <a:gd name="T81" fmla="*/ 44 h 75"/>
                    <a:gd name="T82" fmla="*/ 14 w 50"/>
                    <a:gd name="T83" fmla="*/ 47 h 75"/>
                    <a:gd name="T84" fmla="*/ 22 w 50"/>
                    <a:gd name="T85" fmla="*/ 47 h 75"/>
                    <a:gd name="T86" fmla="*/ 22 w 50"/>
                    <a:gd name="T87" fmla="*/ 44 h 75"/>
                    <a:gd name="T88" fmla="*/ 18 w 50"/>
                    <a:gd name="T89" fmla="*/ 41 h 75"/>
                    <a:gd name="T90" fmla="*/ 16 w 50"/>
                    <a:gd name="T91" fmla="*/ 40 h 75"/>
                    <a:gd name="T92" fmla="*/ 16 w 50"/>
                    <a:gd name="T93" fmla="*/ 29 h 75"/>
                    <a:gd name="T94" fmla="*/ 20 w 50"/>
                    <a:gd name="T95" fmla="*/ 31 h 75"/>
                    <a:gd name="T96" fmla="*/ 21 w 50"/>
                    <a:gd name="T97" fmla="*/ 28 h 75"/>
                    <a:gd name="T98" fmla="*/ 22 w 50"/>
                    <a:gd name="T99" fmla="*/ 22 h 75"/>
                    <a:gd name="T100" fmla="*/ 24 w 50"/>
                    <a:gd name="T101" fmla="*/ 20 h 75"/>
                    <a:gd name="T102" fmla="*/ 20 w 50"/>
                    <a:gd name="T103" fmla="*/ 15 h 75"/>
                    <a:gd name="T104" fmla="*/ 20 w 50"/>
                    <a:gd name="T105" fmla="*/ 13 h 75"/>
                    <a:gd name="T106" fmla="*/ 24 w 50"/>
                    <a:gd name="T107" fmla="*/ 12 h 75"/>
                    <a:gd name="T108" fmla="*/ 29 w 50"/>
                    <a:gd name="T109" fmla="*/ 12 h 75"/>
                    <a:gd name="T110" fmla="*/ 31 w 50"/>
                    <a:gd name="T111" fmla="*/ 10 h 75"/>
                    <a:gd name="T112" fmla="*/ 29 w 50"/>
                    <a:gd name="T113" fmla="*/ 6 h 75"/>
                    <a:gd name="T114" fmla="*/ 33 w 50"/>
                    <a:gd name="T115" fmla="*/ 8 h 75"/>
                    <a:gd name="T116" fmla="*/ 36 w 50"/>
                    <a:gd name="T117" fmla="*/ 11 h 75"/>
                    <a:gd name="T118" fmla="*/ 39 w 50"/>
                    <a:gd name="T119" fmla="*/ 10 h 75"/>
                    <a:gd name="T120" fmla="*/ 42 w 50"/>
                    <a:gd name="T121" fmla="*/ 5 h 75"/>
                    <a:gd name="T122" fmla="*/ 44 w 50"/>
                    <a:gd name="T123" fmla="*/ 1 h 75"/>
                    <a:gd name="T124" fmla="*/ 49 w 50"/>
                    <a:gd name="T125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" h="75">
                      <a:moveTo>
                        <a:pt x="49" y="0"/>
                      </a:moveTo>
                      <a:lnTo>
                        <a:pt x="49" y="0"/>
                      </a:lnTo>
                      <a:lnTo>
                        <a:pt x="50" y="4"/>
                      </a:lnTo>
                      <a:lnTo>
                        <a:pt x="50" y="7"/>
                      </a:lnTo>
                      <a:lnTo>
                        <a:pt x="48" y="10"/>
                      </a:lnTo>
                      <a:lnTo>
                        <a:pt x="46" y="13"/>
                      </a:lnTo>
                      <a:lnTo>
                        <a:pt x="43" y="15"/>
                      </a:lnTo>
                      <a:lnTo>
                        <a:pt x="41" y="20"/>
                      </a:lnTo>
                      <a:lnTo>
                        <a:pt x="40" y="24"/>
                      </a:lnTo>
                      <a:lnTo>
                        <a:pt x="40" y="29"/>
                      </a:lnTo>
                      <a:lnTo>
                        <a:pt x="40" y="29"/>
                      </a:lnTo>
                      <a:lnTo>
                        <a:pt x="38" y="29"/>
                      </a:lnTo>
                      <a:lnTo>
                        <a:pt x="36" y="30"/>
                      </a:lnTo>
                      <a:lnTo>
                        <a:pt x="36" y="35"/>
                      </a:lnTo>
                      <a:lnTo>
                        <a:pt x="36" y="35"/>
                      </a:lnTo>
                      <a:lnTo>
                        <a:pt x="33" y="35"/>
                      </a:lnTo>
                      <a:lnTo>
                        <a:pt x="31" y="38"/>
                      </a:lnTo>
                      <a:lnTo>
                        <a:pt x="29" y="39"/>
                      </a:lnTo>
                      <a:lnTo>
                        <a:pt x="26" y="40"/>
                      </a:lnTo>
                      <a:lnTo>
                        <a:pt x="26" y="40"/>
                      </a:lnTo>
                      <a:lnTo>
                        <a:pt x="26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6" y="49"/>
                      </a:lnTo>
                      <a:lnTo>
                        <a:pt x="26" y="49"/>
                      </a:lnTo>
                      <a:lnTo>
                        <a:pt x="24" y="49"/>
                      </a:lnTo>
                      <a:lnTo>
                        <a:pt x="22" y="49"/>
                      </a:lnTo>
                      <a:lnTo>
                        <a:pt x="22" y="49"/>
                      </a:lnTo>
                      <a:lnTo>
                        <a:pt x="21" y="51"/>
                      </a:lnTo>
                      <a:lnTo>
                        <a:pt x="21" y="54"/>
                      </a:lnTo>
                      <a:lnTo>
                        <a:pt x="21" y="58"/>
                      </a:lnTo>
                      <a:lnTo>
                        <a:pt x="20" y="61"/>
                      </a:lnTo>
                      <a:lnTo>
                        <a:pt x="20" y="61"/>
                      </a:lnTo>
                      <a:lnTo>
                        <a:pt x="18" y="62"/>
                      </a:lnTo>
                      <a:lnTo>
                        <a:pt x="15" y="64"/>
                      </a:lnTo>
                      <a:lnTo>
                        <a:pt x="13" y="67"/>
                      </a:lnTo>
                      <a:lnTo>
                        <a:pt x="13" y="69"/>
                      </a:lnTo>
                      <a:lnTo>
                        <a:pt x="14" y="71"/>
                      </a:lnTo>
                      <a:lnTo>
                        <a:pt x="14" y="71"/>
                      </a:lnTo>
                      <a:lnTo>
                        <a:pt x="11" y="71"/>
                      </a:lnTo>
                      <a:lnTo>
                        <a:pt x="9" y="72"/>
                      </a:lnTo>
                      <a:lnTo>
                        <a:pt x="8" y="75"/>
                      </a:lnTo>
                      <a:lnTo>
                        <a:pt x="8" y="75"/>
                      </a:lnTo>
                      <a:lnTo>
                        <a:pt x="5" y="75"/>
                      </a:lnTo>
                      <a:lnTo>
                        <a:pt x="4" y="74"/>
                      </a:lnTo>
                      <a:lnTo>
                        <a:pt x="2" y="72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69"/>
                      </a:lnTo>
                      <a:lnTo>
                        <a:pt x="1" y="68"/>
                      </a:lnTo>
                      <a:lnTo>
                        <a:pt x="4" y="67"/>
                      </a:lnTo>
                      <a:lnTo>
                        <a:pt x="8" y="67"/>
                      </a:lnTo>
                      <a:lnTo>
                        <a:pt x="11" y="69"/>
                      </a:lnTo>
                      <a:lnTo>
                        <a:pt x="11" y="69"/>
                      </a:lnTo>
                      <a:lnTo>
                        <a:pt x="11" y="66"/>
                      </a:lnTo>
                      <a:lnTo>
                        <a:pt x="11" y="64"/>
                      </a:lnTo>
                      <a:lnTo>
                        <a:pt x="7" y="61"/>
                      </a:lnTo>
                      <a:lnTo>
                        <a:pt x="4" y="6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1" y="56"/>
                      </a:lnTo>
                      <a:lnTo>
                        <a:pt x="3" y="55"/>
                      </a:lnTo>
                      <a:lnTo>
                        <a:pt x="8" y="55"/>
                      </a:lnTo>
                      <a:lnTo>
                        <a:pt x="8" y="55"/>
                      </a:lnTo>
                      <a:lnTo>
                        <a:pt x="8" y="54"/>
                      </a:lnTo>
                      <a:lnTo>
                        <a:pt x="7" y="54"/>
                      </a:lnTo>
                      <a:lnTo>
                        <a:pt x="4" y="53"/>
                      </a:lnTo>
                      <a:lnTo>
                        <a:pt x="4" y="53"/>
                      </a:lnTo>
                      <a:lnTo>
                        <a:pt x="6" y="51"/>
                      </a:lnTo>
                      <a:lnTo>
                        <a:pt x="6" y="48"/>
                      </a:lnTo>
                      <a:lnTo>
                        <a:pt x="5" y="42"/>
                      </a:lnTo>
                      <a:lnTo>
                        <a:pt x="5" y="40"/>
                      </a:lnTo>
                      <a:lnTo>
                        <a:pt x="5" y="38"/>
                      </a:lnTo>
                      <a:lnTo>
                        <a:pt x="7" y="36"/>
                      </a:lnTo>
                      <a:lnTo>
                        <a:pt x="11" y="35"/>
                      </a:lnTo>
                      <a:lnTo>
                        <a:pt x="11" y="35"/>
                      </a:lnTo>
                      <a:lnTo>
                        <a:pt x="13" y="38"/>
                      </a:lnTo>
                      <a:lnTo>
                        <a:pt x="13" y="40"/>
                      </a:lnTo>
                      <a:lnTo>
                        <a:pt x="12" y="41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9" y="44"/>
                      </a:lnTo>
                      <a:lnTo>
                        <a:pt x="11" y="45"/>
                      </a:lnTo>
                      <a:lnTo>
                        <a:pt x="14" y="47"/>
                      </a:lnTo>
                      <a:lnTo>
                        <a:pt x="22" y="47"/>
                      </a:lnTo>
                      <a:lnTo>
                        <a:pt x="22" y="47"/>
                      </a:lnTo>
                      <a:lnTo>
                        <a:pt x="22" y="45"/>
                      </a:lnTo>
                      <a:lnTo>
                        <a:pt x="22" y="44"/>
                      </a:lnTo>
                      <a:lnTo>
                        <a:pt x="20" y="42"/>
                      </a:lnTo>
                      <a:lnTo>
                        <a:pt x="18" y="41"/>
                      </a:lnTo>
                      <a:lnTo>
                        <a:pt x="16" y="40"/>
                      </a:lnTo>
                      <a:lnTo>
                        <a:pt x="16" y="40"/>
                      </a:lnTo>
                      <a:lnTo>
                        <a:pt x="16" y="29"/>
                      </a:lnTo>
                      <a:lnTo>
                        <a:pt x="16" y="29"/>
                      </a:lnTo>
                      <a:lnTo>
                        <a:pt x="19" y="30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1" y="28"/>
                      </a:lnTo>
                      <a:lnTo>
                        <a:pt x="21" y="24"/>
                      </a:lnTo>
                      <a:lnTo>
                        <a:pt x="22" y="22"/>
                      </a:lnTo>
                      <a:lnTo>
                        <a:pt x="24" y="20"/>
                      </a:lnTo>
                      <a:lnTo>
                        <a:pt x="24" y="20"/>
                      </a:lnTo>
                      <a:lnTo>
                        <a:pt x="21" y="18"/>
                      </a:lnTo>
                      <a:lnTo>
                        <a:pt x="20" y="15"/>
                      </a:lnTo>
                      <a:lnTo>
                        <a:pt x="20" y="13"/>
                      </a:lnTo>
                      <a:lnTo>
                        <a:pt x="20" y="13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8" y="12"/>
                      </a:lnTo>
                      <a:lnTo>
                        <a:pt x="29" y="12"/>
                      </a:lnTo>
                      <a:lnTo>
                        <a:pt x="31" y="11"/>
                      </a:lnTo>
                      <a:lnTo>
                        <a:pt x="31" y="10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32" y="6"/>
                      </a:lnTo>
                      <a:lnTo>
                        <a:pt x="33" y="8"/>
                      </a:lnTo>
                      <a:lnTo>
                        <a:pt x="34" y="10"/>
                      </a:lnTo>
                      <a:lnTo>
                        <a:pt x="36" y="11"/>
                      </a:lnTo>
                      <a:lnTo>
                        <a:pt x="36" y="11"/>
                      </a:lnTo>
                      <a:lnTo>
                        <a:pt x="39" y="10"/>
                      </a:lnTo>
                      <a:lnTo>
                        <a:pt x="40" y="9"/>
                      </a:lnTo>
                      <a:lnTo>
                        <a:pt x="42" y="5"/>
                      </a:lnTo>
                      <a:lnTo>
                        <a:pt x="43" y="3"/>
                      </a:lnTo>
                      <a:lnTo>
                        <a:pt x="44" y="1"/>
                      </a:lnTo>
                      <a:lnTo>
                        <a:pt x="46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6" name="Freeform 14"/>
                <p:cNvSpPr/>
                <p:nvPr/>
              </p:nvSpPr>
              <p:spPr bwMode="auto">
                <a:xfrm>
                  <a:off x="1057275" y="2503488"/>
                  <a:ext cx="23812" cy="14288"/>
                </a:xfrm>
                <a:custGeom>
                  <a:avLst/>
                  <a:gdLst>
                    <a:gd name="T0" fmla="*/ 1 w 15"/>
                    <a:gd name="T1" fmla="*/ 0 h 9"/>
                    <a:gd name="T2" fmla="*/ 1 w 15"/>
                    <a:gd name="T3" fmla="*/ 0 h 9"/>
                    <a:gd name="T4" fmla="*/ 4 w 15"/>
                    <a:gd name="T5" fmla="*/ 1 h 9"/>
                    <a:gd name="T6" fmla="*/ 7 w 15"/>
                    <a:gd name="T7" fmla="*/ 3 h 9"/>
                    <a:gd name="T8" fmla="*/ 14 w 15"/>
                    <a:gd name="T9" fmla="*/ 3 h 9"/>
                    <a:gd name="T10" fmla="*/ 14 w 15"/>
                    <a:gd name="T11" fmla="*/ 3 h 9"/>
                    <a:gd name="T12" fmla="*/ 15 w 15"/>
                    <a:gd name="T13" fmla="*/ 5 h 9"/>
                    <a:gd name="T14" fmla="*/ 14 w 15"/>
                    <a:gd name="T15" fmla="*/ 7 h 9"/>
                    <a:gd name="T16" fmla="*/ 13 w 15"/>
                    <a:gd name="T17" fmla="*/ 7 h 9"/>
                    <a:gd name="T18" fmla="*/ 11 w 15"/>
                    <a:gd name="T19" fmla="*/ 7 h 9"/>
                    <a:gd name="T20" fmla="*/ 7 w 15"/>
                    <a:gd name="T21" fmla="*/ 7 h 9"/>
                    <a:gd name="T22" fmla="*/ 6 w 15"/>
                    <a:gd name="T23" fmla="*/ 8 h 9"/>
                    <a:gd name="T24" fmla="*/ 6 w 15"/>
                    <a:gd name="T25" fmla="*/ 9 h 9"/>
                    <a:gd name="T26" fmla="*/ 6 w 15"/>
                    <a:gd name="T27" fmla="*/ 9 h 9"/>
                    <a:gd name="T28" fmla="*/ 3 w 15"/>
                    <a:gd name="T29" fmla="*/ 8 h 9"/>
                    <a:gd name="T30" fmla="*/ 1 w 15"/>
                    <a:gd name="T31" fmla="*/ 7 h 9"/>
                    <a:gd name="T32" fmla="*/ 0 w 15"/>
                    <a:gd name="T33" fmla="*/ 4 h 9"/>
                    <a:gd name="T34" fmla="*/ 1 w 15"/>
                    <a:gd name="T35" fmla="*/ 0 h 9"/>
                    <a:gd name="T36" fmla="*/ 1 w 15"/>
                    <a:gd name="T3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7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6" y="8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3" y="8"/>
                      </a:lnTo>
                      <a:lnTo>
                        <a:pt x="1" y="7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7" name="Freeform 15"/>
                <p:cNvSpPr/>
                <p:nvPr/>
              </p:nvSpPr>
              <p:spPr bwMode="auto">
                <a:xfrm>
                  <a:off x="1087438" y="2443163"/>
                  <a:ext cx="14287" cy="20638"/>
                </a:xfrm>
                <a:custGeom>
                  <a:avLst/>
                  <a:gdLst>
                    <a:gd name="T0" fmla="*/ 2 w 9"/>
                    <a:gd name="T1" fmla="*/ 13 h 13"/>
                    <a:gd name="T2" fmla="*/ 2 w 9"/>
                    <a:gd name="T3" fmla="*/ 13 h 13"/>
                    <a:gd name="T4" fmla="*/ 0 w 9"/>
                    <a:gd name="T5" fmla="*/ 12 h 13"/>
                    <a:gd name="T6" fmla="*/ 0 w 9"/>
                    <a:gd name="T7" fmla="*/ 11 h 13"/>
                    <a:gd name="T8" fmla="*/ 1 w 9"/>
                    <a:gd name="T9" fmla="*/ 7 h 13"/>
                    <a:gd name="T10" fmla="*/ 3 w 9"/>
                    <a:gd name="T11" fmla="*/ 4 h 13"/>
                    <a:gd name="T12" fmla="*/ 5 w 9"/>
                    <a:gd name="T13" fmla="*/ 0 h 13"/>
                    <a:gd name="T14" fmla="*/ 5 w 9"/>
                    <a:gd name="T15" fmla="*/ 0 h 13"/>
                    <a:gd name="T16" fmla="*/ 7 w 9"/>
                    <a:gd name="T17" fmla="*/ 2 h 13"/>
                    <a:gd name="T18" fmla="*/ 8 w 9"/>
                    <a:gd name="T19" fmla="*/ 4 h 13"/>
                    <a:gd name="T20" fmla="*/ 9 w 9"/>
                    <a:gd name="T21" fmla="*/ 9 h 13"/>
                    <a:gd name="T22" fmla="*/ 9 w 9"/>
                    <a:gd name="T23" fmla="*/ 9 h 13"/>
                    <a:gd name="T24" fmla="*/ 7 w 9"/>
                    <a:gd name="T25" fmla="*/ 9 h 13"/>
                    <a:gd name="T26" fmla="*/ 5 w 9"/>
                    <a:gd name="T27" fmla="*/ 10 h 13"/>
                    <a:gd name="T28" fmla="*/ 3 w 9"/>
                    <a:gd name="T29" fmla="*/ 11 h 13"/>
                    <a:gd name="T30" fmla="*/ 2 w 9"/>
                    <a:gd name="T31" fmla="*/ 13 h 13"/>
                    <a:gd name="T32" fmla="*/ 2 w 9"/>
                    <a:gd name="T3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" h="13">
                      <a:moveTo>
                        <a:pt x="2" y="13"/>
                      </a:move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1"/>
                      </a:lnTo>
                      <a:lnTo>
                        <a:pt x="1" y="7"/>
                      </a:ln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8" y="4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10"/>
                      </a:lnTo>
                      <a:lnTo>
                        <a:pt x="3" y="11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8" name="Freeform 16"/>
                <p:cNvSpPr/>
                <p:nvPr/>
              </p:nvSpPr>
              <p:spPr bwMode="auto">
                <a:xfrm>
                  <a:off x="1449388" y="2130425"/>
                  <a:ext cx="15875" cy="9525"/>
                </a:xfrm>
                <a:custGeom>
                  <a:avLst/>
                  <a:gdLst>
                    <a:gd name="T0" fmla="*/ 0 w 10"/>
                    <a:gd name="T1" fmla="*/ 6 h 6"/>
                    <a:gd name="T2" fmla="*/ 0 w 10"/>
                    <a:gd name="T3" fmla="*/ 6 h 6"/>
                    <a:gd name="T4" fmla="*/ 4 w 10"/>
                    <a:gd name="T5" fmla="*/ 2 h 6"/>
                    <a:gd name="T6" fmla="*/ 6 w 10"/>
                    <a:gd name="T7" fmla="*/ 0 h 6"/>
                    <a:gd name="T8" fmla="*/ 10 w 10"/>
                    <a:gd name="T9" fmla="*/ 0 h 6"/>
                    <a:gd name="T10" fmla="*/ 10 w 10"/>
                    <a:gd name="T11" fmla="*/ 0 h 6"/>
                    <a:gd name="T12" fmla="*/ 7 w 10"/>
                    <a:gd name="T13" fmla="*/ 4 h 6"/>
                    <a:gd name="T14" fmla="*/ 4 w 10"/>
                    <a:gd name="T15" fmla="*/ 6 h 6"/>
                    <a:gd name="T16" fmla="*/ 0 w 10"/>
                    <a:gd name="T17" fmla="*/ 6 h 6"/>
                    <a:gd name="T18" fmla="*/ 0 w 10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79" name="Freeform 17"/>
                <p:cNvSpPr/>
                <p:nvPr/>
              </p:nvSpPr>
              <p:spPr bwMode="auto">
                <a:xfrm>
                  <a:off x="1698625" y="1992313"/>
                  <a:ext cx="7937" cy="952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6 h 6"/>
                    <a:gd name="T4" fmla="*/ 0 w 5"/>
                    <a:gd name="T5" fmla="*/ 0 h 6"/>
                    <a:gd name="T6" fmla="*/ 0 w 5"/>
                    <a:gd name="T7" fmla="*/ 0 h 6"/>
                    <a:gd name="T8" fmla="*/ 5 w 5"/>
                    <a:gd name="T9" fmla="*/ 0 h 6"/>
                    <a:gd name="T10" fmla="*/ 5 w 5"/>
                    <a:gd name="T11" fmla="*/ 0 h 6"/>
                    <a:gd name="T12" fmla="*/ 5 w 5"/>
                    <a:gd name="T13" fmla="*/ 6 h 6"/>
                    <a:gd name="T14" fmla="*/ 5 w 5"/>
                    <a:gd name="T15" fmla="*/ 6 h 6"/>
                    <a:gd name="T16" fmla="*/ 0 w 5"/>
                    <a:gd name="T17" fmla="*/ 6 h 6"/>
                    <a:gd name="T18" fmla="*/ 0 w 5"/>
                    <a:gd name="T1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0" name="Freeform 18"/>
                <p:cNvSpPr/>
                <p:nvPr/>
              </p:nvSpPr>
              <p:spPr bwMode="auto">
                <a:xfrm>
                  <a:off x="2141538" y="1844675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3 h 5"/>
                    <a:gd name="T6" fmla="*/ 3 w 9"/>
                    <a:gd name="T7" fmla="*/ 1 h 5"/>
                    <a:gd name="T8" fmla="*/ 8 w 9"/>
                    <a:gd name="T9" fmla="*/ 0 h 5"/>
                    <a:gd name="T10" fmla="*/ 8 w 9"/>
                    <a:gd name="T11" fmla="*/ 0 h 5"/>
                    <a:gd name="T12" fmla="*/ 9 w 9"/>
                    <a:gd name="T13" fmla="*/ 2 h 5"/>
                    <a:gd name="T14" fmla="*/ 8 w 9"/>
                    <a:gd name="T15" fmla="*/ 4 h 5"/>
                    <a:gd name="T16" fmla="*/ 7 w 9"/>
                    <a:gd name="T17" fmla="*/ 4 h 5"/>
                    <a:gd name="T18" fmla="*/ 6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1" name="Freeform 19"/>
                <p:cNvSpPr/>
                <p:nvPr/>
              </p:nvSpPr>
              <p:spPr bwMode="auto">
                <a:xfrm>
                  <a:off x="2809875" y="4448175"/>
                  <a:ext cx="9525" cy="6350"/>
                </a:xfrm>
                <a:custGeom>
                  <a:avLst/>
                  <a:gdLst>
                    <a:gd name="T0" fmla="*/ 6 w 6"/>
                    <a:gd name="T1" fmla="*/ 0 h 4"/>
                    <a:gd name="T2" fmla="*/ 6 w 6"/>
                    <a:gd name="T3" fmla="*/ 0 h 4"/>
                    <a:gd name="T4" fmla="*/ 5 w 6"/>
                    <a:gd name="T5" fmla="*/ 2 h 4"/>
                    <a:gd name="T6" fmla="*/ 4 w 6"/>
                    <a:gd name="T7" fmla="*/ 3 h 4"/>
                    <a:gd name="T8" fmla="*/ 2 w 6"/>
                    <a:gd name="T9" fmla="*/ 4 h 4"/>
                    <a:gd name="T10" fmla="*/ 0 w 6"/>
                    <a:gd name="T11" fmla="*/ 4 h 4"/>
                    <a:gd name="T12" fmla="*/ 0 w 6"/>
                    <a:gd name="T13" fmla="*/ 4 h 4"/>
                    <a:gd name="T14" fmla="*/ 0 w 6"/>
                    <a:gd name="T15" fmla="*/ 2 h 4"/>
                    <a:gd name="T16" fmla="*/ 2 w 6"/>
                    <a:gd name="T17" fmla="*/ 1 h 4"/>
                    <a:gd name="T18" fmla="*/ 4 w 6"/>
                    <a:gd name="T19" fmla="*/ 0 h 4"/>
                    <a:gd name="T20" fmla="*/ 6 w 6"/>
                    <a:gd name="T21" fmla="*/ 0 h 4"/>
                    <a:gd name="T22" fmla="*/ 6 w 6"/>
                    <a:gd name="T2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2" name="Freeform 20"/>
                <p:cNvSpPr/>
                <p:nvPr/>
              </p:nvSpPr>
              <p:spPr bwMode="auto">
                <a:xfrm>
                  <a:off x="2830513" y="4440238"/>
                  <a:ext cx="14287" cy="7938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1 w 9"/>
                    <a:gd name="T5" fmla="*/ 2 h 5"/>
                    <a:gd name="T6" fmla="*/ 4 w 9"/>
                    <a:gd name="T7" fmla="*/ 0 h 5"/>
                    <a:gd name="T8" fmla="*/ 6 w 9"/>
                    <a:gd name="T9" fmla="*/ 0 h 5"/>
                    <a:gd name="T10" fmla="*/ 9 w 9"/>
                    <a:gd name="T11" fmla="*/ 3 h 5"/>
                    <a:gd name="T12" fmla="*/ 9 w 9"/>
                    <a:gd name="T13" fmla="*/ 3 h 5"/>
                    <a:gd name="T14" fmla="*/ 8 w 9"/>
                    <a:gd name="T15" fmla="*/ 4 h 5"/>
                    <a:gd name="T16" fmla="*/ 6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8" y="4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3" name="Freeform 21"/>
                <p:cNvSpPr/>
                <p:nvPr/>
              </p:nvSpPr>
              <p:spPr bwMode="auto">
                <a:xfrm>
                  <a:off x="2959100" y="2070100"/>
                  <a:ext cx="6350" cy="9525"/>
                </a:xfrm>
                <a:custGeom>
                  <a:avLst/>
                  <a:gdLst>
                    <a:gd name="T0" fmla="*/ 0 w 4"/>
                    <a:gd name="T1" fmla="*/ 4 h 6"/>
                    <a:gd name="T2" fmla="*/ 0 w 4"/>
                    <a:gd name="T3" fmla="*/ 4 h 6"/>
                    <a:gd name="T4" fmla="*/ 0 w 4"/>
                    <a:gd name="T5" fmla="*/ 0 h 6"/>
                    <a:gd name="T6" fmla="*/ 0 w 4"/>
                    <a:gd name="T7" fmla="*/ 0 h 6"/>
                    <a:gd name="T8" fmla="*/ 3 w 4"/>
                    <a:gd name="T9" fmla="*/ 0 h 6"/>
                    <a:gd name="T10" fmla="*/ 4 w 4"/>
                    <a:gd name="T11" fmla="*/ 1 h 6"/>
                    <a:gd name="T12" fmla="*/ 4 w 4"/>
                    <a:gd name="T13" fmla="*/ 6 h 6"/>
                    <a:gd name="T14" fmla="*/ 4 w 4"/>
                    <a:gd name="T15" fmla="*/ 6 h 6"/>
                    <a:gd name="T16" fmla="*/ 2 w 4"/>
                    <a:gd name="T17" fmla="*/ 5 h 6"/>
                    <a:gd name="T18" fmla="*/ 0 w 4"/>
                    <a:gd name="T19" fmla="*/ 4 h 6"/>
                    <a:gd name="T20" fmla="*/ 0 w 4"/>
                    <a:gd name="T21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6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4" name="Freeform 22"/>
                <p:cNvSpPr/>
                <p:nvPr/>
              </p:nvSpPr>
              <p:spPr bwMode="auto">
                <a:xfrm>
                  <a:off x="3527425" y="3033713"/>
                  <a:ext cx="15875" cy="17463"/>
                </a:xfrm>
                <a:custGeom>
                  <a:avLst/>
                  <a:gdLst>
                    <a:gd name="T0" fmla="*/ 7 w 10"/>
                    <a:gd name="T1" fmla="*/ 0 h 11"/>
                    <a:gd name="T2" fmla="*/ 7 w 10"/>
                    <a:gd name="T3" fmla="*/ 0 h 11"/>
                    <a:gd name="T4" fmla="*/ 8 w 10"/>
                    <a:gd name="T5" fmla="*/ 3 h 11"/>
                    <a:gd name="T6" fmla="*/ 10 w 10"/>
                    <a:gd name="T7" fmla="*/ 7 h 11"/>
                    <a:gd name="T8" fmla="*/ 10 w 10"/>
                    <a:gd name="T9" fmla="*/ 7 h 11"/>
                    <a:gd name="T10" fmla="*/ 8 w 10"/>
                    <a:gd name="T11" fmla="*/ 8 h 11"/>
                    <a:gd name="T12" fmla="*/ 7 w 10"/>
                    <a:gd name="T13" fmla="*/ 9 h 11"/>
                    <a:gd name="T14" fmla="*/ 10 w 10"/>
                    <a:gd name="T15" fmla="*/ 9 h 11"/>
                    <a:gd name="T16" fmla="*/ 10 w 10"/>
                    <a:gd name="T17" fmla="*/ 9 h 11"/>
                    <a:gd name="T18" fmla="*/ 6 w 10"/>
                    <a:gd name="T19" fmla="*/ 11 h 11"/>
                    <a:gd name="T20" fmla="*/ 4 w 10"/>
                    <a:gd name="T21" fmla="*/ 11 h 11"/>
                    <a:gd name="T22" fmla="*/ 2 w 10"/>
                    <a:gd name="T23" fmla="*/ 10 h 11"/>
                    <a:gd name="T24" fmla="*/ 1 w 10"/>
                    <a:gd name="T25" fmla="*/ 7 h 11"/>
                    <a:gd name="T26" fmla="*/ 0 w 10"/>
                    <a:gd name="T27" fmla="*/ 5 h 11"/>
                    <a:gd name="T28" fmla="*/ 1 w 10"/>
                    <a:gd name="T29" fmla="*/ 2 h 11"/>
                    <a:gd name="T30" fmla="*/ 3 w 10"/>
                    <a:gd name="T31" fmla="*/ 0 h 11"/>
                    <a:gd name="T32" fmla="*/ 7 w 10"/>
                    <a:gd name="T33" fmla="*/ 0 h 11"/>
                    <a:gd name="T34" fmla="*/ 7 w 10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" h="11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8" y="3"/>
                      </a:lnTo>
                      <a:lnTo>
                        <a:pt x="10" y="7"/>
                      </a:lnTo>
                      <a:lnTo>
                        <a:pt x="10" y="7"/>
                      </a:lnTo>
                      <a:lnTo>
                        <a:pt x="8" y="8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" y="7"/>
                      </a:ln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5" name="Freeform 23"/>
                <p:cNvSpPr>
                  <a:spLocks noEditPoints="1"/>
                </p:cNvSpPr>
                <p:nvPr/>
              </p:nvSpPr>
              <p:spPr bwMode="auto">
                <a:xfrm>
                  <a:off x="1076325" y="2254250"/>
                  <a:ext cx="209550" cy="249238"/>
                </a:xfrm>
                <a:custGeom>
                  <a:avLst/>
                  <a:gdLst>
                    <a:gd name="T0" fmla="*/ 131 w 132"/>
                    <a:gd name="T1" fmla="*/ 17 h 157"/>
                    <a:gd name="T2" fmla="*/ 121 w 132"/>
                    <a:gd name="T3" fmla="*/ 27 h 157"/>
                    <a:gd name="T4" fmla="*/ 115 w 132"/>
                    <a:gd name="T5" fmla="*/ 29 h 157"/>
                    <a:gd name="T6" fmla="*/ 108 w 132"/>
                    <a:gd name="T7" fmla="*/ 33 h 157"/>
                    <a:gd name="T8" fmla="*/ 105 w 132"/>
                    <a:gd name="T9" fmla="*/ 49 h 157"/>
                    <a:gd name="T10" fmla="*/ 99 w 132"/>
                    <a:gd name="T11" fmla="*/ 50 h 157"/>
                    <a:gd name="T12" fmla="*/ 92 w 132"/>
                    <a:gd name="T13" fmla="*/ 51 h 157"/>
                    <a:gd name="T14" fmla="*/ 83 w 132"/>
                    <a:gd name="T15" fmla="*/ 61 h 157"/>
                    <a:gd name="T16" fmla="*/ 69 w 132"/>
                    <a:gd name="T17" fmla="*/ 65 h 157"/>
                    <a:gd name="T18" fmla="*/ 71 w 132"/>
                    <a:gd name="T19" fmla="*/ 72 h 157"/>
                    <a:gd name="T20" fmla="*/ 77 w 132"/>
                    <a:gd name="T21" fmla="*/ 70 h 157"/>
                    <a:gd name="T22" fmla="*/ 76 w 132"/>
                    <a:gd name="T23" fmla="*/ 73 h 157"/>
                    <a:gd name="T24" fmla="*/ 69 w 132"/>
                    <a:gd name="T25" fmla="*/ 78 h 157"/>
                    <a:gd name="T26" fmla="*/ 65 w 132"/>
                    <a:gd name="T27" fmla="*/ 85 h 157"/>
                    <a:gd name="T28" fmla="*/ 55 w 132"/>
                    <a:gd name="T29" fmla="*/ 101 h 157"/>
                    <a:gd name="T30" fmla="*/ 47 w 132"/>
                    <a:gd name="T31" fmla="*/ 101 h 157"/>
                    <a:gd name="T32" fmla="*/ 45 w 132"/>
                    <a:gd name="T33" fmla="*/ 117 h 157"/>
                    <a:gd name="T34" fmla="*/ 41 w 132"/>
                    <a:gd name="T35" fmla="*/ 130 h 157"/>
                    <a:gd name="T36" fmla="*/ 32 w 132"/>
                    <a:gd name="T37" fmla="*/ 136 h 157"/>
                    <a:gd name="T38" fmla="*/ 27 w 132"/>
                    <a:gd name="T39" fmla="*/ 146 h 157"/>
                    <a:gd name="T40" fmla="*/ 25 w 132"/>
                    <a:gd name="T41" fmla="*/ 148 h 157"/>
                    <a:gd name="T42" fmla="*/ 21 w 132"/>
                    <a:gd name="T43" fmla="*/ 151 h 157"/>
                    <a:gd name="T44" fmla="*/ 16 w 132"/>
                    <a:gd name="T45" fmla="*/ 154 h 157"/>
                    <a:gd name="T46" fmla="*/ 14 w 132"/>
                    <a:gd name="T47" fmla="*/ 157 h 157"/>
                    <a:gd name="T48" fmla="*/ 9 w 132"/>
                    <a:gd name="T49" fmla="*/ 152 h 157"/>
                    <a:gd name="T50" fmla="*/ 0 w 132"/>
                    <a:gd name="T51" fmla="*/ 146 h 157"/>
                    <a:gd name="T52" fmla="*/ 2 w 132"/>
                    <a:gd name="T53" fmla="*/ 141 h 157"/>
                    <a:gd name="T54" fmla="*/ 12 w 132"/>
                    <a:gd name="T55" fmla="*/ 142 h 157"/>
                    <a:gd name="T56" fmla="*/ 14 w 132"/>
                    <a:gd name="T57" fmla="*/ 136 h 157"/>
                    <a:gd name="T58" fmla="*/ 18 w 132"/>
                    <a:gd name="T59" fmla="*/ 134 h 157"/>
                    <a:gd name="T60" fmla="*/ 29 w 132"/>
                    <a:gd name="T61" fmla="*/ 122 h 157"/>
                    <a:gd name="T62" fmla="*/ 20 w 132"/>
                    <a:gd name="T63" fmla="*/ 112 h 157"/>
                    <a:gd name="T64" fmla="*/ 24 w 132"/>
                    <a:gd name="T65" fmla="*/ 109 h 157"/>
                    <a:gd name="T66" fmla="*/ 27 w 132"/>
                    <a:gd name="T67" fmla="*/ 108 h 157"/>
                    <a:gd name="T68" fmla="*/ 34 w 132"/>
                    <a:gd name="T69" fmla="*/ 110 h 157"/>
                    <a:gd name="T70" fmla="*/ 40 w 132"/>
                    <a:gd name="T71" fmla="*/ 105 h 157"/>
                    <a:gd name="T72" fmla="*/ 45 w 132"/>
                    <a:gd name="T73" fmla="*/ 94 h 157"/>
                    <a:gd name="T74" fmla="*/ 42 w 132"/>
                    <a:gd name="T75" fmla="*/ 89 h 157"/>
                    <a:gd name="T76" fmla="*/ 41 w 132"/>
                    <a:gd name="T77" fmla="*/ 83 h 157"/>
                    <a:gd name="T78" fmla="*/ 45 w 132"/>
                    <a:gd name="T79" fmla="*/ 81 h 157"/>
                    <a:gd name="T80" fmla="*/ 47 w 132"/>
                    <a:gd name="T81" fmla="*/ 83 h 157"/>
                    <a:gd name="T82" fmla="*/ 54 w 132"/>
                    <a:gd name="T83" fmla="*/ 79 h 157"/>
                    <a:gd name="T84" fmla="*/ 51 w 132"/>
                    <a:gd name="T85" fmla="*/ 71 h 157"/>
                    <a:gd name="T86" fmla="*/ 59 w 132"/>
                    <a:gd name="T87" fmla="*/ 58 h 157"/>
                    <a:gd name="T88" fmla="*/ 67 w 132"/>
                    <a:gd name="T89" fmla="*/ 50 h 157"/>
                    <a:gd name="T90" fmla="*/ 75 w 132"/>
                    <a:gd name="T91" fmla="*/ 45 h 157"/>
                    <a:gd name="T92" fmla="*/ 85 w 132"/>
                    <a:gd name="T93" fmla="*/ 38 h 157"/>
                    <a:gd name="T94" fmla="*/ 83 w 132"/>
                    <a:gd name="T95" fmla="*/ 32 h 157"/>
                    <a:gd name="T96" fmla="*/ 92 w 132"/>
                    <a:gd name="T97" fmla="*/ 33 h 157"/>
                    <a:gd name="T98" fmla="*/ 91 w 132"/>
                    <a:gd name="T99" fmla="*/ 25 h 157"/>
                    <a:gd name="T100" fmla="*/ 100 w 132"/>
                    <a:gd name="T101" fmla="*/ 20 h 157"/>
                    <a:gd name="T102" fmla="*/ 99 w 132"/>
                    <a:gd name="T103" fmla="*/ 11 h 157"/>
                    <a:gd name="T104" fmla="*/ 109 w 132"/>
                    <a:gd name="T105" fmla="*/ 12 h 157"/>
                    <a:gd name="T106" fmla="*/ 112 w 132"/>
                    <a:gd name="T107" fmla="*/ 14 h 157"/>
                    <a:gd name="T108" fmla="*/ 111 w 132"/>
                    <a:gd name="T109" fmla="*/ 5 h 157"/>
                    <a:gd name="T110" fmla="*/ 115 w 132"/>
                    <a:gd name="T111" fmla="*/ 0 h 157"/>
                    <a:gd name="T112" fmla="*/ 119 w 132"/>
                    <a:gd name="T113" fmla="*/ 2 h 157"/>
                    <a:gd name="T114" fmla="*/ 125 w 132"/>
                    <a:gd name="T115" fmla="*/ 2 h 157"/>
                    <a:gd name="T116" fmla="*/ 132 w 132"/>
                    <a:gd name="T117" fmla="*/ 11 h 157"/>
                    <a:gd name="T118" fmla="*/ 64 w 132"/>
                    <a:gd name="T119" fmla="*/ 78 h 157"/>
                    <a:gd name="T120" fmla="*/ 61 w 132"/>
                    <a:gd name="T121" fmla="*/ 7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2" h="157">
                      <a:moveTo>
                        <a:pt x="132" y="11"/>
                      </a:moveTo>
                      <a:lnTo>
                        <a:pt x="132" y="11"/>
                      </a:lnTo>
                      <a:lnTo>
                        <a:pt x="132" y="13"/>
                      </a:lnTo>
                      <a:lnTo>
                        <a:pt x="131" y="17"/>
                      </a:lnTo>
                      <a:lnTo>
                        <a:pt x="128" y="21"/>
                      </a:lnTo>
                      <a:lnTo>
                        <a:pt x="128" y="21"/>
                      </a:lnTo>
                      <a:lnTo>
                        <a:pt x="121" y="27"/>
                      </a:lnTo>
                      <a:lnTo>
                        <a:pt x="121" y="27"/>
                      </a:lnTo>
                      <a:lnTo>
                        <a:pt x="119" y="27"/>
                      </a:lnTo>
                      <a:lnTo>
                        <a:pt x="117" y="27"/>
                      </a:lnTo>
                      <a:lnTo>
                        <a:pt x="117" y="27"/>
                      </a:lnTo>
                      <a:lnTo>
                        <a:pt x="115" y="29"/>
                      </a:lnTo>
                      <a:lnTo>
                        <a:pt x="113" y="32"/>
                      </a:lnTo>
                      <a:lnTo>
                        <a:pt x="111" y="33"/>
                      </a:lnTo>
                      <a:lnTo>
                        <a:pt x="108" y="33"/>
                      </a:lnTo>
                      <a:lnTo>
                        <a:pt x="108" y="33"/>
                      </a:lnTo>
                      <a:lnTo>
                        <a:pt x="108" y="39"/>
                      </a:lnTo>
                      <a:lnTo>
                        <a:pt x="107" y="42"/>
                      </a:lnTo>
                      <a:lnTo>
                        <a:pt x="106" y="45"/>
                      </a:lnTo>
                      <a:lnTo>
                        <a:pt x="105" y="49"/>
                      </a:lnTo>
                      <a:lnTo>
                        <a:pt x="105" y="49"/>
                      </a:lnTo>
                      <a:lnTo>
                        <a:pt x="104" y="48"/>
                      </a:lnTo>
                      <a:lnTo>
                        <a:pt x="102" y="48"/>
                      </a:lnTo>
                      <a:lnTo>
                        <a:pt x="99" y="50"/>
                      </a:lnTo>
                      <a:lnTo>
                        <a:pt x="95" y="53"/>
                      </a:lnTo>
                      <a:lnTo>
                        <a:pt x="94" y="53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87" y="56"/>
                      </a:lnTo>
                      <a:lnTo>
                        <a:pt x="87" y="56"/>
                      </a:lnTo>
                      <a:lnTo>
                        <a:pt x="84" y="59"/>
                      </a:lnTo>
                      <a:lnTo>
                        <a:pt x="83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69" y="65"/>
                      </a:lnTo>
                      <a:lnTo>
                        <a:pt x="69" y="65"/>
                      </a:lnTo>
                      <a:lnTo>
                        <a:pt x="69" y="67"/>
                      </a:lnTo>
                      <a:lnTo>
                        <a:pt x="69" y="69"/>
                      </a:lnTo>
                      <a:lnTo>
                        <a:pt x="70" y="71"/>
                      </a:lnTo>
                      <a:lnTo>
                        <a:pt x="71" y="72"/>
                      </a:lnTo>
                      <a:lnTo>
                        <a:pt x="73" y="72"/>
                      </a:lnTo>
                      <a:lnTo>
                        <a:pt x="75" y="72"/>
                      </a:lnTo>
                      <a:lnTo>
                        <a:pt x="76" y="71"/>
                      </a:lnTo>
                      <a:lnTo>
                        <a:pt x="77" y="70"/>
                      </a:lnTo>
                      <a:lnTo>
                        <a:pt x="77" y="70"/>
                      </a:lnTo>
                      <a:lnTo>
                        <a:pt x="78" y="70"/>
                      </a:lnTo>
                      <a:lnTo>
                        <a:pt x="78" y="72"/>
                      </a:lnTo>
                      <a:lnTo>
                        <a:pt x="76" y="73"/>
                      </a:lnTo>
                      <a:lnTo>
                        <a:pt x="75" y="74"/>
                      </a:lnTo>
                      <a:lnTo>
                        <a:pt x="75" y="74"/>
                      </a:lnTo>
                      <a:lnTo>
                        <a:pt x="71" y="75"/>
                      </a:lnTo>
                      <a:lnTo>
                        <a:pt x="69" y="78"/>
                      </a:lnTo>
                      <a:lnTo>
                        <a:pt x="68" y="80"/>
                      </a:lnTo>
                      <a:lnTo>
                        <a:pt x="65" y="81"/>
                      </a:lnTo>
                      <a:lnTo>
                        <a:pt x="65" y="81"/>
                      </a:lnTo>
                      <a:lnTo>
                        <a:pt x="65" y="85"/>
                      </a:lnTo>
                      <a:lnTo>
                        <a:pt x="64" y="88"/>
                      </a:lnTo>
                      <a:lnTo>
                        <a:pt x="61" y="93"/>
                      </a:lnTo>
                      <a:lnTo>
                        <a:pt x="57" y="97"/>
                      </a:lnTo>
                      <a:lnTo>
                        <a:pt x="55" y="101"/>
                      </a:lnTo>
                      <a:lnTo>
                        <a:pt x="54" y="104"/>
                      </a:lnTo>
                      <a:lnTo>
                        <a:pt x="54" y="104"/>
                      </a:lnTo>
                      <a:lnTo>
                        <a:pt x="51" y="102"/>
                      </a:lnTo>
                      <a:lnTo>
                        <a:pt x="47" y="101"/>
                      </a:lnTo>
                      <a:lnTo>
                        <a:pt x="47" y="101"/>
                      </a:lnTo>
                      <a:lnTo>
                        <a:pt x="47" y="116"/>
                      </a:lnTo>
                      <a:lnTo>
                        <a:pt x="47" y="116"/>
                      </a:lnTo>
                      <a:lnTo>
                        <a:pt x="45" y="117"/>
                      </a:lnTo>
                      <a:lnTo>
                        <a:pt x="43" y="119"/>
                      </a:lnTo>
                      <a:lnTo>
                        <a:pt x="42" y="123"/>
                      </a:lnTo>
                      <a:lnTo>
                        <a:pt x="42" y="127"/>
                      </a:lnTo>
                      <a:lnTo>
                        <a:pt x="41" y="130"/>
                      </a:lnTo>
                      <a:lnTo>
                        <a:pt x="41" y="130"/>
                      </a:lnTo>
                      <a:lnTo>
                        <a:pt x="39" y="132"/>
                      </a:lnTo>
                      <a:lnTo>
                        <a:pt x="36" y="134"/>
                      </a:lnTo>
                      <a:lnTo>
                        <a:pt x="32" y="136"/>
                      </a:lnTo>
                      <a:lnTo>
                        <a:pt x="29" y="140"/>
                      </a:lnTo>
                      <a:lnTo>
                        <a:pt x="29" y="140"/>
                      </a:lnTo>
                      <a:lnTo>
                        <a:pt x="28" y="143"/>
                      </a:lnTo>
                      <a:lnTo>
                        <a:pt x="27" y="146"/>
                      </a:lnTo>
                      <a:lnTo>
                        <a:pt x="27" y="146"/>
                      </a:lnTo>
                      <a:lnTo>
                        <a:pt x="26" y="147"/>
                      </a:lnTo>
                      <a:lnTo>
                        <a:pt x="25" y="147"/>
                      </a:lnTo>
                      <a:lnTo>
                        <a:pt x="25" y="148"/>
                      </a:lnTo>
                      <a:lnTo>
                        <a:pt x="25" y="148"/>
                      </a:lnTo>
                      <a:lnTo>
                        <a:pt x="24" y="149"/>
                      </a:lnTo>
                      <a:lnTo>
                        <a:pt x="24" y="150"/>
                      </a:lnTo>
                      <a:lnTo>
                        <a:pt x="21" y="151"/>
                      </a:lnTo>
                      <a:lnTo>
                        <a:pt x="19" y="151"/>
                      </a:lnTo>
                      <a:lnTo>
                        <a:pt x="16" y="152"/>
                      </a:lnTo>
                      <a:lnTo>
                        <a:pt x="16" y="152"/>
                      </a:lnTo>
                      <a:lnTo>
                        <a:pt x="16" y="154"/>
                      </a:lnTo>
                      <a:lnTo>
                        <a:pt x="16" y="155"/>
                      </a:lnTo>
                      <a:lnTo>
                        <a:pt x="15" y="156"/>
                      </a:lnTo>
                      <a:lnTo>
                        <a:pt x="14" y="157"/>
                      </a:lnTo>
                      <a:lnTo>
                        <a:pt x="14" y="157"/>
                      </a:lnTo>
                      <a:lnTo>
                        <a:pt x="12" y="157"/>
                      </a:lnTo>
                      <a:lnTo>
                        <a:pt x="10" y="156"/>
                      </a:lnTo>
                      <a:lnTo>
                        <a:pt x="9" y="154"/>
                      </a:lnTo>
                      <a:lnTo>
                        <a:pt x="9" y="152"/>
                      </a:lnTo>
                      <a:lnTo>
                        <a:pt x="9" y="152"/>
                      </a:lnTo>
                      <a:lnTo>
                        <a:pt x="4" y="149"/>
                      </a:lnTo>
                      <a:lnTo>
                        <a:pt x="2" y="148"/>
                      </a:lnTo>
                      <a:lnTo>
                        <a:pt x="0" y="146"/>
                      </a:lnTo>
                      <a:lnTo>
                        <a:pt x="0" y="146"/>
                      </a:lnTo>
                      <a:lnTo>
                        <a:pt x="0" y="144"/>
                      </a:lnTo>
                      <a:lnTo>
                        <a:pt x="1" y="142"/>
                      </a:lnTo>
                      <a:lnTo>
                        <a:pt x="2" y="141"/>
                      </a:lnTo>
                      <a:lnTo>
                        <a:pt x="4" y="140"/>
                      </a:lnTo>
                      <a:lnTo>
                        <a:pt x="8" y="140"/>
                      </a:lnTo>
                      <a:lnTo>
                        <a:pt x="12" y="142"/>
                      </a:lnTo>
                      <a:lnTo>
                        <a:pt x="12" y="142"/>
                      </a:lnTo>
                      <a:lnTo>
                        <a:pt x="13" y="142"/>
                      </a:lnTo>
                      <a:lnTo>
                        <a:pt x="13" y="141"/>
                      </a:lnTo>
                      <a:lnTo>
                        <a:pt x="14" y="139"/>
                      </a:lnTo>
                      <a:lnTo>
                        <a:pt x="14" y="136"/>
                      </a:lnTo>
                      <a:lnTo>
                        <a:pt x="14" y="134"/>
                      </a:lnTo>
                      <a:lnTo>
                        <a:pt x="14" y="134"/>
                      </a:lnTo>
                      <a:lnTo>
                        <a:pt x="16" y="134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2"/>
                      </a:lnTo>
                      <a:lnTo>
                        <a:pt x="24" y="128"/>
                      </a:lnTo>
                      <a:lnTo>
                        <a:pt x="29" y="122"/>
                      </a:lnTo>
                      <a:lnTo>
                        <a:pt x="29" y="122"/>
                      </a:lnTo>
                      <a:lnTo>
                        <a:pt x="28" y="116"/>
                      </a:lnTo>
                      <a:lnTo>
                        <a:pt x="26" y="114"/>
                      </a:lnTo>
                      <a:lnTo>
                        <a:pt x="20" y="112"/>
                      </a:lnTo>
                      <a:lnTo>
                        <a:pt x="20" y="112"/>
                      </a:lnTo>
                      <a:lnTo>
                        <a:pt x="21" y="110"/>
                      </a:lnTo>
                      <a:lnTo>
                        <a:pt x="22" y="109"/>
                      </a:lnTo>
                      <a:lnTo>
                        <a:pt x="24" y="109"/>
                      </a:lnTo>
                      <a:lnTo>
                        <a:pt x="26" y="109"/>
                      </a:lnTo>
                      <a:lnTo>
                        <a:pt x="26" y="109"/>
                      </a:lnTo>
                      <a:lnTo>
                        <a:pt x="27" y="108"/>
                      </a:lnTo>
                      <a:lnTo>
                        <a:pt x="27" y="108"/>
                      </a:lnTo>
                      <a:lnTo>
                        <a:pt x="32" y="108"/>
                      </a:lnTo>
                      <a:lnTo>
                        <a:pt x="33" y="109"/>
                      </a:lnTo>
                      <a:lnTo>
                        <a:pt x="34" y="110"/>
                      </a:lnTo>
                      <a:lnTo>
                        <a:pt x="34" y="110"/>
                      </a:lnTo>
                      <a:lnTo>
                        <a:pt x="37" y="109"/>
                      </a:lnTo>
                      <a:lnTo>
                        <a:pt x="38" y="108"/>
                      </a:lnTo>
                      <a:lnTo>
                        <a:pt x="39" y="107"/>
                      </a:lnTo>
                      <a:lnTo>
                        <a:pt x="40" y="105"/>
                      </a:lnTo>
                      <a:lnTo>
                        <a:pt x="40" y="100"/>
                      </a:lnTo>
                      <a:lnTo>
                        <a:pt x="41" y="94"/>
                      </a:lnTo>
                      <a:lnTo>
                        <a:pt x="41" y="94"/>
                      </a:lnTo>
                      <a:lnTo>
                        <a:pt x="45" y="94"/>
                      </a:lnTo>
                      <a:lnTo>
                        <a:pt x="45" y="94"/>
                      </a:lnTo>
                      <a:lnTo>
                        <a:pt x="45" y="92"/>
                      </a:lnTo>
                      <a:lnTo>
                        <a:pt x="44" y="91"/>
                      </a:lnTo>
                      <a:lnTo>
                        <a:pt x="42" y="89"/>
                      </a:lnTo>
                      <a:lnTo>
                        <a:pt x="40" y="87"/>
                      </a:lnTo>
                      <a:lnTo>
                        <a:pt x="40" y="86"/>
                      </a:lnTo>
                      <a:lnTo>
                        <a:pt x="41" y="83"/>
                      </a:lnTo>
                      <a:lnTo>
                        <a:pt x="41" y="83"/>
                      </a:lnTo>
                      <a:lnTo>
                        <a:pt x="42" y="84"/>
                      </a:lnTo>
                      <a:lnTo>
                        <a:pt x="43" y="83"/>
                      </a:lnTo>
                      <a:lnTo>
                        <a:pt x="45" y="81"/>
                      </a:lnTo>
                      <a:lnTo>
                        <a:pt x="45" y="81"/>
                      </a:lnTo>
                      <a:lnTo>
                        <a:pt x="47" y="82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7" y="83"/>
                      </a:lnTo>
                      <a:lnTo>
                        <a:pt x="48" y="82"/>
                      </a:lnTo>
                      <a:lnTo>
                        <a:pt x="49" y="80"/>
                      </a:lnTo>
                      <a:lnTo>
                        <a:pt x="51" y="79"/>
                      </a:lnTo>
                      <a:lnTo>
                        <a:pt x="54" y="79"/>
                      </a:lnTo>
                      <a:lnTo>
                        <a:pt x="54" y="79"/>
                      </a:lnTo>
                      <a:lnTo>
                        <a:pt x="54" y="75"/>
                      </a:lnTo>
                      <a:lnTo>
                        <a:pt x="53" y="73"/>
                      </a:lnTo>
                      <a:lnTo>
                        <a:pt x="51" y="71"/>
                      </a:lnTo>
                      <a:lnTo>
                        <a:pt x="51" y="67"/>
                      </a:lnTo>
                      <a:lnTo>
                        <a:pt x="51" y="67"/>
                      </a:lnTo>
                      <a:lnTo>
                        <a:pt x="57" y="62"/>
                      </a:lnTo>
                      <a:lnTo>
                        <a:pt x="59" y="58"/>
                      </a:lnTo>
                      <a:lnTo>
                        <a:pt x="59" y="51"/>
                      </a:lnTo>
                      <a:lnTo>
                        <a:pt x="59" y="51"/>
                      </a:lnTo>
                      <a:lnTo>
                        <a:pt x="62" y="51"/>
                      </a:lnTo>
                      <a:lnTo>
                        <a:pt x="67" y="50"/>
                      </a:lnTo>
                      <a:lnTo>
                        <a:pt x="71" y="48"/>
                      </a:lnTo>
                      <a:lnTo>
                        <a:pt x="74" y="47"/>
                      </a:lnTo>
                      <a:lnTo>
                        <a:pt x="75" y="45"/>
                      </a:lnTo>
                      <a:lnTo>
                        <a:pt x="75" y="45"/>
                      </a:lnTo>
                      <a:lnTo>
                        <a:pt x="77" y="43"/>
                      </a:lnTo>
                      <a:lnTo>
                        <a:pt x="82" y="41"/>
                      </a:lnTo>
                      <a:lnTo>
                        <a:pt x="84" y="40"/>
                      </a:lnTo>
                      <a:lnTo>
                        <a:pt x="85" y="38"/>
                      </a:lnTo>
                      <a:lnTo>
                        <a:pt x="85" y="35"/>
                      </a:lnTo>
                      <a:lnTo>
                        <a:pt x="83" y="33"/>
                      </a:lnTo>
                      <a:lnTo>
                        <a:pt x="83" y="33"/>
                      </a:lnTo>
                      <a:lnTo>
                        <a:pt x="83" y="32"/>
                      </a:lnTo>
                      <a:lnTo>
                        <a:pt x="84" y="31"/>
                      </a:lnTo>
                      <a:lnTo>
                        <a:pt x="87" y="31"/>
                      </a:lnTo>
                      <a:lnTo>
                        <a:pt x="92" y="33"/>
                      </a:lnTo>
                      <a:lnTo>
                        <a:pt x="92" y="33"/>
                      </a:lnTo>
                      <a:lnTo>
                        <a:pt x="94" y="32"/>
                      </a:lnTo>
                      <a:lnTo>
                        <a:pt x="94" y="31"/>
                      </a:lnTo>
                      <a:lnTo>
                        <a:pt x="92" y="28"/>
                      </a:lnTo>
                      <a:lnTo>
                        <a:pt x="91" y="25"/>
                      </a:lnTo>
                      <a:lnTo>
                        <a:pt x="92" y="21"/>
                      </a:lnTo>
                      <a:lnTo>
                        <a:pt x="92" y="21"/>
                      </a:lnTo>
                      <a:lnTo>
                        <a:pt x="98" y="21"/>
                      </a:lnTo>
                      <a:lnTo>
                        <a:pt x="100" y="20"/>
                      </a:lnTo>
                      <a:lnTo>
                        <a:pt x="100" y="19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9" y="11"/>
                      </a:lnTo>
                      <a:lnTo>
                        <a:pt x="103" y="11"/>
                      </a:lnTo>
                      <a:lnTo>
                        <a:pt x="107" y="11"/>
                      </a:lnTo>
                      <a:lnTo>
                        <a:pt x="108" y="11"/>
                      </a:lnTo>
                      <a:lnTo>
                        <a:pt x="109" y="12"/>
                      </a:lnTo>
                      <a:lnTo>
                        <a:pt x="110" y="13"/>
                      </a:lnTo>
                      <a:lnTo>
                        <a:pt x="110" y="15"/>
                      </a:lnTo>
                      <a:lnTo>
                        <a:pt x="110" y="15"/>
                      </a:lnTo>
                      <a:lnTo>
                        <a:pt x="112" y="14"/>
                      </a:lnTo>
                      <a:lnTo>
                        <a:pt x="113" y="12"/>
                      </a:lnTo>
                      <a:lnTo>
                        <a:pt x="113" y="11"/>
                      </a:lnTo>
                      <a:lnTo>
                        <a:pt x="112" y="9"/>
                      </a:lnTo>
                      <a:lnTo>
                        <a:pt x="111" y="5"/>
                      </a:lnTo>
                      <a:lnTo>
                        <a:pt x="111" y="3"/>
                      </a:lnTo>
                      <a:lnTo>
                        <a:pt x="112" y="0"/>
                      </a:lnTo>
                      <a:lnTo>
                        <a:pt x="112" y="0"/>
                      </a:lnTo>
                      <a:lnTo>
                        <a:pt x="115" y="0"/>
                      </a:lnTo>
                      <a:lnTo>
                        <a:pt x="116" y="1"/>
                      </a:lnTo>
                      <a:lnTo>
                        <a:pt x="117" y="3"/>
                      </a:lnTo>
                      <a:lnTo>
                        <a:pt x="117" y="3"/>
                      </a:lnTo>
                      <a:lnTo>
                        <a:pt x="119" y="2"/>
                      </a:lnTo>
                      <a:lnTo>
                        <a:pt x="120" y="2"/>
                      </a:lnTo>
                      <a:lnTo>
                        <a:pt x="121" y="0"/>
                      </a:lnTo>
                      <a:lnTo>
                        <a:pt x="121" y="0"/>
                      </a:lnTo>
                      <a:lnTo>
                        <a:pt x="125" y="2"/>
                      </a:lnTo>
                      <a:lnTo>
                        <a:pt x="127" y="5"/>
                      </a:lnTo>
                      <a:lnTo>
                        <a:pt x="129" y="8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close/>
                      <a:moveTo>
                        <a:pt x="59" y="79"/>
                      </a:moveTo>
                      <a:lnTo>
                        <a:pt x="59" y="79"/>
                      </a:lnTo>
                      <a:lnTo>
                        <a:pt x="62" y="79"/>
                      </a:lnTo>
                      <a:lnTo>
                        <a:pt x="64" y="78"/>
                      </a:lnTo>
                      <a:lnTo>
                        <a:pt x="65" y="76"/>
                      </a:lnTo>
                      <a:lnTo>
                        <a:pt x="64" y="75"/>
                      </a:lnTo>
                      <a:lnTo>
                        <a:pt x="63" y="74"/>
                      </a:lnTo>
                      <a:lnTo>
                        <a:pt x="61" y="74"/>
                      </a:lnTo>
                      <a:lnTo>
                        <a:pt x="60" y="75"/>
                      </a:lnTo>
                      <a:lnTo>
                        <a:pt x="59" y="79"/>
                      </a:lnTo>
                      <a:lnTo>
                        <a:pt x="59" y="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6" name="Freeform 24"/>
                <p:cNvSpPr/>
                <p:nvPr/>
              </p:nvSpPr>
              <p:spPr bwMode="auto">
                <a:xfrm>
                  <a:off x="1274763" y="2124075"/>
                  <a:ext cx="158750" cy="147638"/>
                </a:xfrm>
                <a:custGeom>
                  <a:avLst/>
                  <a:gdLst>
                    <a:gd name="T0" fmla="*/ 46 w 100"/>
                    <a:gd name="T1" fmla="*/ 34 h 93"/>
                    <a:gd name="T2" fmla="*/ 49 w 100"/>
                    <a:gd name="T3" fmla="*/ 34 h 93"/>
                    <a:gd name="T4" fmla="*/ 53 w 100"/>
                    <a:gd name="T5" fmla="*/ 35 h 93"/>
                    <a:gd name="T6" fmla="*/ 57 w 100"/>
                    <a:gd name="T7" fmla="*/ 30 h 93"/>
                    <a:gd name="T8" fmla="*/ 61 w 100"/>
                    <a:gd name="T9" fmla="*/ 26 h 93"/>
                    <a:gd name="T10" fmla="*/ 64 w 100"/>
                    <a:gd name="T11" fmla="*/ 22 h 93"/>
                    <a:gd name="T12" fmla="*/ 72 w 100"/>
                    <a:gd name="T13" fmla="*/ 16 h 93"/>
                    <a:gd name="T14" fmla="*/ 73 w 100"/>
                    <a:gd name="T15" fmla="*/ 10 h 93"/>
                    <a:gd name="T16" fmla="*/ 86 w 100"/>
                    <a:gd name="T17" fmla="*/ 14 h 93"/>
                    <a:gd name="T18" fmla="*/ 87 w 100"/>
                    <a:gd name="T19" fmla="*/ 14 h 93"/>
                    <a:gd name="T20" fmla="*/ 83 w 100"/>
                    <a:gd name="T21" fmla="*/ 8 h 93"/>
                    <a:gd name="T22" fmla="*/ 89 w 100"/>
                    <a:gd name="T23" fmla="*/ 2 h 93"/>
                    <a:gd name="T24" fmla="*/ 94 w 100"/>
                    <a:gd name="T25" fmla="*/ 3 h 93"/>
                    <a:gd name="T26" fmla="*/ 93 w 100"/>
                    <a:gd name="T27" fmla="*/ 14 h 93"/>
                    <a:gd name="T28" fmla="*/ 96 w 100"/>
                    <a:gd name="T29" fmla="*/ 14 h 93"/>
                    <a:gd name="T30" fmla="*/ 99 w 100"/>
                    <a:gd name="T31" fmla="*/ 11 h 93"/>
                    <a:gd name="T32" fmla="*/ 99 w 100"/>
                    <a:gd name="T33" fmla="*/ 16 h 93"/>
                    <a:gd name="T34" fmla="*/ 95 w 100"/>
                    <a:gd name="T35" fmla="*/ 22 h 93"/>
                    <a:gd name="T36" fmla="*/ 86 w 100"/>
                    <a:gd name="T37" fmla="*/ 24 h 93"/>
                    <a:gd name="T38" fmla="*/ 84 w 100"/>
                    <a:gd name="T39" fmla="*/ 26 h 93"/>
                    <a:gd name="T40" fmla="*/ 83 w 100"/>
                    <a:gd name="T41" fmla="*/ 28 h 93"/>
                    <a:gd name="T42" fmla="*/ 75 w 100"/>
                    <a:gd name="T43" fmla="*/ 33 h 93"/>
                    <a:gd name="T44" fmla="*/ 75 w 100"/>
                    <a:gd name="T45" fmla="*/ 36 h 93"/>
                    <a:gd name="T46" fmla="*/ 75 w 100"/>
                    <a:gd name="T47" fmla="*/ 40 h 93"/>
                    <a:gd name="T48" fmla="*/ 68 w 100"/>
                    <a:gd name="T49" fmla="*/ 42 h 93"/>
                    <a:gd name="T50" fmla="*/ 66 w 100"/>
                    <a:gd name="T51" fmla="*/ 47 h 93"/>
                    <a:gd name="T52" fmla="*/ 64 w 100"/>
                    <a:gd name="T53" fmla="*/ 49 h 93"/>
                    <a:gd name="T54" fmla="*/ 59 w 100"/>
                    <a:gd name="T55" fmla="*/ 53 h 93"/>
                    <a:gd name="T56" fmla="*/ 55 w 100"/>
                    <a:gd name="T57" fmla="*/ 54 h 93"/>
                    <a:gd name="T58" fmla="*/ 53 w 100"/>
                    <a:gd name="T59" fmla="*/ 57 h 93"/>
                    <a:gd name="T60" fmla="*/ 43 w 100"/>
                    <a:gd name="T61" fmla="*/ 55 h 93"/>
                    <a:gd name="T62" fmla="*/ 39 w 100"/>
                    <a:gd name="T63" fmla="*/ 66 h 93"/>
                    <a:gd name="T64" fmla="*/ 35 w 100"/>
                    <a:gd name="T65" fmla="*/ 71 h 93"/>
                    <a:gd name="T66" fmla="*/ 27 w 100"/>
                    <a:gd name="T67" fmla="*/ 71 h 93"/>
                    <a:gd name="T68" fmla="*/ 21 w 100"/>
                    <a:gd name="T69" fmla="*/ 75 h 93"/>
                    <a:gd name="T70" fmla="*/ 20 w 100"/>
                    <a:gd name="T71" fmla="*/ 80 h 93"/>
                    <a:gd name="T72" fmla="*/ 19 w 100"/>
                    <a:gd name="T73" fmla="*/ 85 h 93"/>
                    <a:gd name="T74" fmla="*/ 14 w 100"/>
                    <a:gd name="T75" fmla="*/ 85 h 93"/>
                    <a:gd name="T76" fmla="*/ 14 w 100"/>
                    <a:gd name="T77" fmla="*/ 92 h 93"/>
                    <a:gd name="T78" fmla="*/ 12 w 100"/>
                    <a:gd name="T79" fmla="*/ 93 h 93"/>
                    <a:gd name="T80" fmla="*/ 7 w 100"/>
                    <a:gd name="T81" fmla="*/ 89 h 93"/>
                    <a:gd name="T82" fmla="*/ 1 w 100"/>
                    <a:gd name="T83" fmla="*/ 80 h 93"/>
                    <a:gd name="T84" fmla="*/ 0 w 100"/>
                    <a:gd name="T85" fmla="*/ 76 h 93"/>
                    <a:gd name="T86" fmla="*/ 7 w 100"/>
                    <a:gd name="T87" fmla="*/ 73 h 93"/>
                    <a:gd name="T88" fmla="*/ 7 w 100"/>
                    <a:gd name="T89" fmla="*/ 69 h 93"/>
                    <a:gd name="T90" fmla="*/ 17 w 100"/>
                    <a:gd name="T91" fmla="*/ 64 h 93"/>
                    <a:gd name="T92" fmla="*/ 17 w 100"/>
                    <a:gd name="T93" fmla="*/ 60 h 93"/>
                    <a:gd name="T94" fmla="*/ 22 w 100"/>
                    <a:gd name="T95" fmla="*/ 57 h 93"/>
                    <a:gd name="T96" fmla="*/ 32 w 100"/>
                    <a:gd name="T97" fmla="*/ 53 h 93"/>
                    <a:gd name="T98" fmla="*/ 35 w 100"/>
                    <a:gd name="T99" fmla="*/ 53 h 93"/>
                    <a:gd name="T100" fmla="*/ 38 w 100"/>
                    <a:gd name="T101" fmla="*/ 55 h 93"/>
                    <a:gd name="T102" fmla="*/ 42 w 100"/>
                    <a:gd name="T103" fmla="*/ 49 h 93"/>
                    <a:gd name="T104" fmla="*/ 45 w 100"/>
                    <a:gd name="T105" fmla="*/ 48 h 93"/>
                    <a:gd name="T106" fmla="*/ 48 w 100"/>
                    <a:gd name="T107" fmla="*/ 43 h 93"/>
                    <a:gd name="T108" fmla="*/ 51 w 100"/>
                    <a:gd name="T109" fmla="*/ 38 h 93"/>
                    <a:gd name="T110" fmla="*/ 49 w 100"/>
                    <a:gd name="T111" fmla="*/ 3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93">
                      <a:moveTo>
                        <a:pt x="47" y="35"/>
                      </a:moveTo>
                      <a:lnTo>
                        <a:pt x="47" y="35"/>
                      </a:lnTo>
                      <a:lnTo>
                        <a:pt x="46" y="34"/>
                      </a:lnTo>
                      <a:lnTo>
                        <a:pt x="47" y="33"/>
                      </a:lnTo>
                      <a:lnTo>
                        <a:pt x="49" y="33"/>
                      </a:lnTo>
                      <a:lnTo>
                        <a:pt x="49" y="34"/>
                      </a:lnTo>
                      <a:lnTo>
                        <a:pt x="51" y="35"/>
                      </a:lnTo>
                      <a:lnTo>
                        <a:pt x="51" y="35"/>
                      </a:lnTo>
                      <a:lnTo>
                        <a:pt x="53" y="35"/>
                      </a:lnTo>
                      <a:lnTo>
                        <a:pt x="55" y="33"/>
                      </a:lnTo>
                      <a:lnTo>
                        <a:pt x="57" y="30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1" y="28"/>
                      </a:lnTo>
                      <a:lnTo>
                        <a:pt x="61" y="26"/>
                      </a:lnTo>
                      <a:lnTo>
                        <a:pt x="61" y="24"/>
                      </a:lnTo>
                      <a:lnTo>
                        <a:pt x="61" y="24"/>
                      </a:lnTo>
                      <a:lnTo>
                        <a:pt x="64" y="22"/>
                      </a:lnTo>
                      <a:lnTo>
                        <a:pt x="68" y="20"/>
                      </a:lnTo>
                      <a:lnTo>
                        <a:pt x="70" y="19"/>
                      </a:lnTo>
                      <a:lnTo>
                        <a:pt x="72" y="16"/>
                      </a:lnTo>
                      <a:lnTo>
                        <a:pt x="73" y="14"/>
                      </a:lnTo>
                      <a:lnTo>
                        <a:pt x="73" y="10"/>
                      </a:lnTo>
                      <a:lnTo>
                        <a:pt x="73" y="10"/>
                      </a:lnTo>
                      <a:lnTo>
                        <a:pt x="77" y="10"/>
                      </a:lnTo>
                      <a:lnTo>
                        <a:pt x="81" y="11"/>
                      </a:lnTo>
                      <a:lnTo>
                        <a:pt x="86" y="14"/>
                      </a:lnTo>
                      <a:lnTo>
                        <a:pt x="86" y="14"/>
                      </a:lnTo>
                      <a:lnTo>
                        <a:pt x="87" y="14"/>
                      </a:lnTo>
                      <a:lnTo>
                        <a:pt x="87" y="14"/>
                      </a:lnTo>
                      <a:lnTo>
                        <a:pt x="87" y="12"/>
                      </a:lnTo>
                      <a:lnTo>
                        <a:pt x="85" y="9"/>
                      </a:lnTo>
                      <a:lnTo>
                        <a:pt x="83" y="8"/>
                      </a:lnTo>
                      <a:lnTo>
                        <a:pt x="83" y="8"/>
                      </a:lnTo>
                      <a:lnTo>
                        <a:pt x="87" y="4"/>
                      </a:lnTo>
                      <a:lnTo>
                        <a:pt x="89" y="2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4" y="3"/>
                      </a:lnTo>
                      <a:lnTo>
                        <a:pt x="95" y="6"/>
                      </a:lnTo>
                      <a:lnTo>
                        <a:pt x="94" y="10"/>
                      </a:lnTo>
                      <a:lnTo>
                        <a:pt x="93" y="14"/>
                      </a:lnTo>
                      <a:lnTo>
                        <a:pt x="93" y="14"/>
                      </a:lnTo>
                      <a:lnTo>
                        <a:pt x="95" y="15"/>
                      </a:lnTo>
                      <a:lnTo>
                        <a:pt x="96" y="14"/>
                      </a:lnTo>
                      <a:lnTo>
                        <a:pt x="97" y="10"/>
                      </a:lnTo>
                      <a:lnTo>
                        <a:pt x="97" y="10"/>
                      </a:lnTo>
                      <a:lnTo>
                        <a:pt x="99" y="11"/>
                      </a:lnTo>
                      <a:lnTo>
                        <a:pt x="100" y="13"/>
                      </a:lnTo>
                      <a:lnTo>
                        <a:pt x="100" y="14"/>
                      </a:lnTo>
                      <a:lnTo>
                        <a:pt x="99" y="16"/>
                      </a:lnTo>
                      <a:lnTo>
                        <a:pt x="97" y="20"/>
                      </a:lnTo>
                      <a:lnTo>
                        <a:pt x="95" y="22"/>
                      </a:lnTo>
                      <a:lnTo>
                        <a:pt x="95" y="22"/>
                      </a:lnTo>
                      <a:lnTo>
                        <a:pt x="92" y="22"/>
                      </a:lnTo>
                      <a:lnTo>
                        <a:pt x="89" y="22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4" y="24"/>
                      </a:lnTo>
                      <a:lnTo>
                        <a:pt x="84" y="26"/>
                      </a:lnTo>
                      <a:lnTo>
                        <a:pt x="84" y="27"/>
                      </a:lnTo>
                      <a:lnTo>
                        <a:pt x="83" y="28"/>
                      </a:lnTo>
                      <a:lnTo>
                        <a:pt x="83" y="28"/>
                      </a:lnTo>
                      <a:lnTo>
                        <a:pt x="79" y="30"/>
                      </a:lnTo>
                      <a:lnTo>
                        <a:pt x="77" y="31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75" y="34"/>
                      </a:lnTo>
                      <a:lnTo>
                        <a:pt x="75" y="36"/>
                      </a:lnTo>
                      <a:lnTo>
                        <a:pt x="75" y="39"/>
                      </a:lnTo>
                      <a:lnTo>
                        <a:pt x="75" y="40"/>
                      </a:lnTo>
                      <a:lnTo>
                        <a:pt x="75" y="40"/>
                      </a:lnTo>
                      <a:lnTo>
                        <a:pt x="72" y="41"/>
                      </a:lnTo>
                      <a:lnTo>
                        <a:pt x="68" y="42"/>
                      </a:lnTo>
                      <a:lnTo>
                        <a:pt x="68" y="42"/>
                      </a:lnTo>
                      <a:lnTo>
                        <a:pt x="67" y="44"/>
                      </a:lnTo>
                      <a:lnTo>
                        <a:pt x="67" y="45"/>
                      </a:lnTo>
                      <a:lnTo>
                        <a:pt x="66" y="47"/>
                      </a:lnTo>
                      <a:lnTo>
                        <a:pt x="65" y="48"/>
                      </a:lnTo>
                      <a:lnTo>
                        <a:pt x="65" y="48"/>
                      </a:lnTo>
                      <a:lnTo>
                        <a:pt x="64" y="49"/>
                      </a:lnTo>
                      <a:lnTo>
                        <a:pt x="61" y="50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9" y="53"/>
                      </a:lnTo>
                      <a:lnTo>
                        <a:pt x="57" y="54"/>
                      </a:lnTo>
                      <a:lnTo>
                        <a:pt x="55" y="54"/>
                      </a:lnTo>
                      <a:lnTo>
                        <a:pt x="54" y="55"/>
                      </a:lnTo>
                      <a:lnTo>
                        <a:pt x="53" y="57"/>
                      </a:lnTo>
                      <a:lnTo>
                        <a:pt x="53" y="57"/>
                      </a:lnTo>
                      <a:lnTo>
                        <a:pt x="48" y="55"/>
                      </a:lnTo>
                      <a:lnTo>
                        <a:pt x="43" y="55"/>
                      </a:lnTo>
                      <a:lnTo>
                        <a:pt x="43" y="55"/>
                      </a:lnTo>
                      <a:lnTo>
                        <a:pt x="41" y="57"/>
                      </a:lnTo>
                      <a:lnTo>
                        <a:pt x="39" y="62"/>
                      </a:lnTo>
                      <a:lnTo>
                        <a:pt x="39" y="66"/>
                      </a:lnTo>
                      <a:lnTo>
                        <a:pt x="39" y="71"/>
                      </a:lnTo>
                      <a:lnTo>
                        <a:pt x="39" y="71"/>
                      </a:lnTo>
                      <a:lnTo>
                        <a:pt x="35" y="71"/>
                      </a:lnTo>
                      <a:lnTo>
                        <a:pt x="32" y="72"/>
                      </a:lnTo>
                      <a:lnTo>
                        <a:pt x="31" y="72"/>
                      </a:lnTo>
                      <a:lnTo>
                        <a:pt x="27" y="71"/>
                      </a:lnTo>
                      <a:lnTo>
                        <a:pt x="27" y="71"/>
                      </a:lnTo>
                      <a:lnTo>
                        <a:pt x="24" y="73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0" y="77"/>
                      </a:lnTo>
                      <a:lnTo>
                        <a:pt x="20" y="80"/>
                      </a:lnTo>
                      <a:lnTo>
                        <a:pt x="20" y="83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6" y="85"/>
                      </a:lnTo>
                      <a:lnTo>
                        <a:pt x="14" y="85"/>
                      </a:lnTo>
                      <a:lnTo>
                        <a:pt x="14" y="85"/>
                      </a:lnTo>
                      <a:lnTo>
                        <a:pt x="14" y="87"/>
                      </a:lnTo>
                      <a:lnTo>
                        <a:pt x="14" y="90"/>
                      </a:lnTo>
                      <a:lnTo>
                        <a:pt x="14" y="92"/>
                      </a:lnTo>
                      <a:lnTo>
                        <a:pt x="13" y="93"/>
                      </a:lnTo>
                      <a:lnTo>
                        <a:pt x="12" y="93"/>
                      </a:lnTo>
                      <a:lnTo>
                        <a:pt x="12" y="93"/>
                      </a:lnTo>
                      <a:lnTo>
                        <a:pt x="10" y="93"/>
                      </a:lnTo>
                      <a:lnTo>
                        <a:pt x="8" y="92"/>
                      </a:lnTo>
                      <a:lnTo>
                        <a:pt x="7" y="89"/>
                      </a:lnTo>
                      <a:lnTo>
                        <a:pt x="7" y="89"/>
                      </a:lnTo>
                      <a:lnTo>
                        <a:pt x="4" y="85"/>
                      </a:lnTo>
                      <a:lnTo>
                        <a:pt x="1" y="80"/>
                      </a:lnTo>
                      <a:lnTo>
                        <a:pt x="1" y="80"/>
                      </a:lnTo>
                      <a:lnTo>
                        <a:pt x="0" y="79"/>
                      </a:lnTo>
                      <a:lnTo>
                        <a:pt x="0" y="76"/>
                      </a:lnTo>
                      <a:lnTo>
                        <a:pt x="2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7" y="71"/>
                      </a:lnTo>
                      <a:lnTo>
                        <a:pt x="7" y="69"/>
                      </a:lnTo>
                      <a:lnTo>
                        <a:pt x="7" y="69"/>
                      </a:lnTo>
                      <a:lnTo>
                        <a:pt x="12" y="66"/>
                      </a:lnTo>
                      <a:lnTo>
                        <a:pt x="17" y="64"/>
                      </a:lnTo>
                      <a:lnTo>
                        <a:pt x="17" y="64"/>
                      </a:lnTo>
                      <a:lnTo>
                        <a:pt x="16" y="62"/>
                      </a:lnTo>
                      <a:lnTo>
                        <a:pt x="17" y="60"/>
                      </a:lnTo>
                      <a:lnTo>
                        <a:pt x="19" y="55"/>
                      </a:lnTo>
                      <a:lnTo>
                        <a:pt x="19" y="55"/>
                      </a:lnTo>
                      <a:lnTo>
                        <a:pt x="22" y="57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32" y="53"/>
                      </a:lnTo>
                      <a:lnTo>
                        <a:pt x="33" y="53"/>
                      </a:lnTo>
                      <a:lnTo>
                        <a:pt x="34" y="52"/>
                      </a:lnTo>
                      <a:lnTo>
                        <a:pt x="35" y="53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8" y="55"/>
                      </a:lnTo>
                      <a:lnTo>
                        <a:pt x="39" y="54"/>
                      </a:lnTo>
                      <a:lnTo>
                        <a:pt x="41" y="51"/>
                      </a:lnTo>
                      <a:lnTo>
                        <a:pt x="42" y="49"/>
                      </a:lnTo>
                      <a:lnTo>
                        <a:pt x="43" y="48"/>
                      </a:lnTo>
                      <a:lnTo>
                        <a:pt x="45" y="48"/>
                      </a:lnTo>
                      <a:lnTo>
                        <a:pt x="45" y="48"/>
                      </a:lnTo>
                      <a:lnTo>
                        <a:pt x="45" y="46"/>
                      </a:lnTo>
                      <a:lnTo>
                        <a:pt x="46" y="44"/>
                      </a:lnTo>
                      <a:lnTo>
                        <a:pt x="48" y="43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1" y="38"/>
                      </a:lnTo>
                      <a:lnTo>
                        <a:pt x="51" y="38"/>
                      </a:lnTo>
                      <a:lnTo>
                        <a:pt x="51" y="36"/>
                      </a:lnTo>
                      <a:lnTo>
                        <a:pt x="49" y="35"/>
                      </a:lnTo>
                      <a:lnTo>
                        <a:pt x="47" y="35"/>
                      </a:lnTo>
                      <a:lnTo>
                        <a:pt x="47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7" name="Freeform 25"/>
                <p:cNvSpPr>
                  <a:spLocks noEditPoints="1"/>
                </p:cNvSpPr>
                <p:nvPr/>
              </p:nvSpPr>
              <p:spPr bwMode="auto">
                <a:xfrm>
                  <a:off x="1428750" y="1974850"/>
                  <a:ext cx="266700" cy="157163"/>
                </a:xfrm>
                <a:custGeom>
                  <a:avLst/>
                  <a:gdLst>
                    <a:gd name="T0" fmla="*/ 14 w 168"/>
                    <a:gd name="T1" fmla="*/ 89 h 99"/>
                    <a:gd name="T2" fmla="*/ 20 w 168"/>
                    <a:gd name="T3" fmla="*/ 87 h 99"/>
                    <a:gd name="T4" fmla="*/ 14 w 168"/>
                    <a:gd name="T5" fmla="*/ 80 h 99"/>
                    <a:gd name="T6" fmla="*/ 8 w 168"/>
                    <a:gd name="T7" fmla="*/ 88 h 99"/>
                    <a:gd name="T8" fmla="*/ 6 w 168"/>
                    <a:gd name="T9" fmla="*/ 81 h 99"/>
                    <a:gd name="T10" fmla="*/ 0 w 168"/>
                    <a:gd name="T11" fmla="*/ 75 h 99"/>
                    <a:gd name="T12" fmla="*/ 7 w 168"/>
                    <a:gd name="T13" fmla="*/ 73 h 99"/>
                    <a:gd name="T14" fmla="*/ 11 w 168"/>
                    <a:gd name="T15" fmla="*/ 75 h 99"/>
                    <a:gd name="T16" fmla="*/ 23 w 168"/>
                    <a:gd name="T17" fmla="*/ 73 h 99"/>
                    <a:gd name="T18" fmla="*/ 33 w 168"/>
                    <a:gd name="T19" fmla="*/ 64 h 99"/>
                    <a:gd name="T20" fmla="*/ 41 w 168"/>
                    <a:gd name="T21" fmla="*/ 66 h 99"/>
                    <a:gd name="T22" fmla="*/ 46 w 168"/>
                    <a:gd name="T23" fmla="*/ 58 h 99"/>
                    <a:gd name="T24" fmla="*/ 52 w 168"/>
                    <a:gd name="T25" fmla="*/ 58 h 99"/>
                    <a:gd name="T26" fmla="*/ 45 w 168"/>
                    <a:gd name="T27" fmla="*/ 64 h 99"/>
                    <a:gd name="T28" fmla="*/ 54 w 168"/>
                    <a:gd name="T29" fmla="*/ 66 h 99"/>
                    <a:gd name="T30" fmla="*/ 61 w 168"/>
                    <a:gd name="T31" fmla="*/ 60 h 99"/>
                    <a:gd name="T32" fmla="*/ 69 w 168"/>
                    <a:gd name="T33" fmla="*/ 56 h 99"/>
                    <a:gd name="T34" fmla="*/ 74 w 168"/>
                    <a:gd name="T35" fmla="*/ 47 h 99"/>
                    <a:gd name="T36" fmla="*/ 85 w 168"/>
                    <a:gd name="T37" fmla="*/ 37 h 99"/>
                    <a:gd name="T38" fmla="*/ 90 w 168"/>
                    <a:gd name="T39" fmla="*/ 35 h 99"/>
                    <a:gd name="T40" fmla="*/ 98 w 168"/>
                    <a:gd name="T41" fmla="*/ 31 h 99"/>
                    <a:gd name="T42" fmla="*/ 116 w 168"/>
                    <a:gd name="T43" fmla="*/ 28 h 99"/>
                    <a:gd name="T44" fmla="*/ 129 w 168"/>
                    <a:gd name="T45" fmla="*/ 20 h 99"/>
                    <a:gd name="T46" fmla="*/ 140 w 168"/>
                    <a:gd name="T47" fmla="*/ 12 h 99"/>
                    <a:gd name="T48" fmla="*/ 142 w 168"/>
                    <a:gd name="T49" fmla="*/ 5 h 99"/>
                    <a:gd name="T50" fmla="*/ 149 w 168"/>
                    <a:gd name="T51" fmla="*/ 11 h 99"/>
                    <a:gd name="T52" fmla="*/ 156 w 168"/>
                    <a:gd name="T53" fmla="*/ 6 h 99"/>
                    <a:gd name="T54" fmla="*/ 161 w 168"/>
                    <a:gd name="T55" fmla="*/ 12 h 99"/>
                    <a:gd name="T56" fmla="*/ 165 w 168"/>
                    <a:gd name="T57" fmla="*/ 0 h 99"/>
                    <a:gd name="T58" fmla="*/ 164 w 168"/>
                    <a:gd name="T59" fmla="*/ 14 h 99"/>
                    <a:gd name="T60" fmla="*/ 155 w 168"/>
                    <a:gd name="T61" fmla="*/ 24 h 99"/>
                    <a:gd name="T62" fmla="*/ 143 w 168"/>
                    <a:gd name="T63" fmla="*/ 32 h 99"/>
                    <a:gd name="T64" fmla="*/ 134 w 168"/>
                    <a:gd name="T65" fmla="*/ 37 h 99"/>
                    <a:gd name="T66" fmla="*/ 119 w 168"/>
                    <a:gd name="T67" fmla="*/ 48 h 99"/>
                    <a:gd name="T68" fmla="*/ 108 w 168"/>
                    <a:gd name="T69" fmla="*/ 51 h 99"/>
                    <a:gd name="T70" fmla="*/ 104 w 168"/>
                    <a:gd name="T71" fmla="*/ 56 h 99"/>
                    <a:gd name="T72" fmla="*/ 99 w 168"/>
                    <a:gd name="T73" fmla="*/ 57 h 99"/>
                    <a:gd name="T74" fmla="*/ 83 w 168"/>
                    <a:gd name="T75" fmla="*/ 57 h 99"/>
                    <a:gd name="T76" fmla="*/ 79 w 168"/>
                    <a:gd name="T77" fmla="*/ 64 h 99"/>
                    <a:gd name="T78" fmla="*/ 69 w 168"/>
                    <a:gd name="T79" fmla="*/ 66 h 99"/>
                    <a:gd name="T80" fmla="*/ 67 w 168"/>
                    <a:gd name="T81" fmla="*/ 73 h 99"/>
                    <a:gd name="T82" fmla="*/ 54 w 168"/>
                    <a:gd name="T83" fmla="*/ 77 h 99"/>
                    <a:gd name="T84" fmla="*/ 51 w 168"/>
                    <a:gd name="T85" fmla="*/ 84 h 99"/>
                    <a:gd name="T86" fmla="*/ 29 w 168"/>
                    <a:gd name="T87" fmla="*/ 96 h 99"/>
                    <a:gd name="T88" fmla="*/ 23 w 168"/>
                    <a:gd name="T89" fmla="*/ 90 h 99"/>
                    <a:gd name="T90" fmla="*/ 20 w 168"/>
                    <a:gd name="T91" fmla="*/ 96 h 99"/>
                    <a:gd name="T92" fmla="*/ 10 w 168"/>
                    <a:gd name="T93" fmla="*/ 99 h 99"/>
                    <a:gd name="T94" fmla="*/ 13 w 168"/>
                    <a:gd name="T95" fmla="*/ 94 h 99"/>
                    <a:gd name="T96" fmla="*/ 31 w 168"/>
                    <a:gd name="T97" fmla="*/ 78 h 99"/>
                    <a:gd name="T98" fmla="*/ 25 w 168"/>
                    <a:gd name="T99" fmla="*/ 83 h 99"/>
                    <a:gd name="T100" fmla="*/ 32 w 168"/>
                    <a:gd name="T101" fmla="*/ 81 h 99"/>
                    <a:gd name="T102" fmla="*/ 31 w 168"/>
                    <a:gd name="T103" fmla="*/ 7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68" h="99">
                      <a:moveTo>
                        <a:pt x="11" y="90"/>
                      </a:moveTo>
                      <a:lnTo>
                        <a:pt x="11" y="90"/>
                      </a:lnTo>
                      <a:lnTo>
                        <a:pt x="11" y="89"/>
                      </a:lnTo>
                      <a:lnTo>
                        <a:pt x="12" y="89"/>
                      </a:lnTo>
                      <a:lnTo>
                        <a:pt x="14" y="89"/>
                      </a:lnTo>
                      <a:lnTo>
                        <a:pt x="17" y="92"/>
                      </a:lnTo>
                      <a:lnTo>
                        <a:pt x="19" y="92"/>
                      </a:lnTo>
                      <a:lnTo>
                        <a:pt x="20" y="90"/>
                      </a:lnTo>
                      <a:lnTo>
                        <a:pt x="20" y="90"/>
                      </a:lnTo>
                      <a:lnTo>
                        <a:pt x="20" y="87"/>
                      </a:lnTo>
                      <a:lnTo>
                        <a:pt x="19" y="85"/>
                      </a:lnTo>
                      <a:lnTo>
                        <a:pt x="18" y="83"/>
                      </a:lnTo>
                      <a:lnTo>
                        <a:pt x="18" y="80"/>
                      </a:lnTo>
                      <a:lnTo>
                        <a:pt x="18" y="80"/>
                      </a:lnTo>
                      <a:lnTo>
                        <a:pt x="14" y="80"/>
                      </a:lnTo>
                      <a:lnTo>
                        <a:pt x="11" y="82"/>
                      </a:lnTo>
                      <a:lnTo>
                        <a:pt x="9" y="85"/>
                      </a:lnTo>
                      <a:lnTo>
                        <a:pt x="9" y="88"/>
                      </a:lnTo>
                      <a:lnTo>
                        <a:pt x="9" y="88"/>
                      </a:lnTo>
                      <a:lnTo>
                        <a:pt x="8" y="88"/>
                      </a:lnTo>
                      <a:lnTo>
                        <a:pt x="7" y="87"/>
                      </a:lnTo>
                      <a:lnTo>
                        <a:pt x="7" y="84"/>
                      </a:lnTo>
                      <a:lnTo>
                        <a:pt x="7" y="84"/>
                      </a:lnTo>
                      <a:lnTo>
                        <a:pt x="7" y="82"/>
                      </a:lnTo>
                      <a:lnTo>
                        <a:pt x="6" y="81"/>
                      </a:lnTo>
                      <a:lnTo>
                        <a:pt x="3" y="80"/>
                      </a:lnTo>
                      <a:lnTo>
                        <a:pt x="1" y="79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2" y="75"/>
                      </a:lnTo>
                      <a:lnTo>
                        <a:pt x="4" y="75"/>
                      </a:lnTo>
                      <a:lnTo>
                        <a:pt x="5" y="74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8" y="74"/>
                      </a:lnTo>
                      <a:lnTo>
                        <a:pt x="9" y="75"/>
                      </a:lnTo>
                      <a:lnTo>
                        <a:pt x="10" y="75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3" y="74"/>
                      </a:lnTo>
                      <a:lnTo>
                        <a:pt x="17" y="73"/>
                      </a:lnTo>
                      <a:lnTo>
                        <a:pt x="19" y="72"/>
                      </a:lnTo>
                      <a:lnTo>
                        <a:pt x="21" y="72"/>
                      </a:lnTo>
                      <a:lnTo>
                        <a:pt x="23" y="73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9" y="69"/>
                      </a:lnTo>
                      <a:lnTo>
                        <a:pt x="31" y="67"/>
                      </a:lnTo>
                      <a:lnTo>
                        <a:pt x="33" y="64"/>
                      </a:lnTo>
                      <a:lnTo>
                        <a:pt x="33" y="64"/>
                      </a:lnTo>
                      <a:lnTo>
                        <a:pt x="36" y="64"/>
                      </a:lnTo>
                      <a:lnTo>
                        <a:pt x="38" y="65"/>
                      </a:lnTo>
                      <a:lnTo>
                        <a:pt x="39" y="66"/>
                      </a:lnTo>
                      <a:lnTo>
                        <a:pt x="41" y="66"/>
                      </a:lnTo>
                      <a:lnTo>
                        <a:pt x="41" y="66"/>
                      </a:lnTo>
                      <a:lnTo>
                        <a:pt x="43" y="65"/>
                      </a:lnTo>
                      <a:lnTo>
                        <a:pt x="44" y="64"/>
                      </a:lnTo>
                      <a:lnTo>
                        <a:pt x="45" y="60"/>
                      </a:lnTo>
                      <a:lnTo>
                        <a:pt x="46" y="58"/>
                      </a:lnTo>
                      <a:lnTo>
                        <a:pt x="47" y="56"/>
                      </a:lnTo>
                      <a:lnTo>
                        <a:pt x="49" y="55"/>
                      </a:lnTo>
                      <a:lnTo>
                        <a:pt x="51" y="55"/>
                      </a:lnTo>
                      <a:lnTo>
                        <a:pt x="51" y="55"/>
                      </a:lnTo>
                      <a:lnTo>
                        <a:pt x="52" y="58"/>
                      </a:lnTo>
                      <a:lnTo>
                        <a:pt x="53" y="60"/>
                      </a:lnTo>
                      <a:lnTo>
                        <a:pt x="53" y="60"/>
                      </a:lnTo>
                      <a:lnTo>
                        <a:pt x="52" y="61"/>
                      </a:lnTo>
                      <a:lnTo>
                        <a:pt x="50" y="63"/>
                      </a:lnTo>
                      <a:lnTo>
                        <a:pt x="45" y="64"/>
                      </a:lnTo>
                      <a:lnTo>
                        <a:pt x="45" y="64"/>
                      </a:lnTo>
                      <a:lnTo>
                        <a:pt x="45" y="66"/>
                      </a:lnTo>
                      <a:lnTo>
                        <a:pt x="47" y="67"/>
                      </a:lnTo>
                      <a:lnTo>
                        <a:pt x="50" y="67"/>
                      </a:lnTo>
                      <a:lnTo>
                        <a:pt x="54" y="66"/>
                      </a:lnTo>
                      <a:lnTo>
                        <a:pt x="59" y="64"/>
                      </a:lnTo>
                      <a:lnTo>
                        <a:pt x="59" y="64"/>
                      </a:lnTo>
                      <a:lnTo>
                        <a:pt x="60" y="62"/>
                      </a:lnTo>
                      <a:lnTo>
                        <a:pt x="61" y="60"/>
                      </a:lnTo>
                      <a:lnTo>
                        <a:pt x="61" y="60"/>
                      </a:lnTo>
                      <a:lnTo>
                        <a:pt x="63" y="60"/>
                      </a:lnTo>
                      <a:lnTo>
                        <a:pt x="65" y="60"/>
                      </a:lnTo>
                      <a:lnTo>
                        <a:pt x="65" y="60"/>
                      </a:lnTo>
                      <a:lnTo>
                        <a:pt x="68" y="57"/>
                      </a:lnTo>
                      <a:lnTo>
                        <a:pt x="69" y="56"/>
                      </a:lnTo>
                      <a:lnTo>
                        <a:pt x="72" y="55"/>
                      </a:lnTo>
                      <a:lnTo>
                        <a:pt x="72" y="55"/>
                      </a:lnTo>
                      <a:lnTo>
                        <a:pt x="72" y="46"/>
                      </a:lnTo>
                      <a:lnTo>
                        <a:pt x="72" y="46"/>
                      </a:lnTo>
                      <a:lnTo>
                        <a:pt x="74" y="47"/>
                      </a:lnTo>
                      <a:lnTo>
                        <a:pt x="78" y="46"/>
                      </a:lnTo>
                      <a:lnTo>
                        <a:pt x="80" y="46"/>
                      </a:lnTo>
                      <a:lnTo>
                        <a:pt x="81" y="44"/>
                      </a:lnTo>
                      <a:lnTo>
                        <a:pt x="83" y="41"/>
                      </a:lnTo>
                      <a:lnTo>
                        <a:pt x="85" y="37"/>
                      </a:lnTo>
                      <a:lnTo>
                        <a:pt x="85" y="37"/>
                      </a:lnTo>
                      <a:lnTo>
                        <a:pt x="87" y="37"/>
                      </a:lnTo>
                      <a:lnTo>
                        <a:pt x="90" y="37"/>
                      </a:lnTo>
                      <a:lnTo>
                        <a:pt x="90" y="37"/>
                      </a:lnTo>
                      <a:lnTo>
                        <a:pt x="90" y="35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2" y="32"/>
                      </a:lnTo>
                      <a:lnTo>
                        <a:pt x="94" y="32"/>
                      </a:lnTo>
                      <a:lnTo>
                        <a:pt x="98" y="31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106" y="29"/>
                      </a:lnTo>
                      <a:lnTo>
                        <a:pt x="110" y="29"/>
                      </a:lnTo>
                      <a:lnTo>
                        <a:pt x="116" y="28"/>
                      </a:lnTo>
                      <a:lnTo>
                        <a:pt x="126" y="28"/>
                      </a:lnTo>
                      <a:lnTo>
                        <a:pt x="126" y="28"/>
                      </a:lnTo>
                      <a:lnTo>
                        <a:pt x="127" y="26"/>
                      </a:lnTo>
                      <a:lnTo>
                        <a:pt x="128" y="24"/>
                      </a:lnTo>
                      <a:lnTo>
                        <a:pt x="129" y="20"/>
                      </a:lnTo>
                      <a:lnTo>
                        <a:pt x="130" y="15"/>
                      </a:lnTo>
                      <a:lnTo>
                        <a:pt x="132" y="11"/>
                      </a:lnTo>
                      <a:lnTo>
                        <a:pt x="132" y="11"/>
                      </a:lnTo>
                      <a:lnTo>
                        <a:pt x="136" y="12"/>
                      </a:lnTo>
                      <a:lnTo>
                        <a:pt x="140" y="12"/>
                      </a:lnTo>
                      <a:lnTo>
                        <a:pt x="141" y="12"/>
                      </a:lnTo>
                      <a:lnTo>
                        <a:pt x="141" y="11"/>
                      </a:lnTo>
                      <a:lnTo>
                        <a:pt x="139" y="5"/>
                      </a:lnTo>
                      <a:lnTo>
                        <a:pt x="139" y="5"/>
                      </a:lnTo>
                      <a:lnTo>
                        <a:pt x="142" y="5"/>
                      </a:lnTo>
                      <a:lnTo>
                        <a:pt x="144" y="6"/>
                      </a:lnTo>
                      <a:lnTo>
                        <a:pt x="146" y="7"/>
                      </a:lnTo>
                      <a:lnTo>
                        <a:pt x="146" y="11"/>
                      </a:lnTo>
                      <a:lnTo>
                        <a:pt x="146" y="11"/>
                      </a:lnTo>
                      <a:lnTo>
                        <a:pt x="149" y="11"/>
                      </a:lnTo>
                      <a:lnTo>
                        <a:pt x="152" y="10"/>
                      </a:lnTo>
                      <a:lnTo>
                        <a:pt x="154" y="8"/>
                      </a:lnTo>
                      <a:lnTo>
                        <a:pt x="154" y="5"/>
                      </a:lnTo>
                      <a:lnTo>
                        <a:pt x="154" y="5"/>
                      </a:lnTo>
                      <a:lnTo>
                        <a:pt x="156" y="6"/>
                      </a:lnTo>
                      <a:lnTo>
                        <a:pt x="158" y="8"/>
                      </a:lnTo>
                      <a:lnTo>
                        <a:pt x="158" y="10"/>
                      </a:lnTo>
                      <a:lnTo>
                        <a:pt x="160" y="13"/>
                      </a:lnTo>
                      <a:lnTo>
                        <a:pt x="160" y="13"/>
                      </a:lnTo>
                      <a:lnTo>
                        <a:pt x="161" y="12"/>
                      </a:lnTo>
                      <a:lnTo>
                        <a:pt x="162" y="10"/>
                      </a:lnTo>
                      <a:lnTo>
                        <a:pt x="162" y="4"/>
                      </a:lnTo>
                      <a:lnTo>
                        <a:pt x="162" y="2"/>
                      </a:lnTo>
                      <a:lnTo>
                        <a:pt x="163" y="1"/>
                      </a:lnTo>
                      <a:lnTo>
                        <a:pt x="165" y="0"/>
                      </a:lnTo>
                      <a:lnTo>
                        <a:pt x="168" y="1"/>
                      </a:lnTo>
                      <a:lnTo>
                        <a:pt x="168" y="1"/>
                      </a:lnTo>
                      <a:lnTo>
                        <a:pt x="167" y="5"/>
                      </a:lnTo>
                      <a:lnTo>
                        <a:pt x="165" y="10"/>
                      </a:lnTo>
                      <a:lnTo>
                        <a:pt x="164" y="14"/>
                      </a:lnTo>
                      <a:lnTo>
                        <a:pt x="164" y="16"/>
                      </a:lnTo>
                      <a:lnTo>
                        <a:pt x="164" y="19"/>
                      </a:lnTo>
                      <a:lnTo>
                        <a:pt x="164" y="19"/>
                      </a:lnTo>
                      <a:lnTo>
                        <a:pt x="160" y="21"/>
                      </a:lnTo>
                      <a:lnTo>
                        <a:pt x="155" y="24"/>
                      </a:lnTo>
                      <a:lnTo>
                        <a:pt x="151" y="26"/>
                      </a:lnTo>
                      <a:lnTo>
                        <a:pt x="146" y="28"/>
                      </a:lnTo>
                      <a:lnTo>
                        <a:pt x="146" y="28"/>
                      </a:lnTo>
                      <a:lnTo>
                        <a:pt x="144" y="29"/>
                      </a:lnTo>
                      <a:lnTo>
                        <a:pt x="143" y="32"/>
                      </a:lnTo>
                      <a:lnTo>
                        <a:pt x="143" y="34"/>
                      </a:lnTo>
                      <a:lnTo>
                        <a:pt x="142" y="35"/>
                      </a:lnTo>
                      <a:lnTo>
                        <a:pt x="142" y="35"/>
                      </a:lnTo>
                      <a:lnTo>
                        <a:pt x="137" y="36"/>
                      </a:lnTo>
                      <a:lnTo>
                        <a:pt x="134" y="37"/>
                      </a:lnTo>
                      <a:lnTo>
                        <a:pt x="134" y="37"/>
                      </a:lnTo>
                      <a:lnTo>
                        <a:pt x="129" y="40"/>
                      </a:lnTo>
                      <a:lnTo>
                        <a:pt x="124" y="44"/>
                      </a:lnTo>
                      <a:lnTo>
                        <a:pt x="124" y="44"/>
                      </a:lnTo>
                      <a:lnTo>
                        <a:pt x="119" y="48"/>
                      </a:lnTo>
                      <a:lnTo>
                        <a:pt x="119" y="48"/>
                      </a:lnTo>
                      <a:lnTo>
                        <a:pt x="116" y="49"/>
                      </a:lnTo>
                      <a:lnTo>
                        <a:pt x="113" y="49"/>
                      </a:lnTo>
                      <a:lnTo>
                        <a:pt x="110" y="49"/>
                      </a:lnTo>
                      <a:lnTo>
                        <a:pt x="108" y="51"/>
                      </a:lnTo>
                      <a:lnTo>
                        <a:pt x="108" y="51"/>
                      </a:lnTo>
                      <a:lnTo>
                        <a:pt x="106" y="53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lnTo>
                        <a:pt x="104" y="56"/>
                      </a:lnTo>
                      <a:lnTo>
                        <a:pt x="103" y="56"/>
                      </a:lnTo>
                      <a:lnTo>
                        <a:pt x="102" y="56"/>
                      </a:lnTo>
                      <a:lnTo>
                        <a:pt x="101" y="57"/>
                      </a:lnTo>
                      <a:lnTo>
                        <a:pt x="101" y="57"/>
                      </a:lnTo>
                      <a:lnTo>
                        <a:pt x="99" y="57"/>
                      </a:lnTo>
                      <a:lnTo>
                        <a:pt x="95" y="57"/>
                      </a:lnTo>
                      <a:lnTo>
                        <a:pt x="91" y="59"/>
                      </a:lnTo>
                      <a:lnTo>
                        <a:pt x="87" y="60"/>
                      </a:lnTo>
                      <a:lnTo>
                        <a:pt x="85" y="59"/>
                      </a:lnTo>
                      <a:lnTo>
                        <a:pt x="83" y="57"/>
                      </a:lnTo>
                      <a:lnTo>
                        <a:pt x="83" y="57"/>
                      </a:lnTo>
                      <a:lnTo>
                        <a:pt x="81" y="58"/>
                      </a:lnTo>
                      <a:lnTo>
                        <a:pt x="80" y="58"/>
                      </a:lnTo>
                      <a:lnTo>
                        <a:pt x="79" y="61"/>
                      </a:lnTo>
                      <a:lnTo>
                        <a:pt x="79" y="64"/>
                      </a:lnTo>
                      <a:lnTo>
                        <a:pt x="78" y="65"/>
                      </a:lnTo>
                      <a:lnTo>
                        <a:pt x="76" y="66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69" y="66"/>
                      </a:lnTo>
                      <a:lnTo>
                        <a:pt x="68" y="67"/>
                      </a:lnTo>
                      <a:lnTo>
                        <a:pt x="67" y="68"/>
                      </a:lnTo>
                      <a:lnTo>
                        <a:pt x="67" y="69"/>
                      </a:lnTo>
                      <a:lnTo>
                        <a:pt x="67" y="73"/>
                      </a:lnTo>
                      <a:lnTo>
                        <a:pt x="67" y="73"/>
                      </a:lnTo>
                      <a:lnTo>
                        <a:pt x="65" y="73"/>
                      </a:lnTo>
                      <a:lnTo>
                        <a:pt x="63" y="74"/>
                      </a:lnTo>
                      <a:lnTo>
                        <a:pt x="61" y="75"/>
                      </a:lnTo>
                      <a:lnTo>
                        <a:pt x="61" y="75"/>
                      </a:lnTo>
                      <a:lnTo>
                        <a:pt x="54" y="77"/>
                      </a:lnTo>
                      <a:lnTo>
                        <a:pt x="53" y="78"/>
                      </a:lnTo>
                      <a:lnTo>
                        <a:pt x="52" y="80"/>
                      </a:lnTo>
                      <a:lnTo>
                        <a:pt x="51" y="81"/>
                      </a:lnTo>
                      <a:lnTo>
                        <a:pt x="51" y="84"/>
                      </a:lnTo>
                      <a:lnTo>
                        <a:pt x="51" y="84"/>
                      </a:lnTo>
                      <a:lnTo>
                        <a:pt x="47" y="84"/>
                      </a:lnTo>
                      <a:lnTo>
                        <a:pt x="44" y="85"/>
                      </a:lnTo>
                      <a:lnTo>
                        <a:pt x="39" y="88"/>
                      </a:lnTo>
                      <a:lnTo>
                        <a:pt x="34" y="92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6"/>
                      </a:lnTo>
                      <a:lnTo>
                        <a:pt x="25" y="94"/>
                      </a:lnTo>
                      <a:lnTo>
                        <a:pt x="24" y="92"/>
                      </a:lnTo>
                      <a:lnTo>
                        <a:pt x="23" y="90"/>
                      </a:lnTo>
                      <a:lnTo>
                        <a:pt x="23" y="90"/>
                      </a:lnTo>
                      <a:lnTo>
                        <a:pt x="21" y="92"/>
                      </a:lnTo>
                      <a:lnTo>
                        <a:pt x="21" y="93"/>
                      </a:lnTo>
                      <a:lnTo>
                        <a:pt x="20" y="96"/>
                      </a:lnTo>
                      <a:lnTo>
                        <a:pt x="20" y="96"/>
                      </a:lnTo>
                      <a:lnTo>
                        <a:pt x="18" y="95"/>
                      </a:lnTo>
                      <a:lnTo>
                        <a:pt x="16" y="96"/>
                      </a:lnTo>
                      <a:lnTo>
                        <a:pt x="12" y="98"/>
                      </a:lnTo>
                      <a:lnTo>
                        <a:pt x="11" y="99"/>
                      </a:lnTo>
                      <a:lnTo>
                        <a:pt x="10" y="99"/>
                      </a:lnTo>
                      <a:lnTo>
                        <a:pt x="9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1" y="96"/>
                      </a:lnTo>
                      <a:lnTo>
                        <a:pt x="13" y="94"/>
                      </a:lnTo>
                      <a:lnTo>
                        <a:pt x="12" y="92"/>
                      </a:lnTo>
                      <a:lnTo>
                        <a:pt x="11" y="90"/>
                      </a:lnTo>
                      <a:lnTo>
                        <a:pt x="11" y="90"/>
                      </a:lnTo>
                      <a:close/>
                      <a:moveTo>
                        <a:pt x="31" y="78"/>
                      </a:moveTo>
                      <a:lnTo>
                        <a:pt x="31" y="78"/>
                      </a:lnTo>
                      <a:lnTo>
                        <a:pt x="31" y="79"/>
                      </a:lnTo>
                      <a:lnTo>
                        <a:pt x="30" y="80"/>
                      </a:lnTo>
                      <a:lnTo>
                        <a:pt x="27" y="81"/>
                      </a:lnTo>
                      <a:lnTo>
                        <a:pt x="25" y="83"/>
                      </a:lnTo>
                      <a:lnTo>
                        <a:pt x="25" y="83"/>
                      </a:lnTo>
                      <a:lnTo>
                        <a:pt x="27" y="84"/>
                      </a:lnTo>
                      <a:lnTo>
                        <a:pt x="27" y="84"/>
                      </a:lnTo>
                      <a:lnTo>
                        <a:pt x="27" y="83"/>
                      </a:lnTo>
                      <a:lnTo>
                        <a:pt x="29" y="82"/>
                      </a:lnTo>
                      <a:lnTo>
                        <a:pt x="32" y="81"/>
                      </a:lnTo>
                      <a:lnTo>
                        <a:pt x="33" y="80"/>
                      </a:lnTo>
                      <a:lnTo>
                        <a:pt x="34" y="80"/>
                      </a:lnTo>
                      <a:lnTo>
                        <a:pt x="33" y="79"/>
                      </a:lnTo>
                      <a:lnTo>
                        <a:pt x="31" y="78"/>
                      </a:lnTo>
                      <a:lnTo>
                        <a:pt x="31" y="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8" name="Freeform 26"/>
                <p:cNvSpPr>
                  <a:spLocks noEditPoints="1"/>
                </p:cNvSpPr>
                <p:nvPr/>
              </p:nvSpPr>
              <p:spPr bwMode="auto">
                <a:xfrm>
                  <a:off x="1716088" y="1847850"/>
                  <a:ext cx="971550" cy="139700"/>
                </a:xfrm>
                <a:custGeom>
                  <a:avLst/>
                  <a:gdLst>
                    <a:gd name="T0" fmla="*/ 113 w 612"/>
                    <a:gd name="T1" fmla="*/ 31 h 88"/>
                    <a:gd name="T2" fmla="*/ 126 w 612"/>
                    <a:gd name="T3" fmla="*/ 27 h 88"/>
                    <a:gd name="T4" fmla="*/ 139 w 612"/>
                    <a:gd name="T5" fmla="*/ 25 h 88"/>
                    <a:gd name="T6" fmla="*/ 154 w 612"/>
                    <a:gd name="T7" fmla="*/ 34 h 88"/>
                    <a:gd name="T8" fmla="*/ 173 w 612"/>
                    <a:gd name="T9" fmla="*/ 30 h 88"/>
                    <a:gd name="T10" fmla="*/ 200 w 612"/>
                    <a:gd name="T11" fmla="*/ 13 h 88"/>
                    <a:gd name="T12" fmla="*/ 218 w 612"/>
                    <a:gd name="T13" fmla="*/ 12 h 88"/>
                    <a:gd name="T14" fmla="*/ 240 w 612"/>
                    <a:gd name="T15" fmla="*/ 16 h 88"/>
                    <a:gd name="T16" fmla="*/ 265 w 612"/>
                    <a:gd name="T17" fmla="*/ 12 h 88"/>
                    <a:gd name="T18" fmla="*/ 283 w 612"/>
                    <a:gd name="T19" fmla="*/ 9 h 88"/>
                    <a:gd name="T20" fmla="*/ 288 w 612"/>
                    <a:gd name="T21" fmla="*/ 14 h 88"/>
                    <a:gd name="T22" fmla="*/ 292 w 612"/>
                    <a:gd name="T23" fmla="*/ 0 h 88"/>
                    <a:gd name="T24" fmla="*/ 308 w 612"/>
                    <a:gd name="T25" fmla="*/ 12 h 88"/>
                    <a:gd name="T26" fmla="*/ 319 w 612"/>
                    <a:gd name="T27" fmla="*/ 13 h 88"/>
                    <a:gd name="T28" fmla="*/ 333 w 612"/>
                    <a:gd name="T29" fmla="*/ 7 h 88"/>
                    <a:gd name="T30" fmla="*/ 345 w 612"/>
                    <a:gd name="T31" fmla="*/ 5 h 88"/>
                    <a:gd name="T32" fmla="*/ 360 w 612"/>
                    <a:gd name="T33" fmla="*/ 6 h 88"/>
                    <a:gd name="T34" fmla="*/ 373 w 612"/>
                    <a:gd name="T35" fmla="*/ 12 h 88"/>
                    <a:gd name="T36" fmla="*/ 385 w 612"/>
                    <a:gd name="T37" fmla="*/ 17 h 88"/>
                    <a:gd name="T38" fmla="*/ 408 w 612"/>
                    <a:gd name="T39" fmla="*/ 18 h 88"/>
                    <a:gd name="T40" fmla="*/ 429 w 612"/>
                    <a:gd name="T41" fmla="*/ 13 h 88"/>
                    <a:gd name="T42" fmla="*/ 448 w 612"/>
                    <a:gd name="T43" fmla="*/ 9 h 88"/>
                    <a:gd name="T44" fmla="*/ 459 w 612"/>
                    <a:gd name="T45" fmla="*/ 16 h 88"/>
                    <a:gd name="T46" fmla="*/ 466 w 612"/>
                    <a:gd name="T47" fmla="*/ 30 h 88"/>
                    <a:gd name="T48" fmla="*/ 488 w 612"/>
                    <a:gd name="T49" fmla="*/ 30 h 88"/>
                    <a:gd name="T50" fmla="*/ 505 w 612"/>
                    <a:gd name="T51" fmla="*/ 32 h 88"/>
                    <a:gd name="T52" fmla="*/ 518 w 612"/>
                    <a:gd name="T53" fmla="*/ 39 h 88"/>
                    <a:gd name="T54" fmla="*/ 523 w 612"/>
                    <a:gd name="T55" fmla="*/ 41 h 88"/>
                    <a:gd name="T56" fmla="*/ 537 w 612"/>
                    <a:gd name="T57" fmla="*/ 41 h 88"/>
                    <a:gd name="T58" fmla="*/ 551 w 612"/>
                    <a:gd name="T59" fmla="*/ 45 h 88"/>
                    <a:gd name="T60" fmla="*/ 569 w 612"/>
                    <a:gd name="T61" fmla="*/ 51 h 88"/>
                    <a:gd name="T62" fmla="*/ 597 w 612"/>
                    <a:gd name="T63" fmla="*/ 59 h 88"/>
                    <a:gd name="T64" fmla="*/ 607 w 612"/>
                    <a:gd name="T65" fmla="*/ 85 h 88"/>
                    <a:gd name="T66" fmla="*/ 585 w 612"/>
                    <a:gd name="T67" fmla="*/ 75 h 88"/>
                    <a:gd name="T68" fmla="*/ 555 w 612"/>
                    <a:gd name="T69" fmla="*/ 70 h 88"/>
                    <a:gd name="T70" fmla="*/ 534 w 612"/>
                    <a:gd name="T71" fmla="*/ 57 h 88"/>
                    <a:gd name="T72" fmla="*/ 496 w 612"/>
                    <a:gd name="T73" fmla="*/ 51 h 88"/>
                    <a:gd name="T74" fmla="*/ 480 w 612"/>
                    <a:gd name="T75" fmla="*/ 46 h 88"/>
                    <a:gd name="T76" fmla="*/ 461 w 612"/>
                    <a:gd name="T77" fmla="*/ 43 h 88"/>
                    <a:gd name="T78" fmla="*/ 424 w 612"/>
                    <a:gd name="T79" fmla="*/ 36 h 88"/>
                    <a:gd name="T80" fmla="*/ 391 w 612"/>
                    <a:gd name="T81" fmla="*/ 32 h 88"/>
                    <a:gd name="T82" fmla="*/ 363 w 612"/>
                    <a:gd name="T83" fmla="*/ 29 h 88"/>
                    <a:gd name="T84" fmla="*/ 314 w 612"/>
                    <a:gd name="T85" fmla="*/ 30 h 88"/>
                    <a:gd name="T86" fmla="*/ 274 w 612"/>
                    <a:gd name="T87" fmla="*/ 31 h 88"/>
                    <a:gd name="T88" fmla="*/ 250 w 612"/>
                    <a:gd name="T89" fmla="*/ 34 h 88"/>
                    <a:gd name="T90" fmla="*/ 199 w 612"/>
                    <a:gd name="T91" fmla="*/ 36 h 88"/>
                    <a:gd name="T92" fmla="*/ 185 w 612"/>
                    <a:gd name="T93" fmla="*/ 40 h 88"/>
                    <a:gd name="T94" fmla="*/ 171 w 612"/>
                    <a:gd name="T95" fmla="*/ 42 h 88"/>
                    <a:gd name="T96" fmla="*/ 146 w 612"/>
                    <a:gd name="T97" fmla="*/ 46 h 88"/>
                    <a:gd name="T98" fmla="*/ 105 w 612"/>
                    <a:gd name="T99" fmla="*/ 59 h 88"/>
                    <a:gd name="T100" fmla="*/ 67 w 612"/>
                    <a:gd name="T101" fmla="*/ 70 h 88"/>
                    <a:gd name="T102" fmla="*/ 0 w 612"/>
                    <a:gd name="T103" fmla="*/ 74 h 88"/>
                    <a:gd name="T104" fmla="*/ 12 w 612"/>
                    <a:gd name="T105" fmla="*/ 65 h 88"/>
                    <a:gd name="T106" fmla="*/ 17 w 612"/>
                    <a:gd name="T107" fmla="*/ 60 h 88"/>
                    <a:gd name="T108" fmla="*/ 18 w 612"/>
                    <a:gd name="T109" fmla="*/ 70 h 88"/>
                    <a:gd name="T110" fmla="*/ 28 w 612"/>
                    <a:gd name="T111" fmla="*/ 55 h 88"/>
                    <a:gd name="T112" fmla="*/ 48 w 612"/>
                    <a:gd name="T113" fmla="*/ 57 h 88"/>
                    <a:gd name="T114" fmla="*/ 66 w 612"/>
                    <a:gd name="T115" fmla="*/ 52 h 88"/>
                    <a:gd name="T116" fmla="*/ 83 w 612"/>
                    <a:gd name="T117" fmla="*/ 38 h 88"/>
                    <a:gd name="T118" fmla="*/ 68 w 612"/>
                    <a:gd name="T119" fmla="*/ 57 h 88"/>
                    <a:gd name="T120" fmla="*/ 59 w 612"/>
                    <a:gd name="T121" fmla="*/ 5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12" h="88">
                      <a:moveTo>
                        <a:pt x="84" y="34"/>
                      </a:moveTo>
                      <a:lnTo>
                        <a:pt x="84" y="34"/>
                      </a:lnTo>
                      <a:lnTo>
                        <a:pt x="86" y="36"/>
                      </a:lnTo>
                      <a:lnTo>
                        <a:pt x="88" y="36"/>
                      </a:lnTo>
                      <a:lnTo>
                        <a:pt x="92" y="35"/>
                      </a:lnTo>
                      <a:lnTo>
                        <a:pt x="97" y="34"/>
                      </a:lnTo>
                      <a:lnTo>
                        <a:pt x="99" y="35"/>
                      </a:lnTo>
                      <a:lnTo>
                        <a:pt x="102" y="36"/>
                      </a:lnTo>
                      <a:lnTo>
                        <a:pt x="102" y="36"/>
                      </a:lnTo>
                      <a:lnTo>
                        <a:pt x="110" y="33"/>
                      </a:lnTo>
                      <a:lnTo>
                        <a:pt x="113" y="31"/>
                      </a:lnTo>
                      <a:lnTo>
                        <a:pt x="114" y="30"/>
                      </a:lnTo>
                      <a:lnTo>
                        <a:pt x="115" y="27"/>
                      </a:lnTo>
                      <a:lnTo>
                        <a:pt x="115" y="27"/>
                      </a:lnTo>
                      <a:lnTo>
                        <a:pt x="118" y="29"/>
                      </a:lnTo>
                      <a:lnTo>
                        <a:pt x="121" y="30"/>
                      </a:lnTo>
                      <a:lnTo>
                        <a:pt x="121" y="30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5" y="29"/>
                      </a:lnTo>
                      <a:lnTo>
                        <a:pt x="126" y="27"/>
                      </a:lnTo>
                      <a:lnTo>
                        <a:pt x="126" y="27"/>
                      </a:lnTo>
                      <a:lnTo>
                        <a:pt x="129" y="27"/>
                      </a:lnTo>
                      <a:lnTo>
                        <a:pt x="131" y="27"/>
                      </a:lnTo>
                      <a:lnTo>
                        <a:pt x="131" y="27"/>
                      </a:lnTo>
                      <a:lnTo>
                        <a:pt x="132" y="25"/>
                      </a:lnTo>
                      <a:lnTo>
                        <a:pt x="134" y="26"/>
                      </a:lnTo>
                      <a:lnTo>
                        <a:pt x="135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7" y="27"/>
                      </a:lnTo>
                      <a:lnTo>
                        <a:pt x="138" y="26"/>
                      </a:lnTo>
                      <a:lnTo>
                        <a:pt x="139" y="25"/>
                      </a:lnTo>
                      <a:lnTo>
                        <a:pt x="139" y="25"/>
                      </a:lnTo>
                      <a:lnTo>
                        <a:pt x="144" y="25"/>
                      </a:lnTo>
                      <a:lnTo>
                        <a:pt x="144" y="25"/>
                      </a:lnTo>
                      <a:lnTo>
                        <a:pt x="145" y="26"/>
                      </a:lnTo>
                      <a:lnTo>
                        <a:pt x="146" y="27"/>
                      </a:lnTo>
                      <a:lnTo>
                        <a:pt x="149" y="29"/>
                      </a:lnTo>
                      <a:lnTo>
                        <a:pt x="151" y="31"/>
                      </a:lnTo>
                      <a:lnTo>
                        <a:pt x="151" y="32"/>
                      </a:lnTo>
                      <a:lnTo>
                        <a:pt x="151" y="34"/>
                      </a:lnTo>
                      <a:lnTo>
                        <a:pt x="151" y="34"/>
                      </a:lnTo>
                      <a:lnTo>
                        <a:pt x="154" y="34"/>
                      </a:lnTo>
                      <a:lnTo>
                        <a:pt x="156" y="35"/>
                      </a:lnTo>
                      <a:lnTo>
                        <a:pt x="159" y="36"/>
                      </a:lnTo>
                      <a:lnTo>
                        <a:pt x="159" y="36"/>
                      </a:lnTo>
                      <a:lnTo>
                        <a:pt x="161" y="36"/>
                      </a:lnTo>
                      <a:lnTo>
                        <a:pt x="162" y="34"/>
                      </a:lnTo>
                      <a:lnTo>
                        <a:pt x="166" y="30"/>
                      </a:lnTo>
                      <a:lnTo>
                        <a:pt x="168" y="27"/>
                      </a:lnTo>
                      <a:lnTo>
                        <a:pt x="169" y="27"/>
                      </a:lnTo>
                      <a:lnTo>
                        <a:pt x="171" y="27"/>
                      </a:lnTo>
                      <a:lnTo>
                        <a:pt x="173" y="30"/>
                      </a:lnTo>
                      <a:lnTo>
                        <a:pt x="173" y="30"/>
                      </a:lnTo>
                      <a:lnTo>
                        <a:pt x="176" y="29"/>
                      </a:lnTo>
                      <a:lnTo>
                        <a:pt x="178" y="26"/>
                      </a:lnTo>
                      <a:lnTo>
                        <a:pt x="179" y="23"/>
                      </a:lnTo>
                      <a:lnTo>
                        <a:pt x="180" y="18"/>
                      </a:lnTo>
                      <a:lnTo>
                        <a:pt x="180" y="18"/>
                      </a:lnTo>
                      <a:lnTo>
                        <a:pt x="185" y="18"/>
                      </a:lnTo>
                      <a:lnTo>
                        <a:pt x="189" y="17"/>
                      </a:lnTo>
                      <a:lnTo>
                        <a:pt x="192" y="17"/>
                      </a:lnTo>
                      <a:lnTo>
                        <a:pt x="195" y="16"/>
                      </a:lnTo>
                      <a:lnTo>
                        <a:pt x="195" y="16"/>
                      </a:lnTo>
                      <a:lnTo>
                        <a:pt x="200" y="13"/>
                      </a:lnTo>
                      <a:lnTo>
                        <a:pt x="203" y="12"/>
                      </a:lnTo>
                      <a:lnTo>
                        <a:pt x="205" y="13"/>
                      </a:lnTo>
                      <a:lnTo>
                        <a:pt x="205" y="14"/>
                      </a:lnTo>
                      <a:lnTo>
                        <a:pt x="205" y="14"/>
                      </a:lnTo>
                      <a:lnTo>
                        <a:pt x="205" y="16"/>
                      </a:lnTo>
                      <a:lnTo>
                        <a:pt x="206" y="16"/>
                      </a:lnTo>
                      <a:lnTo>
                        <a:pt x="209" y="15"/>
                      </a:lnTo>
                      <a:lnTo>
                        <a:pt x="213" y="13"/>
                      </a:lnTo>
                      <a:lnTo>
                        <a:pt x="215" y="12"/>
                      </a:lnTo>
                      <a:lnTo>
                        <a:pt x="218" y="12"/>
                      </a:lnTo>
                      <a:lnTo>
                        <a:pt x="218" y="12"/>
                      </a:lnTo>
                      <a:lnTo>
                        <a:pt x="218" y="18"/>
                      </a:lnTo>
                      <a:lnTo>
                        <a:pt x="218" y="18"/>
                      </a:lnTo>
                      <a:lnTo>
                        <a:pt x="230" y="17"/>
                      </a:lnTo>
                      <a:lnTo>
                        <a:pt x="232" y="17"/>
                      </a:lnTo>
                      <a:lnTo>
                        <a:pt x="234" y="18"/>
                      </a:lnTo>
                      <a:lnTo>
                        <a:pt x="235" y="20"/>
                      </a:lnTo>
                      <a:lnTo>
                        <a:pt x="236" y="23"/>
                      </a:lnTo>
                      <a:lnTo>
                        <a:pt x="236" y="23"/>
                      </a:lnTo>
                      <a:lnTo>
                        <a:pt x="238" y="21"/>
                      </a:lnTo>
                      <a:lnTo>
                        <a:pt x="239" y="19"/>
                      </a:lnTo>
                      <a:lnTo>
                        <a:pt x="240" y="16"/>
                      </a:lnTo>
                      <a:lnTo>
                        <a:pt x="240" y="12"/>
                      </a:lnTo>
                      <a:lnTo>
                        <a:pt x="240" y="12"/>
                      </a:lnTo>
                      <a:lnTo>
                        <a:pt x="244" y="14"/>
                      </a:lnTo>
                      <a:lnTo>
                        <a:pt x="248" y="14"/>
                      </a:lnTo>
                      <a:lnTo>
                        <a:pt x="251" y="13"/>
                      </a:lnTo>
                      <a:lnTo>
                        <a:pt x="253" y="12"/>
                      </a:lnTo>
                      <a:lnTo>
                        <a:pt x="259" y="9"/>
                      </a:lnTo>
                      <a:lnTo>
                        <a:pt x="263" y="7"/>
                      </a:lnTo>
                      <a:lnTo>
                        <a:pt x="268" y="7"/>
                      </a:lnTo>
                      <a:lnTo>
                        <a:pt x="268" y="7"/>
                      </a:lnTo>
                      <a:lnTo>
                        <a:pt x="265" y="12"/>
                      </a:lnTo>
                      <a:lnTo>
                        <a:pt x="265" y="15"/>
                      </a:lnTo>
                      <a:lnTo>
                        <a:pt x="268" y="18"/>
                      </a:lnTo>
                      <a:lnTo>
                        <a:pt x="270" y="21"/>
                      </a:lnTo>
                      <a:lnTo>
                        <a:pt x="270" y="21"/>
                      </a:lnTo>
                      <a:lnTo>
                        <a:pt x="273" y="18"/>
                      </a:lnTo>
                      <a:lnTo>
                        <a:pt x="276" y="15"/>
                      </a:lnTo>
                      <a:lnTo>
                        <a:pt x="279" y="13"/>
                      </a:lnTo>
                      <a:lnTo>
                        <a:pt x="282" y="12"/>
                      </a:lnTo>
                      <a:lnTo>
                        <a:pt x="285" y="12"/>
                      </a:lnTo>
                      <a:lnTo>
                        <a:pt x="285" y="12"/>
                      </a:lnTo>
                      <a:lnTo>
                        <a:pt x="283" y="9"/>
                      </a:lnTo>
                      <a:lnTo>
                        <a:pt x="282" y="4"/>
                      </a:lnTo>
                      <a:lnTo>
                        <a:pt x="282" y="2"/>
                      </a:lnTo>
                      <a:lnTo>
                        <a:pt x="283" y="1"/>
                      </a:lnTo>
                      <a:lnTo>
                        <a:pt x="285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7" y="4"/>
                      </a:lnTo>
                      <a:lnTo>
                        <a:pt x="287" y="6"/>
                      </a:lnTo>
                      <a:lnTo>
                        <a:pt x="287" y="10"/>
                      </a:lnTo>
                      <a:lnTo>
                        <a:pt x="288" y="14"/>
                      </a:lnTo>
                      <a:lnTo>
                        <a:pt x="288" y="14"/>
                      </a:lnTo>
                      <a:lnTo>
                        <a:pt x="290" y="13"/>
                      </a:lnTo>
                      <a:lnTo>
                        <a:pt x="292" y="11"/>
                      </a:lnTo>
                      <a:lnTo>
                        <a:pt x="293" y="10"/>
                      </a:lnTo>
                      <a:lnTo>
                        <a:pt x="296" y="10"/>
                      </a:lnTo>
                      <a:lnTo>
                        <a:pt x="296" y="10"/>
                      </a:lnTo>
                      <a:lnTo>
                        <a:pt x="297" y="7"/>
                      </a:lnTo>
                      <a:lnTo>
                        <a:pt x="296" y="6"/>
                      </a:lnTo>
                      <a:lnTo>
                        <a:pt x="294" y="5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92" y="0"/>
                      </a:lnTo>
                      <a:lnTo>
                        <a:pt x="292" y="0"/>
                      </a:lnTo>
                      <a:lnTo>
                        <a:pt x="297" y="0"/>
                      </a:lnTo>
                      <a:lnTo>
                        <a:pt x="301" y="1"/>
                      </a:lnTo>
                      <a:lnTo>
                        <a:pt x="304" y="3"/>
                      </a:lnTo>
                      <a:lnTo>
                        <a:pt x="310" y="3"/>
                      </a:lnTo>
                      <a:lnTo>
                        <a:pt x="310" y="3"/>
                      </a:lnTo>
                      <a:lnTo>
                        <a:pt x="310" y="5"/>
                      </a:lnTo>
                      <a:lnTo>
                        <a:pt x="309" y="7"/>
                      </a:lnTo>
                      <a:lnTo>
                        <a:pt x="308" y="10"/>
                      </a:lnTo>
                      <a:lnTo>
                        <a:pt x="308" y="12"/>
                      </a:lnTo>
                      <a:lnTo>
                        <a:pt x="308" y="12"/>
                      </a:lnTo>
                      <a:lnTo>
                        <a:pt x="310" y="14"/>
                      </a:lnTo>
                      <a:lnTo>
                        <a:pt x="311" y="15"/>
                      </a:lnTo>
                      <a:lnTo>
                        <a:pt x="312" y="16"/>
                      </a:lnTo>
                      <a:lnTo>
                        <a:pt x="310" y="18"/>
                      </a:lnTo>
                      <a:lnTo>
                        <a:pt x="310" y="18"/>
                      </a:lnTo>
                      <a:lnTo>
                        <a:pt x="313" y="18"/>
                      </a:lnTo>
                      <a:lnTo>
                        <a:pt x="314" y="17"/>
                      </a:lnTo>
                      <a:lnTo>
                        <a:pt x="315" y="15"/>
                      </a:lnTo>
                      <a:lnTo>
                        <a:pt x="317" y="14"/>
                      </a:lnTo>
                      <a:lnTo>
                        <a:pt x="317" y="14"/>
                      </a:lnTo>
                      <a:lnTo>
                        <a:pt x="319" y="13"/>
                      </a:lnTo>
                      <a:lnTo>
                        <a:pt x="320" y="11"/>
                      </a:lnTo>
                      <a:lnTo>
                        <a:pt x="321" y="10"/>
                      </a:lnTo>
                      <a:lnTo>
                        <a:pt x="321" y="10"/>
                      </a:lnTo>
                      <a:lnTo>
                        <a:pt x="326" y="12"/>
                      </a:lnTo>
                      <a:lnTo>
                        <a:pt x="329" y="14"/>
                      </a:lnTo>
                      <a:lnTo>
                        <a:pt x="330" y="16"/>
                      </a:lnTo>
                      <a:lnTo>
                        <a:pt x="330" y="16"/>
                      </a:lnTo>
                      <a:lnTo>
                        <a:pt x="332" y="16"/>
                      </a:lnTo>
                      <a:lnTo>
                        <a:pt x="332" y="15"/>
                      </a:lnTo>
                      <a:lnTo>
                        <a:pt x="333" y="11"/>
                      </a:lnTo>
                      <a:lnTo>
                        <a:pt x="333" y="7"/>
                      </a:lnTo>
                      <a:lnTo>
                        <a:pt x="334" y="5"/>
                      </a:lnTo>
                      <a:lnTo>
                        <a:pt x="335" y="5"/>
                      </a:lnTo>
                      <a:lnTo>
                        <a:pt x="335" y="5"/>
                      </a:lnTo>
                      <a:lnTo>
                        <a:pt x="337" y="6"/>
                      </a:lnTo>
                      <a:lnTo>
                        <a:pt x="339" y="7"/>
                      </a:lnTo>
                      <a:lnTo>
                        <a:pt x="339" y="7"/>
                      </a:lnTo>
                      <a:lnTo>
                        <a:pt x="341" y="7"/>
                      </a:lnTo>
                      <a:lnTo>
                        <a:pt x="342" y="6"/>
                      </a:lnTo>
                      <a:lnTo>
                        <a:pt x="344" y="5"/>
                      </a:lnTo>
                      <a:lnTo>
                        <a:pt x="345" y="5"/>
                      </a:lnTo>
                      <a:lnTo>
                        <a:pt x="345" y="5"/>
                      </a:lnTo>
                      <a:lnTo>
                        <a:pt x="351" y="6"/>
                      </a:lnTo>
                      <a:lnTo>
                        <a:pt x="354" y="9"/>
                      </a:lnTo>
                      <a:lnTo>
                        <a:pt x="356" y="11"/>
                      </a:lnTo>
                      <a:lnTo>
                        <a:pt x="357" y="12"/>
                      </a:lnTo>
                      <a:lnTo>
                        <a:pt x="357" y="12"/>
                      </a:lnTo>
                      <a:lnTo>
                        <a:pt x="358" y="11"/>
                      </a:lnTo>
                      <a:lnTo>
                        <a:pt x="359" y="9"/>
                      </a:lnTo>
                      <a:lnTo>
                        <a:pt x="360" y="6"/>
                      </a:lnTo>
                      <a:lnTo>
                        <a:pt x="359" y="5"/>
                      </a:lnTo>
                      <a:lnTo>
                        <a:pt x="359" y="5"/>
                      </a:lnTo>
                      <a:lnTo>
                        <a:pt x="360" y="6"/>
                      </a:lnTo>
                      <a:lnTo>
                        <a:pt x="361" y="7"/>
                      </a:lnTo>
                      <a:lnTo>
                        <a:pt x="361" y="10"/>
                      </a:lnTo>
                      <a:lnTo>
                        <a:pt x="361" y="12"/>
                      </a:lnTo>
                      <a:lnTo>
                        <a:pt x="361" y="12"/>
                      </a:lnTo>
                      <a:lnTo>
                        <a:pt x="362" y="13"/>
                      </a:lnTo>
                      <a:lnTo>
                        <a:pt x="364" y="15"/>
                      </a:lnTo>
                      <a:lnTo>
                        <a:pt x="368" y="16"/>
                      </a:lnTo>
                      <a:lnTo>
                        <a:pt x="368" y="16"/>
                      </a:lnTo>
                      <a:lnTo>
                        <a:pt x="371" y="16"/>
                      </a:lnTo>
                      <a:lnTo>
                        <a:pt x="372" y="15"/>
                      </a:lnTo>
                      <a:lnTo>
                        <a:pt x="373" y="12"/>
                      </a:lnTo>
                      <a:lnTo>
                        <a:pt x="373" y="12"/>
                      </a:lnTo>
                      <a:lnTo>
                        <a:pt x="376" y="12"/>
                      </a:lnTo>
                      <a:lnTo>
                        <a:pt x="377" y="10"/>
                      </a:lnTo>
                      <a:lnTo>
                        <a:pt x="377" y="10"/>
                      </a:lnTo>
                      <a:lnTo>
                        <a:pt x="379" y="10"/>
                      </a:lnTo>
                      <a:lnTo>
                        <a:pt x="380" y="10"/>
                      </a:lnTo>
                      <a:lnTo>
                        <a:pt x="382" y="12"/>
                      </a:lnTo>
                      <a:lnTo>
                        <a:pt x="382" y="14"/>
                      </a:lnTo>
                      <a:lnTo>
                        <a:pt x="384" y="16"/>
                      </a:lnTo>
                      <a:lnTo>
                        <a:pt x="384" y="16"/>
                      </a:lnTo>
                      <a:lnTo>
                        <a:pt x="385" y="17"/>
                      </a:lnTo>
                      <a:lnTo>
                        <a:pt x="387" y="17"/>
                      </a:lnTo>
                      <a:lnTo>
                        <a:pt x="392" y="15"/>
                      </a:lnTo>
                      <a:lnTo>
                        <a:pt x="394" y="14"/>
                      </a:lnTo>
                      <a:lnTo>
                        <a:pt x="395" y="15"/>
                      </a:lnTo>
                      <a:lnTo>
                        <a:pt x="395" y="16"/>
                      </a:lnTo>
                      <a:lnTo>
                        <a:pt x="395" y="16"/>
                      </a:lnTo>
                      <a:lnTo>
                        <a:pt x="396" y="18"/>
                      </a:lnTo>
                      <a:lnTo>
                        <a:pt x="398" y="19"/>
                      </a:lnTo>
                      <a:lnTo>
                        <a:pt x="406" y="18"/>
                      </a:lnTo>
                      <a:lnTo>
                        <a:pt x="406" y="18"/>
                      </a:lnTo>
                      <a:lnTo>
                        <a:pt x="408" y="18"/>
                      </a:lnTo>
                      <a:lnTo>
                        <a:pt x="409" y="17"/>
                      </a:lnTo>
                      <a:lnTo>
                        <a:pt x="411" y="13"/>
                      </a:lnTo>
                      <a:lnTo>
                        <a:pt x="413" y="11"/>
                      </a:lnTo>
                      <a:lnTo>
                        <a:pt x="415" y="10"/>
                      </a:lnTo>
                      <a:lnTo>
                        <a:pt x="418" y="10"/>
                      </a:lnTo>
                      <a:lnTo>
                        <a:pt x="418" y="10"/>
                      </a:lnTo>
                      <a:lnTo>
                        <a:pt x="418" y="12"/>
                      </a:lnTo>
                      <a:lnTo>
                        <a:pt x="419" y="13"/>
                      </a:lnTo>
                      <a:lnTo>
                        <a:pt x="424" y="13"/>
                      </a:lnTo>
                      <a:lnTo>
                        <a:pt x="427" y="12"/>
                      </a:lnTo>
                      <a:lnTo>
                        <a:pt x="429" y="13"/>
                      </a:lnTo>
                      <a:lnTo>
                        <a:pt x="432" y="14"/>
                      </a:lnTo>
                      <a:lnTo>
                        <a:pt x="433" y="16"/>
                      </a:lnTo>
                      <a:lnTo>
                        <a:pt x="433" y="16"/>
                      </a:lnTo>
                      <a:lnTo>
                        <a:pt x="436" y="16"/>
                      </a:lnTo>
                      <a:lnTo>
                        <a:pt x="438" y="16"/>
                      </a:lnTo>
                      <a:lnTo>
                        <a:pt x="440" y="13"/>
                      </a:lnTo>
                      <a:lnTo>
                        <a:pt x="442" y="11"/>
                      </a:lnTo>
                      <a:lnTo>
                        <a:pt x="444" y="10"/>
                      </a:lnTo>
                      <a:lnTo>
                        <a:pt x="446" y="10"/>
                      </a:lnTo>
                      <a:lnTo>
                        <a:pt x="446" y="10"/>
                      </a:lnTo>
                      <a:lnTo>
                        <a:pt x="448" y="9"/>
                      </a:lnTo>
                      <a:lnTo>
                        <a:pt x="449" y="9"/>
                      </a:lnTo>
                      <a:lnTo>
                        <a:pt x="450" y="11"/>
                      </a:lnTo>
                      <a:lnTo>
                        <a:pt x="450" y="13"/>
                      </a:lnTo>
                      <a:lnTo>
                        <a:pt x="452" y="14"/>
                      </a:lnTo>
                      <a:lnTo>
                        <a:pt x="452" y="14"/>
                      </a:lnTo>
                      <a:lnTo>
                        <a:pt x="454" y="14"/>
                      </a:lnTo>
                      <a:lnTo>
                        <a:pt x="456" y="13"/>
                      </a:lnTo>
                      <a:lnTo>
                        <a:pt x="458" y="12"/>
                      </a:lnTo>
                      <a:lnTo>
                        <a:pt x="460" y="12"/>
                      </a:lnTo>
                      <a:lnTo>
                        <a:pt x="460" y="12"/>
                      </a:lnTo>
                      <a:lnTo>
                        <a:pt x="459" y="16"/>
                      </a:lnTo>
                      <a:lnTo>
                        <a:pt x="459" y="18"/>
                      </a:lnTo>
                      <a:lnTo>
                        <a:pt x="459" y="19"/>
                      </a:lnTo>
                      <a:lnTo>
                        <a:pt x="460" y="20"/>
                      </a:lnTo>
                      <a:lnTo>
                        <a:pt x="464" y="21"/>
                      </a:lnTo>
                      <a:lnTo>
                        <a:pt x="464" y="21"/>
                      </a:lnTo>
                      <a:lnTo>
                        <a:pt x="464" y="36"/>
                      </a:lnTo>
                      <a:lnTo>
                        <a:pt x="464" y="36"/>
                      </a:lnTo>
                      <a:lnTo>
                        <a:pt x="466" y="36"/>
                      </a:lnTo>
                      <a:lnTo>
                        <a:pt x="466" y="34"/>
                      </a:lnTo>
                      <a:lnTo>
                        <a:pt x="466" y="30"/>
                      </a:lnTo>
                      <a:lnTo>
                        <a:pt x="466" y="30"/>
                      </a:lnTo>
                      <a:lnTo>
                        <a:pt x="469" y="30"/>
                      </a:lnTo>
                      <a:lnTo>
                        <a:pt x="472" y="30"/>
                      </a:lnTo>
                      <a:lnTo>
                        <a:pt x="476" y="31"/>
                      </a:lnTo>
                      <a:lnTo>
                        <a:pt x="477" y="31"/>
                      </a:lnTo>
                      <a:lnTo>
                        <a:pt x="479" y="31"/>
                      </a:lnTo>
                      <a:lnTo>
                        <a:pt x="479" y="30"/>
                      </a:lnTo>
                      <a:lnTo>
                        <a:pt x="480" y="27"/>
                      </a:lnTo>
                      <a:lnTo>
                        <a:pt x="480" y="27"/>
                      </a:lnTo>
                      <a:lnTo>
                        <a:pt x="482" y="29"/>
                      </a:lnTo>
                      <a:lnTo>
                        <a:pt x="483" y="30"/>
                      </a:lnTo>
                      <a:lnTo>
                        <a:pt x="488" y="30"/>
                      </a:lnTo>
                      <a:lnTo>
                        <a:pt x="491" y="31"/>
                      </a:lnTo>
                      <a:lnTo>
                        <a:pt x="494" y="32"/>
                      </a:lnTo>
                      <a:lnTo>
                        <a:pt x="494" y="34"/>
                      </a:lnTo>
                      <a:lnTo>
                        <a:pt x="494" y="34"/>
                      </a:lnTo>
                      <a:lnTo>
                        <a:pt x="496" y="33"/>
                      </a:lnTo>
                      <a:lnTo>
                        <a:pt x="498" y="32"/>
                      </a:lnTo>
                      <a:lnTo>
                        <a:pt x="499" y="30"/>
                      </a:lnTo>
                      <a:lnTo>
                        <a:pt x="503" y="30"/>
                      </a:lnTo>
                      <a:lnTo>
                        <a:pt x="503" y="30"/>
                      </a:lnTo>
                      <a:lnTo>
                        <a:pt x="503" y="32"/>
                      </a:lnTo>
                      <a:lnTo>
                        <a:pt x="505" y="32"/>
                      </a:lnTo>
                      <a:lnTo>
                        <a:pt x="506" y="31"/>
                      </a:lnTo>
                      <a:lnTo>
                        <a:pt x="507" y="30"/>
                      </a:lnTo>
                      <a:lnTo>
                        <a:pt x="507" y="30"/>
                      </a:lnTo>
                      <a:lnTo>
                        <a:pt x="508" y="31"/>
                      </a:lnTo>
                      <a:lnTo>
                        <a:pt x="509" y="32"/>
                      </a:lnTo>
                      <a:lnTo>
                        <a:pt x="509" y="36"/>
                      </a:lnTo>
                      <a:lnTo>
                        <a:pt x="509" y="36"/>
                      </a:lnTo>
                      <a:lnTo>
                        <a:pt x="512" y="35"/>
                      </a:lnTo>
                      <a:lnTo>
                        <a:pt x="515" y="35"/>
                      </a:lnTo>
                      <a:lnTo>
                        <a:pt x="518" y="39"/>
                      </a:lnTo>
                      <a:lnTo>
                        <a:pt x="518" y="39"/>
                      </a:lnTo>
                      <a:lnTo>
                        <a:pt x="520" y="38"/>
                      </a:lnTo>
                      <a:lnTo>
                        <a:pt x="520" y="37"/>
                      </a:lnTo>
                      <a:lnTo>
                        <a:pt x="521" y="35"/>
                      </a:lnTo>
                      <a:lnTo>
                        <a:pt x="521" y="32"/>
                      </a:lnTo>
                      <a:lnTo>
                        <a:pt x="523" y="30"/>
                      </a:lnTo>
                      <a:lnTo>
                        <a:pt x="523" y="30"/>
                      </a:lnTo>
                      <a:lnTo>
                        <a:pt x="525" y="31"/>
                      </a:lnTo>
                      <a:lnTo>
                        <a:pt x="526" y="32"/>
                      </a:lnTo>
                      <a:lnTo>
                        <a:pt x="526" y="33"/>
                      </a:lnTo>
                      <a:lnTo>
                        <a:pt x="526" y="34"/>
                      </a:lnTo>
                      <a:lnTo>
                        <a:pt x="523" y="41"/>
                      </a:lnTo>
                      <a:lnTo>
                        <a:pt x="523" y="41"/>
                      </a:lnTo>
                      <a:lnTo>
                        <a:pt x="526" y="41"/>
                      </a:lnTo>
                      <a:lnTo>
                        <a:pt x="528" y="40"/>
                      </a:lnTo>
                      <a:lnTo>
                        <a:pt x="529" y="39"/>
                      </a:lnTo>
                      <a:lnTo>
                        <a:pt x="530" y="37"/>
                      </a:lnTo>
                      <a:lnTo>
                        <a:pt x="531" y="36"/>
                      </a:lnTo>
                      <a:lnTo>
                        <a:pt x="532" y="34"/>
                      </a:lnTo>
                      <a:lnTo>
                        <a:pt x="536" y="34"/>
                      </a:lnTo>
                      <a:lnTo>
                        <a:pt x="539" y="34"/>
                      </a:lnTo>
                      <a:lnTo>
                        <a:pt x="539" y="34"/>
                      </a:lnTo>
                      <a:lnTo>
                        <a:pt x="537" y="41"/>
                      </a:lnTo>
                      <a:lnTo>
                        <a:pt x="537" y="44"/>
                      </a:lnTo>
                      <a:lnTo>
                        <a:pt x="539" y="47"/>
                      </a:lnTo>
                      <a:lnTo>
                        <a:pt x="539" y="47"/>
                      </a:lnTo>
                      <a:lnTo>
                        <a:pt x="543" y="47"/>
                      </a:lnTo>
                      <a:lnTo>
                        <a:pt x="546" y="45"/>
                      </a:lnTo>
                      <a:lnTo>
                        <a:pt x="548" y="43"/>
                      </a:lnTo>
                      <a:lnTo>
                        <a:pt x="549" y="39"/>
                      </a:lnTo>
                      <a:lnTo>
                        <a:pt x="549" y="39"/>
                      </a:lnTo>
                      <a:lnTo>
                        <a:pt x="551" y="39"/>
                      </a:lnTo>
                      <a:lnTo>
                        <a:pt x="551" y="41"/>
                      </a:lnTo>
                      <a:lnTo>
                        <a:pt x="551" y="45"/>
                      </a:lnTo>
                      <a:lnTo>
                        <a:pt x="551" y="45"/>
                      </a:lnTo>
                      <a:lnTo>
                        <a:pt x="553" y="47"/>
                      </a:lnTo>
                      <a:lnTo>
                        <a:pt x="553" y="50"/>
                      </a:lnTo>
                      <a:lnTo>
                        <a:pt x="555" y="57"/>
                      </a:lnTo>
                      <a:lnTo>
                        <a:pt x="555" y="57"/>
                      </a:lnTo>
                      <a:lnTo>
                        <a:pt x="557" y="56"/>
                      </a:lnTo>
                      <a:lnTo>
                        <a:pt x="559" y="53"/>
                      </a:lnTo>
                      <a:lnTo>
                        <a:pt x="561" y="47"/>
                      </a:lnTo>
                      <a:lnTo>
                        <a:pt x="561" y="47"/>
                      </a:lnTo>
                      <a:lnTo>
                        <a:pt x="565" y="48"/>
                      </a:lnTo>
                      <a:lnTo>
                        <a:pt x="569" y="51"/>
                      </a:lnTo>
                      <a:lnTo>
                        <a:pt x="572" y="53"/>
                      </a:lnTo>
                      <a:lnTo>
                        <a:pt x="575" y="57"/>
                      </a:lnTo>
                      <a:lnTo>
                        <a:pt x="575" y="57"/>
                      </a:lnTo>
                      <a:lnTo>
                        <a:pt x="579" y="54"/>
                      </a:lnTo>
                      <a:lnTo>
                        <a:pt x="583" y="52"/>
                      </a:lnTo>
                      <a:lnTo>
                        <a:pt x="588" y="51"/>
                      </a:lnTo>
                      <a:lnTo>
                        <a:pt x="594" y="50"/>
                      </a:lnTo>
                      <a:lnTo>
                        <a:pt x="594" y="50"/>
                      </a:lnTo>
                      <a:lnTo>
                        <a:pt x="597" y="54"/>
                      </a:lnTo>
                      <a:lnTo>
                        <a:pt x="597" y="59"/>
                      </a:lnTo>
                      <a:lnTo>
                        <a:pt x="597" y="59"/>
                      </a:lnTo>
                      <a:lnTo>
                        <a:pt x="601" y="59"/>
                      </a:lnTo>
                      <a:lnTo>
                        <a:pt x="604" y="60"/>
                      </a:lnTo>
                      <a:lnTo>
                        <a:pt x="607" y="62"/>
                      </a:lnTo>
                      <a:lnTo>
                        <a:pt x="610" y="63"/>
                      </a:lnTo>
                      <a:lnTo>
                        <a:pt x="610" y="63"/>
                      </a:lnTo>
                      <a:lnTo>
                        <a:pt x="610" y="70"/>
                      </a:lnTo>
                      <a:lnTo>
                        <a:pt x="611" y="75"/>
                      </a:lnTo>
                      <a:lnTo>
                        <a:pt x="612" y="79"/>
                      </a:lnTo>
                      <a:lnTo>
                        <a:pt x="612" y="85"/>
                      </a:lnTo>
                      <a:lnTo>
                        <a:pt x="612" y="85"/>
                      </a:lnTo>
                      <a:lnTo>
                        <a:pt x="607" y="85"/>
                      </a:lnTo>
                      <a:lnTo>
                        <a:pt x="603" y="85"/>
                      </a:lnTo>
                      <a:lnTo>
                        <a:pt x="600" y="83"/>
                      </a:lnTo>
                      <a:lnTo>
                        <a:pt x="599" y="81"/>
                      </a:lnTo>
                      <a:lnTo>
                        <a:pt x="599" y="79"/>
                      </a:lnTo>
                      <a:lnTo>
                        <a:pt x="599" y="79"/>
                      </a:lnTo>
                      <a:lnTo>
                        <a:pt x="597" y="79"/>
                      </a:lnTo>
                      <a:lnTo>
                        <a:pt x="593" y="79"/>
                      </a:lnTo>
                      <a:lnTo>
                        <a:pt x="590" y="79"/>
                      </a:lnTo>
                      <a:lnTo>
                        <a:pt x="588" y="79"/>
                      </a:lnTo>
                      <a:lnTo>
                        <a:pt x="588" y="79"/>
                      </a:lnTo>
                      <a:lnTo>
                        <a:pt x="585" y="75"/>
                      </a:lnTo>
                      <a:lnTo>
                        <a:pt x="585" y="75"/>
                      </a:lnTo>
                      <a:lnTo>
                        <a:pt x="583" y="75"/>
                      </a:lnTo>
                      <a:lnTo>
                        <a:pt x="581" y="77"/>
                      </a:lnTo>
                      <a:lnTo>
                        <a:pt x="578" y="77"/>
                      </a:lnTo>
                      <a:lnTo>
                        <a:pt x="575" y="77"/>
                      </a:lnTo>
                      <a:lnTo>
                        <a:pt x="575" y="77"/>
                      </a:lnTo>
                      <a:lnTo>
                        <a:pt x="572" y="75"/>
                      </a:lnTo>
                      <a:lnTo>
                        <a:pt x="569" y="73"/>
                      </a:lnTo>
                      <a:lnTo>
                        <a:pt x="564" y="72"/>
                      </a:lnTo>
                      <a:lnTo>
                        <a:pt x="559" y="71"/>
                      </a:lnTo>
                      <a:lnTo>
                        <a:pt x="555" y="70"/>
                      </a:lnTo>
                      <a:lnTo>
                        <a:pt x="555" y="70"/>
                      </a:lnTo>
                      <a:lnTo>
                        <a:pt x="552" y="67"/>
                      </a:lnTo>
                      <a:lnTo>
                        <a:pt x="551" y="65"/>
                      </a:lnTo>
                      <a:lnTo>
                        <a:pt x="549" y="65"/>
                      </a:lnTo>
                      <a:lnTo>
                        <a:pt x="549" y="65"/>
                      </a:lnTo>
                      <a:lnTo>
                        <a:pt x="549" y="67"/>
                      </a:lnTo>
                      <a:lnTo>
                        <a:pt x="549" y="67"/>
                      </a:lnTo>
                      <a:lnTo>
                        <a:pt x="546" y="66"/>
                      </a:lnTo>
                      <a:lnTo>
                        <a:pt x="542" y="63"/>
                      </a:lnTo>
                      <a:lnTo>
                        <a:pt x="537" y="60"/>
                      </a:lnTo>
                      <a:lnTo>
                        <a:pt x="534" y="57"/>
                      </a:lnTo>
                      <a:lnTo>
                        <a:pt x="534" y="57"/>
                      </a:lnTo>
                      <a:lnTo>
                        <a:pt x="519" y="57"/>
                      </a:lnTo>
                      <a:lnTo>
                        <a:pt x="512" y="56"/>
                      </a:lnTo>
                      <a:lnTo>
                        <a:pt x="505" y="55"/>
                      </a:lnTo>
                      <a:lnTo>
                        <a:pt x="505" y="55"/>
                      </a:lnTo>
                      <a:lnTo>
                        <a:pt x="504" y="53"/>
                      </a:lnTo>
                      <a:lnTo>
                        <a:pt x="504" y="53"/>
                      </a:lnTo>
                      <a:lnTo>
                        <a:pt x="503" y="52"/>
                      </a:lnTo>
                      <a:lnTo>
                        <a:pt x="503" y="52"/>
                      </a:lnTo>
                      <a:lnTo>
                        <a:pt x="498" y="52"/>
                      </a:lnTo>
                      <a:lnTo>
                        <a:pt x="496" y="51"/>
                      </a:lnTo>
                      <a:lnTo>
                        <a:pt x="496" y="47"/>
                      </a:lnTo>
                      <a:lnTo>
                        <a:pt x="496" y="47"/>
                      </a:lnTo>
                      <a:lnTo>
                        <a:pt x="493" y="48"/>
                      </a:lnTo>
                      <a:lnTo>
                        <a:pt x="489" y="50"/>
                      </a:lnTo>
                      <a:lnTo>
                        <a:pt x="488" y="50"/>
                      </a:lnTo>
                      <a:lnTo>
                        <a:pt x="487" y="50"/>
                      </a:lnTo>
                      <a:lnTo>
                        <a:pt x="487" y="48"/>
                      </a:lnTo>
                      <a:lnTo>
                        <a:pt x="487" y="45"/>
                      </a:lnTo>
                      <a:lnTo>
                        <a:pt x="487" y="45"/>
                      </a:lnTo>
                      <a:lnTo>
                        <a:pt x="483" y="45"/>
                      </a:lnTo>
                      <a:lnTo>
                        <a:pt x="480" y="46"/>
                      </a:lnTo>
                      <a:lnTo>
                        <a:pt x="477" y="46"/>
                      </a:lnTo>
                      <a:lnTo>
                        <a:pt x="474" y="45"/>
                      </a:lnTo>
                      <a:lnTo>
                        <a:pt x="474" y="45"/>
                      </a:lnTo>
                      <a:lnTo>
                        <a:pt x="472" y="44"/>
                      </a:lnTo>
                      <a:lnTo>
                        <a:pt x="472" y="43"/>
                      </a:lnTo>
                      <a:lnTo>
                        <a:pt x="472" y="43"/>
                      </a:lnTo>
                      <a:lnTo>
                        <a:pt x="469" y="43"/>
                      </a:lnTo>
                      <a:lnTo>
                        <a:pt x="468" y="44"/>
                      </a:lnTo>
                      <a:lnTo>
                        <a:pt x="466" y="45"/>
                      </a:lnTo>
                      <a:lnTo>
                        <a:pt x="466" y="45"/>
                      </a:lnTo>
                      <a:lnTo>
                        <a:pt x="461" y="43"/>
                      </a:lnTo>
                      <a:lnTo>
                        <a:pt x="456" y="41"/>
                      </a:lnTo>
                      <a:lnTo>
                        <a:pt x="456" y="41"/>
                      </a:lnTo>
                      <a:lnTo>
                        <a:pt x="452" y="39"/>
                      </a:lnTo>
                      <a:lnTo>
                        <a:pt x="445" y="37"/>
                      </a:lnTo>
                      <a:lnTo>
                        <a:pt x="440" y="37"/>
                      </a:lnTo>
                      <a:lnTo>
                        <a:pt x="433" y="39"/>
                      </a:lnTo>
                      <a:lnTo>
                        <a:pt x="433" y="39"/>
                      </a:lnTo>
                      <a:lnTo>
                        <a:pt x="433" y="37"/>
                      </a:lnTo>
                      <a:lnTo>
                        <a:pt x="431" y="36"/>
                      </a:lnTo>
                      <a:lnTo>
                        <a:pt x="428" y="35"/>
                      </a:lnTo>
                      <a:lnTo>
                        <a:pt x="424" y="36"/>
                      </a:lnTo>
                      <a:lnTo>
                        <a:pt x="420" y="36"/>
                      </a:lnTo>
                      <a:lnTo>
                        <a:pt x="420" y="36"/>
                      </a:lnTo>
                      <a:lnTo>
                        <a:pt x="419" y="36"/>
                      </a:lnTo>
                      <a:lnTo>
                        <a:pt x="418" y="34"/>
                      </a:lnTo>
                      <a:lnTo>
                        <a:pt x="418" y="34"/>
                      </a:lnTo>
                      <a:lnTo>
                        <a:pt x="408" y="32"/>
                      </a:lnTo>
                      <a:lnTo>
                        <a:pt x="408" y="32"/>
                      </a:lnTo>
                      <a:lnTo>
                        <a:pt x="403" y="32"/>
                      </a:lnTo>
                      <a:lnTo>
                        <a:pt x="398" y="33"/>
                      </a:lnTo>
                      <a:lnTo>
                        <a:pt x="393" y="33"/>
                      </a:lnTo>
                      <a:lnTo>
                        <a:pt x="391" y="32"/>
                      </a:lnTo>
                      <a:lnTo>
                        <a:pt x="388" y="30"/>
                      </a:lnTo>
                      <a:lnTo>
                        <a:pt x="388" y="30"/>
                      </a:lnTo>
                      <a:lnTo>
                        <a:pt x="380" y="32"/>
                      </a:lnTo>
                      <a:lnTo>
                        <a:pt x="376" y="32"/>
                      </a:lnTo>
                      <a:lnTo>
                        <a:pt x="371" y="32"/>
                      </a:lnTo>
                      <a:lnTo>
                        <a:pt x="371" y="32"/>
                      </a:lnTo>
                      <a:lnTo>
                        <a:pt x="371" y="31"/>
                      </a:lnTo>
                      <a:lnTo>
                        <a:pt x="370" y="30"/>
                      </a:lnTo>
                      <a:lnTo>
                        <a:pt x="366" y="30"/>
                      </a:lnTo>
                      <a:lnTo>
                        <a:pt x="364" y="30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3" y="25"/>
                      </a:lnTo>
                      <a:lnTo>
                        <a:pt x="363" y="25"/>
                      </a:lnTo>
                      <a:lnTo>
                        <a:pt x="360" y="29"/>
                      </a:lnTo>
                      <a:lnTo>
                        <a:pt x="356" y="30"/>
                      </a:lnTo>
                      <a:lnTo>
                        <a:pt x="350" y="30"/>
                      </a:lnTo>
                      <a:lnTo>
                        <a:pt x="343" y="30"/>
                      </a:lnTo>
                      <a:lnTo>
                        <a:pt x="329" y="29"/>
                      </a:lnTo>
                      <a:lnTo>
                        <a:pt x="321" y="29"/>
                      </a:lnTo>
                      <a:lnTo>
                        <a:pt x="314" y="30"/>
                      </a:lnTo>
                      <a:lnTo>
                        <a:pt x="314" y="30"/>
                      </a:lnTo>
                      <a:lnTo>
                        <a:pt x="311" y="31"/>
                      </a:lnTo>
                      <a:lnTo>
                        <a:pt x="305" y="30"/>
                      </a:lnTo>
                      <a:lnTo>
                        <a:pt x="305" y="30"/>
                      </a:lnTo>
                      <a:lnTo>
                        <a:pt x="299" y="30"/>
                      </a:lnTo>
                      <a:lnTo>
                        <a:pt x="299" y="30"/>
                      </a:lnTo>
                      <a:lnTo>
                        <a:pt x="295" y="31"/>
                      </a:lnTo>
                      <a:lnTo>
                        <a:pt x="291" y="32"/>
                      </a:lnTo>
                      <a:lnTo>
                        <a:pt x="285" y="33"/>
                      </a:lnTo>
                      <a:lnTo>
                        <a:pt x="278" y="32"/>
                      </a:lnTo>
                      <a:lnTo>
                        <a:pt x="278" y="32"/>
                      </a:lnTo>
                      <a:lnTo>
                        <a:pt x="274" y="31"/>
                      </a:lnTo>
                      <a:lnTo>
                        <a:pt x="265" y="32"/>
                      </a:lnTo>
                      <a:lnTo>
                        <a:pt x="265" y="32"/>
                      </a:lnTo>
                      <a:lnTo>
                        <a:pt x="260" y="34"/>
                      </a:lnTo>
                      <a:lnTo>
                        <a:pt x="256" y="35"/>
                      </a:lnTo>
                      <a:lnTo>
                        <a:pt x="255" y="35"/>
                      </a:lnTo>
                      <a:lnTo>
                        <a:pt x="254" y="34"/>
                      </a:lnTo>
                      <a:lnTo>
                        <a:pt x="254" y="34"/>
                      </a:lnTo>
                      <a:lnTo>
                        <a:pt x="253" y="33"/>
                      </a:lnTo>
                      <a:lnTo>
                        <a:pt x="252" y="33"/>
                      </a:lnTo>
                      <a:lnTo>
                        <a:pt x="250" y="34"/>
                      </a:lnTo>
                      <a:lnTo>
                        <a:pt x="250" y="34"/>
                      </a:lnTo>
                      <a:lnTo>
                        <a:pt x="238" y="35"/>
                      </a:lnTo>
                      <a:lnTo>
                        <a:pt x="228" y="35"/>
                      </a:lnTo>
                      <a:lnTo>
                        <a:pt x="217" y="36"/>
                      </a:lnTo>
                      <a:lnTo>
                        <a:pt x="212" y="37"/>
                      </a:lnTo>
                      <a:lnTo>
                        <a:pt x="207" y="39"/>
                      </a:lnTo>
                      <a:lnTo>
                        <a:pt x="207" y="39"/>
                      </a:lnTo>
                      <a:lnTo>
                        <a:pt x="207" y="34"/>
                      </a:lnTo>
                      <a:lnTo>
                        <a:pt x="207" y="34"/>
                      </a:lnTo>
                      <a:lnTo>
                        <a:pt x="205" y="35"/>
                      </a:lnTo>
                      <a:lnTo>
                        <a:pt x="202" y="35"/>
                      </a:lnTo>
                      <a:lnTo>
                        <a:pt x="199" y="36"/>
                      </a:lnTo>
                      <a:lnTo>
                        <a:pt x="198" y="36"/>
                      </a:lnTo>
                      <a:lnTo>
                        <a:pt x="198" y="36"/>
                      </a:lnTo>
                      <a:lnTo>
                        <a:pt x="196" y="38"/>
                      </a:lnTo>
                      <a:lnTo>
                        <a:pt x="194" y="38"/>
                      </a:lnTo>
                      <a:lnTo>
                        <a:pt x="189" y="39"/>
                      </a:lnTo>
                      <a:lnTo>
                        <a:pt x="189" y="39"/>
                      </a:lnTo>
                      <a:lnTo>
                        <a:pt x="189" y="40"/>
                      </a:lnTo>
                      <a:lnTo>
                        <a:pt x="188" y="41"/>
                      </a:lnTo>
                      <a:lnTo>
                        <a:pt x="187" y="41"/>
                      </a:lnTo>
                      <a:lnTo>
                        <a:pt x="187" y="41"/>
                      </a:lnTo>
                      <a:lnTo>
                        <a:pt x="185" y="40"/>
                      </a:lnTo>
                      <a:lnTo>
                        <a:pt x="182" y="41"/>
                      </a:lnTo>
                      <a:lnTo>
                        <a:pt x="182" y="41"/>
                      </a:lnTo>
                      <a:lnTo>
                        <a:pt x="179" y="42"/>
                      </a:lnTo>
                      <a:lnTo>
                        <a:pt x="177" y="43"/>
                      </a:lnTo>
                      <a:lnTo>
                        <a:pt x="175" y="43"/>
                      </a:lnTo>
                      <a:lnTo>
                        <a:pt x="175" y="43"/>
                      </a:lnTo>
                      <a:lnTo>
                        <a:pt x="174" y="42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1" y="42"/>
                      </a:lnTo>
                      <a:lnTo>
                        <a:pt x="169" y="43"/>
                      </a:lnTo>
                      <a:lnTo>
                        <a:pt x="165" y="45"/>
                      </a:lnTo>
                      <a:lnTo>
                        <a:pt x="165" y="45"/>
                      </a:lnTo>
                      <a:lnTo>
                        <a:pt x="160" y="45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4" y="46"/>
                      </a:lnTo>
                      <a:lnTo>
                        <a:pt x="151" y="47"/>
                      </a:lnTo>
                      <a:lnTo>
                        <a:pt x="151" y="47"/>
                      </a:lnTo>
                      <a:lnTo>
                        <a:pt x="148" y="47"/>
                      </a:lnTo>
                      <a:lnTo>
                        <a:pt x="146" y="46"/>
                      </a:lnTo>
                      <a:lnTo>
                        <a:pt x="143" y="46"/>
                      </a:lnTo>
                      <a:lnTo>
                        <a:pt x="139" y="47"/>
                      </a:lnTo>
                      <a:lnTo>
                        <a:pt x="139" y="47"/>
                      </a:lnTo>
                      <a:lnTo>
                        <a:pt x="135" y="50"/>
                      </a:lnTo>
                      <a:lnTo>
                        <a:pt x="130" y="52"/>
                      </a:lnTo>
                      <a:lnTo>
                        <a:pt x="119" y="55"/>
                      </a:lnTo>
                      <a:lnTo>
                        <a:pt x="119" y="55"/>
                      </a:lnTo>
                      <a:lnTo>
                        <a:pt x="110" y="57"/>
                      </a:lnTo>
                      <a:lnTo>
                        <a:pt x="110" y="57"/>
                      </a:lnTo>
                      <a:lnTo>
                        <a:pt x="108" y="58"/>
                      </a:lnTo>
                      <a:lnTo>
                        <a:pt x="105" y="59"/>
                      </a:lnTo>
                      <a:lnTo>
                        <a:pt x="100" y="60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62"/>
                      </a:lnTo>
                      <a:lnTo>
                        <a:pt x="90" y="63"/>
                      </a:lnTo>
                      <a:lnTo>
                        <a:pt x="90" y="63"/>
                      </a:lnTo>
                      <a:lnTo>
                        <a:pt x="83" y="65"/>
                      </a:lnTo>
                      <a:lnTo>
                        <a:pt x="77" y="67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67" y="70"/>
                      </a:lnTo>
                      <a:lnTo>
                        <a:pt x="58" y="70"/>
                      </a:lnTo>
                      <a:lnTo>
                        <a:pt x="58" y="70"/>
                      </a:lnTo>
                      <a:lnTo>
                        <a:pt x="46" y="77"/>
                      </a:lnTo>
                      <a:lnTo>
                        <a:pt x="32" y="82"/>
                      </a:lnTo>
                      <a:lnTo>
                        <a:pt x="17" y="85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82"/>
                      </a:lnTo>
                      <a:lnTo>
                        <a:pt x="0" y="78"/>
                      </a:lnTo>
                      <a:lnTo>
                        <a:pt x="0" y="75"/>
                      </a:lnTo>
                      <a:lnTo>
                        <a:pt x="0" y="74"/>
                      </a:lnTo>
                      <a:lnTo>
                        <a:pt x="1" y="73"/>
                      </a:lnTo>
                      <a:lnTo>
                        <a:pt x="1" y="73"/>
                      </a:lnTo>
                      <a:lnTo>
                        <a:pt x="3" y="71"/>
                      </a:lnTo>
                      <a:lnTo>
                        <a:pt x="4" y="71"/>
                      </a:lnTo>
                      <a:lnTo>
                        <a:pt x="7" y="73"/>
                      </a:lnTo>
                      <a:lnTo>
                        <a:pt x="7" y="73"/>
                      </a:lnTo>
                      <a:lnTo>
                        <a:pt x="9" y="73"/>
                      </a:lnTo>
                      <a:lnTo>
                        <a:pt x="9" y="72"/>
                      </a:lnTo>
                      <a:lnTo>
                        <a:pt x="10" y="70"/>
                      </a:lnTo>
                      <a:lnTo>
                        <a:pt x="11" y="67"/>
                      </a:lnTo>
                      <a:lnTo>
                        <a:pt x="12" y="65"/>
                      </a:lnTo>
                      <a:lnTo>
                        <a:pt x="12" y="65"/>
                      </a:lnTo>
                      <a:lnTo>
                        <a:pt x="13" y="64"/>
                      </a:lnTo>
                      <a:lnTo>
                        <a:pt x="12" y="63"/>
                      </a:lnTo>
                      <a:lnTo>
                        <a:pt x="11" y="63"/>
                      </a:lnTo>
                      <a:lnTo>
                        <a:pt x="12" y="61"/>
                      </a:lnTo>
                      <a:lnTo>
                        <a:pt x="12" y="61"/>
                      </a:lnTo>
                      <a:lnTo>
                        <a:pt x="14" y="61"/>
                      </a:lnTo>
                      <a:lnTo>
                        <a:pt x="16" y="60"/>
                      </a:lnTo>
                      <a:lnTo>
                        <a:pt x="16" y="59"/>
                      </a:lnTo>
                      <a:lnTo>
                        <a:pt x="16" y="59"/>
                      </a:lnTo>
                      <a:lnTo>
                        <a:pt x="17" y="60"/>
                      </a:lnTo>
                      <a:lnTo>
                        <a:pt x="18" y="61"/>
                      </a:lnTo>
                      <a:lnTo>
                        <a:pt x="20" y="62"/>
                      </a:lnTo>
                      <a:lnTo>
                        <a:pt x="21" y="63"/>
                      </a:lnTo>
                      <a:lnTo>
                        <a:pt x="21" y="63"/>
                      </a:lnTo>
                      <a:lnTo>
                        <a:pt x="20" y="64"/>
                      </a:lnTo>
                      <a:lnTo>
                        <a:pt x="18" y="65"/>
                      </a:lnTo>
                      <a:lnTo>
                        <a:pt x="17" y="66"/>
                      </a:lnTo>
                      <a:lnTo>
                        <a:pt x="16" y="67"/>
                      </a:lnTo>
                      <a:lnTo>
                        <a:pt x="16" y="67"/>
                      </a:lnTo>
                      <a:lnTo>
                        <a:pt x="17" y="70"/>
                      </a:ln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3" y="68"/>
                      </a:lnTo>
                      <a:lnTo>
                        <a:pt x="24" y="68"/>
                      </a:lnTo>
                      <a:lnTo>
                        <a:pt x="25" y="70"/>
                      </a:lnTo>
                      <a:lnTo>
                        <a:pt x="25" y="70"/>
                      </a:lnTo>
                      <a:lnTo>
                        <a:pt x="26" y="70"/>
                      </a:lnTo>
                      <a:lnTo>
                        <a:pt x="27" y="67"/>
                      </a:lnTo>
                      <a:lnTo>
                        <a:pt x="27" y="63"/>
                      </a:lnTo>
                      <a:lnTo>
                        <a:pt x="27" y="58"/>
                      </a:lnTo>
                      <a:lnTo>
                        <a:pt x="27" y="56"/>
                      </a:lnTo>
                      <a:lnTo>
                        <a:pt x="28" y="55"/>
                      </a:lnTo>
                      <a:lnTo>
                        <a:pt x="28" y="55"/>
                      </a:lnTo>
                      <a:lnTo>
                        <a:pt x="31" y="55"/>
                      </a:lnTo>
                      <a:lnTo>
                        <a:pt x="33" y="56"/>
                      </a:lnTo>
                      <a:lnTo>
                        <a:pt x="34" y="59"/>
                      </a:lnTo>
                      <a:lnTo>
                        <a:pt x="34" y="63"/>
                      </a:lnTo>
                      <a:lnTo>
                        <a:pt x="34" y="63"/>
                      </a:lnTo>
                      <a:lnTo>
                        <a:pt x="43" y="63"/>
                      </a:lnTo>
                      <a:lnTo>
                        <a:pt x="43" y="63"/>
                      </a:lnTo>
                      <a:lnTo>
                        <a:pt x="46" y="60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49" y="58"/>
                      </a:lnTo>
                      <a:lnTo>
                        <a:pt x="51" y="58"/>
                      </a:lnTo>
                      <a:lnTo>
                        <a:pt x="53" y="58"/>
                      </a:lnTo>
                      <a:lnTo>
                        <a:pt x="55" y="58"/>
                      </a:lnTo>
                      <a:lnTo>
                        <a:pt x="57" y="55"/>
                      </a:lnTo>
                      <a:lnTo>
                        <a:pt x="58" y="50"/>
                      </a:lnTo>
                      <a:lnTo>
                        <a:pt x="58" y="50"/>
                      </a:lnTo>
                      <a:lnTo>
                        <a:pt x="61" y="50"/>
                      </a:lnTo>
                      <a:lnTo>
                        <a:pt x="63" y="51"/>
                      </a:lnTo>
                      <a:lnTo>
                        <a:pt x="64" y="52"/>
                      </a:lnTo>
                      <a:lnTo>
                        <a:pt x="66" y="52"/>
                      </a:lnTo>
                      <a:lnTo>
                        <a:pt x="66" y="52"/>
                      </a:lnTo>
                      <a:lnTo>
                        <a:pt x="67" y="52"/>
                      </a:lnTo>
                      <a:lnTo>
                        <a:pt x="69" y="51"/>
                      </a:lnTo>
                      <a:lnTo>
                        <a:pt x="71" y="47"/>
                      </a:lnTo>
                      <a:lnTo>
                        <a:pt x="73" y="46"/>
                      </a:lnTo>
                      <a:lnTo>
                        <a:pt x="75" y="46"/>
                      </a:lnTo>
                      <a:lnTo>
                        <a:pt x="76" y="47"/>
                      </a:lnTo>
                      <a:lnTo>
                        <a:pt x="76" y="47"/>
                      </a:lnTo>
                      <a:lnTo>
                        <a:pt x="78" y="44"/>
                      </a:lnTo>
                      <a:lnTo>
                        <a:pt x="80" y="41"/>
                      </a:lnTo>
                      <a:lnTo>
                        <a:pt x="83" y="38"/>
                      </a:lnTo>
                      <a:lnTo>
                        <a:pt x="84" y="34"/>
                      </a:lnTo>
                      <a:lnTo>
                        <a:pt x="84" y="34"/>
                      </a:lnTo>
                      <a:close/>
                      <a:moveTo>
                        <a:pt x="68" y="57"/>
                      </a:moveTo>
                      <a:lnTo>
                        <a:pt x="68" y="57"/>
                      </a:lnTo>
                      <a:lnTo>
                        <a:pt x="72" y="57"/>
                      </a:lnTo>
                      <a:lnTo>
                        <a:pt x="72" y="57"/>
                      </a:lnTo>
                      <a:lnTo>
                        <a:pt x="72" y="52"/>
                      </a:lnTo>
                      <a:lnTo>
                        <a:pt x="72" y="52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68" y="57"/>
                      </a:lnTo>
                      <a:lnTo>
                        <a:pt x="68" y="57"/>
                      </a:lnTo>
                      <a:close/>
                      <a:moveTo>
                        <a:pt x="64" y="63"/>
                      </a:moveTo>
                      <a:lnTo>
                        <a:pt x="64" y="63"/>
                      </a:lnTo>
                      <a:lnTo>
                        <a:pt x="65" y="59"/>
                      </a:lnTo>
                      <a:lnTo>
                        <a:pt x="66" y="57"/>
                      </a:lnTo>
                      <a:lnTo>
                        <a:pt x="66" y="55"/>
                      </a:lnTo>
                      <a:lnTo>
                        <a:pt x="66" y="55"/>
                      </a:lnTo>
                      <a:lnTo>
                        <a:pt x="63" y="54"/>
                      </a:lnTo>
                      <a:lnTo>
                        <a:pt x="62" y="55"/>
                      </a:lnTo>
                      <a:lnTo>
                        <a:pt x="59" y="56"/>
                      </a:lnTo>
                      <a:lnTo>
                        <a:pt x="59" y="58"/>
                      </a:lnTo>
                      <a:lnTo>
                        <a:pt x="59" y="60"/>
                      </a:lnTo>
                      <a:lnTo>
                        <a:pt x="59" y="61"/>
                      </a:lnTo>
                      <a:lnTo>
                        <a:pt x="62" y="63"/>
                      </a:lnTo>
                      <a:lnTo>
                        <a:pt x="64" y="63"/>
                      </a:lnTo>
                      <a:lnTo>
                        <a:pt x="64" y="6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89" name="Freeform 27"/>
                <p:cNvSpPr>
                  <a:spLocks noEditPoints="1"/>
                </p:cNvSpPr>
                <p:nvPr/>
              </p:nvSpPr>
              <p:spPr bwMode="auto">
                <a:xfrm>
                  <a:off x="2703513" y="1966913"/>
                  <a:ext cx="862012" cy="1081088"/>
                </a:xfrm>
                <a:custGeom>
                  <a:avLst/>
                  <a:gdLst>
                    <a:gd name="T0" fmla="*/ 374 w 543"/>
                    <a:gd name="T1" fmla="*/ 285 h 681"/>
                    <a:gd name="T2" fmla="*/ 360 w 543"/>
                    <a:gd name="T3" fmla="*/ 262 h 681"/>
                    <a:gd name="T4" fmla="*/ 347 w 543"/>
                    <a:gd name="T5" fmla="*/ 252 h 681"/>
                    <a:gd name="T6" fmla="*/ 319 w 543"/>
                    <a:gd name="T7" fmla="*/ 224 h 681"/>
                    <a:gd name="T8" fmla="*/ 296 w 543"/>
                    <a:gd name="T9" fmla="*/ 208 h 681"/>
                    <a:gd name="T10" fmla="*/ 279 w 543"/>
                    <a:gd name="T11" fmla="*/ 192 h 681"/>
                    <a:gd name="T12" fmla="*/ 253 w 543"/>
                    <a:gd name="T13" fmla="*/ 162 h 681"/>
                    <a:gd name="T14" fmla="*/ 212 w 543"/>
                    <a:gd name="T15" fmla="*/ 127 h 681"/>
                    <a:gd name="T16" fmla="*/ 167 w 543"/>
                    <a:gd name="T17" fmla="*/ 95 h 681"/>
                    <a:gd name="T18" fmla="*/ 133 w 543"/>
                    <a:gd name="T19" fmla="*/ 73 h 681"/>
                    <a:gd name="T20" fmla="*/ 129 w 543"/>
                    <a:gd name="T21" fmla="*/ 77 h 681"/>
                    <a:gd name="T22" fmla="*/ 105 w 543"/>
                    <a:gd name="T23" fmla="*/ 61 h 681"/>
                    <a:gd name="T24" fmla="*/ 91 w 543"/>
                    <a:gd name="T25" fmla="*/ 52 h 681"/>
                    <a:gd name="T26" fmla="*/ 44 w 543"/>
                    <a:gd name="T27" fmla="*/ 36 h 681"/>
                    <a:gd name="T28" fmla="*/ 4 w 543"/>
                    <a:gd name="T29" fmla="*/ 9 h 681"/>
                    <a:gd name="T30" fmla="*/ 27 w 543"/>
                    <a:gd name="T31" fmla="*/ 4 h 681"/>
                    <a:gd name="T32" fmla="*/ 40 w 543"/>
                    <a:gd name="T33" fmla="*/ 17 h 681"/>
                    <a:gd name="T34" fmla="*/ 95 w 543"/>
                    <a:gd name="T35" fmla="*/ 24 h 681"/>
                    <a:gd name="T36" fmla="*/ 110 w 543"/>
                    <a:gd name="T37" fmla="*/ 39 h 681"/>
                    <a:gd name="T38" fmla="*/ 133 w 543"/>
                    <a:gd name="T39" fmla="*/ 57 h 681"/>
                    <a:gd name="T40" fmla="*/ 152 w 543"/>
                    <a:gd name="T41" fmla="*/ 73 h 681"/>
                    <a:gd name="T42" fmla="*/ 178 w 543"/>
                    <a:gd name="T43" fmla="*/ 73 h 681"/>
                    <a:gd name="T44" fmla="*/ 193 w 543"/>
                    <a:gd name="T45" fmla="*/ 98 h 681"/>
                    <a:gd name="T46" fmla="*/ 222 w 543"/>
                    <a:gd name="T47" fmla="*/ 100 h 681"/>
                    <a:gd name="T48" fmla="*/ 238 w 543"/>
                    <a:gd name="T49" fmla="*/ 123 h 681"/>
                    <a:gd name="T50" fmla="*/ 259 w 543"/>
                    <a:gd name="T51" fmla="*/ 143 h 681"/>
                    <a:gd name="T52" fmla="*/ 285 w 543"/>
                    <a:gd name="T53" fmla="*/ 160 h 681"/>
                    <a:gd name="T54" fmla="*/ 316 w 543"/>
                    <a:gd name="T55" fmla="*/ 188 h 681"/>
                    <a:gd name="T56" fmla="*/ 351 w 543"/>
                    <a:gd name="T57" fmla="*/ 232 h 681"/>
                    <a:gd name="T58" fmla="*/ 367 w 543"/>
                    <a:gd name="T59" fmla="*/ 248 h 681"/>
                    <a:gd name="T60" fmla="*/ 387 w 543"/>
                    <a:gd name="T61" fmla="*/ 263 h 681"/>
                    <a:gd name="T62" fmla="*/ 396 w 543"/>
                    <a:gd name="T63" fmla="*/ 291 h 681"/>
                    <a:gd name="T64" fmla="*/ 416 w 543"/>
                    <a:gd name="T65" fmla="*/ 318 h 681"/>
                    <a:gd name="T66" fmla="*/ 432 w 543"/>
                    <a:gd name="T67" fmla="*/ 331 h 681"/>
                    <a:gd name="T68" fmla="*/ 441 w 543"/>
                    <a:gd name="T69" fmla="*/ 361 h 681"/>
                    <a:gd name="T70" fmla="*/ 447 w 543"/>
                    <a:gd name="T71" fmla="*/ 370 h 681"/>
                    <a:gd name="T72" fmla="*/ 459 w 543"/>
                    <a:gd name="T73" fmla="*/ 395 h 681"/>
                    <a:gd name="T74" fmla="*/ 463 w 543"/>
                    <a:gd name="T75" fmla="*/ 414 h 681"/>
                    <a:gd name="T76" fmla="*/ 477 w 543"/>
                    <a:gd name="T77" fmla="*/ 437 h 681"/>
                    <a:gd name="T78" fmla="*/ 496 w 543"/>
                    <a:gd name="T79" fmla="*/ 468 h 681"/>
                    <a:gd name="T80" fmla="*/ 509 w 543"/>
                    <a:gd name="T81" fmla="*/ 513 h 681"/>
                    <a:gd name="T82" fmla="*/ 509 w 543"/>
                    <a:gd name="T83" fmla="*/ 531 h 681"/>
                    <a:gd name="T84" fmla="*/ 517 w 543"/>
                    <a:gd name="T85" fmla="*/ 568 h 681"/>
                    <a:gd name="T86" fmla="*/ 515 w 543"/>
                    <a:gd name="T87" fmla="*/ 582 h 681"/>
                    <a:gd name="T88" fmla="*/ 529 w 543"/>
                    <a:gd name="T89" fmla="*/ 603 h 681"/>
                    <a:gd name="T90" fmla="*/ 535 w 543"/>
                    <a:gd name="T91" fmla="*/ 630 h 681"/>
                    <a:gd name="T92" fmla="*/ 542 w 543"/>
                    <a:gd name="T93" fmla="*/ 650 h 681"/>
                    <a:gd name="T94" fmla="*/ 535 w 543"/>
                    <a:gd name="T95" fmla="*/ 681 h 681"/>
                    <a:gd name="T96" fmla="*/ 520 w 543"/>
                    <a:gd name="T97" fmla="*/ 645 h 681"/>
                    <a:gd name="T98" fmla="*/ 509 w 543"/>
                    <a:gd name="T99" fmla="*/ 618 h 681"/>
                    <a:gd name="T100" fmla="*/ 501 w 543"/>
                    <a:gd name="T101" fmla="*/ 589 h 681"/>
                    <a:gd name="T102" fmla="*/ 497 w 543"/>
                    <a:gd name="T103" fmla="*/ 552 h 681"/>
                    <a:gd name="T104" fmla="*/ 479 w 543"/>
                    <a:gd name="T105" fmla="*/ 501 h 681"/>
                    <a:gd name="T106" fmla="*/ 479 w 543"/>
                    <a:gd name="T107" fmla="*/ 484 h 681"/>
                    <a:gd name="T108" fmla="*/ 459 w 543"/>
                    <a:gd name="T109" fmla="*/ 452 h 681"/>
                    <a:gd name="T110" fmla="*/ 441 w 543"/>
                    <a:gd name="T111" fmla="*/ 410 h 681"/>
                    <a:gd name="T112" fmla="*/ 430 w 543"/>
                    <a:gd name="T113" fmla="*/ 383 h 681"/>
                    <a:gd name="T114" fmla="*/ 418 w 543"/>
                    <a:gd name="T115" fmla="*/ 351 h 681"/>
                    <a:gd name="T116" fmla="*/ 406 w 543"/>
                    <a:gd name="T117" fmla="*/ 336 h 681"/>
                    <a:gd name="T118" fmla="*/ 388 w 543"/>
                    <a:gd name="T119" fmla="*/ 306 h 681"/>
                    <a:gd name="T120" fmla="*/ 517 w 543"/>
                    <a:gd name="T121" fmla="*/ 616 h 681"/>
                    <a:gd name="T122" fmla="*/ 513 w 543"/>
                    <a:gd name="T123" fmla="*/ 598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43" h="681">
                      <a:moveTo>
                        <a:pt x="387" y="300"/>
                      </a:moveTo>
                      <a:lnTo>
                        <a:pt x="387" y="300"/>
                      </a:lnTo>
                      <a:lnTo>
                        <a:pt x="389" y="298"/>
                      </a:lnTo>
                      <a:lnTo>
                        <a:pt x="392" y="297"/>
                      </a:lnTo>
                      <a:lnTo>
                        <a:pt x="392" y="297"/>
                      </a:lnTo>
                      <a:lnTo>
                        <a:pt x="391" y="295"/>
                      </a:lnTo>
                      <a:lnTo>
                        <a:pt x="390" y="293"/>
                      </a:lnTo>
                      <a:lnTo>
                        <a:pt x="389" y="292"/>
                      </a:lnTo>
                      <a:lnTo>
                        <a:pt x="387" y="291"/>
                      </a:lnTo>
                      <a:lnTo>
                        <a:pt x="381" y="291"/>
                      </a:lnTo>
                      <a:lnTo>
                        <a:pt x="376" y="291"/>
                      </a:lnTo>
                      <a:lnTo>
                        <a:pt x="376" y="291"/>
                      </a:lnTo>
                      <a:lnTo>
                        <a:pt x="374" y="289"/>
                      </a:lnTo>
                      <a:lnTo>
                        <a:pt x="374" y="287"/>
                      </a:lnTo>
                      <a:lnTo>
                        <a:pt x="374" y="285"/>
                      </a:lnTo>
                      <a:lnTo>
                        <a:pt x="376" y="282"/>
                      </a:lnTo>
                      <a:lnTo>
                        <a:pt x="376" y="282"/>
                      </a:lnTo>
                      <a:lnTo>
                        <a:pt x="372" y="283"/>
                      </a:lnTo>
                      <a:lnTo>
                        <a:pt x="370" y="281"/>
                      </a:lnTo>
                      <a:lnTo>
                        <a:pt x="367" y="275"/>
                      </a:lnTo>
                      <a:lnTo>
                        <a:pt x="367" y="275"/>
                      </a:lnTo>
                      <a:lnTo>
                        <a:pt x="365" y="273"/>
                      </a:lnTo>
                      <a:lnTo>
                        <a:pt x="361" y="271"/>
                      </a:lnTo>
                      <a:lnTo>
                        <a:pt x="358" y="270"/>
                      </a:lnTo>
                      <a:lnTo>
                        <a:pt x="356" y="269"/>
                      </a:lnTo>
                      <a:lnTo>
                        <a:pt x="356" y="269"/>
                      </a:lnTo>
                      <a:lnTo>
                        <a:pt x="356" y="266"/>
                      </a:lnTo>
                      <a:lnTo>
                        <a:pt x="357" y="264"/>
                      </a:lnTo>
                      <a:lnTo>
                        <a:pt x="358" y="263"/>
                      </a:lnTo>
                      <a:lnTo>
                        <a:pt x="360" y="262"/>
                      </a:lnTo>
                      <a:lnTo>
                        <a:pt x="360" y="262"/>
                      </a:lnTo>
                      <a:lnTo>
                        <a:pt x="358" y="260"/>
                      </a:lnTo>
                      <a:lnTo>
                        <a:pt x="357" y="259"/>
                      </a:lnTo>
                      <a:lnTo>
                        <a:pt x="354" y="259"/>
                      </a:lnTo>
                      <a:lnTo>
                        <a:pt x="352" y="259"/>
                      </a:lnTo>
                      <a:lnTo>
                        <a:pt x="349" y="257"/>
                      </a:lnTo>
                      <a:lnTo>
                        <a:pt x="349" y="257"/>
                      </a:lnTo>
                      <a:lnTo>
                        <a:pt x="349" y="256"/>
                      </a:lnTo>
                      <a:lnTo>
                        <a:pt x="351" y="255"/>
                      </a:lnTo>
                      <a:lnTo>
                        <a:pt x="353" y="255"/>
                      </a:lnTo>
                      <a:lnTo>
                        <a:pt x="353" y="255"/>
                      </a:lnTo>
                      <a:lnTo>
                        <a:pt x="353" y="253"/>
                      </a:lnTo>
                      <a:lnTo>
                        <a:pt x="353" y="252"/>
                      </a:lnTo>
                      <a:lnTo>
                        <a:pt x="350" y="252"/>
                      </a:lnTo>
                      <a:lnTo>
                        <a:pt x="347" y="252"/>
                      </a:lnTo>
                      <a:lnTo>
                        <a:pt x="345" y="251"/>
                      </a:lnTo>
                      <a:lnTo>
                        <a:pt x="345" y="248"/>
                      </a:lnTo>
                      <a:lnTo>
                        <a:pt x="345" y="248"/>
                      </a:lnTo>
                      <a:lnTo>
                        <a:pt x="339" y="248"/>
                      </a:lnTo>
                      <a:lnTo>
                        <a:pt x="334" y="246"/>
                      </a:lnTo>
                      <a:lnTo>
                        <a:pt x="331" y="244"/>
                      </a:lnTo>
                      <a:lnTo>
                        <a:pt x="327" y="242"/>
                      </a:lnTo>
                      <a:lnTo>
                        <a:pt x="327" y="242"/>
                      </a:lnTo>
                      <a:lnTo>
                        <a:pt x="327" y="239"/>
                      </a:lnTo>
                      <a:lnTo>
                        <a:pt x="326" y="235"/>
                      </a:lnTo>
                      <a:lnTo>
                        <a:pt x="324" y="232"/>
                      </a:lnTo>
                      <a:lnTo>
                        <a:pt x="321" y="229"/>
                      </a:lnTo>
                      <a:lnTo>
                        <a:pt x="320" y="226"/>
                      </a:lnTo>
                      <a:lnTo>
                        <a:pt x="319" y="224"/>
                      </a:lnTo>
                      <a:lnTo>
                        <a:pt x="319" y="224"/>
                      </a:lnTo>
                      <a:lnTo>
                        <a:pt x="317" y="224"/>
                      </a:lnTo>
                      <a:lnTo>
                        <a:pt x="315" y="223"/>
                      </a:lnTo>
                      <a:lnTo>
                        <a:pt x="313" y="222"/>
                      </a:lnTo>
                      <a:lnTo>
                        <a:pt x="311" y="222"/>
                      </a:lnTo>
                      <a:lnTo>
                        <a:pt x="311" y="222"/>
                      </a:lnTo>
                      <a:lnTo>
                        <a:pt x="311" y="220"/>
                      </a:lnTo>
                      <a:lnTo>
                        <a:pt x="310" y="217"/>
                      </a:lnTo>
                      <a:lnTo>
                        <a:pt x="308" y="215"/>
                      </a:lnTo>
                      <a:lnTo>
                        <a:pt x="306" y="213"/>
                      </a:lnTo>
                      <a:lnTo>
                        <a:pt x="305" y="212"/>
                      </a:lnTo>
                      <a:lnTo>
                        <a:pt x="305" y="210"/>
                      </a:lnTo>
                      <a:lnTo>
                        <a:pt x="305" y="210"/>
                      </a:lnTo>
                      <a:lnTo>
                        <a:pt x="301" y="210"/>
                      </a:lnTo>
                      <a:lnTo>
                        <a:pt x="299" y="210"/>
                      </a:lnTo>
                      <a:lnTo>
                        <a:pt x="296" y="208"/>
                      </a:lnTo>
                      <a:lnTo>
                        <a:pt x="294" y="204"/>
                      </a:lnTo>
                      <a:lnTo>
                        <a:pt x="291" y="202"/>
                      </a:lnTo>
                      <a:lnTo>
                        <a:pt x="291" y="202"/>
                      </a:lnTo>
                      <a:lnTo>
                        <a:pt x="287" y="201"/>
                      </a:lnTo>
                      <a:lnTo>
                        <a:pt x="286" y="200"/>
                      </a:lnTo>
                      <a:lnTo>
                        <a:pt x="284" y="199"/>
                      </a:lnTo>
                      <a:lnTo>
                        <a:pt x="284" y="199"/>
                      </a:lnTo>
                      <a:lnTo>
                        <a:pt x="284" y="196"/>
                      </a:lnTo>
                      <a:lnTo>
                        <a:pt x="284" y="194"/>
                      </a:lnTo>
                      <a:lnTo>
                        <a:pt x="284" y="194"/>
                      </a:lnTo>
                      <a:lnTo>
                        <a:pt x="283" y="194"/>
                      </a:lnTo>
                      <a:lnTo>
                        <a:pt x="282" y="194"/>
                      </a:lnTo>
                      <a:lnTo>
                        <a:pt x="280" y="194"/>
                      </a:lnTo>
                      <a:lnTo>
                        <a:pt x="279" y="192"/>
                      </a:lnTo>
                      <a:lnTo>
                        <a:pt x="279" y="192"/>
                      </a:lnTo>
                      <a:lnTo>
                        <a:pt x="278" y="190"/>
                      </a:lnTo>
                      <a:lnTo>
                        <a:pt x="275" y="187"/>
                      </a:lnTo>
                      <a:lnTo>
                        <a:pt x="268" y="184"/>
                      </a:lnTo>
                      <a:lnTo>
                        <a:pt x="268" y="184"/>
                      </a:lnTo>
                      <a:lnTo>
                        <a:pt x="269" y="182"/>
                      </a:lnTo>
                      <a:lnTo>
                        <a:pt x="269" y="180"/>
                      </a:lnTo>
                      <a:lnTo>
                        <a:pt x="267" y="178"/>
                      </a:lnTo>
                      <a:lnTo>
                        <a:pt x="264" y="176"/>
                      </a:lnTo>
                      <a:lnTo>
                        <a:pt x="262" y="174"/>
                      </a:lnTo>
                      <a:lnTo>
                        <a:pt x="262" y="174"/>
                      </a:lnTo>
                      <a:lnTo>
                        <a:pt x="260" y="171"/>
                      </a:lnTo>
                      <a:lnTo>
                        <a:pt x="259" y="168"/>
                      </a:lnTo>
                      <a:lnTo>
                        <a:pt x="259" y="168"/>
                      </a:lnTo>
                      <a:lnTo>
                        <a:pt x="255" y="164"/>
                      </a:lnTo>
                      <a:lnTo>
                        <a:pt x="253" y="162"/>
                      </a:lnTo>
                      <a:lnTo>
                        <a:pt x="252" y="159"/>
                      </a:lnTo>
                      <a:lnTo>
                        <a:pt x="252" y="159"/>
                      </a:lnTo>
                      <a:lnTo>
                        <a:pt x="247" y="154"/>
                      </a:lnTo>
                      <a:lnTo>
                        <a:pt x="244" y="152"/>
                      </a:lnTo>
                      <a:lnTo>
                        <a:pt x="239" y="152"/>
                      </a:lnTo>
                      <a:lnTo>
                        <a:pt x="239" y="152"/>
                      </a:lnTo>
                      <a:lnTo>
                        <a:pt x="238" y="148"/>
                      </a:lnTo>
                      <a:lnTo>
                        <a:pt x="236" y="145"/>
                      </a:lnTo>
                      <a:lnTo>
                        <a:pt x="232" y="139"/>
                      </a:lnTo>
                      <a:lnTo>
                        <a:pt x="227" y="133"/>
                      </a:lnTo>
                      <a:lnTo>
                        <a:pt x="225" y="130"/>
                      </a:lnTo>
                      <a:lnTo>
                        <a:pt x="224" y="127"/>
                      </a:lnTo>
                      <a:lnTo>
                        <a:pt x="224" y="127"/>
                      </a:lnTo>
                      <a:lnTo>
                        <a:pt x="212" y="127"/>
                      </a:lnTo>
                      <a:lnTo>
                        <a:pt x="212" y="127"/>
                      </a:lnTo>
                      <a:lnTo>
                        <a:pt x="212" y="125"/>
                      </a:lnTo>
                      <a:lnTo>
                        <a:pt x="210" y="123"/>
                      </a:lnTo>
                      <a:lnTo>
                        <a:pt x="206" y="122"/>
                      </a:lnTo>
                      <a:lnTo>
                        <a:pt x="201" y="120"/>
                      </a:lnTo>
                      <a:lnTo>
                        <a:pt x="200" y="119"/>
                      </a:lnTo>
                      <a:lnTo>
                        <a:pt x="198" y="117"/>
                      </a:lnTo>
                      <a:lnTo>
                        <a:pt x="198" y="117"/>
                      </a:lnTo>
                      <a:lnTo>
                        <a:pt x="188" y="117"/>
                      </a:lnTo>
                      <a:lnTo>
                        <a:pt x="188" y="117"/>
                      </a:lnTo>
                      <a:lnTo>
                        <a:pt x="186" y="112"/>
                      </a:lnTo>
                      <a:lnTo>
                        <a:pt x="184" y="110"/>
                      </a:lnTo>
                      <a:lnTo>
                        <a:pt x="178" y="105"/>
                      </a:lnTo>
                      <a:lnTo>
                        <a:pt x="172" y="101"/>
                      </a:lnTo>
                      <a:lnTo>
                        <a:pt x="167" y="95"/>
                      </a:lnTo>
                      <a:lnTo>
                        <a:pt x="167" y="95"/>
                      </a:lnTo>
                      <a:lnTo>
                        <a:pt x="164" y="97"/>
                      </a:lnTo>
                      <a:lnTo>
                        <a:pt x="161" y="94"/>
                      </a:lnTo>
                      <a:lnTo>
                        <a:pt x="159" y="93"/>
                      </a:lnTo>
                      <a:lnTo>
                        <a:pt x="154" y="93"/>
                      </a:lnTo>
                      <a:lnTo>
                        <a:pt x="154" y="93"/>
                      </a:lnTo>
                      <a:lnTo>
                        <a:pt x="151" y="89"/>
                      </a:lnTo>
                      <a:lnTo>
                        <a:pt x="147" y="85"/>
                      </a:lnTo>
                      <a:lnTo>
                        <a:pt x="142" y="82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76"/>
                      </a:lnTo>
                      <a:lnTo>
                        <a:pt x="139" y="73"/>
                      </a:lnTo>
                      <a:lnTo>
                        <a:pt x="139" y="73"/>
                      </a:lnTo>
                      <a:lnTo>
                        <a:pt x="136" y="73"/>
                      </a:lnTo>
                      <a:lnTo>
                        <a:pt x="133" y="73"/>
                      </a:lnTo>
                      <a:lnTo>
                        <a:pt x="133" y="73"/>
                      </a:lnTo>
                      <a:lnTo>
                        <a:pt x="134" y="72"/>
                      </a:lnTo>
                      <a:lnTo>
                        <a:pt x="135" y="71"/>
                      </a:lnTo>
                      <a:lnTo>
                        <a:pt x="136" y="70"/>
                      </a:lnTo>
                      <a:lnTo>
                        <a:pt x="136" y="69"/>
                      </a:lnTo>
                      <a:lnTo>
                        <a:pt x="136" y="69"/>
                      </a:lnTo>
                      <a:lnTo>
                        <a:pt x="130" y="71"/>
                      </a:lnTo>
                      <a:lnTo>
                        <a:pt x="129" y="72"/>
                      </a:lnTo>
                      <a:lnTo>
                        <a:pt x="129" y="73"/>
                      </a:lnTo>
                      <a:lnTo>
                        <a:pt x="130" y="74"/>
                      </a:lnTo>
                      <a:lnTo>
                        <a:pt x="131" y="76"/>
                      </a:lnTo>
                      <a:lnTo>
                        <a:pt x="131" y="76"/>
                      </a:lnTo>
                      <a:lnTo>
                        <a:pt x="131" y="78"/>
                      </a:lnTo>
                      <a:lnTo>
                        <a:pt x="130" y="77"/>
                      </a:lnTo>
                      <a:lnTo>
                        <a:pt x="129" y="77"/>
                      </a:lnTo>
                      <a:lnTo>
                        <a:pt x="127" y="76"/>
                      </a:lnTo>
                      <a:lnTo>
                        <a:pt x="127" y="76"/>
                      </a:lnTo>
                      <a:lnTo>
                        <a:pt x="126" y="72"/>
                      </a:lnTo>
                      <a:lnTo>
                        <a:pt x="125" y="69"/>
                      </a:lnTo>
                      <a:lnTo>
                        <a:pt x="125" y="69"/>
                      </a:lnTo>
                      <a:lnTo>
                        <a:pt x="113" y="69"/>
                      </a:lnTo>
                      <a:lnTo>
                        <a:pt x="113" y="69"/>
                      </a:lnTo>
                      <a:lnTo>
                        <a:pt x="112" y="66"/>
                      </a:lnTo>
                      <a:lnTo>
                        <a:pt x="111" y="62"/>
                      </a:lnTo>
                      <a:lnTo>
                        <a:pt x="111" y="62"/>
                      </a:lnTo>
                      <a:lnTo>
                        <a:pt x="109" y="63"/>
                      </a:lnTo>
                      <a:lnTo>
                        <a:pt x="108" y="62"/>
                      </a:lnTo>
                      <a:lnTo>
                        <a:pt x="107" y="60"/>
                      </a:lnTo>
                      <a:lnTo>
                        <a:pt x="107" y="60"/>
                      </a:lnTo>
                      <a:lnTo>
                        <a:pt x="105" y="61"/>
                      </a:lnTo>
                      <a:lnTo>
                        <a:pt x="104" y="61"/>
                      </a:lnTo>
                      <a:lnTo>
                        <a:pt x="103" y="61"/>
                      </a:lnTo>
                      <a:lnTo>
                        <a:pt x="101" y="60"/>
                      </a:lnTo>
                      <a:lnTo>
                        <a:pt x="101" y="60"/>
                      </a:lnTo>
                      <a:lnTo>
                        <a:pt x="100" y="59"/>
                      </a:lnTo>
                      <a:lnTo>
                        <a:pt x="100" y="58"/>
                      </a:lnTo>
                      <a:lnTo>
                        <a:pt x="98" y="58"/>
                      </a:lnTo>
                      <a:lnTo>
                        <a:pt x="98" y="58"/>
                      </a:lnTo>
                      <a:lnTo>
                        <a:pt x="97" y="58"/>
                      </a:lnTo>
                      <a:lnTo>
                        <a:pt x="94" y="56"/>
                      </a:lnTo>
                      <a:lnTo>
                        <a:pt x="93" y="53"/>
                      </a:lnTo>
                      <a:lnTo>
                        <a:pt x="93" y="51"/>
                      </a:lnTo>
                      <a:lnTo>
                        <a:pt x="93" y="51"/>
                      </a:lnTo>
                      <a:lnTo>
                        <a:pt x="92" y="51"/>
                      </a:lnTo>
                      <a:lnTo>
                        <a:pt x="91" y="52"/>
                      </a:lnTo>
                      <a:lnTo>
                        <a:pt x="91" y="56"/>
                      </a:lnTo>
                      <a:lnTo>
                        <a:pt x="91" y="56"/>
                      </a:lnTo>
                      <a:lnTo>
                        <a:pt x="80" y="48"/>
                      </a:lnTo>
                      <a:lnTo>
                        <a:pt x="69" y="40"/>
                      </a:lnTo>
                      <a:lnTo>
                        <a:pt x="69" y="40"/>
                      </a:lnTo>
                      <a:lnTo>
                        <a:pt x="64" y="41"/>
                      </a:lnTo>
                      <a:lnTo>
                        <a:pt x="61" y="41"/>
                      </a:lnTo>
                      <a:lnTo>
                        <a:pt x="58" y="41"/>
                      </a:lnTo>
                      <a:lnTo>
                        <a:pt x="53" y="42"/>
                      </a:lnTo>
                      <a:lnTo>
                        <a:pt x="53" y="42"/>
                      </a:lnTo>
                      <a:lnTo>
                        <a:pt x="51" y="38"/>
                      </a:lnTo>
                      <a:lnTo>
                        <a:pt x="48" y="33"/>
                      </a:lnTo>
                      <a:lnTo>
                        <a:pt x="48" y="33"/>
                      </a:lnTo>
                      <a:lnTo>
                        <a:pt x="46" y="33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38" y="32"/>
                      </a:lnTo>
                      <a:lnTo>
                        <a:pt x="31" y="29"/>
                      </a:lnTo>
                      <a:lnTo>
                        <a:pt x="24" y="26"/>
                      </a:lnTo>
                      <a:lnTo>
                        <a:pt x="22" y="25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13" y="22"/>
                      </a:lnTo>
                      <a:lnTo>
                        <a:pt x="8" y="21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9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3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2" y="0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7" y="4"/>
                      </a:lnTo>
                      <a:lnTo>
                        <a:pt x="29" y="4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34" y="4"/>
                      </a:lnTo>
                      <a:lnTo>
                        <a:pt x="37" y="3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40" y="3"/>
                      </a:lnTo>
                      <a:lnTo>
                        <a:pt x="40" y="4"/>
                      </a:lnTo>
                      <a:lnTo>
                        <a:pt x="40" y="6"/>
                      </a:lnTo>
                      <a:lnTo>
                        <a:pt x="38" y="10"/>
                      </a:lnTo>
                      <a:lnTo>
                        <a:pt x="38" y="11"/>
                      </a:lnTo>
                      <a:lnTo>
                        <a:pt x="38" y="13"/>
                      </a:lnTo>
                      <a:lnTo>
                        <a:pt x="38" y="13"/>
                      </a:lnTo>
                      <a:lnTo>
                        <a:pt x="40" y="17"/>
                      </a:lnTo>
                      <a:lnTo>
                        <a:pt x="43" y="19"/>
                      </a:lnTo>
                      <a:lnTo>
                        <a:pt x="46" y="19"/>
                      </a:lnTo>
                      <a:lnTo>
                        <a:pt x="51" y="18"/>
                      </a:lnTo>
                      <a:lnTo>
                        <a:pt x="51" y="18"/>
                      </a:lnTo>
                      <a:lnTo>
                        <a:pt x="49" y="20"/>
                      </a:lnTo>
                      <a:lnTo>
                        <a:pt x="49" y="21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56" y="21"/>
                      </a:lnTo>
                      <a:lnTo>
                        <a:pt x="62" y="21"/>
                      </a:lnTo>
                      <a:lnTo>
                        <a:pt x="72" y="23"/>
                      </a:lnTo>
                      <a:lnTo>
                        <a:pt x="83" y="25"/>
                      </a:lnTo>
                      <a:lnTo>
                        <a:pt x="89" y="25"/>
                      </a:lnTo>
                      <a:lnTo>
                        <a:pt x="95" y="24"/>
                      </a:lnTo>
                      <a:lnTo>
                        <a:pt x="95" y="24"/>
                      </a:lnTo>
                      <a:lnTo>
                        <a:pt x="95" y="27"/>
                      </a:lnTo>
                      <a:lnTo>
                        <a:pt x="95" y="29"/>
                      </a:lnTo>
                      <a:lnTo>
                        <a:pt x="97" y="30"/>
                      </a:lnTo>
                      <a:lnTo>
                        <a:pt x="98" y="31"/>
                      </a:lnTo>
                      <a:lnTo>
                        <a:pt x="102" y="31"/>
                      </a:lnTo>
                      <a:lnTo>
                        <a:pt x="107" y="31"/>
                      </a:lnTo>
                      <a:lnTo>
                        <a:pt x="107" y="31"/>
                      </a:lnTo>
                      <a:lnTo>
                        <a:pt x="107" y="33"/>
                      </a:lnTo>
                      <a:lnTo>
                        <a:pt x="107" y="34"/>
                      </a:lnTo>
                      <a:lnTo>
                        <a:pt x="105" y="37"/>
                      </a:lnTo>
                      <a:lnTo>
                        <a:pt x="103" y="39"/>
                      </a:lnTo>
                      <a:lnTo>
                        <a:pt x="102" y="40"/>
                      </a:lnTo>
                      <a:lnTo>
                        <a:pt x="103" y="42"/>
                      </a:lnTo>
                      <a:lnTo>
                        <a:pt x="103" y="42"/>
                      </a:lnTo>
                      <a:lnTo>
                        <a:pt x="110" y="39"/>
                      </a:lnTo>
                      <a:lnTo>
                        <a:pt x="114" y="39"/>
                      </a:lnTo>
                      <a:lnTo>
                        <a:pt x="121" y="40"/>
                      </a:lnTo>
                      <a:lnTo>
                        <a:pt x="121" y="40"/>
                      </a:lnTo>
                      <a:lnTo>
                        <a:pt x="121" y="44"/>
                      </a:lnTo>
                      <a:lnTo>
                        <a:pt x="121" y="44"/>
                      </a:lnTo>
                      <a:lnTo>
                        <a:pt x="123" y="47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lnTo>
                        <a:pt x="131" y="53"/>
                      </a:lnTo>
                      <a:lnTo>
                        <a:pt x="131" y="56"/>
                      </a:lnTo>
                      <a:lnTo>
                        <a:pt x="131" y="56"/>
                      </a:lnTo>
                      <a:lnTo>
                        <a:pt x="133" y="57"/>
                      </a:lnTo>
                      <a:lnTo>
                        <a:pt x="136" y="57"/>
                      </a:lnTo>
                      <a:lnTo>
                        <a:pt x="139" y="57"/>
                      </a:lnTo>
                      <a:lnTo>
                        <a:pt x="141" y="58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6" y="63"/>
                      </a:lnTo>
                      <a:lnTo>
                        <a:pt x="147" y="65"/>
                      </a:lnTo>
                      <a:lnTo>
                        <a:pt x="149" y="65"/>
                      </a:lnTo>
                      <a:lnTo>
                        <a:pt x="152" y="65"/>
                      </a:lnTo>
                      <a:lnTo>
                        <a:pt x="156" y="65"/>
                      </a:lnTo>
                      <a:lnTo>
                        <a:pt x="156" y="65"/>
                      </a:lnTo>
                      <a:lnTo>
                        <a:pt x="156" y="68"/>
                      </a:lnTo>
                      <a:lnTo>
                        <a:pt x="154" y="69"/>
                      </a:lnTo>
                      <a:lnTo>
                        <a:pt x="152" y="71"/>
                      </a:lnTo>
                      <a:lnTo>
                        <a:pt x="152" y="73"/>
                      </a:lnTo>
                      <a:lnTo>
                        <a:pt x="152" y="73"/>
                      </a:lnTo>
                      <a:lnTo>
                        <a:pt x="157" y="73"/>
                      </a:lnTo>
                      <a:lnTo>
                        <a:pt x="162" y="74"/>
                      </a:lnTo>
                      <a:lnTo>
                        <a:pt x="165" y="74"/>
                      </a:lnTo>
                      <a:lnTo>
                        <a:pt x="170" y="73"/>
                      </a:lnTo>
                      <a:lnTo>
                        <a:pt x="170" y="73"/>
                      </a:lnTo>
                      <a:lnTo>
                        <a:pt x="173" y="71"/>
                      </a:lnTo>
                      <a:lnTo>
                        <a:pt x="173" y="70"/>
                      </a:lnTo>
                      <a:lnTo>
                        <a:pt x="172" y="69"/>
                      </a:lnTo>
                      <a:lnTo>
                        <a:pt x="172" y="69"/>
                      </a:lnTo>
                      <a:lnTo>
                        <a:pt x="174" y="67"/>
                      </a:lnTo>
                      <a:lnTo>
                        <a:pt x="175" y="67"/>
                      </a:lnTo>
                      <a:lnTo>
                        <a:pt x="176" y="68"/>
                      </a:lnTo>
                      <a:lnTo>
                        <a:pt x="177" y="70"/>
                      </a:lnTo>
                      <a:lnTo>
                        <a:pt x="178" y="73"/>
                      </a:lnTo>
                      <a:lnTo>
                        <a:pt x="181" y="76"/>
                      </a:lnTo>
                      <a:lnTo>
                        <a:pt x="183" y="77"/>
                      </a:lnTo>
                      <a:lnTo>
                        <a:pt x="186" y="76"/>
                      </a:lnTo>
                      <a:lnTo>
                        <a:pt x="186" y="76"/>
                      </a:lnTo>
                      <a:lnTo>
                        <a:pt x="185" y="84"/>
                      </a:lnTo>
                      <a:lnTo>
                        <a:pt x="186" y="91"/>
                      </a:lnTo>
                      <a:lnTo>
                        <a:pt x="186" y="91"/>
                      </a:lnTo>
                      <a:lnTo>
                        <a:pt x="186" y="93"/>
                      </a:lnTo>
                      <a:lnTo>
                        <a:pt x="188" y="92"/>
                      </a:lnTo>
                      <a:lnTo>
                        <a:pt x="190" y="91"/>
                      </a:lnTo>
                      <a:lnTo>
                        <a:pt x="191" y="91"/>
                      </a:lnTo>
                      <a:lnTo>
                        <a:pt x="192" y="91"/>
                      </a:lnTo>
                      <a:lnTo>
                        <a:pt x="192" y="91"/>
                      </a:lnTo>
                      <a:lnTo>
                        <a:pt x="193" y="95"/>
                      </a:lnTo>
                      <a:lnTo>
                        <a:pt x="193" y="98"/>
                      </a:lnTo>
                      <a:lnTo>
                        <a:pt x="194" y="99"/>
                      </a:lnTo>
                      <a:lnTo>
                        <a:pt x="194" y="99"/>
                      </a:lnTo>
                      <a:lnTo>
                        <a:pt x="196" y="98"/>
                      </a:lnTo>
                      <a:lnTo>
                        <a:pt x="197" y="97"/>
                      </a:lnTo>
                      <a:lnTo>
                        <a:pt x="200" y="94"/>
                      </a:lnTo>
                      <a:lnTo>
                        <a:pt x="204" y="93"/>
                      </a:lnTo>
                      <a:lnTo>
                        <a:pt x="204" y="93"/>
                      </a:lnTo>
                      <a:lnTo>
                        <a:pt x="204" y="94"/>
                      </a:lnTo>
                      <a:lnTo>
                        <a:pt x="206" y="95"/>
                      </a:lnTo>
                      <a:lnTo>
                        <a:pt x="206" y="95"/>
                      </a:lnTo>
                      <a:lnTo>
                        <a:pt x="211" y="97"/>
                      </a:lnTo>
                      <a:lnTo>
                        <a:pt x="216" y="99"/>
                      </a:lnTo>
                      <a:lnTo>
                        <a:pt x="216" y="99"/>
                      </a:lnTo>
                      <a:lnTo>
                        <a:pt x="219" y="99"/>
                      </a:lnTo>
                      <a:lnTo>
                        <a:pt x="222" y="100"/>
                      </a:lnTo>
                      <a:lnTo>
                        <a:pt x="225" y="102"/>
                      </a:lnTo>
                      <a:lnTo>
                        <a:pt x="229" y="104"/>
                      </a:lnTo>
                      <a:lnTo>
                        <a:pt x="231" y="105"/>
                      </a:lnTo>
                      <a:lnTo>
                        <a:pt x="234" y="105"/>
                      </a:lnTo>
                      <a:lnTo>
                        <a:pt x="234" y="105"/>
                      </a:lnTo>
                      <a:lnTo>
                        <a:pt x="234" y="108"/>
                      </a:lnTo>
                      <a:lnTo>
                        <a:pt x="235" y="110"/>
                      </a:lnTo>
                      <a:lnTo>
                        <a:pt x="237" y="113"/>
                      </a:lnTo>
                      <a:lnTo>
                        <a:pt x="238" y="115"/>
                      </a:lnTo>
                      <a:lnTo>
                        <a:pt x="239" y="117"/>
                      </a:lnTo>
                      <a:lnTo>
                        <a:pt x="238" y="119"/>
                      </a:lnTo>
                      <a:lnTo>
                        <a:pt x="237" y="121"/>
                      </a:lnTo>
                      <a:lnTo>
                        <a:pt x="237" y="121"/>
                      </a:lnTo>
                      <a:lnTo>
                        <a:pt x="237" y="122"/>
                      </a:lnTo>
                      <a:lnTo>
                        <a:pt x="238" y="123"/>
                      </a:lnTo>
                      <a:lnTo>
                        <a:pt x="242" y="123"/>
                      </a:lnTo>
                      <a:lnTo>
                        <a:pt x="245" y="123"/>
                      </a:lnTo>
                      <a:lnTo>
                        <a:pt x="248" y="123"/>
                      </a:lnTo>
                      <a:lnTo>
                        <a:pt x="248" y="123"/>
                      </a:lnTo>
                      <a:lnTo>
                        <a:pt x="248" y="127"/>
                      </a:lnTo>
                      <a:lnTo>
                        <a:pt x="249" y="130"/>
                      </a:lnTo>
                      <a:lnTo>
                        <a:pt x="249" y="131"/>
                      </a:lnTo>
                      <a:lnTo>
                        <a:pt x="251" y="132"/>
                      </a:lnTo>
                      <a:lnTo>
                        <a:pt x="255" y="132"/>
                      </a:lnTo>
                      <a:lnTo>
                        <a:pt x="255" y="132"/>
                      </a:lnTo>
                      <a:lnTo>
                        <a:pt x="254" y="134"/>
                      </a:lnTo>
                      <a:lnTo>
                        <a:pt x="254" y="137"/>
                      </a:lnTo>
                      <a:lnTo>
                        <a:pt x="256" y="139"/>
                      </a:lnTo>
                      <a:lnTo>
                        <a:pt x="258" y="142"/>
                      </a:lnTo>
                      <a:lnTo>
                        <a:pt x="259" y="143"/>
                      </a:lnTo>
                      <a:lnTo>
                        <a:pt x="259" y="145"/>
                      </a:lnTo>
                      <a:lnTo>
                        <a:pt x="259" y="145"/>
                      </a:lnTo>
                      <a:lnTo>
                        <a:pt x="263" y="144"/>
                      </a:lnTo>
                      <a:lnTo>
                        <a:pt x="266" y="144"/>
                      </a:lnTo>
                      <a:lnTo>
                        <a:pt x="270" y="144"/>
                      </a:lnTo>
                      <a:lnTo>
                        <a:pt x="273" y="145"/>
                      </a:lnTo>
                      <a:lnTo>
                        <a:pt x="280" y="149"/>
                      </a:lnTo>
                      <a:lnTo>
                        <a:pt x="286" y="152"/>
                      </a:lnTo>
                      <a:lnTo>
                        <a:pt x="286" y="152"/>
                      </a:lnTo>
                      <a:lnTo>
                        <a:pt x="286" y="154"/>
                      </a:lnTo>
                      <a:lnTo>
                        <a:pt x="286" y="155"/>
                      </a:lnTo>
                      <a:lnTo>
                        <a:pt x="285" y="156"/>
                      </a:lnTo>
                      <a:lnTo>
                        <a:pt x="284" y="159"/>
                      </a:lnTo>
                      <a:lnTo>
                        <a:pt x="284" y="159"/>
                      </a:lnTo>
                      <a:lnTo>
                        <a:pt x="285" y="160"/>
                      </a:lnTo>
                      <a:lnTo>
                        <a:pt x="287" y="161"/>
                      </a:lnTo>
                      <a:lnTo>
                        <a:pt x="291" y="161"/>
                      </a:lnTo>
                      <a:lnTo>
                        <a:pt x="291" y="161"/>
                      </a:lnTo>
                      <a:lnTo>
                        <a:pt x="291" y="165"/>
                      </a:lnTo>
                      <a:lnTo>
                        <a:pt x="293" y="167"/>
                      </a:lnTo>
                      <a:lnTo>
                        <a:pt x="295" y="168"/>
                      </a:lnTo>
                      <a:lnTo>
                        <a:pt x="299" y="168"/>
                      </a:lnTo>
                      <a:lnTo>
                        <a:pt x="299" y="168"/>
                      </a:lnTo>
                      <a:lnTo>
                        <a:pt x="300" y="172"/>
                      </a:lnTo>
                      <a:lnTo>
                        <a:pt x="303" y="176"/>
                      </a:lnTo>
                      <a:lnTo>
                        <a:pt x="306" y="181"/>
                      </a:lnTo>
                      <a:lnTo>
                        <a:pt x="307" y="186"/>
                      </a:lnTo>
                      <a:lnTo>
                        <a:pt x="307" y="186"/>
                      </a:lnTo>
                      <a:lnTo>
                        <a:pt x="312" y="186"/>
                      </a:lnTo>
                      <a:lnTo>
                        <a:pt x="316" y="188"/>
                      </a:lnTo>
                      <a:lnTo>
                        <a:pt x="319" y="191"/>
                      </a:lnTo>
                      <a:lnTo>
                        <a:pt x="325" y="192"/>
                      </a:lnTo>
                      <a:lnTo>
                        <a:pt x="325" y="192"/>
                      </a:lnTo>
                      <a:lnTo>
                        <a:pt x="325" y="198"/>
                      </a:lnTo>
                      <a:lnTo>
                        <a:pt x="327" y="202"/>
                      </a:lnTo>
                      <a:lnTo>
                        <a:pt x="333" y="210"/>
                      </a:lnTo>
                      <a:lnTo>
                        <a:pt x="333" y="210"/>
                      </a:lnTo>
                      <a:lnTo>
                        <a:pt x="345" y="224"/>
                      </a:lnTo>
                      <a:lnTo>
                        <a:pt x="345" y="224"/>
                      </a:lnTo>
                      <a:lnTo>
                        <a:pt x="348" y="226"/>
                      </a:lnTo>
                      <a:lnTo>
                        <a:pt x="351" y="228"/>
                      </a:lnTo>
                      <a:lnTo>
                        <a:pt x="351" y="228"/>
                      </a:lnTo>
                      <a:lnTo>
                        <a:pt x="351" y="230"/>
                      </a:lnTo>
                      <a:lnTo>
                        <a:pt x="351" y="232"/>
                      </a:lnTo>
                      <a:lnTo>
                        <a:pt x="351" y="232"/>
                      </a:lnTo>
                      <a:lnTo>
                        <a:pt x="353" y="232"/>
                      </a:lnTo>
                      <a:lnTo>
                        <a:pt x="356" y="232"/>
                      </a:lnTo>
                      <a:lnTo>
                        <a:pt x="356" y="232"/>
                      </a:lnTo>
                      <a:lnTo>
                        <a:pt x="357" y="236"/>
                      </a:lnTo>
                      <a:lnTo>
                        <a:pt x="358" y="240"/>
                      </a:lnTo>
                      <a:lnTo>
                        <a:pt x="358" y="240"/>
                      </a:lnTo>
                      <a:lnTo>
                        <a:pt x="359" y="240"/>
                      </a:lnTo>
                      <a:lnTo>
                        <a:pt x="360" y="241"/>
                      </a:lnTo>
                      <a:lnTo>
                        <a:pt x="360" y="242"/>
                      </a:lnTo>
                      <a:lnTo>
                        <a:pt x="360" y="242"/>
                      </a:lnTo>
                      <a:lnTo>
                        <a:pt x="360" y="244"/>
                      </a:lnTo>
                      <a:lnTo>
                        <a:pt x="362" y="246"/>
                      </a:lnTo>
                      <a:lnTo>
                        <a:pt x="365" y="248"/>
                      </a:lnTo>
                      <a:lnTo>
                        <a:pt x="367" y="248"/>
                      </a:lnTo>
                      <a:lnTo>
                        <a:pt x="367" y="248"/>
                      </a:lnTo>
                      <a:lnTo>
                        <a:pt x="369" y="249"/>
                      </a:lnTo>
                      <a:lnTo>
                        <a:pt x="370" y="251"/>
                      </a:lnTo>
                      <a:lnTo>
                        <a:pt x="372" y="253"/>
                      </a:lnTo>
                      <a:lnTo>
                        <a:pt x="374" y="255"/>
                      </a:lnTo>
                      <a:lnTo>
                        <a:pt x="374" y="255"/>
                      </a:lnTo>
                      <a:lnTo>
                        <a:pt x="376" y="255"/>
                      </a:lnTo>
                      <a:lnTo>
                        <a:pt x="378" y="255"/>
                      </a:lnTo>
                      <a:lnTo>
                        <a:pt x="378" y="255"/>
                      </a:lnTo>
                      <a:lnTo>
                        <a:pt x="378" y="257"/>
                      </a:lnTo>
                      <a:lnTo>
                        <a:pt x="378" y="257"/>
                      </a:lnTo>
                      <a:lnTo>
                        <a:pt x="380" y="257"/>
                      </a:lnTo>
                      <a:lnTo>
                        <a:pt x="382" y="257"/>
                      </a:lnTo>
                      <a:lnTo>
                        <a:pt x="382" y="257"/>
                      </a:lnTo>
                      <a:lnTo>
                        <a:pt x="385" y="261"/>
                      </a:lnTo>
                      <a:lnTo>
                        <a:pt x="387" y="263"/>
                      </a:lnTo>
                      <a:lnTo>
                        <a:pt x="390" y="264"/>
                      </a:lnTo>
                      <a:lnTo>
                        <a:pt x="390" y="264"/>
                      </a:lnTo>
                      <a:lnTo>
                        <a:pt x="390" y="273"/>
                      </a:lnTo>
                      <a:lnTo>
                        <a:pt x="390" y="273"/>
                      </a:lnTo>
                      <a:lnTo>
                        <a:pt x="392" y="276"/>
                      </a:lnTo>
                      <a:lnTo>
                        <a:pt x="394" y="281"/>
                      </a:lnTo>
                      <a:lnTo>
                        <a:pt x="396" y="283"/>
                      </a:lnTo>
                      <a:lnTo>
                        <a:pt x="398" y="284"/>
                      </a:lnTo>
                      <a:lnTo>
                        <a:pt x="400" y="285"/>
                      </a:lnTo>
                      <a:lnTo>
                        <a:pt x="400" y="285"/>
                      </a:lnTo>
                      <a:lnTo>
                        <a:pt x="401" y="286"/>
                      </a:lnTo>
                      <a:lnTo>
                        <a:pt x="400" y="287"/>
                      </a:lnTo>
                      <a:lnTo>
                        <a:pt x="399" y="289"/>
                      </a:lnTo>
                      <a:lnTo>
                        <a:pt x="397" y="290"/>
                      </a:lnTo>
                      <a:lnTo>
                        <a:pt x="396" y="291"/>
                      </a:lnTo>
                      <a:lnTo>
                        <a:pt x="396" y="291"/>
                      </a:lnTo>
                      <a:lnTo>
                        <a:pt x="397" y="294"/>
                      </a:lnTo>
                      <a:lnTo>
                        <a:pt x="400" y="297"/>
                      </a:lnTo>
                      <a:lnTo>
                        <a:pt x="404" y="300"/>
                      </a:lnTo>
                      <a:lnTo>
                        <a:pt x="410" y="300"/>
                      </a:lnTo>
                      <a:lnTo>
                        <a:pt x="410" y="300"/>
                      </a:lnTo>
                      <a:lnTo>
                        <a:pt x="410" y="303"/>
                      </a:lnTo>
                      <a:lnTo>
                        <a:pt x="409" y="304"/>
                      </a:lnTo>
                      <a:lnTo>
                        <a:pt x="404" y="305"/>
                      </a:lnTo>
                      <a:lnTo>
                        <a:pt x="404" y="305"/>
                      </a:lnTo>
                      <a:lnTo>
                        <a:pt x="407" y="307"/>
                      </a:lnTo>
                      <a:lnTo>
                        <a:pt x="409" y="309"/>
                      </a:lnTo>
                      <a:lnTo>
                        <a:pt x="413" y="313"/>
                      </a:lnTo>
                      <a:lnTo>
                        <a:pt x="415" y="315"/>
                      </a:lnTo>
                      <a:lnTo>
                        <a:pt x="416" y="318"/>
                      </a:lnTo>
                      <a:lnTo>
                        <a:pt x="415" y="321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5" y="326"/>
                      </a:lnTo>
                      <a:lnTo>
                        <a:pt x="416" y="327"/>
                      </a:lnTo>
                      <a:lnTo>
                        <a:pt x="418" y="325"/>
                      </a:lnTo>
                      <a:lnTo>
                        <a:pt x="421" y="323"/>
                      </a:lnTo>
                      <a:lnTo>
                        <a:pt x="423" y="323"/>
                      </a:lnTo>
                      <a:lnTo>
                        <a:pt x="426" y="323"/>
                      </a:lnTo>
                      <a:lnTo>
                        <a:pt x="426" y="323"/>
                      </a:lnTo>
                      <a:lnTo>
                        <a:pt x="424" y="327"/>
                      </a:lnTo>
                      <a:lnTo>
                        <a:pt x="426" y="330"/>
                      </a:lnTo>
                      <a:lnTo>
                        <a:pt x="427" y="331"/>
                      </a:lnTo>
                      <a:lnTo>
                        <a:pt x="428" y="332"/>
                      </a:lnTo>
                      <a:lnTo>
                        <a:pt x="432" y="331"/>
                      </a:lnTo>
                      <a:lnTo>
                        <a:pt x="432" y="331"/>
                      </a:lnTo>
                      <a:lnTo>
                        <a:pt x="431" y="333"/>
                      </a:lnTo>
                      <a:lnTo>
                        <a:pt x="430" y="335"/>
                      </a:lnTo>
                      <a:lnTo>
                        <a:pt x="431" y="339"/>
                      </a:lnTo>
                      <a:lnTo>
                        <a:pt x="432" y="343"/>
                      </a:lnTo>
                      <a:lnTo>
                        <a:pt x="431" y="345"/>
                      </a:lnTo>
                      <a:lnTo>
                        <a:pt x="430" y="347"/>
                      </a:lnTo>
                      <a:lnTo>
                        <a:pt x="430" y="347"/>
                      </a:lnTo>
                      <a:lnTo>
                        <a:pt x="433" y="350"/>
                      </a:lnTo>
                      <a:lnTo>
                        <a:pt x="437" y="351"/>
                      </a:lnTo>
                      <a:lnTo>
                        <a:pt x="439" y="353"/>
                      </a:lnTo>
                      <a:lnTo>
                        <a:pt x="440" y="354"/>
                      </a:lnTo>
                      <a:lnTo>
                        <a:pt x="441" y="357"/>
                      </a:lnTo>
                      <a:lnTo>
                        <a:pt x="441" y="361"/>
                      </a:lnTo>
                      <a:lnTo>
                        <a:pt x="441" y="361"/>
                      </a:lnTo>
                      <a:lnTo>
                        <a:pt x="438" y="361"/>
                      </a:lnTo>
                      <a:lnTo>
                        <a:pt x="436" y="361"/>
                      </a:lnTo>
                      <a:lnTo>
                        <a:pt x="435" y="362"/>
                      </a:lnTo>
                      <a:lnTo>
                        <a:pt x="434" y="364"/>
                      </a:lnTo>
                      <a:lnTo>
                        <a:pt x="433" y="368"/>
                      </a:lnTo>
                      <a:lnTo>
                        <a:pt x="432" y="372"/>
                      </a:lnTo>
                      <a:lnTo>
                        <a:pt x="432" y="372"/>
                      </a:lnTo>
                      <a:lnTo>
                        <a:pt x="437" y="371"/>
                      </a:lnTo>
                      <a:lnTo>
                        <a:pt x="441" y="369"/>
                      </a:lnTo>
                      <a:lnTo>
                        <a:pt x="445" y="367"/>
                      </a:lnTo>
                      <a:lnTo>
                        <a:pt x="450" y="365"/>
                      </a:lnTo>
                      <a:lnTo>
                        <a:pt x="450" y="365"/>
                      </a:lnTo>
                      <a:lnTo>
                        <a:pt x="450" y="367"/>
                      </a:lnTo>
                      <a:lnTo>
                        <a:pt x="450" y="369"/>
                      </a:lnTo>
                      <a:lnTo>
                        <a:pt x="447" y="370"/>
                      </a:lnTo>
                      <a:lnTo>
                        <a:pt x="444" y="371"/>
                      </a:lnTo>
                      <a:lnTo>
                        <a:pt x="443" y="372"/>
                      </a:lnTo>
                      <a:lnTo>
                        <a:pt x="443" y="374"/>
                      </a:lnTo>
                      <a:lnTo>
                        <a:pt x="443" y="374"/>
                      </a:lnTo>
                      <a:lnTo>
                        <a:pt x="444" y="375"/>
                      </a:lnTo>
                      <a:lnTo>
                        <a:pt x="447" y="376"/>
                      </a:lnTo>
                      <a:lnTo>
                        <a:pt x="451" y="376"/>
                      </a:lnTo>
                      <a:lnTo>
                        <a:pt x="455" y="377"/>
                      </a:lnTo>
                      <a:lnTo>
                        <a:pt x="459" y="378"/>
                      </a:lnTo>
                      <a:lnTo>
                        <a:pt x="459" y="378"/>
                      </a:lnTo>
                      <a:lnTo>
                        <a:pt x="459" y="381"/>
                      </a:lnTo>
                      <a:lnTo>
                        <a:pt x="459" y="382"/>
                      </a:lnTo>
                      <a:lnTo>
                        <a:pt x="463" y="383"/>
                      </a:lnTo>
                      <a:lnTo>
                        <a:pt x="463" y="383"/>
                      </a:lnTo>
                      <a:lnTo>
                        <a:pt x="459" y="395"/>
                      </a:lnTo>
                      <a:lnTo>
                        <a:pt x="457" y="402"/>
                      </a:lnTo>
                      <a:lnTo>
                        <a:pt x="454" y="408"/>
                      </a:lnTo>
                      <a:lnTo>
                        <a:pt x="454" y="408"/>
                      </a:lnTo>
                      <a:lnTo>
                        <a:pt x="457" y="408"/>
                      </a:lnTo>
                      <a:lnTo>
                        <a:pt x="459" y="408"/>
                      </a:lnTo>
                      <a:lnTo>
                        <a:pt x="461" y="406"/>
                      </a:lnTo>
                      <a:lnTo>
                        <a:pt x="463" y="404"/>
                      </a:lnTo>
                      <a:lnTo>
                        <a:pt x="465" y="403"/>
                      </a:lnTo>
                      <a:lnTo>
                        <a:pt x="468" y="404"/>
                      </a:lnTo>
                      <a:lnTo>
                        <a:pt x="468" y="404"/>
                      </a:lnTo>
                      <a:lnTo>
                        <a:pt x="468" y="407"/>
                      </a:lnTo>
                      <a:lnTo>
                        <a:pt x="467" y="410"/>
                      </a:lnTo>
                      <a:lnTo>
                        <a:pt x="464" y="412"/>
                      </a:lnTo>
                      <a:lnTo>
                        <a:pt x="463" y="414"/>
                      </a:lnTo>
                      <a:lnTo>
                        <a:pt x="463" y="414"/>
                      </a:lnTo>
                      <a:lnTo>
                        <a:pt x="464" y="417"/>
                      </a:lnTo>
                      <a:lnTo>
                        <a:pt x="467" y="418"/>
                      </a:lnTo>
                      <a:lnTo>
                        <a:pt x="468" y="420"/>
                      </a:lnTo>
                      <a:lnTo>
                        <a:pt x="465" y="424"/>
                      </a:lnTo>
                      <a:lnTo>
                        <a:pt x="465" y="424"/>
                      </a:lnTo>
                      <a:lnTo>
                        <a:pt x="467" y="425"/>
                      </a:lnTo>
                      <a:lnTo>
                        <a:pt x="468" y="427"/>
                      </a:lnTo>
                      <a:lnTo>
                        <a:pt x="470" y="428"/>
                      </a:lnTo>
                      <a:lnTo>
                        <a:pt x="472" y="428"/>
                      </a:lnTo>
                      <a:lnTo>
                        <a:pt x="472" y="428"/>
                      </a:lnTo>
                      <a:lnTo>
                        <a:pt x="472" y="430"/>
                      </a:lnTo>
                      <a:lnTo>
                        <a:pt x="473" y="431"/>
                      </a:lnTo>
                      <a:lnTo>
                        <a:pt x="477" y="432"/>
                      </a:lnTo>
                      <a:lnTo>
                        <a:pt x="477" y="432"/>
                      </a:lnTo>
                      <a:lnTo>
                        <a:pt x="477" y="437"/>
                      </a:lnTo>
                      <a:lnTo>
                        <a:pt x="477" y="442"/>
                      </a:lnTo>
                      <a:lnTo>
                        <a:pt x="477" y="442"/>
                      </a:lnTo>
                      <a:lnTo>
                        <a:pt x="479" y="445"/>
                      </a:lnTo>
                      <a:lnTo>
                        <a:pt x="481" y="447"/>
                      </a:lnTo>
                      <a:lnTo>
                        <a:pt x="484" y="449"/>
                      </a:lnTo>
                      <a:lnTo>
                        <a:pt x="485" y="450"/>
                      </a:lnTo>
                      <a:lnTo>
                        <a:pt x="485" y="452"/>
                      </a:lnTo>
                      <a:lnTo>
                        <a:pt x="485" y="452"/>
                      </a:lnTo>
                      <a:lnTo>
                        <a:pt x="495" y="452"/>
                      </a:lnTo>
                      <a:lnTo>
                        <a:pt x="495" y="452"/>
                      </a:lnTo>
                      <a:lnTo>
                        <a:pt x="494" y="458"/>
                      </a:lnTo>
                      <a:lnTo>
                        <a:pt x="493" y="463"/>
                      </a:lnTo>
                      <a:lnTo>
                        <a:pt x="493" y="465"/>
                      </a:lnTo>
                      <a:lnTo>
                        <a:pt x="494" y="466"/>
                      </a:lnTo>
                      <a:lnTo>
                        <a:pt x="496" y="468"/>
                      </a:lnTo>
                      <a:lnTo>
                        <a:pt x="499" y="468"/>
                      </a:lnTo>
                      <a:lnTo>
                        <a:pt x="499" y="468"/>
                      </a:lnTo>
                      <a:lnTo>
                        <a:pt x="499" y="472"/>
                      </a:lnTo>
                      <a:lnTo>
                        <a:pt x="499" y="475"/>
                      </a:lnTo>
                      <a:lnTo>
                        <a:pt x="497" y="478"/>
                      </a:lnTo>
                      <a:lnTo>
                        <a:pt x="497" y="481"/>
                      </a:lnTo>
                      <a:lnTo>
                        <a:pt x="497" y="481"/>
                      </a:lnTo>
                      <a:lnTo>
                        <a:pt x="498" y="484"/>
                      </a:lnTo>
                      <a:lnTo>
                        <a:pt x="499" y="485"/>
                      </a:lnTo>
                      <a:lnTo>
                        <a:pt x="501" y="486"/>
                      </a:lnTo>
                      <a:lnTo>
                        <a:pt x="503" y="486"/>
                      </a:lnTo>
                      <a:lnTo>
                        <a:pt x="503" y="486"/>
                      </a:lnTo>
                      <a:lnTo>
                        <a:pt x="505" y="499"/>
                      </a:lnTo>
                      <a:lnTo>
                        <a:pt x="509" y="513"/>
                      </a:lnTo>
                      <a:lnTo>
                        <a:pt x="509" y="513"/>
                      </a:lnTo>
                      <a:lnTo>
                        <a:pt x="510" y="515"/>
                      </a:lnTo>
                      <a:lnTo>
                        <a:pt x="511" y="515"/>
                      </a:lnTo>
                      <a:lnTo>
                        <a:pt x="511" y="515"/>
                      </a:lnTo>
                      <a:lnTo>
                        <a:pt x="510" y="516"/>
                      </a:lnTo>
                      <a:lnTo>
                        <a:pt x="509" y="518"/>
                      </a:lnTo>
                      <a:lnTo>
                        <a:pt x="505" y="519"/>
                      </a:lnTo>
                      <a:lnTo>
                        <a:pt x="505" y="519"/>
                      </a:lnTo>
                      <a:lnTo>
                        <a:pt x="506" y="523"/>
                      </a:lnTo>
                      <a:lnTo>
                        <a:pt x="509" y="525"/>
                      </a:lnTo>
                      <a:lnTo>
                        <a:pt x="513" y="529"/>
                      </a:lnTo>
                      <a:lnTo>
                        <a:pt x="513" y="529"/>
                      </a:lnTo>
                      <a:lnTo>
                        <a:pt x="513" y="530"/>
                      </a:lnTo>
                      <a:lnTo>
                        <a:pt x="511" y="531"/>
                      </a:lnTo>
                      <a:lnTo>
                        <a:pt x="510" y="531"/>
                      </a:lnTo>
                      <a:lnTo>
                        <a:pt x="509" y="531"/>
                      </a:lnTo>
                      <a:lnTo>
                        <a:pt x="509" y="531"/>
                      </a:lnTo>
                      <a:lnTo>
                        <a:pt x="507" y="535"/>
                      </a:lnTo>
                      <a:lnTo>
                        <a:pt x="507" y="539"/>
                      </a:lnTo>
                      <a:lnTo>
                        <a:pt x="509" y="545"/>
                      </a:lnTo>
                      <a:lnTo>
                        <a:pt x="509" y="549"/>
                      </a:lnTo>
                      <a:lnTo>
                        <a:pt x="509" y="549"/>
                      </a:lnTo>
                      <a:lnTo>
                        <a:pt x="510" y="551"/>
                      </a:lnTo>
                      <a:lnTo>
                        <a:pt x="512" y="553"/>
                      </a:lnTo>
                      <a:lnTo>
                        <a:pt x="513" y="557"/>
                      </a:lnTo>
                      <a:lnTo>
                        <a:pt x="513" y="562"/>
                      </a:lnTo>
                      <a:lnTo>
                        <a:pt x="513" y="562"/>
                      </a:lnTo>
                      <a:lnTo>
                        <a:pt x="516" y="560"/>
                      </a:lnTo>
                      <a:lnTo>
                        <a:pt x="519" y="560"/>
                      </a:lnTo>
                      <a:lnTo>
                        <a:pt x="519" y="560"/>
                      </a:lnTo>
                      <a:lnTo>
                        <a:pt x="517" y="568"/>
                      </a:lnTo>
                      <a:lnTo>
                        <a:pt x="516" y="572"/>
                      </a:lnTo>
                      <a:lnTo>
                        <a:pt x="516" y="574"/>
                      </a:lnTo>
                      <a:lnTo>
                        <a:pt x="517" y="576"/>
                      </a:lnTo>
                      <a:lnTo>
                        <a:pt x="517" y="576"/>
                      </a:lnTo>
                      <a:lnTo>
                        <a:pt x="519" y="576"/>
                      </a:lnTo>
                      <a:lnTo>
                        <a:pt x="519" y="576"/>
                      </a:lnTo>
                      <a:lnTo>
                        <a:pt x="519" y="577"/>
                      </a:lnTo>
                      <a:lnTo>
                        <a:pt x="518" y="578"/>
                      </a:lnTo>
                      <a:lnTo>
                        <a:pt x="518" y="579"/>
                      </a:lnTo>
                      <a:lnTo>
                        <a:pt x="519" y="580"/>
                      </a:lnTo>
                      <a:lnTo>
                        <a:pt x="519" y="580"/>
                      </a:lnTo>
                      <a:lnTo>
                        <a:pt x="521" y="581"/>
                      </a:lnTo>
                      <a:lnTo>
                        <a:pt x="520" y="582"/>
                      </a:lnTo>
                      <a:lnTo>
                        <a:pt x="517" y="582"/>
                      </a:lnTo>
                      <a:lnTo>
                        <a:pt x="515" y="582"/>
                      </a:lnTo>
                      <a:lnTo>
                        <a:pt x="515" y="582"/>
                      </a:lnTo>
                      <a:lnTo>
                        <a:pt x="516" y="586"/>
                      </a:lnTo>
                      <a:lnTo>
                        <a:pt x="518" y="588"/>
                      </a:lnTo>
                      <a:lnTo>
                        <a:pt x="521" y="589"/>
                      </a:lnTo>
                      <a:lnTo>
                        <a:pt x="523" y="592"/>
                      </a:lnTo>
                      <a:lnTo>
                        <a:pt x="523" y="592"/>
                      </a:lnTo>
                      <a:lnTo>
                        <a:pt x="524" y="594"/>
                      </a:lnTo>
                      <a:lnTo>
                        <a:pt x="524" y="597"/>
                      </a:lnTo>
                      <a:lnTo>
                        <a:pt x="525" y="599"/>
                      </a:lnTo>
                      <a:lnTo>
                        <a:pt x="526" y="600"/>
                      </a:lnTo>
                      <a:lnTo>
                        <a:pt x="527" y="600"/>
                      </a:lnTo>
                      <a:lnTo>
                        <a:pt x="531" y="600"/>
                      </a:lnTo>
                      <a:lnTo>
                        <a:pt x="531" y="600"/>
                      </a:lnTo>
                      <a:lnTo>
                        <a:pt x="530" y="602"/>
                      </a:lnTo>
                      <a:lnTo>
                        <a:pt x="529" y="603"/>
                      </a:lnTo>
                      <a:lnTo>
                        <a:pt x="526" y="605"/>
                      </a:lnTo>
                      <a:lnTo>
                        <a:pt x="526" y="605"/>
                      </a:lnTo>
                      <a:lnTo>
                        <a:pt x="525" y="609"/>
                      </a:lnTo>
                      <a:lnTo>
                        <a:pt x="525" y="613"/>
                      </a:lnTo>
                      <a:lnTo>
                        <a:pt x="525" y="614"/>
                      </a:lnTo>
                      <a:lnTo>
                        <a:pt x="524" y="616"/>
                      </a:lnTo>
                      <a:lnTo>
                        <a:pt x="522" y="616"/>
                      </a:lnTo>
                      <a:lnTo>
                        <a:pt x="519" y="616"/>
                      </a:lnTo>
                      <a:lnTo>
                        <a:pt x="519" y="616"/>
                      </a:lnTo>
                      <a:lnTo>
                        <a:pt x="521" y="620"/>
                      </a:lnTo>
                      <a:lnTo>
                        <a:pt x="523" y="623"/>
                      </a:lnTo>
                      <a:lnTo>
                        <a:pt x="527" y="625"/>
                      </a:lnTo>
                      <a:lnTo>
                        <a:pt x="533" y="626"/>
                      </a:lnTo>
                      <a:lnTo>
                        <a:pt x="533" y="626"/>
                      </a:lnTo>
                      <a:lnTo>
                        <a:pt x="535" y="630"/>
                      </a:lnTo>
                      <a:lnTo>
                        <a:pt x="537" y="634"/>
                      </a:lnTo>
                      <a:lnTo>
                        <a:pt x="539" y="639"/>
                      </a:lnTo>
                      <a:lnTo>
                        <a:pt x="540" y="641"/>
                      </a:lnTo>
                      <a:lnTo>
                        <a:pt x="539" y="646"/>
                      </a:lnTo>
                      <a:lnTo>
                        <a:pt x="539" y="646"/>
                      </a:lnTo>
                      <a:lnTo>
                        <a:pt x="537" y="643"/>
                      </a:lnTo>
                      <a:lnTo>
                        <a:pt x="536" y="645"/>
                      </a:lnTo>
                      <a:lnTo>
                        <a:pt x="534" y="645"/>
                      </a:lnTo>
                      <a:lnTo>
                        <a:pt x="531" y="646"/>
                      </a:lnTo>
                      <a:lnTo>
                        <a:pt x="531" y="646"/>
                      </a:lnTo>
                      <a:lnTo>
                        <a:pt x="532" y="648"/>
                      </a:lnTo>
                      <a:lnTo>
                        <a:pt x="534" y="650"/>
                      </a:lnTo>
                      <a:lnTo>
                        <a:pt x="538" y="650"/>
                      </a:lnTo>
                      <a:lnTo>
                        <a:pt x="542" y="650"/>
                      </a:lnTo>
                      <a:lnTo>
                        <a:pt x="542" y="650"/>
                      </a:lnTo>
                      <a:lnTo>
                        <a:pt x="542" y="659"/>
                      </a:lnTo>
                      <a:lnTo>
                        <a:pt x="542" y="659"/>
                      </a:lnTo>
                      <a:lnTo>
                        <a:pt x="542" y="661"/>
                      </a:lnTo>
                      <a:lnTo>
                        <a:pt x="541" y="662"/>
                      </a:lnTo>
                      <a:lnTo>
                        <a:pt x="537" y="663"/>
                      </a:lnTo>
                      <a:lnTo>
                        <a:pt x="537" y="663"/>
                      </a:lnTo>
                      <a:lnTo>
                        <a:pt x="538" y="667"/>
                      </a:lnTo>
                      <a:lnTo>
                        <a:pt x="539" y="670"/>
                      </a:lnTo>
                      <a:lnTo>
                        <a:pt x="539" y="670"/>
                      </a:lnTo>
                      <a:lnTo>
                        <a:pt x="541" y="673"/>
                      </a:lnTo>
                      <a:lnTo>
                        <a:pt x="543" y="676"/>
                      </a:lnTo>
                      <a:lnTo>
                        <a:pt x="542" y="677"/>
                      </a:lnTo>
                      <a:lnTo>
                        <a:pt x="541" y="679"/>
                      </a:lnTo>
                      <a:lnTo>
                        <a:pt x="535" y="681"/>
                      </a:lnTo>
                      <a:lnTo>
                        <a:pt x="535" y="681"/>
                      </a:lnTo>
                      <a:lnTo>
                        <a:pt x="535" y="675"/>
                      </a:lnTo>
                      <a:lnTo>
                        <a:pt x="537" y="670"/>
                      </a:lnTo>
                      <a:lnTo>
                        <a:pt x="537" y="670"/>
                      </a:lnTo>
                      <a:lnTo>
                        <a:pt x="535" y="669"/>
                      </a:lnTo>
                      <a:lnTo>
                        <a:pt x="531" y="668"/>
                      </a:lnTo>
                      <a:lnTo>
                        <a:pt x="521" y="668"/>
                      </a:lnTo>
                      <a:lnTo>
                        <a:pt x="521" y="668"/>
                      </a:lnTo>
                      <a:lnTo>
                        <a:pt x="521" y="662"/>
                      </a:lnTo>
                      <a:lnTo>
                        <a:pt x="521" y="656"/>
                      </a:lnTo>
                      <a:lnTo>
                        <a:pt x="521" y="656"/>
                      </a:lnTo>
                      <a:lnTo>
                        <a:pt x="520" y="653"/>
                      </a:lnTo>
                      <a:lnTo>
                        <a:pt x="519" y="650"/>
                      </a:lnTo>
                      <a:lnTo>
                        <a:pt x="519" y="650"/>
                      </a:lnTo>
                      <a:lnTo>
                        <a:pt x="519" y="647"/>
                      </a:lnTo>
                      <a:lnTo>
                        <a:pt x="520" y="645"/>
                      </a:lnTo>
                      <a:lnTo>
                        <a:pt x="521" y="642"/>
                      </a:lnTo>
                      <a:lnTo>
                        <a:pt x="521" y="641"/>
                      </a:lnTo>
                      <a:lnTo>
                        <a:pt x="521" y="641"/>
                      </a:lnTo>
                      <a:lnTo>
                        <a:pt x="520" y="638"/>
                      </a:lnTo>
                      <a:lnTo>
                        <a:pt x="519" y="635"/>
                      </a:lnTo>
                      <a:lnTo>
                        <a:pt x="519" y="633"/>
                      </a:lnTo>
                      <a:lnTo>
                        <a:pt x="519" y="633"/>
                      </a:lnTo>
                      <a:lnTo>
                        <a:pt x="521" y="632"/>
                      </a:lnTo>
                      <a:lnTo>
                        <a:pt x="521" y="632"/>
                      </a:lnTo>
                      <a:lnTo>
                        <a:pt x="518" y="628"/>
                      </a:lnTo>
                      <a:lnTo>
                        <a:pt x="515" y="626"/>
                      </a:lnTo>
                      <a:lnTo>
                        <a:pt x="511" y="622"/>
                      </a:lnTo>
                      <a:lnTo>
                        <a:pt x="510" y="620"/>
                      </a:lnTo>
                      <a:lnTo>
                        <a:pt x="509" y="618"/>
                      </a:lnTo>
                      <a:lnTo>
                        <a:pt x="509" y="618"/>
                      </a:lnTo>
                      <a:lnTo>
                        <a:pt x="509" y="616"/>
                      </a:lnTo>
                      <a:lnTo>
                        <a:pt x="510" y="614"/>
                      </a:lnTo>
                      <a:lnTo>
                        <a:pt x="511" y="612"/>
                      </a:lnTo>
                      <a:lnTo>
                        <a:pt x="511" y="610"/>
                      </a:lnTo>
                      <a:lnTo>
                        <a:pt x="511" y="610"/>
                      </a:lnTo>
                      <a:lnTo>
                        <a:pt x="510" y="605"/>
                      </a:lnTo>
                      <a:lnTo>
                        <a:pt x="509" y="600"/>
                      </a:lnTo>
                      <a:lnTo>
                        <a:pt x="509" y="600"/>
                      </a:lnTo>
                      <a:lnTo>
                        <a:pt x="505" y="598"/>
                      </a:lnTo>
                      <a:lnTo>
                        <a:pt x="503" y="596"/>
                      </a:lnTo>
                      <a:lnTo>
                        <a:pt x="503" y="596"/>
                      </a:lnTo>
                      <a:lnTo>
                        <a:pt x="503" y="594"/>
                      </a:lnTo>
                      <a:lnTo>
                        <a:pt x="503" y="592"/>
                      </a:lnTo>
                      <a:lnTo>
                        <a:pt x="503" y="590"/>
                      </a:lnTo>
                      <a:lnTo>
                        <a:pt x="501" y="589"/>
                      </a:lnTo>
                      <a:lnTo>
                        <a:pt x="501" y="589"/>
                      </a:lnTo>
                      <a:lnTo>
                        <a:pt x="501" y="588"/>
                      </a:lnTo>
                      <a:lnTo>
                        <a:pt x="501" y="587"/>
                      </a:lnTo>
                      <a:lnTo>
                        <a:pt x="501" y="581"/>
                      </a:lnTo>
                      <a:lnTo>
                        <a:pt x="502" y="577"/>
                      </a:lnTo>
                      <a:lnTo>
                        <a:pt x="502" y="575"/>
                      </a:lnTo>
                      <a:lnTo>
                        <a:pt x="501" y="574"/>
                      </a:lnTo>
                      <a:lnTo>
                        <a:pt x="501" y="574"/>
                      </a:lnTo>
                      <a:lnTo>
                        <a:pt x="500" y="571"/>
                      </a:lnTo>
                      <a:lnTo>
                        <a:pt x="500" y="568"/>
                      </a:lnTo>
                      <a:lnTo>
                        <a:pt x="500" y="564"/>
                      </a:lnTo>
                      <a:lnTo>
                        <a:pt x="499" y="558"/>
                      </a:lnTo>
                      <a:lnTo>
                        <a:pt x="499" y="558"/>
                      </a:lnTo>
                      <a:lnTo>
                        <a:pt x="498" y="553"/>
                      </a:lnTo>
                      <a:lnTo>
                        <a:pt x="497" y="552"/>
                      </a:lnTo>
                      <a:lnTo>
                        <a:pt x="495" y="551"/>
                      </a:lnTo>
                      <a:lnTo>
                        <a:pt x="495" y="551"/>
                      </a:lnTo>
                      <a:lnTo>
                        <a:pt x="496" y="549"/>
                      </a:lnTo>
                      <a:lnTo>
                        <a:pt x="496" y="546"/>
                      </a:lnTo>
                      <a:lnTo>
                        <a:pt x="495" y="544"/>
                      </a:lnTo>
                      <a:lnTo>
                        <a:pt x="495" y="540"/>
                      </a:lnTo>
                      <a:lnTo>
                        <a:pt x="495" y="540"/>
                      </a:lnTo>
                      <a:lnTo>
                        <a:pt x="491" y="535"/>
                      </a:lnTo>
                      <a:lnTo>
                        <a:pt x="485" y="531"/>
                      </a:lnTo>
                      <a:lnTo>
                        <a:pt x="485" y="531"/>
                      </a:lnTo>
                      <a:lnTo>
                        <a:pt x="486" y="526"/>
                      </a:lnTo>
                      <a:lnTo>
                        <a:pt x="485" y="523"/>
                      </a:lnTo>
                      <a:lnTo>
                        <a:pt x="483" y="515"/>
                      </a:lnTo>
                      <a:lnTo>
                        <a:pt x="481" y="509"/>
                      </a:lnTo>
                      <a:lnTo>
                        <a:pt x="479" y="501"/>
                      </a:lnTo>
                      <a:lnTo>
                        <a:pt x="479" y="501"/>
                      </a:lnTo>
                      <a:lnTo>
                        <a:pt x="480" y="501"/>
                      </a:lnTo>
                      <a:lnTo>
                        <a:pt x="481" y="499"/>
                      </a:lnTo>
                      <a:lnTo>
                        <a:pt x="481" y="495"/>
                      </a:lnTo>
                      <a:lnTo>
                        <a:pt x="481" y="495"/>
                      </a:lnTo>
                      <a:lnTo>
                        <a:pt x="485" y="494"/>
                      </a:lnTo>
                      <a:lnTo>
                        <a:pt x="489" y="493"/>
                      </a:lnTo>
                      <a:lnTo>
                        <a:pt x="491" y="491"/>
                      </a:lnTo>
                      <a:lnTo>
                        <a:pt x="493" y="489"/>
                      </a:lnTo>
                      <a:lnTo>
                        <a:pt x="493" y="489"/>
                      </a:lnTo>
                      <a:lnTo>
                        <a:pt x="490" y="487"/>
                      </a:lnTo>
                      <a:lnTo>
                        <a:pt x="485" y="486"/>
                      </a:lnTo>
                      <a:lnTo>
                        <a:pt x="482" y="485"/>
                      </a:lnTo>
                      <a:lnTo>
                        <a:pt x="479" y="484"/>
                      </a:lnTo>
                      <a:lnTo>
                        <a:pt x="479" y="484"/>
                      </a:lnTo>
                      <a:lnTo>
                        <a:pt x="478" y="483"/>
                      </a:lnTo>
                      <a:lnTo>
                        <a:pt x="477" y="480"/>
                      </a:lnTo>
                      <a:lnTo>
                        <a:pt x="475" y="479"/>
                      </a:lnTo>
                      <a:lnTo>
                        <a:pt x="472" y="479"/>
                      </a:lnTo>
                      <a:lnTo>
                        <a:pt x="472" y="479"/>
                      </a:lnTo>
                      <a:lnTo>
                        <a:pt x="472" y="477"/>
                      </a:lnTo>
                      <a:lnTo>
                        <a:pt x="471" y="475"/>
                      </a:lnTo>
                      <a:lnTo>
                        <a:pt x="470" y="473"/>
                      </a:lnTo>
                      <a:lnTo>
                        <a:pt x="468" y="473"/>
                      </a:lnTo>
                      <a:lnTo>
                        <a:pt x="468" y="473"/>
                      </a:lnTo>
                      <a:lnTo>
                        <a:pt x="468" y="459"/>
                      </a:lnTo>
                      <a:lnTo>
                        <a:pt x="468" y="459"/>
                      </a:lnTo>
                      <a:lnTo>
                        <a:pt x="467" y="456"/>
                      </a:lnTo>
                      <a:lnTo>
                        <a:pt x="464" y="455"/>
                      </a:lnTo>
                      <a:lnTo>
                        <a:pt x="459" y="452"/>
                      </a:lnTo>
                      <a:lnTo>
                        <a:pt x="459" y="452"/>
                      </a:lnTo>
                      <a:lnTo>
                        <a:pt x="458" y="448"/>
                      </a:lnTo>
                      <a:lnTo>
                        <a:pt x="456" y="445"/>
                      </a:lnTo>
                      <a:lnTo>
                        <a:pt x="453" y="437"/>
                      </a:lnTo>
                      <a:lnTo>
                        <a:pt x="451" y="433"/>
                      </a:lnTo>
                      <a:lnTo>
                        <a:pt x="450" y="429"/>
                      </a:lnTo>
                      <a:lnTo>
                        <a:pt x="450" y="425"/>
                      </a:lnTo>
                      <a:lnTo>
                        <a:pt x="450" y="418"/>
                      </a:lnTo>
                      <a:lnTo>
                        <a:pt x="450" y="418"/>
                      </a:lnTo>
                      <a:lnTo>
                        <a:pt x="449" y="416"/>
                      </a:lnTo>
                      <a:lnTo>
                        <a:pt x="448" y="412"/>
                      </a:lnTo>
                      <a:lnTo>
                        <a:pt x="448" y="412"/>
                      </a:lnTo>
                      <a:lnTo>
                        <a:pt x="447" y="411"/>
                      </a:lnTo>
                      <a:lnTo>
                        <a:pt x="445" y="410"/>
                      </a:lnTo>
                      <a:lnTo>
                        <a:pt x="441" y="410"/>
                      </a:lnTo>
                      <a:lnTo>
                        <a:pt x="441" y="410"/>
                      </a:lnTo>
                      <a:lnTo>
                        <a:pt x="441" y="394"/>
                      </a:lnTo>
                      <a:lnTo>
                        <a:pt x="441" y="394"/>
                      </a:lnTo>
                      <a:lnTo>
                        <a:pt x="440" y="393"/>
                      </a:lnTo>
                      <a:lnTo>
                        <a:pt x="439" y="393"/>
                      </a:lnTo>
                      <a:lnTo>
                        <a:pt x="438" y="394"/>
                      </a:lnTo>
                      <a:lnTo>
                        <a:pt x="438" y="394"/>
                      </a:lnTo>
                      <a:lnTo>
                        <a:pt x="437" y="394"/>
                      </a:lnTo>
                      <a:lnTo>
                        <a:pt x="437" y="392"/>
                      </a:lnTo>
                      <a:lnTo>
                        <a:pt x="436" y="390"/>
                      </a:lnTo>
                      <a:lnTo>
                        <a:pt x="436" y="390"/>
                      </a:lnTo>
                      <a:lnTo>
                        <a:pt x="433" y="387"/>
                      </a:lnTo>
                      <a:lnTo>
                        <a:pt x="430" y="385"/>
                      </a:lnTo>
                      <a:lnTo>
                        <a:pt x="430" y="385"/>
                      </a:lnTo>
                      <a:lnTo>
                        <a:pt x="430" y="383"/>
                      </a:lnTo>
                      <a:lnTo>
                        <a:pt x="428" y="381"/>
                      </a:lnTo>
                      <a:lnTo>
                        <a:pt x="428" y="381"/>
                      </a:lnTo>
                      <a:lnTo>
                        <a:pt x="429" y="375"/>
                      </a:lnTo>
                      <a:lnTo>
                        <a:pt x="429" y="370"/>
                      </a:lnTo>
                      <a:lnTo>
                        <a:pt x="428" y="366"/>
                      </a:lnTo>
                      <a:lnTo>
                        <a:pt x="429" y="363"/>
                      </a:lnTo>
                      <a:lnTo>
                        <a:pt x="430" y="361"/>
                      </a:lnTo>
                      <a:lnTo>
                        <a:pt x="430" y="361"/>
                      </a:lnTo>
                      <a:lnTo>
                        <a:pt x="429" y="357"/>
                      </a:lnTo>
                      <a:lnTo>
                        <a:pt x="426" y="356"/>
                      </a:lnTo>
                      <a:lnTo>
                        <a:pt x="422" y="356"/>
                      </a:lnTo>
                      <a:lnTo>
                        <a:pt x="418" y="356"/>
                      </a:lnTo>
                      <a:lnTo>
                        <a:pt x="418" y="356"/>
                      </a:lnTo>
                      <a:lnTo>
                        <a:pt x="418" y="351"/>
                      </a:lnTo>
                      <a:lnTo>
                        <a:pt x="418" y="351"/>
                      </a:lnTo>
                      <a:lnTo>
                        <a:pt x="417" y="350"/>
                      </a:lnTo>
                      <a:lnTo>
                        <a:pt x="416" y="350"/>
                      </a:lnTo>
                      <a:lnTo>
                        <a:pt x="415" y="350"/>
                      </a:lnTo>
                      <a:lnTo>
                        <a:pt x="414" y="349"/>
                      </a:lnTo>
                      <a:lnTo>
                        <a:pt x="414" y="349"/>
                      </a:lnTo>
                      <a:lnTo>
                        <a:pt x="414" y="347"/>
                      </a:lnTo>
                      <a:lnTo>
                        <a:pt x="414" y="345"/>
                      </a:lnTo>
                      <a:lnTo>
                        <a:pt x="414" y="345"/>
                      </a:lnTo>
                      <a:lnTo>
                        <a:pt x="412" y="343"/>
                      </a:lnTo>
                      <a:lnTo>
                        <a:pt x="410" y="342"/>
                      </a:lnTo>
                      <a:lnTo>
                        <a:pt x="409" y="339"/>
                      </a:lnTo>
                      <a:lnTo>
                        <a:pt x="410" y="336"/>
                      </a:lnTo>
                      <a:lnTo>
                        <a:pt x="410" y="336"/>
                      </a:lnTo>
                      <a:lnTo>
                        <a:pt x="407" y="337"/>
                      </a:lnTo>
                      <a:lnTo>
                        <a:pt x="406" y="336"/>
                      </a:lnTo>
                      <a:lnTo>
                        <a:pt x="404" y="334"/>
                      </a:lnTo>
                      <a:lnTo>
                        <a:pt x="402" y="333"/>
                      </a:lnTo>
                      <a:lnTo>
                        <a:pt x="400" y="333"/>
                      </a:lnTo>
                      <a:lnTo>
                        <a:pt x="400" y="333"/>
                      </a:lnTo>
                      <a:lnTo>
                        <a:pt x="400" y="331"/>
                      </a:lnTo>
                      <a:lnTo>
                        <a:pt x="399" y="330"/>
                      </a:lnTo>
                      <a:lnTo>
                        <a:pt x="396" y="329"/>
                      </a:lnTo>
                      <a:lnTo>
                        <a:pt x="396" y="329"/>
                      </a:lnTo>
                      <a:lnTo>
                        <a:pt x="396" y="324"/>
                      </a:lnTo>
                      <a:lnTo>
                        <a:pt x="397" y="321"/>
                      </a:lnTo>
                      <a:lnTo>
                        <a:pt x="397" y="317"/>
                      </a:lnTo>
                      <a:lnTo>
                        <a:pt x="396" y="313"/>
                      </a:lnTo>
                      <a:lnTo>
                        <a:pt x="396" y="313"/>
                      </a:lnTo>
                      <a:lnTo>
                        <a:pt x="391" y="308"/>
                      </a:lnTo>
                      <a:lnTo>
                        <a:pt x="388" y="306"/>
                      </a:lnTo>
                      <a:lnTo>
                        <a:pt x="382" y="305"/>
                      </a:lnTo>
                      <a:lnTo>
                        <a:pt x="382" y="305"/>
                      </a:lnTo>
                      <a:lnTo>
                        <a:pt x="382" y="303"/>
                      </a:lnTo>
                      <a:lnTo>
                        <a:pt x="382" y="302"/>
                      </a:lnTo>
                      <a:lnTo>
                        <a:pt x="380" y="298"/>
                      </a:lnTo>
                      <a:lnTo>
                        <a:pt x="380" y="295"/>
                      </a:lnTo>
                      <a:lnTo>
                        <a:pt x="380" y="294"/>
                      </a:lnTo>
                      <a:lnTo>
                        <a:pt x="382" y="293"/>
                      </a:lnTo>
                      <a:lnTo>
                        <a:pt x="382" y="293"/>
                      </a:lnTo>
                      <a:lnTo>
                        <a:pt x="386" y="293"/>
                      </a:lnTo>
                      <a:lnTo>
                        <a:pt x="387" y="295"/>
                      </a:lnTo>
                      <a:lnTo>
                        <a:pt x="387" y="300"/>
                      </a:lnTo>
                      <a:lnTo>
                        <a:pt x="387" y="300"/>
                      </a:lnTo>
                      <a:close/>
                      <a:moveTo>
                        <a:pt x="517" y="616"/>
                      </a:moveTo>
                      <a:lnTo>
                        <a:pt x="517" y="616"/>
                      </a:lnTo>
                      <a:lnTo>
                        <a:pt x="517" y="612"/>
                      </a:lnTo>
                      <a:lnTo>
                        <a:pt x="517" y="612"/>
                      </a:lnTo>
                      <a:lnTo>
                        <a:pt x="513" y="612"/>
                      </a:lnTo>
                      <a:lnTo>
                        <a:pt x="513" y="612"/>
                      </a:lnTo>
                      <a:lnTo>
                        <a:pt x="513" y="616"/>
                      </a:lnTo>
                      <a:lnTo>
                        <a:pt x="513" y="616"/>
                      </a:lnTo>
                      <a:lnTo>
                        <a:pt x="517" y="616"/>
                      </a:lnTo>
                      <a:lnTo>
                        <a:pt x="517" y="616"/>
                      </a:lnTo>
                      <a:close/>
                      <a:moveTo>
                        <a:pt x="519" y="602"/>
                      </a:moveTo>
                      <a:lnTo>
                        <a:pt x="519" y="602"/>
                      </a:lnTo>
                      <a:lnTo>
                        <a:pt x="519" y="596"/>
                      </a:lnTo>
                      <a:lnTo>
                        <a:pt x="519" y="596"/>
                      </a:lnTo>
                      <a:lnTo>
                        <a:pt x="515" y="596"/>
                      </a:lnTo>
                      <a:lnTo>
                        <a:pt x="514" y="597"/>
                      </a:lnTo>
                      <a:lnTo>
                        <a:pt x="513" y="598"/>
                      </a:lnTo>
                      <a:lnTo>
                        <a:pt x="513" y="598"/>
                      </a:lnTo>
                      <a:lnTo>
                        <a:pt x="515" y="599"/>
                      </a:lnTo>
                      <a:lnTo>
                        <a:pt x="516" y="600"/>
                      </a:lnTo>
                      <a:lnTo>
                        <a:pt x="517" y="601"/>
                      </a:lnTo>
                      <a:lnTo>
                        <a:pt x="519" y="602"/>
                      </a:lnTo>
                      <a:lnTo>
                        <a:pt x="519" y="60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90" name="Freeform 28"/>
                <p:cNvSpPr>
                  <a:spLocks noEditPoints="1"/>
                </p:cNvSpPr>
                <p:nvPr/>
              </p:nvSpPr>
              <p:spPr bwMode="auto">
                <a:xfrm>
                  <a:off x="893763" y="2887663"/>
                  <a:ext cx="50800" cy="200025"/>
                </a:xfrm>
                <a:custGeom>
                  <a:avLst/>
                  <a:gdLst>
                    <a:gd name="T0" fmla="*/ 22 w 32"/>
                    <a:gd name="T1" fmla="*/ 15 h 126"/>
                    <a:gd name="T2" fmla="*/ 19 w 32"/>
                    <a:gd name="T3" fmla="*/ 16 h 126"/>
                    <a:gd name="T4" fmla="*/ 15 w 32"/>
                    <a:gd name="T5" fmla="*/ 15 h 126"/>
                    <a:gd name="T6" fmla="*/ 12 w 32"/>
                    <a:gd name="T7" fmla="*/ 14 h 126"/>
                    <a:gd name="T8" fmla="*/ 15 w 32"/>
                    <a:gd name="T9" fmla="*/ 10 h 126"/>
                    <a:gd name="T10" fmla="*/ 19 w 32"/>
                    <a:gd name="T11" fmla="*/ 7 h 126"/>
                    <a:gd name="T12" fmla="*/ 21 w 32"/>
                    <a:gd name="T13" fmla="*/ 2 h 126"/>
                    <a:gd name="T14" fmla="*/ 28 w 32"/>
                    <a:gd name="T15" fmla="*/ 0 h 126"/>
                    <a:gd name="T16" fmla="*/ 30 w 32"/>
                    <a:gd name="T17" fmla="*/ 11 h 126"/>
                    <a:gd name="T18" fmla="*/ 30 w 32"/>
                    <a:gd name="T19" fmla="*/ 22 h 126"/>
                    <a:gd name="T20" fmla="*/ 29 w 32"/>
                    <a:gd name="T21" fmla="*/ 27 h 126"/>
                    <a:gd name="T22" fmla="*/ 27 w 32"/>
                    <a:gd name="T23" fmla="*/ 34 h 126"/>
                    <a:gd name="T24" fmla="*/ 26 w 32"/>
                    <a:gd name="T25" fmla="*/ 36 h 126"/>
                    <a:gd name="T26" fmla="*/ 24 w 32"/>
                    <a:gd name="T27" fmla="*/ 48 h 126"/>
                    <a:gd name="T28" fmla="*/ 24 w 32"/>
                    <a:gd name="T29" fmla="*/ 52 h 126"/>
                    <a:gd name="T30" fmla="*/ 19 w 32"/>
                    <a:gd name="T31" fmla="*/ 53 h 126"/>
                    <a:gd name="T32" fmla="*/ 21 w 32"/>
                    <a:gd name="T33" fmla="*/ 56 h 126"/>
                    <a:gd name="T34" fmla="*/ 19 w 32"/>
                    <a:gd name="T35" fmla="*/ 61 h 126"/>
                    <a:gd name="T36" fmla="*/ 19 w 32"/>
                    <a:gd name="T37" fmla="*/ 74 h 126"/>
                    <a:gd name="T38" fmla="*/ 16 w 32"/>
                    <a:gd name="T39" fmla="*/ 90 h 126"/>
                    <a:gd name="T40" fmla="*/ 12 w 32"/>
                    <a:gd name="T41" fmla="*/ 111 h 126"/>
                    <a:gd name="T42" fmla="*/ 10 w 32"/>
                    <a:gd name="T43" fmla="*/ 123 h 126"/>
                    <a:gd name="T44" fmla="*/ 6 w 32"/>
                    <a:gd name="T45" fmla="*/ 124 h 126"/>
                    <a:gd name="T46" fmla="*/ 4 w 32"/>
                    <a:gd name="T47" fmla="*/ 119 h 126"/>
                    <a:gd name="T48" fmla="*/ 5 w 32"/>
                    <a:gd name="T49" fmla="*/ 115 h 126"/>
                    <a:gd name="T50" fmla="*/ 6 w 32"/>
                    <a:gd name="T51" fmla="*/ 113 h 126"/>
                    <a:gd name="T52" fmla="*/ 1 w 32"/>
                    <a:gd name="T53" fmla="*/ 106 h 126"/>
                    <a:gd name="T54" fmla="*/ 6 w 32"/>
                    <a:gd name="T55" fmla="*/ 101 h 126"/>
                    <a:gd name="T56" fmla="*/ 0 w 32"/>
                    <a:gd name="T57" fmla="*/ 88 h 126"/>
                    <a:gd name="T58" fmla="*/ 3 w 32"/>
                    <a:gd name="T59" fmla="*/ 88 h 126"/>
                    <a:gd name="T60" fmla="*/ 4 w 32"/>
                    <a:gd name="T61" fmla="*/ 81 h 126"/>
                    <a:gd name="T62" fmla="*/ 8 w 32"/>
                    <a:gd name="T63" fmla="*/ 81 h 126"/>
                    <a:gd name="T64" fmla="*/ 6 w 32"/>
                    <a:gd name="T65" fmla="*/ 74 h 126"/>
                    <a:gd name="T66" fmla="*/ 7 w 32"/>
                    <a:gd name="T67" fmla="*/ 71 h 126"/>
                    <a:gd name="T68" fmla="*/ 8 w 32"/>
                    <a:gd name="T69" fmla="*/ 68 h 126"/>
                    <a:gd name="T70" fmla="*/ 6 w 32"/>
                    <a:gd name="T71" fmla="*/ 52 h 126"/>
                    <a:gd name="T72" fmla="*/ 16 w 32"/>
                    <a:gd name="T73" fmla="*/ 50 h 126"/>
                    <a:gd name="T74" fmla="*/ 13 w 32"/>
                    <a:gd name="T75" fmla="*/ 48 h 126"/>
                    <a:gd name="T76" fmla="*/ 10 w 32"/>
                    <a:gd name="T77" fmla="*/ 36 h 126"/>
                    <a:gd name="T78" fmla="*/ 10 w 32"/>
                    <a:gd name="T79" fmla="*/ 22 h 126"/>
                    <a:gd name="T80" fmla="*/ 24 w 32"/>
                    <a:gd name="T81" fmla="*/ 16 h 126"/>
                    <a:gd name="T82" fmla="*/ 16 w 32"/>
                    <a:gd name="T83" fmla="*/ 34 h 126"/>
                    <a:gd name="T84" fmla="*/ 14 w 32"/>
                    <a:gd name="T85" fmla="*/ 38 h 126"/>
                    <a:gd name="T86" fmla="*/ 16 w 32"/>
                    <a:gd name="T87" fmla="*/ 41 h 126"/>
                    <a:gd name="T88" fmla="*/ 19 w 32"/>
                    <a:gd name="T89" fmla="*/ 38 h 126"/>
                    <a:gd name="T90" fmla="*/ 16 w 32"/>
                    <a:gd name="T91" fmla="*/ 3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2" h="126">
                      <a:moveTo>
                        <a:pt x="24" y="16"/>
                      </a:moveTo>
                      <a:lnTo>
                        <a:pt x="24" y="16"/>
                      </a:lnTo>
                      <a:lnTo>
                        <a:pt x="22" y="15"/>
                      </a:lnTo>
                      <a:lnTo>
                        <a:pt x="21" y="15"/>
                      </a:lnTo>
                      <a:lnTo>
                        <a:pt x="20" y="16"/>
                      </a:lnTo>
                      <a:lnTo>
                        <a:pt x="19" y="16"/>
                      </a:lnTo>
                      <a:lnTo>
                        <a:pt x="19" y="16"/>
                      </a:lnTo>
                      <a:lnTo>
                        <a:pt x="16" y="16"/>
                      </a:lnTo>
                      <a:lnTo>
                        <a:pt x="15" y="15"/>
                      </a:lnTo>
                      <a:lnTo>
                        <a:pt x="14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2"/>
                      </a:lnTo>
                      <a:lnTo>
                        <a:pt x="13" y="11"/>
                      </a:lnTo>
                      <a:lnTo>
                        <a:pt x="15" y="10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7"/>
                      </a:lnTo>
                      <a:lnTo>
                        <a:pt x="19" y="7"/>
                      </a:lnTo>
                      <a:lnTo>
                        <a:pt x="19" y="6"/>
                      </a:lnTo>
                      <a:lnTo>
                        <a:pt x="21" y="2"/>
                      </a:lnTo>
                      <a:lnTo>
                        <a:pt x="25" y="0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2"/>
                      </a:lnTo>
                      <a:lnTo>
                        <a:pt x="28" y="5"/>
                      </a:lnTo>
                      <a:lnTo>
                        <a:pt x="30" y="11"/>
                      </a:lnTo>
                      <a:lnTo>
                        <a:pt x="32" y="18"/>
                      </a:lnTo>
                      <a:lnTo>
                        <a:pt x="32" y="20"/>
                      </a:lnTo>
                      <a:lnTo>
                        <a:pt x="30" y="22"/>
                      </a:lnTo>
                      <a:lnTo>
                        <a:pt x="30" y="22"/>
                      </a:lnTo>
                      <a:lnTo>
                        <a:pt x="29" y="25"/>
                      </a:lnTo>
                      <a:lnTo>
                        <a:pt x="29" y="27"/>
                      </a:lnTo>
                      <a:lnTo>
                        <a:pt x="28" y="34"/>
                      </a:lnTo>
                      <a:lnTo>
                        <a:pt x="28" y="34"/>
                      </a:lnTo>
                      <a:lnTo>
                        <a:pt x="27" y="34"/>
                      </a:lnTo>
                      <a:lnTo>
                        <a:pt x="26" y="35"/>
                      </a:lnTo>
                      <a:lnTo>
                        <a:pt x="26" y="36"/>
                      </a:lnTo>
                      <a:lnTo>
                        <a:pt x="26" y="36"/>
                      </a:lnTo>
                      <a:lnTo>
                        <a:pt x="25" y="42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24" y="50"/>
                      </a:lnTo>
                      <a:lnTo>
                        <a:pt x="24" y="52"/>
                      </a:lnTo>
                      <a:lnTo>
                        <a:pt x="24" y="52"/>
                      </a:lnTo>
                      <a:lnTo>
                        <a:pt x="19" y="52"/>
                      </a:lnTo>
                      <a:lnTo>
                        <a:pt x="19" y="52"/>
                      </a:lnTo>
                      <a:lnTo>
                        <a:pt x="19" y="53"/>
                      </a:lnTo>
                      <a:lnTo>
                        <a:pt x="19" y="54"/>
                      </a:lnTo>
                      <a:lnTo>
                        <a:pt x="20" y="55"/>
                      </a:lnTo>
                      <a:lnTo>
                        <a:pt x="21" y="56"/>
                      </a:lnTo>
                      <a:lnTo>
                        <a:pt x="21" y="56"/>
                      </a:lnTo>
                      <a:lnTo>
                        <a:pt x="20" y="58"/>
                      </a:lnTo>
                      <a:lnTo>
                        <a:pt x="19" y="61"/>
                      </a:lnTo>
                      <a:lnTo>
                        <a:pt x="19" y="61"/>
                      </a:lnTo>
                      <a:lnTo>
                        <a:pt x="19" y="68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17" y="82"/>
                      </a:lnTo>
                      <a:lnTo>
                        <a:pt x="16" y="90"/>
                      </a:lnTo>
                      <a:lnTo>
                        <a:pt x="12" y="106"/>
                      </a:lnTo>
                      <a:lnTo>
                        <a:pt x="12" y="106"/>
                      </a:lnTo>
                      <a:lnTo>
                        <a:pt x="12" y="111"/>
                      </a:lnTo>
                      <a:lnTo>
                        <a:pt x="12" y="116"/>
                      </a:lnTo>
                      <a:lnTo>
                        <a:pt x="11" y="121"/>
                      </a:lnTo>
                      <a:lnTo>
                        <a:pt x="10" y="123"/>
                      </a:lnTo>
                      <a:lnTo>
                        <a:pt x="8" y="126"/>
                      </a:lnTo>
                      <a:lnTo>
                        <a:pt x="8" y="126"/>
                      </a:lnTo>
                      <a:lnTo>
                        <a:pt x="6" y="124"/>
                      </a:lnTo>
                      <a:lnTo>
                        <a:pt x="5" y="123"/>
                      </a:lnTo>
                      <a:lnTo>
                        <a:pt x="4" y="121"/>
                      </a:lnTo>
                      <a:lnTo>
                        <a:pt x="4" y="119"/>
                      </a:lnTo>
                      <a:lnTo>
                        <a:pt x="4" y="119"/>
                      </a:lnTo>
                      <a:lnTo>
                        <a:pt x="4" y="117"/>
                      </a:lnTo>
                      <a:lnTo>
                        <a:pt x="5" y="115"/>
                      </a:lnTo>
                      <a:lnTo>
                        <a:pt x="6" y="114"/>
                      </a:lnTo>
                      <a:lnTo>
                        <a:pt x="6" y="113"/>
                      </a:lnTo>
                      <a:lnTo>
                        <a:pt x="6" y="113"/>
                      </a:lnTo>
                      <a:lnTo>
                        <a:pt x="4" y="110"/>
                      </a:lnTo>
                      <a:lnTo>
                        <a:pt x="1" y="107"/>
                      </a:lnTo>
                      <a:lnTo>
                        <a:pt x="1" y="106"/>
                      </a:lnTo>
                      <a:lnTo>
                        <a:pt x="1" y="103"/>
                      </a:lnTo>
                      <a:lnTo>
                        <a:pt x="3" y="102"/>
                      </a:lnTo>
                      <a:lnTo>
                        <a:pt x="6" y="101"/>
                      </a:lnTo>
                      <a:lnTo>
                        <a:pt x="6" y="101"/>
                      </a:lnTo>
                      <a:lnTo>
                        <a:pt x="3" y="95"/>
                      </a:lnTo>
                      <a:lnTo>
                        <a:pt x="0" y="88"/>
                      </a:lnTo>
                      <a:lnTo>
                        <a:pt x="0" y="88"/>
                      </a:lnTo>
                      <a:lnTo>
                        <a:pt x="1" y="88"/>
                      </a:lnTo>
                      <a:lnTo>
                        <a:pt x="3" y="88"/>
                      </a:lnTo>
                      <a:lnTo>
                        <a:pt x="3" y="86"/>
                      </a:lnTo>
                      <a:lnTo>
                        <a:pt x="3" y="82"/>
                      </a:lnTo>
                      <a:lnTo>
                        <a:pt x="4" y="81"/>
                      </a:lnTo>
                      <a:lnTo>
                        <a:pt x="4" y="81"/>
                      </a:lnTo>
                      <a:lnTo>
                        <a:pt x="6" y="81"/>
                      </a:lnTo>
                      <a:lnTo>
                        <a:pt x="8" y="81"/>
                      </a:lnTo>
                      <a:lnTo>
                        <a:pt x="8" y="81"/>
                      </a:lnTo>
                      <a:lnTo>
                        <a:pt x="7" y="78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6" y="72"/>
                      </a:lnTo>
                      <a:lnTo>
                        <a:pt x="7" y="71"/>
                      </a:lnTo>
                      <a:lnTo>
                        <a:pt x="8" y="70"/>
                      </a:lnTo>
                      <a:lnTo>
                        <a:pt x="8" y="68"/>
                      </a:lnTo>
                      <a:lnTo>
                        <a:pt x="8" y="68"/>
                      </a:lnTo>
                      <a:lnTo>
                        <a:pt x="6" y="61"/>
                      </a:lnTo>
                      <a:lnTo>
                        <a:pt x="5" y="57"/>
                      </a:lnTo>
                      <a:lnTo>
                        <a:pt x="6" y="52"/>
                      </a:lnTo>
                      <a:lnTo>
                        <a:pt x="6" y="52"/>
                      </a:lnTo>
                      <a:lnTo>
                        <a:pt x="10" y="50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5" y="48"/>
                      </a:lnTo>
                      <a:lnTo>
                        <a:pt x="13" y="48"/>
                      </a:lnTo>
                      <a:lnTo>
                        <a:pt x="8" y="48"/>
                      </a:lnTo>
                      <a:lnTo>
                        <a:pt x="8" y="48"/>
                      </a:lnTo>
                      <a:lnTo>
                        <a:pt x="10" y="36"/>
                      </a:lnTo>
                      <a:lnTo>
                        <a:pt x="11" y="3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24" y="16"/>
                      </a:lnTo>
                      <a:lnTo>
                        <a:pt x="24" y="16"/>
                      </a:lnTo>
                      <a:close/>
                      <a:moveTo>
                        <a:pt x="16" y="34"/>
                      </a:moveTo>
                      <a:lnTo>
                        <a:pt x="16" y="34"/>
                      </a:lnTo>
                      <a:lnTo>
                        <a:pt x="16" y="36"/>
                      </a:lnTo>
                      <a:lnTo>
                        <a:pt x="15" y="37"/>
                      </a:lnTo>
                      <a:lnTo>
                        <a:pt x="14" y="38"/>
                      </a:lnTo>
                      <a:lnTo>
                        <a:pt x="14" y="40"/>
                      </a:lnTo>
                      <a:lnTo>
                        <a:pt x="14" y="40"/>
                      </a:lnTo>
                      <a:lnTo>
                        <a:pt x="16" y="41"/>
                      </a:lnTo>
                      <a:lnTo>
                        <a:pt x="17" y="41"/>
                      </a:lnTo>
                      <a:lnTo>
                        <a:pt x="18" y="40"/>
                      </a:lnTo>
                      <a:lnTo>
                        <a:pt x="19" y="38"/>
                      </a:lnTo>
                      <a:lnTo>
                        <a:pt x="19" y="35"/>
                      </a:lnTo>
                      <a:lnTo>
                        <a:pt x="18" y="34"/>
                      </a:lnTo>
                      <a:lnTo>
                        <a:pt x="16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91" name="Freeform 29"/>
                <p:cNvSpPr>
                  <a:spLocks noEditPoints="1"/>
                </p:cNvSpPr>
                <p:nvPr/>
              </p:nvSpPr>
              <p:spPr bwMode="auto">
                <a:xfrm>
                  <a:off x="881063" y="3055938"/>
                  <a:ext cx="2709862" cy="1530350"/>
                </a:xfrm>
                <a:custGeom>
                  <a:avLst/>
                  <a:gdLst>
                    <a:gd name="T0" fmla="*/ 1692 w 1707"/>
                    <a:gd name="T1" fmla="*/ 262 h 964"/>
                    <a:gd name="T2" fmla="*/ 1679 w 1707"/>
                    <a:gd name="T3" fmla="*/ 312 h 964"/>
                    <a:gd name="T4" fmla="*/ 1645 w 1707"/>
                    <a:gd name="T5" fmla="*/ 399 h 964"/>
                    <a:gd name="T6" fmla="*/ 1625 w 1707"/>
                    <a:gd name="T7" fmla="*/ 457 h 964"/>
                    <a:gd name="T8" fmla="*/ 1591 w 1707"/>
                    <a:gd name="T9" fmla="*/ 513 h 964"/>
                    <a:gd name="T10" fmla="*/ 1567 w 1707"/>
                    <a:gd name="T11" fmla="*/ 562 h 964"/>
                    <a:gd name="T12" fmla="*/ 1518 w 1707"/>
                    <a:gd name="T13" fmla="*/ 632 h 964"/>
                    <a:gd name="T14" fmla="*/ 1459 w 1707"/>
                    <a:gd name="T15" fmla="*/ 694 h 964"/>
                    <a:gd name="T16" fmla="*/ 1393 w 1707"/>
                    <a:gd name="T17" fmla="*/ 753 h 964"/>
                    <a:gd name="T18" fmla="*/ 1308 w 1707"/>
                    <a:gd name="T19" fmla="*/ 820 h 964"/>
                    <a:gd name="T20" fmla="*/ 1243 w 1707"/>
                    <a:gd name="T21" fmla="*/ 858 h 964"/>
                    <a:gd name="T22" fmla="*/ 1178 w 1707"/>
                    <a:gd name="T23" fmla="*/ 899 h 964"/>
                    <a:gd name="T24" fmla="*/ 1049 w 1707"/>
                    <a:gd name="T25" fmla="*/ 937 h 964"/>
                    <a:gd name="T26" fmla="*/ 945 w 1707"/>
                    <a:gd name="T27" fmla="*/ 953 h 964"/>
                    <a:gd name="T28" fmla="*/ 851 w 1707"/>
                    <a:gd name="T29" fmla="*/ 959 h 964"/>
                    <a:gd name="T30" fmla="*/ 790 w 1707"/>
                    <a:gd name="T31" fmla="*/ 957 h 964"/>
                    <a:gd name="T32" fmla="*/ 711 w 1707"/>
                    <a:gd name="T33" fmla="*/ 944 h 964"/>
                    <a:gd name="T34" fmla="*/ 621 w 1707"/>
                    <a:gd name="T35" fmla="*/ 924 h 964"/>
                    <a:gd name="T36" fmla="*/ 533 w 1707"/>
                    <a:gd name="T37" fmla="*/ 906 h 964"/>
                    <a:gd name="T38" fmla="*/ 459 w 1707"/>
                    <a:gd name="T39" fmla="*/ 866 h 964"/>
                    <a:gd name="T40" fmla="*/ 386 w 1707"/>
                    <a:gd name="T41" fmla="*/ 827 h 964"/>
                    <a:gd name="T42" fmla="*/ 325 w 1707"/>
                    <a:gd name="T43" fmla="*/ 789 h 964"/>
                    <a:gd name="T44" fmla="*/ 252 w 1707"/>
                    <a:gd name="T45" fmla="*/ 728 h 964"/>
                    <a:gd name="T46" fmla="*/ 198 w 1707"/>
                    <a:gd name="T47" fmla="*/ 662 h 964"/>
                    <a:gd name="T48" fmla="*/ 157 w 1707"/>
                    <a:gd name="T49" fmla="*/ 601 h 964"/>
                    <a:gd name="T50" fmla="*/ 115 w 1707"/>
                    <a:gd name="T51" fmla="*/ 546 h 964"/>
                    <a:gd name="T52" fmla="*/ 69 w 1707"/>
                    <a:gd name="T53" fmla="*/ 443 h 964"/>
                    <a:gd name="T54" fmla="*/ 50 w 1707"/>
                    <a:gd name="T55" fmla="*/ 403 h 964"/>
                    <a:gd name="T56" fmla="*/ 22 w 1707"/>
                    <a:gd name="T57" fmla="*/ 278 h 964"/>
                    <a:gd name="T58" fmla="*/ 8 w 1707"/>
                    <a:gd name="T59" fmla="*/ 186 h 964"/>
                    <a:gd name="T60" fmla="*/ 4 w 1707"/>
                    <a:gd name="T61" fmla="*/ 29 h 964"/>
                    <a:gd name="T62" fmla="*/ 18 w 1707"/>
                    <a:gd name="T63" fmla="*/ 126 h 964"/>
                    <a:gd name="T64" fmla="*/ 27 w 1707"/>
                    <a:gd name="T65" fmla="*/ 208 h 964"/>
                    <a:gd name="T66" fmla="*/ 38 w 1707"/>
                    <a:gd name="T67" fmla="*/ 285 h 964"/>
                    <a:gd name="T68" fmla="*/ 63 w 1707"/>
                    <a:gd name="T69" fmla="*/ 386 h 964"/>
                    <a:gd name="T70" fmla="*/ 103 w 1707"/>
                    <a:gd name="T71" fmla="*/ 486 h 964"/>
                    <a:gd name="T72" fmla="*/ 159 w 1707"/>
                    <a:gd name="T73" fmla="*/ 582 h 964"/>
                    <a:gd name="T74" fmla="*/ 208 w 1707"/>
                    <a:gd name="T75" fmla="*/ 647 h 964"/>
                    <a:gd name="T76" fmla="*/ 269 w 1707"/>
                    <a:gd name="T77" fmla="*/ 723 h 964"/>
                    <a:gd name="T78" fmla="*/ 340 w 1707"/>
                    <a:gd name="T79" fmla="*/ 785 h 964"/>
                    <a:gd name="T80" fmla="*/ 414 w 1707"/>
                    <a:gd name="T81" fmla="*/ 824 h 964"/>
                    <a:gd name="T82" fmla="*/ 506 w 1707"/>
                    <a:gd name="T83" fmla="*/ 857 h 964"/>
                    <a:gd name="T84" fmla="*/ 594 w 1707"/>
                    <a:gd name="T85" fmla="*/ 885 h 964"/>
                    <a:gd name="T86" fmla="*/ 684 w 1707"/>
                    <a:gd name="T87" fmla="*/ 909 h 964"/>
                    <a:gd name="T88" fmla="*/ 775 w 1707"/>
                    <a:gd name="T89" fmla="*/ 920 h 964"/>
                    <a:gd name="T90" fmla="*/ 907 w 1707"/>
                    <a:gd name="T91" fmla="*/ 926 h 964"/>
                    <a:gd name="T92" fmla="*/ 1058 w 1707"/>
                    <a:gd name="T93" fmla="*/ 901 h 964"/>
                    <a:gd name="T94" fmla="*/ 1165 w 1707"/>
                    <a:gd name="T95" fmla="*/ 867 h 964"/>
                    <a:gd name="T96" fmla="*/ 1261 w 1707"/>
                    <a:gd name="T97" fmla="*/ 814 h 964"/>
                    <a:gd name="T98" fmla="*/ 1324 w 1707"/>
                    <a:gd name="T99" fmla="*/ 766 h 964"/>
                    <a:gd name="T100" fmla="*/ 1400 w 1707"/>
                    <a:gd name="T101" fmla="*/ 705 h 964"/>
                    <a:gd name="T102" fmla="*/ 1481 w 1707"/>
                    <a:gd name="T103" fmla="*/ 623 h 964"/>
                    <a:gd name="T104" fmla="*/ 1534 w 1707"/>
                    <a:gd name="T105" fmla="*/ 545 h 964"/>
                    <a:gd name="T106" fmla="*/ 1581 w 1707"/>
                    <a:gd name="T107" fmla="*/ 456 h 964"/>
                    <a:gd name="T108" fmla="*/ 1637 w 1707"/>
                    <a:gd name="T109" fmla="*/ 332 h 964"/>
                    <a:gd name="T110" fmla="*/ 1657 w 1707"/>
                    <a:gd name="T111" fmla="*/ 262 h 964"/>
                    <a:gd name="T112" fmla="*/ 1669 w 1707"/>
                    <a:gd name="T113" fmla="*/ 177 h 964"/>
                    <a:gd name="T114" fmla="*/ 1672 w 1707"/>
                    <a:gd name="T115" fmla="*/ 56 h 964"/>
                    <a:gd name="T116" fmla="*/ 1677 w 1707"/>
                    <a:gd name="T117" fmla="*/ 0 h 964"/>
                    <a:gd name="T118" fmla="*/ 1691 w 1707"/>
                    <a:gd name="T119" fmla="*/ 43 h 964"/>
                    <a:gd name="T120" fmla="*/ 1703 w 1707"/>
                    <a:gd name="T121" fmla="*/ 93 h 964"/>
                    <a:gd name="T122" fmla="*/ 1704 w 1707"/>
                    <a:gd name="T123" fmla="*/ 170 h 964"/>
                    <a:gd name="T124" fmla="*/ 1686 w 1707"/>
                    <a:gd name="T125" fmla="*/ 20 h 9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707" h="964">
                      <a:moveTo>
                        <a:pt x="1692" y="201"/>
                      </a:moveTo>
                      <a:lnTo>
                        <a:pt x="1692" y="201"/>
                      </a:lnTo>
                      <a:lnTo>
                        <a:pt x="1692" y="203"/>
                      </a:lnTo>
                      <a:lnTo>
                        <a:pt x="1693" y="203"/>
                      </a:lnTo>
                      <a:lnTo>
                        <a:pt x="1694" y="201"/>
                      </a:lnTo>
                      <a:lnTo>
                        <a:pt x="1696" y="201"/>
                      </a:lnTo>
                      <a:lnTo>
                        <a:pt x="1696" y="201"/>
                      </a:lnTo>
                      <a:lnTo>
                        <a:pt x="1698" y="200"/>
                      </a:lnTo>
                      <a:lnTo>
                        <a:pt x="1699" y="200"/>
                      </a:lnTo>
                      <a:lnTo>
                        <a:pt x="1700" y="201"/>
                      </a:lnTo>
                      <a:lnTo>
                        <a:pt x="1701" y="201"/>
                      </a:lnTo>
                      <a:lnTo>
                        <a:pt x="1701" y="201"/>
                      </a:lnTo>
                      <a:lnTo>
                        <a:pt x="1701" y="205"/>
                      </a:lnTo>
                      <a:lnTo>
                        <a:pt x="1699" y="207"/>
                      </a:lnTo>
                      <a:lnTo>
                        <a:pt x="1698" y="209"/>
                      </a:lnTo>
                      <a:lnTo>
                        <a:pt x="1695" y="209"/>
                      </a:lnTo>
                      <a:lnTo>
                        <a:pt x="1690" y="210"/>
                      </a:lnTo>
                      <a:lnTo>
                        <a:pt x="1685" y="208"/>
                      </a:lnTo>
                      <a:lnTo>
                        <a:pt x="1685" y="208"/>
                      </a:lnTo>
                      <a:lnTo>
                        <a:pt x="1685" y="216"/>
                      </a:lnTo>
                      <a:lnTo>
                        <a:pt x="1686" y="219"/>
                      </a:lnTo>
                      <a:lnTo>
                        <a:pt x="1687" y="221"/>
                      </a:lnTo>
                      <a:lnTo>
                        <a:pt x="1687" y="221"/>
                      </a:lnTo>
                      <a:lnTo>
                        <a:pt x="1688" y="224"/>
                      </a:lnTo>
                      <a:lnTo>
                        <a:pt x="1687" y="226"/>
                      </a:lnTo>
                      <a:lnTo>
                        <a:pt x="1685" y="228"/>
                      </a:lnTo>
                      <a:lnTo>
                        <a:pt x="1683" y="229"/>
                      </a:lnTo>
                      <a:lnTo>
                        <a:pt x="1682" y="229"/>
                      </a:lnTo>
                      <a:lnTo>
                        <a:pt x="1681" y="231"/>
                      </a:lnTo>
                      <a:lnTo>
                        <a:pt x="1681" y="231"/>
                      </a:lnTo>
                      <a:lnTo>
                        <a:pt x="1682" y="232"/>
                      </a:lnTo>
                      <a:lnTo>
                        <a:pt x="1683" y="233"/>
                      </a:lnTo>
                      <a:lnTo>
                        <a:pt x="1687" y="233"/>
                      </a:lnTo>
                      <a:lnTo>
                        <a:pt x="1687" y="233"/>
                      </a:lnTo>
                      <a:lnTo>
                        <a:pt x="1688" y="240"/>
                      </a:lnTo>
                      <a:lnTo>
                        <a:pt x="1689" y="248"/>
                      </a:lnTo>
                      <a:lnTo>
                        <a:pt x="1692" y="262"/>
                      </a:lnTo>
                      <a:lnTo>
                        <a:pt x="1692" y="262"/>
                      </a:lnTo>
                      <a:lnTo>
                        <a:pt x="1689" y="265"/>
                      </a:lnTo>
                      <a:lnTo>
                        <a:pt x="1688" y="267"/>
                      </a:lnTo>
                      <a:lnTo>
                        <a:pt x="1685" y="267"/>
                      </a:lnTo>
                      <a:lnTo>
                        <a:pt x="1685" y="267"/>
                      </a:lnTo>
                      <a:lnTo>
                        <a:pt x="1685" y="271"/>
                      </a:lnTo>
                      <a:lnTo>
                        <a:pt x="1686" y="276"/>
                      </a:lnTo>
                      <a:lnTo>
                        <a:pt x="1685" y="278"/>
                      </a:lnTo>
                      <a:lnTo>
                        <a:pt x="1685" y="279"/>
                      </a:lnTo>
                      <a:lnTo>
                        <a:pt x="1683" y="280"/>
                      </a:lnTo>
                      <a:lnTo>
                        <a:pt x="1681" y="280"/>
                      </a:lnTo>
                      <a:lnTo>
                        <a:pt x="1681" y="280"/>
                      </a:lnTo>
                      <a:lnTo>
                        <a:pt x="1681" y="282"/>
                      </a:lnTo>
                      <a:lnTo>
                        <a:pt x="1682" y="284"/>
                      </a:lnTo>
                      <a:lnTo>
                        <a:pt x="1685" y="285"/>
                      </a:lnTo>
                      <a:lnTo>
                        <a:pt x="1685" y="285"/>
                      </a:lnTo>
                      <a:lnTo>
                        <a:pt x="1683" y="289"/>
                      </a:lnTo>
                      <a:lnTo>
                        <a:pt x="1679" y="291"/>
                      </a:lnTo>
                      <a:lnTo>
                        <a:pt x="1679" y="291"/>
                      </a:lnTo>
                      <a:lnTo>
                        <a:pt x="1679" y="293"/>
                      </a:lnTo>
                      <a:lnTo>
                        <a:pt x="1680" y="295"/>
                      </a:lnTo>
                      <a:lnTo>
                        <a:pt x="1680" y="296"/>
                      </a:lnTo>
                      <a:lnTo>
                        <a:pt x="1681" y="298"/>
                      </a:lnTo>
                      <a:lnTo>
                        <a:pt x="1681" y="298"/>
                      </a:lnTo>
                      <a:lnTo>
                        <a:pt x="1679" y="298"/>
                      </a:lnTo>
                      <a:lnTo>
                        <a:pt x="1679" y="299"/>
                      </a:lnTo>
                      <a:lnTo>
                        <a:pt x="1679" y="300"/>
                      </a:lnTo>
                      <a:lnTo>
                        <a:pt x="1679" y="300"/>
                      </a:lnTo>
                      <a:lnTo>
                        <a:pt x="1680" y="302"/>
                      </a:lnTo>
                      <a:lnTo>
                        <a:pt x="1679" y="303"/>
                      </a:lnTo>
                      <a:lnTo>
                        <a:pt x="1678" y="306"/>
                      </a:lnTo>
                      <a:lnTo>
                        <a:pt x="1677" y="309"/>
                      </a:lnTo>
                      <a:lnTo>
                        <a:pt x="1677" y="309"/>
                      </a:lnTo>
                      <a:lnTo>
                        <a:pt x="1678" y="311"/>
                      </a:lnTo>
                      <a:lnTo>
                        <a:pt x="1678" y="312"/>
                      </a:lnTo>
                      <a:lnTo>
                        <a:pt x="1679" y="312"/>
                      </a:lnTo>
                      <a:lnTo>
                        <a:pt x="1679" y="312"/>
                      </a:lnTo>
                      <a:lnTo>
                        <a:pt x="1678" y="313"/>
                      </a:lnTo>
                      <a:lnTo>
                        <a:pt x="1677" y="314"/>
                      </a:lnTo>
                      <a:lnTo>
                        <a:pt x="1674" y="316"/>
                      </a:lnTo>
                      <a:lnTo>
                        <a:pt x="1674" y="316"/>
                      </a:lnTo>
                      <a:lnTo>
                        <a:pt x="1673" y="318"/>
                      </a:lnTo>
                      <a:lnTo>
                        <a:pt x="1674" y="320"/>
                      </a:lnTo>
                      <a:lnTo>
                        <a:pt x="1674" y="322"/>
                      </a:lnTo>
                      <a:lnTo>
                        <a:pt x="1674" y="325"/>
                      </a:lnTo>
                      <a:lnTo>
                        <a:pt x="1674" y="325"/>
                      </a:lnTo>
                      <a:lnTo>
                        <a:pt x="1671" y="326"/>
                      </a:lnTo>
                      <a:lnTo>
                        <a:pt x="1669" y="327"/>
                      </a:lnTo>
                      <a:lnTo>
                        <a:pt x="1669" y="327"/>
                      </a:lnTo>
                      <a:lnTo>
                        <a:pt x="1668" y="332"/>
                      </a:lnTo>
                      <a:lnTo>
                        <a:pt x="1667" y="338"/>
                      </a:lnTo>
                      <a:lnTo>
                        <a:pt x="1667" y="338"/>
                      </a:lnTo>
                      <a:lnTo>
                        <a:pt x="1664" y="340"/>
                      </a:lnTo>
                      <a:lnTo>
                        <a:pt x="1661" y="340"/>
                      </a:lnTo>
                      <a:lnTo>
                        <a:pt x="1661" y="340"/>
                      </a:lnTo>
                      <a:lnTo>
                        <a:pt x="1661" y="346"/>
                      </a:lnTo>
                      <a:lnTo>
                        <a:pt x="1660" y="350"/>
                      </a:lnTo>
                      <a:lnTo>
                        <a:pt x="1658" y="352"/>
                      </a:lnTo>
                      <a:lnTo>
                        <a:pt x="1653" y="354"/>
                      </a:lnTo>
                      <a:lnTo>
                        <a:pt x="1653" y="354"/>
                      </a:lnTo>
                      <a:lnTo>
                        <a:pt x="1655" y="357"/>
                      </a:lnTo>
                      <a:lnTo>
                        <a:pt x="1658" y="358"/>
                      </a:lnTo>
                      <a:lnTo>
                        <a:pt x="1663" y="360"/>
                      </a:lnTo>
                      <a:lnTo>
                        <a:pt x="1663" y="360"/>
                      </a:lnTo>
                      <a:lnTo>
                        <a:pt x="1660" y="368"/>
                      </a:lnTo>
                      <a:lnTo>
                        <a:pt x="1655" y="374"/>
                      </a:lnTo>
                      <a:lnTo>
                        <a:pt x="1654" y="377"/>
                      </a:lnTo>
                      <a:lnTo>
                        <a:pt x="1653" y="381"/>
                      </a:lnTo>
                      <a:lnTo>
                        <a:pt x="1654" y="386"/>
                      </a:lnTo>
                      <a:lnTo>
                        <a:pt x="1657" y="390"/>
                      </a:lnTo>
                      <a:lnTo>
                        <a:pt x="1657" y="390"/>
                      </a:lnTo>
                      <a:lnTo>
                        <a:pt x="1652" y="391"/>
                      </a:lnTo>
                      <a:lnTo>
                        <a:pt x="1649" y="393"/>
                      </a:lnTo>
                      <a:lnTo>
                        <a:pt x="1645" y="399"/>
                      </a:lnTo>
                      <a:lnTo>
                        <a:pt x="1645" y="399"/>
                      </a:lnTo>
                      <a:lnTo>
                        <a:pt x="1645" y="412"/>
                      </a:lnTo>
                      <a:lnTo>
                        <a:pt x="1645" y="412"/>
                      </a:lnTo>
                      <a:lnTo>
                        <a:pt x="1645" y="415"/>
                      </a:lnTo>
                      <a:lnTo>
                        <a:pt x="1644" y="417"/>
                      </a:lnTo>
                      <a:lnTo>
                        <a:pt x="1642" y="418"/>
                      </a:lnTo>
                      <a:lnTo>
                        <a:pt x="1641" y="421"/>
                      </a:lnTo>
                      <a:lnTo>
                        <a:pt x="1641" y="421"/>
                      </a:lnTo>
                      <a:lnTo>
                        <a:pt x="1641" y="423"/>
                      </a:lnTo>
                      <a:lnTo>
                        <a:pt x="1641" y="425"/>
                      </a:lnTo>
                      <a:lnTo>
                        <a:pt x="1641" y="425"/>
                      </a:lnTo>
                      <a:lnTo>
                        <a:pt x="1639" y="425"/>
                      </a:lnTo>
                      <a:lnTo>
                        <a:pt x="1636" y="425"/>
                      </a:lnTo>
                      <a:lnTo>
                        <a:pt x="1636" y="425"/>
                      </a:lnTo>
                      <a:lnTo>
                        <a:pt x="1636" y="428"/>
                      </a:lnTo>
                      <a:lnTo>
                        <a:pt x="1636" y="431"/>
                      </a:lnTo>
                      <a:lnTo>
                        <a:pt x="1636" y="431"/>
                      </a:lnTo>
                      <a:lnTo>
                        <a:pt x="1634" y="432"/>
                      </a:lnTo>
                      <a:lnTo>
                        <a:pt x="1634" y="433"/>
                      </a:lnTo>
                      <a:lnTo>
                        <a:pt x="1634" y="435"/>
                      </a:lnTo>
                      <a:lnTo>
                        <a:pt x="1633" y="437"/>
                      </a:lnTo>
                      <a:lnTo>
                        <a:pt x="1633" y="437"/>
                      </a:lnTo>
                      <a:lnTo>
                        <a:pt x="1629" y="439"/>
                      </a:lnTo>
                      <a:lnTo>
                        <a:pt x="1629" y="439"/>
                      </a:lnTo>
                      <a:lnTo>
                        <a:pt x="1629" y="440"/>
                      </a:lnTo>
                      <a:lnTo>
                        <a:pt x="1630" y="441"/>
                      </a:lnTo>
                      <a:lnTo>
                        <a:pt x="1632" y="443"/>
                      </a:lnTo>
                      <a:lnTo>
                        <a:pt x="1633" y="445"/>
                      </a:lnTo>
                      <a:lnTo>
                        <a:pt x="1634" y="447"/>
                      </a:lnTo>
                      <a:lnTo>
                        <a:pt x="1633" y="449"/>
                      </a:lnTo>
                      <a:lnTo>
                        <a:pt x="1633" y="449"/>
                      </a:lnTo>
                      <a:lnTo>
                        <a:pt x="1631" y="450"/>
                      </a:lnTo>
                      <a:lnTo>
                        <a:pt x="1628" y="451"/>
                      </a:lnTo>
                      <a:lnTo>
                        <a:pt x="1626" y="452"/>
                      </a:lnTo>
                      <a:lnTo>
                        <a:pt x="1623" y="453"/>
                      </a:lnTo>
                      <a:lnTo>
                        <a:pt x="1623" y="453"/>
                      </a:lnTo>
                      <a:lnTo>
                        <a:pt x="1625" y="457"/>
                      </a:lnTo>
                      <a:lnTo>
                        <a:pt x="1625" y="463"/>
                      </a:lnTo>
                      <a:lnTo>
                        <a:pt x="1625" y="463"/>
                      </a:lnTo>
                      <a:lnTo>
                        <a:pt x="1621" y="464"/>
                      </a:lnTo>
                      <a:lnTo>
                        <a:pt x="1619" y="465"/>
                      </a:lnTo>
                      <a:lnTo>
                        <a:pt x="1619" y="469"/>
                      </a:lnTo>
                      <a:lnTo>
                        <a:pt x="1618" y="472"/>
                      </a:lnTo>
                      <a:lnTo>
                        <a:pt x="1618" y="475"/>
                      </a:lnTo>
                      <a:lnTo>
                        <a:pt x="1617" y="478"/>
                      </a:lnTo>
                      <a:lnTo>
                        <a:pt x="1615" y="479"/>
                      </a:lnTo>
                      <a:lnTo>
                        <a:pt x="1611" y="479"/>
                      </a:lnTo>
                      <a:lnTo>
                        <a:pt x="1611" y="479"/>
                      </a:lnTo>
                      <a:lnTo>
                        <a:pt x="1612" y="485"/>
                      </a:lnTo>
                      <a:lnTo>
                        <a:pt x="1613" y="490"/>
                      </a:lnTo>
                      <a:lnTo>
                        <a:pt x="1615" y="494"/>
                      </a:lnTo>
                      <a:lnTo>
                        <a:pt x="1613" y="500"/>
                      </a:lnTo>
                      <a:lnTo>
                        <a:pt x="1613" y="500"/>
                      </a:lnTo>
                      <a:lnTo>
                        <a:pt x="1611" y="500"/>
                      </a:lnTo>
                      <a:lnTo>
                        <a:pt x="1610" y="499"/>
                      </a:lnTo>
                      <a:lnTo>
                        <a:pt x="1608" y="497"/>
                      </a:lnTo>
                      <a:lnTo>
                        <a:pt x="1606" y="496"/>
                      </a:lnTo>
                      <a:lnTo>
                        <a:pt x="1604" y="495"/>
                      </a:lnTo>
                      <a:lnTo>
                        <a:pt x="1602" y="495"/>
                      </a:lnTo>
                      <a:lnTo>
                        <a:pt x="1602" y="495"/>
                      </a:lnTo>
                      <a:lnTo>
                        <a:pt x="1601" y="496"/>
                      </a:lnTo>
                      <a:lnTo>
                        <a:pt x="1601" y="497"/>
                      </a:lnTo>
                      <a:lnTo>
                        <a:pt x="1602" y="498"/>
                      </a:lnTo>
                      <a:lnTo>
                        <a:pt x="1602" y="500"/>
                      </a:lnTo>
                      <a:lnTo>
                        <a:pt x="1602" y="500"/>
                      </a:lnTo>
                      <a:lnTo>
                        <a:pt x="1600" y="501"/>
                      </a:lnTo>
                      <a:lnTo>
                        <a:pt x="1598" y="502"/>
                      </a:lnTo>
                      <a:lnTo>
                        <a:pt x="1598" y="502"/>
                      </a:lnTo>
                      <a:lnTo>
                        <a:pt x="1597" y="505"/>
                      </a:lnTo>
                      <a:lnTo>
                        <a:pt x="1596" y="509"/>
                      </a:lnTo>
                      <a:lnTo>
                        <a:pt x="1596" y="509"/>
                      </a:lnTo>
                      <a:lnTo>
                        <a:pt x="1591" y="511"/>
                      </a:lnTo>
                      <a:lnTo>
                        <a:pt x="1591" y="511"/>
                      </a:lnTo>
                      <a:lnTo>
                        <a:pt x="1591" y="513"/>
                      </a:lnTo>
                      <a:lnTo>
                        <a:pt x="1591" y="513"/>
                      </a:lnTo>
                      <a:lnTo>
                        <a:pt x="1593" y="513"/>
                      </a:lnTo>
                      <a:lnTo>
                        <a:pt x="1593" y="513"/>
                      </a:lnTo>
                      <a:lnTo>
                        <a:pt x="1591" y="524"/>
                      </a:lnTo>
                      <a:lnTo>
                        <a:pt x="1591" y="524"/>
                      </a:lnTo>
                      <a:lnTo>
                        <a:pt x="1589" y="529"/>
                      </a:lnTo>
                      <a:lnTo>
                        <a:pt x="1586" y="534"/>
                      </a:lnTo>
                      <a:lnTo>
                        <a:pt x="1586" y="534"/>
                      </a:lnTo>
                      <a:lnTo>
                        <a:pt x="1587" y="536"/>
                      </a:lnTo>
                      <a:lnTo>
                        <a:pt x="1588" y="538"/>
                      </a:lnTo>
                      <a:lnTo>
                        <a:pt x="1589" y="539"/>
                      </a:lnTo>
                      <a:lnTo>
                        <a:pt x="1591" y="540"/>
                      </a:lnTo>
                      <a:lnTo>
                        <a:pt x="1591" y="540"/>
                      </a:lnTo>
                      <a:lnTo>
                        <a:pt x="1590" y="541"/>
                      </a:lnTo>
                      <a:lnTo>
                        <a:pt x="1589" y="542"/>
                      </a:lnTo>
                      <a:lnTo>
                        <a:pt x="1588" y="542"/>
                      </a:lnTo>
                      <a:lnTo>
                        <a:pt x="1586" y="542"/>
                      </a:lnTo>
                      <a:lnTo>
                        <a:pt x="1586" y="542"/>
                      </a:lnTo>
                      <a:lnTo>
                        <a:pt x="1586" y="544"/>
                      </a:lnTo>
                      <a:lnTo>
                        <a:pt x="1586" y="548"/>
                      </a:lnTo>
                      <a:lnTo>
                        <a:pt x="1585" y="551"/>
                      </a:lnTo>
                      <a:lnTo>
                        <a:pt x="1584" y="551"/>
                      </a:lnTo>
                      <a:lnTo>
                        <a:pt x="1582" y="552"/>
                      </a:lnTo>
                      <a:lnTo>
                        <a:pt x="1582" y="552"/>
                      </a:lnTo>
                      <a:lnTo>
                        <a:pt x="1582" y="555"/>
                      </a:lnTo>
                      <a:lnTo>
                        <a:pt x="1580" y="558"/>
                      </a:lnTo>
                      <a:lnTo>
                        <a:pt x="1578" y="560"/>
                      </a:lnTo>
                      <a:lnTo>
                        <a:pt x="1574" y="560"/>
                      </a:lnTo>
                      <a:lnTo>
                        <a:pt x="1574" y="560"/>
                      </a:lnTo>
                      <a:lnTo>
                        <a:pt x="1575" y="558"/>
                      </a:lnTo>
                      <a:lnTo>
                        <a:pt x="1577" y="557"/>
                      </a:lnTo>
                      <a:lnTo>
                        <a:pt x="1577" y="556"/>
                      </a:lnTo>
                      <a:lnTo>
                        <a:pt x="1576" y="554"/>
                      </a:lnTo>
                      <a:lnTo>
                        <a:pt x="1576" y="554"/>
                      </a:lnTo>
                      <a:lnTo>
                        <a:pt x="1572" y="555"/>
                      </a:lnTo>
                      <a:lnTo>
                        <a:pt x="1570" y="557"/>
                      </a:lnTo>
                      <a:lnTo>
                        <a:pt x="1567" y="562"/>
                      </a:lnTo>
                      <a:lnTo>
                        <a:pt x="1565" y="564"/>
                      </a:lnTo>
                      <a:lnTo>
                        <a:pt x="1564" y="566"/>
                      </a:lnTo>
                      <a:lnTo>
                        <a:pt x="1561" y="569"/>
                      </a:lnTo>
                      <a:lnTo>
                        <a:pt x="1558" y="570"/>
                      </a:lnTo>
                      <a:lnTo>
                        <a:pt x="1558" y="570"/>
                      </a:lnTo>
                      <a:lnTo>
                        <a:pt x="1558" y="573"/>
                      </a:lnTo>
                      <a:lnTo>
                        <a:pt x="1556" y="575"/>
                      </a:lnTo>
                      <a:lnTo>
                        <a:pt x="1555" y="577"/>
                      </a:lnTo>
                      <a:lnTo>
                        <a:pt x="1556" y="580"/>
                      </a:lnTo>
                      <a:lnTo>
                        <a:pt x="1556" y="580"/>
                      </a:lnTo>
                      <a:lnTo>
                        <a:pt x="1554" y="582"/>
                      </a:lnTo>
                      <a:lnTo>
                        <a:pt x="1551" y="582"/>
                      </a:lnTo>
                      <a:lnTo>
                        <a:pt x="1548" y="580"/>
                      </a:lnTo>
                      <a:lnTo>
                        <a:pt x="1548" y="580"/>
                      </a:lnTo>
                      <a:lnTo>
                        <a:pt x="1548" y="584"/>
                      </a:lnTo>
                      <a:lnTo>
                        <a:pt x="1548" y="587"/>
                      </a:lnTo>
                      <a:lnTo>
                        <a:pt x="1547" y="590"/>
                      </a:lnTo>
                      <a:lnTo>
                        <a:pt x="1546" y="592"/>
                      </a:lnTo>
                      <a:lnTo>
                        <a:pt x="1542" y="594"/>
                      </a:lnTo>
                      <a:lnTo>
                        <a:pt x="1538" y="596"/>
                      </a:lnTo>
                      <a:lnTo>
                        <a:pt x="1538" y="596"/>
                      </a:lnTo>
                      <a:lnTo>
                        <a:pt x="1537" y="601"/>
                      </a:lnTo>
                      <a:lnTo>
                        <a:pt x="1536" y="605"/>
                      </a:lnTo>
                      <a:lnTo>
                        <a:pt x="1534" y="610"/>
                      </a:lnTo>
                      <a:lnTo>
                        <a:pt x="1533" y="614"/>
                      </a:lnTo>
                      <a:lnTo>
                        <a:pt x="1533" y="614"/>
                      </a:lnTo>
                      <a:lnTo>
                        <a:pt x="1531" y="615"/>
                      </a:lnTo>
                      <a:lnTo>
                        <a:pt x="1530" y="615"/>
                      </a:lnTo>
                      <a:lnTo>
                        <a:pt x="1528" y="618"/>
                      </a:lnTo>
                      <a:lnTo>
                        <a:pt x="1527" y="620"/>
                      </a:lnTo>
                      <a:lnTo>
                        <a:pt x="1526" y="621"/>
                      </a:lnTo>
                      <a:lnTo>
                        <a:pt x="1524" y="621"/>
                      </a:lnTo>
                      <a:lnTo>
                        <a:pt x="1524" y="621"/>
                      </a:lnTo>
                      <a:lnTo>
                        <a:pt x="1524" y="624"/>
                      </a:lnTo>
                      <a:lnTo>
                        <a:pt x="1524" y="626"/>
                      </a:lnTo>
                      <a:lnTo>
                        <a:pt x="1521" y="630"/>
                      </a:lnTo>
                      <a:lnTo>
                        <a:pt x="1518" y="632"/>
                      </a:lnTo>
                      <a:lnTo>
                        <a:pt x="1517" y="634"/>
                      </a:lnTo>
                      <a:lnTo>
                        <a:pt x="1517" y="637"/>
                      </a:lnTo>
                      <a:lnTo>
                        <a:pt x="1517" y="637"/>
                      </a:lnTo>
                      <a:lnTo>
                        <a:pt x="1511" y="637"/>
                      </a:lnTo>
                      <a:lnTo>
                        <a:pt x="1507" y="639"/>
                      </a:lnTo>
                      <a:lnTo>
                        <a:pt x="1503" y="641"/>
                      </a:lnTo>
                      <a:lnTo>
                        <a:pt x="1499" y="643"/>
                      </a:lnTo>
                      <a:lnTo>
                        <a:pt x="1499" y="643"/>
                      </a:lnTo>
                      <a:lnTo>
                        <a:pt x="1500" y="646"/>
                      </a:lnTo>
                      <a:lnTo>
                        <a:pt x="1500" y="648"/>
                      </a:lnTo>
                      <a:lnTo>
                        <a:pt x="1499" y="652"/>
                      </a:lnTo>
                      <a:lnTo>
                        <a:pt x="1498" y="654"/>
                      </a:lnTo>
                      <a:lnTo>
                        <a:pt x="1498" y="656"/>
                      </a:lnTo>
                      <a:lnTo>
                        <a:pt x="1499" y="659"/>
                      </a:lnTo>
                      <a:lnTo>
                        <a:pt x="1499" y="659"/>
                      </a:lnTo>
                      <a:lnTo>
                        <a:pt x="1497" y="659"/>
                      </a:lnTo>
                      <a:lnTo>
                        <a:pt x="1496" y="658"/>
                      </a:lnTo>
                      <a:lnTo>
                        <a:pt x="1495" y="657"/>
                      </a:lnTo>
                      <a:lnTo>
                        <a:pt x="1493" y="657"/>
                      </a:lnTo>
                      <a:lnTo>
                        <a:pt x="1493" y="657"/>
                      </a:lnTo>
                      <a:lnTo>
                        <a:pt x="1490" y="658"/>
                      </a:lnTo>
                      <a:lnTo>
                        <a:pt x="1489" y="660"/>
                      </a:lnTo>
                      <a:lnTo>
                        <a:pt x="1488" y="665"/>
                      </a:lnTo>
                      <a:lnTo>
                        <a:pt x="1488" y="679"/>
                      </a:lnTo>
                      <a:lnTo>
                        <a:pt x="1488" y="679"/>
                      </a:lnTo>
                      <a:lnTo>
                        <a:pt x="1483" y="681"/>
                      </a:lnTo>
                      <a:lnTo>
                        <a:pt x="1479" y="683"/>
                      </a:lnTo>
                      <a:lnTo>
                        <a:pt x="1474" y="685"/>
                      </a:lnTo>
                      <a:lnTo>
                        <a:pt x="1467" y="686"/>
                      </a:lnTo>
                      <a:lnTo>
                        <a:pt x="1467" y="686"/>
                      </a:lnTo>
                      <a:lnTo>
                        <a:pt x="1466" y="686"/>
                      </a:lnTo>
                      <a:lnTo>
                        <a:pt x="1464" y="688"/>
                      </a:lnTo>
                      <a:lnTo>
                        <a:pt x="1463" y="691"/>
                      </a:lnTo>
                      <a:lnTo>
                        <a:pt x="1463" y="693"/>
                      </a:lnTo>
                      <a:lnTo>
                        <a:pt x="1463" y="693"/>
                      </a:lnTo>
                      <a:lnTo>
                        <a:pt x="1461" y="693"/>
                      </a:lnTo>
                      <a:lnTo>
                        <a:pt x="1459" y="694"/>
                      </a:lnTo>
                      <a:lnTo>
                        <a:pt x="1458" y="695"/>
                      </a:lnTo>
                      <a:lnTo>
                        <a:pt x="1457" y="697"/>
                      </a:lnTo>
                      <a:lnTo>
                        <a:pt x="1457" y="697"/>
                      </a:lnTo>
                      <a:lnTo>
                        <a:pt x="1456" y="699"/>
                      </a:lnTo>
                      <a:lnTo>
                        <a:pt x="1457" y="700"/>
                      </a:lnTo>
                      <a:lnTo>
                        <a:pt x="1459" y="701"/>
                      </a:lnTo>
                      <a:lnTo>
                        <a:pt x="1461" y="702"/>
                      </a:lnTo>
                      <a:lnTo>
                        <a:pt x="1462" y="704"/>
                      </a:lnTo>
                      <a:lnTo>
                        <a:pt x="1461" y="706"/>
                      </a:lnTo>
                      <a:lnTo>
                        <a:pt x="1461" y="706"/>
                      </a:lnTo>
                      <a:lnTo>
                        <a:pt x="1447" y="706"/>
                      </a:lnTo>
                      <a:lnTo>
                        <a:pt x="1447" y="706"/>
                      </a:lnTo>
                      <a:lnTo>
                        <a:pt x="1443" y="709"/>
                      </a:lnTo>
                      <a:lnTo>
                        <a:pt x="1439" y="714"/>
                      </a:lnTo>
                      <a:lnTo>
                        <a:pt x="1436" y="718"/>
                      </a:lnTo>
                      <a:lnTo>
                        <a:pt x="1434" y="724"/>
                      </a:lnTo>
                      <a:lnTo>
                        <a:pt x="1434" y="724"/>
                      </a:lnTo>
                      <a:lnTo>
                        <a:pt x="1430" y="725"/>
                      </a:lnTo>
                      <a:lnTo>
                        <a:pt x="1426" y="726"/>
                      </a:lnTo>
                      <a:lnTo>
                        <a:pt x="1423" y="728"/>
                      </a:lnTo>
                      <a:lnTo>
                        <a:pt x="1421" y="728"/>
                      </a:lnTo>
                      <a:lnTo>
                        <a:pt x="1419" y="728"/>
                      </a:lnTo>
                      <a:lnTo>
                        <a:pt x="1419" y="728"/>
                      </a:lnTo>
                      <a:lnTo>
                        <a:pt x="1417" y="729"/>
                      </a:lnTo>
                      <a:lnTo>
                        <a:pt x="1417" y="732"/>
                      </a:lnTo>
                      <a:lnTo>
                        <a:pt x="1416" y="738"/>
                      </a:lnTo>
                      <a:lnTo>
                        <a:pt x="1416" y="738"/>
                      </a:lnTo>
                      <a:lnTo>
                        <a:pt x="1412" y="738"/>
                      </a:lnTo>
                      <a:lnTo>
                        <a:pt x="1407" y="737"/>
                      </a:lnTo>
                      <a:lnTo>
                        <a:pt x="1400" y="735"/>
                      </a:lnTo>
                      <a:lnTo>
                        <a:pt x="1400" y="735"/>
                      </a:lnTo>
                      <a:lnTo>
                        <a:pt x="1398" y="738"/>
                      </a:lnTo>
                      <a:lnTo>
                        <a:pt x="1397" y="741"/>
                      </a:lnTo>
                      <a:lnTo>
                        <a:pt x="1396" y="746"/>
                      </a:lnTo>
                      <a:lnTo>
                        <a:pt x="1396" y="750"/>
                      </a:lnTo>
                      <a:lnTo>
                        <a:pt x="1396" y="750"/>
                      </a:lnTo>
                      <a:lnTo>
                        <a:pt x="1393" y="753"/>
                      </a:lnTo>
                      <a:lnTo>
                        <a:pt x="1391" y="756"/>
                      </a:lnTo>
                      <a:lnTo>
                        <a:pt x="1389" y="759"/>
                      </a:lnTo>
                      <a:lnTo>
                        <a:pt x="1387" y="760"/>
                      </a:lnTo>
                      <a:lnTo>
                        <a:pt x="1385" y="760"/>
                      </a:lnTo>
                      <a:lnTo>
                        <a:pt x="1385" y="760"/>
                      </a:lnTo>
                      <a:lnTo>
                        <a:pt x="1383" y="761"/>
                      </a:lnTo>
                      <a:lnTo>
                        <a:pt x="1383" y="762"/>
                      </a:lnTo>
                      <a:lnTo>
                        <a:pt x="1382" y="766"/>
                      </a:lnTo>
                      <a:lnTo>
                        <a:pt x="1382" y="766"/>
                      </a:lnTo>
                      <a:lnTo>
                        <a:pt x="1376" y="769"/>
                      </a:lnTo>
                      <a:lnTo>
                        <a:pt x="1372" y="772"/>
                      </a:lnTo>
                      <a:lnTo>
                        <a:pt x="1370" y="774"/>
                      </a:lnTo>
                      <a:lnTo>
                        <a:pt x="1370" y="774"/>
                      </a:lnTo>
                      <a:lnTo>
                        <a:pt x="1370" y="782"/>
                      </a:lnTo>
                      <a:lnTo>
                        <a:pt x="1370" y="782"/>
                      </a:lnTo>
                      <a:lnTo>
                        <a:pt x="1358" y="788"/>
                      </a:lnTo>
                      <a:lnTo>
                        <a:pt x="1352" y="792"/>
                      </a:lnTo>
                      <a:lnTo>
                        <a:pt x="1344" y="794"/>
                      </a:lnTo>
                      <a:lnTo>
                        <a:pt x="1344" y="794"/>
                      </a:lnTo>
                      <a:lnTo>
                        <a:pt x="1343" y="795"/>
                      </a:lnTo>
                      <a:lnTo>
                        <a:pt x="1342" y="796"/>
                      </a:lnTo>
                      <a:lnTo>
                        <a:pt x="1342" y="800"/>
                      </a:lnTo>
                      <a:lnTo>
                        <a:pt x="1342" y="800"/>
                      </a:lnTo>
                      <a:lnTo>
                        <a:pt x="1335" y="801"/>
                      </a:lnTo>
                      <a:lnTo>
                        <a:pt x="1329" y="802"/>
                      </a:lnTo>
                      <a:lnTo>
                        <a:pt x="1322" y="804"/>
                      </a:lnTo>
                      <a:lnTo>
                        <a:pt x="1315" y="805"/>
                      </a:lnTo>
                      <a:lnTo>
                        <a:pt x="1315" y="805"/>
                      </a:lnTo>
                      <a:lnTo>
                        <a:pt x="1314" y="806"/>
                      </a:lnTo>
                      <a:lnTo>
                        <a:pt x="1313" y="808"/>
                      </a:lnTo>
                      <a:lnTo>
                        <a:pt x="1313" y="814"/>
                      </a:lnTo>
                      <a:lnTo>
                        <a:pt x="1313" y="817"/>
                      </a:lnTo>
                      <a:lnTo>
                        <a:pt x="1312" y="818"/>
                      </a:lnTo>
                      <a:lnTo>
                        <a:pt x="1310" y="819"/>
                      </a:lnTo>
                      <a:lnTo>
                        <a:pt x="1307" y="818"/>
                      </a:lnTo>
                      <a:lnTo>
                        <a:pt x="1307" y="818"/>
                      </a:lnTo>
                      <a:lnTo>
                        <a:pt x="1308" y="820"/>
                      </a:lnTo>
                      <a:lnTo>
                        <a:pt x="1309" y="820"/>
                      </a:lnTo>
                      <a:lnTo>
                        <a:pt x="1311" y="822"/>
                      </a:lnTo>
                      <a:lnTo>
                        <a:pt x="1313" y="823"/>
                      </a:lnTo>
                      <a:lnTo>
                        <a:pt x="1314" y="825"/>
                      </a:lnTo>
                      <a:lnTo>
                        <a:pt x="1313" y="827"/>
                      </a:lnTo>
                      <a:lnTo>
                        <a:pt x="1313" y="827"/>
                      </a:lnTo>
                      <a:lnTo>
                        <a:pt x="1311" y="827"/>
                      </a:lnTo>
                      <a:lnTo>
                        <a:pt x="1308" y="826"/>
                      </a:lnTo>
                      <a:lnTo>
                        <a:pt x="1304" y="825"/>
                      </a:lnTo>
                      <a:lnTo>
                        <a:pt x="1304" y="825"/>
                      </a:lnTo>
                      <a:lnTo>
                        <a:pt x="1304" y="828"/>
                      </a:lnTo>
                      <a:lnTo>
                        <a:pt x="1303" y="830"/>
                      </a:lnTo>
                      <a:lnTo>
                        <a:pt x="1302" y="831"/>
                      </a:lnTo>
                      <a:lnTo>
                        <a:pt x="1300" y="829"/>
                      </a:lnTo>
                      <a:lnTo>
                        <a:pt x="1300" y="829"/>
                      </a:lnTo>
                      <a:lnTo>
                        <a:pt x="1299" y="835"/>
                      </a:lnTo>
                      <a:lnTo>
                        <a:pt x="1300" y="838"/>
                      </a:lnTo>
                      <a:lnTo>
                        <a:pt x="1302" y="839"/>
                      </a:lnTo>
                      <a:lnTo>
                        <a:pt x="1302" y="839"/>
                      </a:lnTo>
                      <a:lnTo>
                        <a:pt x="1300" y="841"/>
                      </a:lnTo>
                      <a:lnTo>
                        <a:pt x="1297" y="842"/>
                      </a:lnTo>
                      <a:lnTo>
                        <a:pt x="1294" y="844"/>
                      </a:lnTo>
                      <a:lnTo>
                        <a:pt x="1293" y="847"/>
                      </a:lnTo>
                      <a:lnTo>
                        <a:pt x="1293" y="847"/>
                      </a:lnTo>
                      <a:lnTo>
                        <a:pt x="1290" y="847"/>
                      </a:lnTo>
                      <a:lnTo>
                        <a:pt x="1288" y="846"/>
                      </a:lnTo>
                      <a:lnTo>
                        <a:pt x="1286" y="845"/>
                      </a:lnTo>
                      <a:lnTo>
                        <a:pt x="1281" y="845"/>
                      </a:lnTo>
                      <a:lnTo>
                        <a:pt x="1281" y="845"/>
                      </a:lnTo>
                      <a:lnTo>
                        <a:pt x="1274" y="850"/>
                      </a:lnTo>
                      <a:lnTo>
                        <a:pt x="1266" y="856"/>
                      </a:lnTo>
                      <a:lnTo>
                        <a:pt x="1261" y="857"/>
                      </a:lnTo>
                      <a:lnTo>
                        <a:pt x="1256" y="858"/>
                      </a:lnTo>
                      <a:lnTo>
                        <a:pt x="1252" y="858"/>
                      </a:lnTo>
                      <a:lnTo>
                        <a:pt x="1246" y="857"/>
                      </a:lnTo>
                      <a:lnTo>
                        <a:pt x="1246" y="857"/>
                      </a:lnTo>
                      <a:lnTo>
                        <a:pt x="1243" y="858"/>
                      </a:lnTo>
                      <a:lnTo>
                        <a:pt x="1242" y="859"/>
                      </a:lnTo>
                      <a:lnTo>
                        <a:pt x="1242" y="862"/>
                      </a:lnTo>
                      <a:lnTo>
                        <a:pt x="1242" y="865"/>
                      </a:lnTo>
                      <a:lnTo>
                        <a:pt x="1242" y="867"/>
                      </a:lnTo>
                      <a:lnTo>
                        <a:pt x="1241" y="869"/>
                      </a:lnTo>
                      <a:lnTo>
                        <a:pt x="1241" y="869"/>
                      </a:lnTo>
                      <a:lnTo>
                        <a:pt x="1238" y="869"/>
                      </a:lnTo>
                      <a:lnTo>
                        <a:pt x="1234" y="870"/>
                      </a:lnTo>
                      <a:lnTo>
                        <a:pt x="1232" y="869"/>
                      </a:lnTo>
                      <a:lnTo>
                        <a:pt x="1231" y="869"/>
                      </a:lnTo>
                      <a:lnTo>
                        <a:pt x="1230" y="867"/>
                      </a:lnTo>
                      <a:lnTo>
                        <a:pt x="1230" y="867"/>
                      </a:lnTo>
                      <a:lnTo>
                        <a:pt x="1228" y="868"/>
                      </a:lnTo>
                      <a:lnTo>
                        <a:pt x="1226" y="870"/>
                      </a:lnTo>
                      <a:lnTo>
                        <a:pt x="1225" y="874"/>
                      </a:lnTo>
                      <a:lnTo>
                        <a:pt x="1221" y="875"/>
                      </a:lnTo>
                      <a:lnTo>
                        <a:pt x="1221" y="875"/>
                      </a:lnTo>
                      <a:lnTo>
                        <a:pt x="1218" y="875"/>
                      </a:lnTo>
                      <a:lnTo>
                        <a:pt x="1217" y="877"/>
                      </a:lnTo>
                      <a:lnTo>
                        <a:pt x="1217" y="877"/>
                      </a:lnTo>
                      <a:lnTo>
                        <a:pt x="1210" y="880"/>
                      </a:lnTo>
                      <a:lnTo>
                        <a:pt x="1207" y="882"/>
                      </a:lnTo>
                      <a:lnTo>
                        <a:pt x="1206" y="883"/>
                      </a:lnTo>
                      <a:lnTo>
                        <a:pt x="1206" y="885"/>
                      </a:lnTo>
                      <a:lnTo>
                        <a:pt x="1206" y="885"/>
                      </a:lnTo>
                      <a:lnTo>
                        <a:pt x="1200" y="885"/>
                      </a:lnTo>
                      <a:lnTo>
                        <a:pt x="1197" y="886"/>
                      </a:lnTo>
                      <a:lnTo>
                        <a:pt x="1194" y="887"/>
                      </a:lnTo>
                      <a:lnTo>
                        <a:pt x="1190" y="887"/>
                      </a:lnTo>
                      <a:lnTo>
                        <a:pt x="1190" y="887"/>
                      </a:lnTo>
                      <a:lnTo>
                        <a:pt x="1191" y="891"/>
                      </a:lnTo>
                      <a:lnTo>
                        <a:pt x="1192" y="894"/>
                      </a:lnTo>
                      <a:lnTo>
                        <a:pt x="1192" y="896"/>
                      </a:lnTo>
                      <a:lnTo>
                        <a:pt x="1190" y="899"/>
                      </a:lnTo>
                      <a:lnTo>
                        <a:pt x="1190" y="899"/>
                      </a:lnTo>
                      <a:lnTo>
                        <a:pt x="1178" y="899"/>
                      </a:lnTo>
                      <a:lnTo>
                        <a:pt x="1178" y="899"/>
                      </a:lnTo>
                      <a:lnTo>
                        <a:pt x="1176" y="900"/>
                      </a:lnTo>
                      <a:lnTo>
                        <a:pt x="1174" y="902"/>
                      </a:lnTo>
                      <a:lnTo>
                        <a:pt x="1170" y="906"/>
                      </a:lnTo>
                      <a:lnTo>
                        <a:pt x="1170" y="906"/>
                      </a:lnTo>
                      <a:lnTo>
                        <a:pt x="1164" y="905"/>
                      </a:lnTo>
                      <a:lnTo>
                        <a:pt x="1158" y="906"/>
                      </a:lnTo>
                      <a:lnTo>
                        <a:pt x="1154" y="907"/>
                      </a:lnTo>
                      <a:lnTo>
                        <a:pt x="1151" y="909"/>
                      </a:lnTo>
                      <a:lnTo>
                        <a:pt x="1145" y="915"/>
                      </a:lnTo>
                      <a:lnTo>
                        <a:pt x="1142" y="917"/>
                      </a:lnTo>
                      <a:lnTo>
                        <a:pt x="1138" y="919"/>
                      </a:lnTo>
                      <a:lnTo>
                        <a:pt x="1138" y="919"/>
                      </a:lnTo>
                      <a:lnTo>
                        <a:pt x="1135" y="919"/>
                      </a:lnTo>
                      <a:lnTo>
                        <a:pt x="1132" y="918"/>
                      </a:lnTo>
                      <a:lnTo>
                        <a:pt x="1130" y="916"/>
                      </a:lnTo>
                      <a:lnTo>
                        <a:pt x="1127" y="915"/>
                      </a:lnTo>
                      <a:lnTo>
                        <a:pt x="1127" y="915"/>
                      </a:lnTo>
                      <a:lnTo>
                        <a:pt x="1115" y="918"/>
                      </a:lnTo>
                      <a:lnTo>
                        <a:pt x="1103" y="921"/>
                      </a:lnTo>
                      <a:lnTo>
                        <a:pt x="1103" y="921"/>
                      </a:lnTo>
                      <a:lnTo>
                        <a:pt x="1103" y="932"/>
                      </a:lnTo>
                      <a:lnTo>
                        <a:pt x="1103" y="932"/>
                      </a:lnTo>
                      <a:lnTo>
                        <a:pt x="1092" y="935"/>
                      </a:lnTo>
                      <a:lnTo>
                        <a:pt x="1083" y="933"/>
                      </a:lnTo>
                      <a:lnTo>
                        <a:pt x="1074" y="933"/>
                      </a:lnTo>
                      <a:lnTo>
                        <a:pt x="1065" y="935"/>
                      </a:lnTo>
                      <a:lnTo>
                        <a:pt x="1065" y="935"/>
                      </a:lnTo>
                      <a:lnTo>
                        <a:pt x="1065" y="944"/>
                      </a:lnTo>
                      <a:lnTo>
                        <a:pt x="1065" y="944"/>
                      </a:lnTo>
                      <a:lnTo>
                        <a:pt x="1062" y="941"/>
                      </a:lnTo>
                      <a:lnTo>
                        <a:pt x="1060" y="937"/>
                      </a:lnTo>
                      <a:lnTo>
                        <a:pt x="1060" y="937"/>
                      </a:lnTo>
                      <a:lnTo>
                        <a:pt x="1057" y="939"/>
                      </a:lnTo>
                      <a:lnTo>
                        <a:pt x="1054" y="939"/>
                      </a:lnTo>
                      <a:lnTo>
                        <a:pt x="1051" y="939"/>
                      </a:lnTo>
                      <a:lnTo>
                        <a:pt x="1049" y="937"/>
                      </a:lnTo>
                      <a:lnTo>
                        <a:pt x="1049" y="937"/>
                      </a:lnTo>
                      <a:lnTo>
                        <a:pt x="1047" y="938"/>
                      </a:lnTo>
                      <a:lnTo>
                        <a:pt x="1047" y="940"/>
                      </a:lnTo>
                      <a:lnTo>
                        <a:pt x="1047" y="944"/>
                      </a:lnTo>
                      <a:lnTo>
                        <a:pt x="1047" y="944"/>
                      </a:lnTo>
                      <a:lnTo>
                        <a:pt x="1038" y="944"/>
                      </a:lnTo>
                      <a:lnTo>
                        <a:pt x="1034" y="945"/>
                      </a:lnTo>
                      <a:lnTo>
                        <a:pt x="1024" y="946"/>
                      </a:lnTo>
                      <a:lnTo>
                        <a:pt x="1024" y="946"/>
                      </a:lnTo>
                      <a:lnTo>
                        <a:pt x="1023" y="948"/>
                      </a:lnTo>
                      <a:lnTo>
                        <a:pt x="1021" y="949"/>
                      </a:lnTo>
                      <a:lnTo>
                        <a:pt x="1017" y="949"/>
                      </a:lnTo>
                      <a:lnTo>
                        <a:pt x="1014" y="949"/>
                      </a:lnTo>
                      <a:lnTo>
                        <a:pt x="1012" y="950"/>
                      </a:lnTo>
                      <a:lnTo>
                        <a:pt x="1011" y="952"/>
                      </a:lnTo>
                      <a:lnTo>
                        <a:pt x="1011" y="952"/>
                      </a:lnTo>
                      <a:lnTo>
                        <a:pt x="1005" y="951"/>
                      </a:lnTo>
                      <a:lnTo>
                        <a:pt x="1000" y="952"/>
                      </a:lnTo>
                      <a:lnTo>
                        <a:pt x="988" y="955"/>
                      </a:lnTo>
                      <a:lnTo>
                        <a:pt x="988" y="955"/>
                      </a:lnTo>
                      <a:lnTo>
                        <a:pt x="980" y="953"/>
                      </a:lnTo>
                      <a:lnTo>
                        <a:pt x="976" y="951"/>
                      </a:lnTo>
                      <a:lnTo>
                        <a:pt x="975" y="950"/>
                      </a:lnTo>
                      <a:lnTo>
                        <a:pt x="974" y="948"/>
                      </a:lnTo>
                      <a:lnTo>
                        <a:pt x="974" y="948"/>
                      </a:lnTo>
                      <a:lnTo>
                        <a:pt x="971" y="950"/>
                      </a:lnTo>
                      <a:lnTo>
                        <a:pt x="967" y="951"/>
                      </a:lnTo>
                      <a:lnTo>
                        <a:pt x="962" y="951"/>
                      </a:lnTo>
                      <a:lnTo>
                        <a:pt x="957" y="952"/>
                      </a:lnTo>
                      <a:lnTo>
                        <a:pt x="957" y="952"/>
                      </a:lnTo>
                      <a:lnTo>
                        <a:pt x="951" y="955"/>
                      </a:lnTo>
                      <a:lnTo>
                        <a:pt x="948" y="957"/>
                      </a:lnTo>
                      <a:lnTo>
                        <a:pt x="948" y="958"/>
                      </a:lnTo>
                      <a:lnTo>
                        <a:pt x="948" y="960"/>
                      </a:lnTo>
                      <a:lnTo>
                        <a:pt x="948" y="960"/>
                      </a:lnTo>
                      <a:lnTo>
                        <a:pt x="947" y="959"/>
                      </a:lnTo>
                      <a:lnTo>
                        <a:pt x="946" y="956"/>
                      </a:lnTo>
                      <a:lnTo>
                        <a:pt x="945" y="953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4" y="952"/>
                      </a:lnTo>
                      <a:lnTo>
                        <a:pt x="942" y="956"/>
                      </a:lnTo>
                      <a:lnTo>
                        <a:pt x="941" y="957"/>
                      </a:lnTo>
                      <a:lnTo>
                        <a:pt x="939" y="958"/>
                      </a:lnTo>
                      <a:lnTo>
                        <a:pt x="939" y="958"/>
                      </a:lnTo>
                      <a:lnTo>
                        <a:pt x="939" y="956"/>
                      </a:lnTo>
                      <a:lnTo>
                        <a:pt x="937" y="955"/>
                      </a:lnTo>
                      <a:lnTo>
                        <a:pt x="937" y="955"/>
                      </a:lnTo>
                      <a:lnTo>
                        <a:pt x="927" y="955"/>
                      </a:lnTo>
                      <a:lnTo>
                        <a:pt x="923" y="953"/>
                      </a:lnTo>
                      <a:lnTo>
                        <a:pt x="919" y="950"/>
                      </a:lnTo>
                      <a:lnTo>
                        <a:pt x="919" y="950"/>
                      </a:lnTo>
                      <a:lnTo>
                        <a:pt x="914" y="952"/>
                      </a:lnTo>
                      <a:lnTo>
                        <a:pt x="910" y="952"/>
                      </a:lnTo>
                      <a:lnTo>
                        <a:pt x="907" y="953"/>
                      </a:lnTo>
                      <a:lnTo>
                        <a:pt x="905" y="953"/>
                      </a:lnTo>
                      <a:lnTo>
                        <a:pt x="903" y="955"/>
                      </a:lnTo>
                      <a:lnTo>
                        <a:pt x="903" y="955"/>
                      </a:lnTo>
                      <a:lnTo>
                        <a:pt x="899" y="957"/>
                      </a:lnTo>
                      <a:lnTo>
                        <a:pt x="897" y="958"/>
                      </a:lnTo>
                      <a:lnTo>
                        <a:pt x="894" y="960"/>
                      </a:lnTo>
                      <a:lnTo>
                        <a:pt x="894" y="960"/>
                      </a:lnTo>
                      <a:lnTo>
                        <a:pt x="881" y="960"/>
                      </a:lnTo>
                      <a:lnTo>
                        <a:pt x="875" y="959"/>
                      </a:lnTo>
                      <a:lnTo>
                        <a:pt x="871" y="959"/>
                      </a:lnTo>
                      <a:lnTo>
                        <a:pt x="869" y="958"/>
                      </a:lnTo>
                      <a:lnTo>
                        <a:pt x="869" y="958"/>
                      </a:lnTo>
                      <a:lnTo>
                        <a:pt x="866" y="959"/>
                      </a:lnTo>
                      <a:lnTo>
                        <a:pt x="863" y="960"/>
                      </a:lnTo>
                      <a:lnTo>
                        <a:pt x="860" y="961"/>
                      </a:lnTo>
                      <a:lnTo>
                        <a:pt x="859" y="962"/>
                      </a:lnTo>
                      <a:lnTo>
                        <a:pt x="859" y="964"/>
                      </a:lnTo>
                      <a:lnTo>
                        <a:pt x="859" y="964"/>
                      </a:lnTo>
                      <a:lnTo>
                        <a:pt x="855" y="961"/>
                      </a:lnTo>
                      <a:lnTo>
                        <a:pt x="851" y="959"/>
                      </a:lnTo>
                      <a:lnTo>
                        <a:pt x="845" y="958"/>
                      </a:lnTo>
                      <a:lnTo>
                        <a:pt x="838" y="958"/>
                      </a:lnTo>
                      <a:lnTo>
                        <a:pt x="838" y="958"/>
                      </a:lnTo>
                      <a:lnTo>
                        <a:pt x="838" y="956"/>
                      </a:lnTo>
                      <a:lnTo>
                        <a:pt x="837" y="956"/>
                      </a:lnTo>
                      <a:lnTo>
                        <a:pt x="836" y="955"/>
                      </a:lnTo>
                      <a:lnTo>
                        <a:pt x="836" y="955"/>
                      </a:lnTo>
                      <a:lnTo>
                        <a:pt x="836" y="957"/>
                      </a:lnTo>
                      <a:lnTo>
                        <a:pt x="835" y="957"/>
                      </a:lnTo>
                      <a:lnTo>
                        <a:pt x="834" y="958"/>
                      </a:lnTo>
                      <a:lnTo>
                        <a:pt x="834" y="958"/>
                      </a:lnTo>
                      <a:lnTo>
                        <a:pt x="834" y="957"/>
                      </a:lnTo>
                      <a:lnTo>
                        <a:pt x="832" y="956"/>
                      </a:lnTo>
                      <a:lnTo>
                        <a:pt x="831" y="955"/>
                      </a:lnTo>
                      <a:lnTo>
                        <a:pt x="831" y="955"/>
                      </a:lnTo>
                      <a:lnTo>
                        <a:pt x="825" y="955"/>
                      </a:lnTo>
                      <a:lnTo>
                        <a:pt x="825" y="955"/>
                      </a:lnTo>
                      <a:lnTo>
                        <a:pt x="821" y="953"/>
                      </a:lnTo>
                      <a:lnTo>
                        <a:pt x="818" y="952"/>
                      </a:lnTo>
                      <a:lnTo>
                        <a:pt x="818" y="952"/>
                      </a:lnTo>
                      <a:lnTo>
                        <a:pt x="815" y="953"/>
                      </a:lnTo>
                      <a:lnTo>
                        <a:pt x="811" y="955"/>
                      </a:lnTo>
                      <a:lnTo>
                        <a:pt x="808" y="957"/>
                      </a:lnTo>
                      <a:lnTo>
                        <a:pt x="804" y="958"/>
                      </a:lnTo>
                      <a:lnTo>
                        <a:pt x="804" y="958"/>
                      </a:lnTo>
                      <a:lnTo>
                        <a:pt x="802" y="957"/>
                      </a:lnTo>
                      <a:lnTo>
                        <a:pt x="801" y="957"/>
                      </a:lnTo>
                      <a:lnTo>
                        <a:pt x="800" y="956"/>
                      </a:lnTo>
                      <a:lnTo>
                        <a:pt x="798" y="955"/>
                      </a:lnTo>
                      <a:lnTo>
                        <a:pt x="798" y="955"/>
                      </a:lnTo>
                      <a:lnTo>
                        <a:pt x="796" y="956"/>
                      </a:lnTo>
                      <a:lnTo>
                        <a:pt x="794" y="956"/>
                      </a:lnTo>
                      <a:lnTo>
                        <a:pt x="793" y="957"/>
                      </a:lnTo>
                      <a:lnTo>
                        <a:pt x="791" y="958"/>
                      </a:lnTo>
                      <a:lnTo>
                        <a:pt x="791" y="958"/>
                      </a:lnTo>
                      <a:lnTo>
                        <a:pt x="791" y="957"/>
                      </a:lnTo>
                      <a:lnTo>
                        <a:pt x="790" y="957"/>
                      </a:lnTo>
                      <a:lnTo>
                        <a:pt x="788" y="955"/>
                      </a:lnTo>
                      <a:lnTo>
                        <a:pt x="788" y="955"/>
                      </a:lnTo>
                      <a:lnTo>
                        <a:pt x="780" y="955"/>
                      </a:lnTo>
                      <a:lnTo>
                        <a:pt x="770" y="955"/>
                      </a:lnTo>
                      <a:lnTo>
                        <a:pt x="770" y="955"/>
                      </a:lnTo>
                      <a:lnTo>
                        <a:pt x="769" y="953"/>
                      </a:lnTo>
                      <a:lnTo>
                        <a:pt x="767" y="952"/>
                      </a:lnTo>
                      <a:lnTo>
                        <a:pt x="764" y="950"/>
                      </a:lnTo>
                      <a:lnTo>
                        <a:pt x="764" y="950"/>
                      </a:lnTo>
                      <a:lnTo>
                        <a:pt x="762" y="947"/>
                      </a:lnTo>
                      <a:lnTo>
                        <a:pt x="760" y="946"/>
                      </a:lnTo>
                      <a:lnTo>
                        <a:pt x="758" y="946"/>
                      </a:lnTo>
                      <a:lnTo>
                        <a:pt x="758" y="946"/>
                      </a:lnTo>
                      <a:lnTo>
                        <a:pt x="755" y="946"/>
                      </a:lnTo>
                      <a:lnTo>
                        <a:pt x="754" y="946"/>
                      </a:lnTo>
                      <a:lnTo>
                        <a:pt x="752" y="949"/>
                      </a:lnTo>
                      <a:lnTo>
                        <a:pt x="750" y="952"/>
                      </a:lnTo>
                      <a:lnTo>
                        <a:pt x="748" y="952"/>
                      </a:lnTo>
                      <a:lnTo>
                        <a:pt x="746" y="952"/>
                      </a:lnTo>
                      <a:lnTo>
                        <a:pt x="746" y="952"/>
                      </a:lnTo>
                      <a:lnTo>
                        <a:pt x="746" y="950"/>
                      </a:lnTo>
                      <a:lnTo>
                        <a:pt x="746" y="949"/>
                      </a:lnTo>
                      <a:lnTo>
                        <a:pt x="745" y="948"/>
                      </a:lnTo>
                      <a:lnTo>
                        <a:pt x="743" y="948"/>
                      </a:lnTo>
                      <a:lnTo>
                        <a:pt x="739" y="949"/>
                      </a:lnTo>
                      <a:lnTo>
                        <a:pt x="735" y="950"/>
                      </a:lnTo>
                      <a:lnTo>
                        <a:pt x="735" y="950"/>
                      </a:lnTo>
                      <a:lnTo>
                        <a:pt x="735" y="949"/>
                      </a:lnTo>
                      <a:lnTo>
                        <a:pt x="733" y="948"/>
                      </a:lnTo>
                      <a:lnTo>
                        <a:pt x="733" y="948"/>
                      </a:lnTo>
                      <a:lnTo>
                        <a:pt x="725" y="947"/>
                      </a:lnTo>
                      <a:lnTo>
                        <a:pt x="717" y="946"/>
                      </a:lnTo>
                      <a:lnTo>
                        <a:pt x="717" y="946"/>
                      </a:lnTo>
                      <a:lnTo>
                        <a:pt x="715" y="945"/>
                      </a:lnTo>
                      <a:lnTo>
                        <a:pt x="713" y="944"/>
                      </a:lnTo>
                      <a:lnTo>
                        <a:pt x="713" y="944"/>
                      </a:lnTo>
                      <a:lnTo>
                        <a:pt x="711" y="944"/>
                      </a:lnTo>
                      <a:lnTo>
                        <a:pt x="708" y="945"/>
                      </a:lnTo>
                      <a:lnTo>
                        <a:pt x="706" y="946"/>
                      </a:lnTo>
                      <a:lnTo>
                        <a:pt x="703" y="946"/>
                      </a:lnTo>
                      <a:lnTo>
                        <a:pt x="703" y="946"/>
                      </a:lnTo>
                      <a:lnTo>
                        <a:pt x="699" y="945"/>
                      </a:lnTo>
                      <a:lnTo>
                        <a:pt x="695" y="944"/>
                      </a:lnTo>
                      <a:lnTo>
                        <a:pt x="695" y="944"/>
                      </a:lnTo>
                      <a:lnTo>
                        <a:pt x="692" y="942"/>
                      </a:lnTo>
                      <a:lnTo>
                        <a:pt x="687" y="942"/>
                      </a:lnTo>
                      <a:lnTo>
                        <a:pt x="687" y="942"/>
                      </a:lnTo>
                      <a:lnTo>
                        <a:pt x="685" y="942"/>
                      </a:lnTo>
                      <a:lnTo>
                        <a:pt x="683" y="943"/>
                      </a:lnTo>
                      <a:lnTo>
                        <a:pt x="681" y="944"/>
                      </a:lnTo>
                      <a:lnTo>
                        <a:pt x="679" y="944"/>
                      </a:lnTo>
                      <a:lnTo>
                        <a:pt x="679" y="944"/>
                      </a:lnTo>
                      <a:lnTo>
                        <a:pt x="676" y="943"/>
                      </a:lnTo>
                      <a:lnTo>
                        <a:pt x="675" y="942"/>
                      </a:lnTo>
                      <a:lnTo>
                        <a:pt x="670" y="939"/>
                      </a:lnTo>
                      <a:lnTo>
                        <a:pt x="670" y="939"/>
                      </a:lnTo>
                      <a:lnTo>
                        <a:pt x="667" y="939"/>
                      </a:lnTo>
                      <a:lnTo>
                        <a:pt x="665" y="939"/>
                      </a:lnTo>
                      <a:lnTo>
                        <a:pt x="663" y="940"/>
                      </a:lnTo>
                      <a:lnTo>
                        <a:pt x="661" y="939"/>
                      </a:lnTo>
                      <a:lnTo>
                        <a:pt x="661" y="939"/>
                      </a:lnTo>
                      <a:lnTo>
                        <a:pt x="659" y="937"/>
                      </a:lnTo>
                      <a:lnTo>
                        <a:pt x="657" y="935"/>
                      </a:lnTo>
                      <a:lnTo>
                        <a:pt x="657" y="935"/>
                      </a:lnTo>
                      <a:lnTo>
                        <a:pt x="651" y="935"/>
                      </a:lnTo>
                      <a:lnTo>
                        <a:pt x="645" y="935"/>
                      </a:lnTo>
                      <a:lnTo>
                        <a:pt x="645" y="935"/>
                      </a:lnTo>
                      <a:lnTo>
                        <a:pt x="634" y="932"/>
                      </a:lnTo>
                      <a:lnTo>
                        <a:pt x="629" y="931"/>
                      </a:lnTo>
                      <a:lnTo>
                        <a:pt x="623" y="932"/>
                      </a:lnTo>
                      <a:lnTo>
                        <a:pt x="623" y="932"/>
                      </a:lnTo>
                      <a:lnTo>
                        <a:pt x="623" y="929"/>
                      </a:lnTo>
                      <a:lnTo>
                        <a:pt x="622" y="927"/>
                      </a:lnTo>
                      <a:lnTo>
                        <a:pt x="621" y="924"/>
                      </a:lnTo>
                      <a:lnTo>
                        <a:pt x="621" y="924"/>
                      </a:lnTo>
                      <a:lnTo>
                        <a:pt x="614" y="923"/>
                      </a:lnTo>
                      <a:lnTo>
                        <a:pt x="610" y="921"/>
                      </a:lnTo>
                      <a:lnTo>
                        <a:pt x="610" y="921"/>
                      </a:lnTo>
                      <a:lnTo>
                        <a:pt x="608" y="922"/>
                      </a:lnTo>
                      <a:lnTo>
                        <a:pt x="605" y="923"/>
                      </a:lnTo>
                      <a:lnTo>
                        <a:pt x="603" y="922"/>
                      </a:lnTo>
                      <a:lnTo>
                        <a:pt x="602" y="922"/>
                      </a:lnTo>
                      <a:lnTo>
                        <a:pt x="601" y="922"/>
                      </a:lnTo>
                      <a:lnTo>
                        <a:pt x="600" y="926"/>
                      </a:lnTo>
                      <a:lnTo>
                        <a:pt x="600" y="926"/>
                      </a:lnTo>
                      <a:lnTo>
                        <a:pt x="596" y="924"/>
                      </a:lnTo>
                      <a:lnTo>
                        <a:pt x="590" y="924"/>
                      </a:lnTo>
                      <a:lnTo>
                        <a:pt x="590" y="924"/>
                      </a:lnTo>
                      <a:lnTo>
                        <a:pt x="587" y="921"/>
                      </a:lnTo>
                      <a:lnTo>
                        <a:pt x="585" y="920"/>
                      </a:lnTo>
                      <a:lnTo>
                        <a:pt x="584" y="917"/>
                      </a:lnTo>
                      <a:lnTo>
                        <a:pt x="584" y="917"/>
                      </a:lnTo>
                      <a:lnTo>
                        <a:pt x="583" y="918"/>
                      </a:lnTo>
                      <a:lnTo>
                        <a:pt x="581" y="918"/>
                      </a:lnTo>
                      <a:lnTo>
                        <a:pt x="578" y="918"/>
                      </a:lnTo>
                      <a:lnTo>
                        <a:pt x="573" y="917"/>
                      </a:lnTo>
                      <a:lnTo>
                        <a:pt x="567" y="917"/>
                      </a:lnTo>
                      <a:lnTo>
                        <a:pt x="567" y="917"/>
                      </a:lnTo>
                      <a:lnTo>
                        <a:pt x="567" y="914"/>
                      </a:lnTo>
                      <a:lnTo>
                        <a:pt x="565" y="911"/>
                      </a:lnTo>
                      <a:lnTo>
                        <a:pt x="563" y="910"/>
                      </a:lnTo>
                      <a:lnTo>
                        <a:pt x="562" y="908"/>
                      </a:lnTo>
                      <a:lnTo>
                        <a:pt x="562" y="908"/>
                      </a:lnTo>
                      <a:lnTo>
                        <a:pt x="558" y="909"/>
                      </a:lnTo>
                      <a:lnTo>
                        <a:pt x="557" y="908"/>
                      </a:lnTo>
                      <a:lnTo>
                        <a:pt x="555" y="907"/>
                      </a:lnTo>
                      <a:lnTo>
                        <a:pt x="551" y="906"/>
                      </a:lnTo>
                      <a:lnTo>
                        <a:pt x="551" y="906"/>
                      </a:lnTo>
                      <a:lnTo>
                        <a:pt x="542" y="905"/>
                      </a:lnTo>
                      <a:lnTo>
                        <a:pt x="533" y="906"/>
                      </a:lnTo>
                      <a:lnTo>
                        <a:pt x="533" y="906"/>
                      </a:lnTo>
                      <a:lnTo>
                        <a:pt x="533" y="903"/>
                      </a:lnTo>
                      <a:lnTo>
                        <a:pt x="532" y="902"/>
                      </a:lnTo>
                      <a:lnTo>
                        <a:pt x="528" y="901"/>
                      </a:lnTo>
                      <a:lnTo>
                        <a:pt x="523" y="902"/>
                      </a:lnTo>
                      <a:lnTo>
                        <a:pt x="520" y="901"/>
                      </a:lnTo>
                      <a:lnTo>
                        <a:pt x="520" y="901"/>
                      </a:lnTo>
                      <a:lnTo>
                        <a:pt x="518" y="899"/>
                      </a:lnTo>
                      <a:lnTo>
                        <a:pt x="517" y="897"/>
                      </a:lnTo>
                      <a:lnTo>
                        <a:pt x="517" y="897"/>
                      </a:lnTo>
                      <a:lnTo>
                        <a:pt x="515" y="896"/>
                      </a:lnTo>
                      <a:lnTo>
                        <a:pt x="511" y="896"/>
                      </a:lnTo>
                      <a:lnTo>
                        <a:pt x="510" y="896"/>
                      </a:lnTo>
                      <a:lnTo>
                        <a:pt x="509" y="895"/>
                      </a:lnTo>
                      <a:lnTo>
                        <a:pt x="509" y="892"/>
                      </a:lnTo>
                      <a:lnTo>
                        <a:pt x="509" y="890"/>
                      </a:lnTo>
                      <a:lnTo>
                        <a:pt x="509" y="890"/>
                      </a:lnTo>
                      <a:lnTo>
                        <a:pt x="506" y="891"/>
                      </a:lnTo>
                      <a:lnTo>
                        <a:pt x="505" y="891"/>
                      </a:lnTo>
                      <a:lnTo>
                        <a:pt x="501" y="890"/>
                      </a:lnTo>
                      <a:lnTo>
                        <a:pt x="497" y="890"/>
                      </a:lnTo>
                      <a:lnTo>
                        <a:pt x="497" y="890"/>
                      </a:lnTo>
                      <a:lnTo>
                        <a:pt x="497" y="888"/>
                      </a:lnTo>
                      <a:lnTo>
                        <a:pt x="496" y="886"/>
                      </a:lnTo>
                      <a:lnTo>
                        <a:pt x="496" y="885"/>
                      </a:lnTo>
                      <a:lnTo>
                        <a:pt x="495" y="883"/>
                      </a:lnTo>
                      <a:lnTo>
                        <a:pt x="495" y="883"/>
                      </a:lnTo>
                      <a:lnTo>
                        <a:pt x="489" y="882"/>
                      </a:lnTo>
                      <a:lnTo>
                        <a:pt x="482" y="881"/>
                      </a:lnTo>
                      <a:lnTo>
                        <a:pt x="475" y="879"/>
                      </a:lnTo>
                      <a:lnTo>
                        <a:pt x="469" y="879"/>
                      </a:lnTo>
                      <a:lnTo>
                        <a:pt x="469" y="879"/>
                      </a:lnTo>
                      <a:lnTo>
                        <a:pt x="467" y="876"/>
                      </a:lnTo>
                      <a:lnTo>
                        <a:pt x="466" y="874"/>
                      </a:lnTo>
                      <a:lnTo>
                        <a:pt x="465" y="871"/>
                      </a:lnTo>
                      <a:lnTo>
                        <a:pt x="464" y="867"/>
                      </a:lnTo>
                      <a:lnTo>
                        <a:pt x="464" y="867"/>
                      </a:lnTo>
                      <a:lnTo>
                        <a:pt x="459" y="866"/>
                      </a:lnTo>
                      <a:lnTo>
                        <a:pt x="455" y="864"/>
                      </a:lnTo>
                      <a:lnTo>
                        <a:pt x="452" y="863"/>
                      </a:lnTo>
                      <a:lnTo>
                        <a:pt x="449" y="863"/>
                      </a:lnTo>
                      <a:lnTo>
                        <a:pt x="446" y="863"/>
                      </a:lnTo>
                      <a:lnTo>
                        <a:pt x="446" y="863"/>
                      </a:lnTo>
                      <a:lnTo>
                        <a:pt x="446" y="862"/>
                      </a:lnTo>
                      <a:lnTo>
                        <a:pt x="445" y="861"/>
                      </a:lnTo>
                      <a:lnTo>
                        <a:pt x="443" y="860"/>
                      </a:lnTo>
                      <a:lnTo>
                        <a:pt x="439" y="860"/>
                      </a:lnTo>
                      <a:lnTo>
                        <a:pt x="437" y="859"/>
                      </a:lnTo>
                      <a:lnTo>
                        <a:pt x="437" y="859"/>
                      </a:lnTo>
                      <a:lnTo>
                        <a:pt x="437" y="857"/>
                      </a:lnTo>
                      <a:lnTo>
                        <a:pt x="437" y="857"/>
                      </a:lnTo>
                      <a:lnTo>
                        <a:pt x="433" y="858"/>
                      </a:lnTo>
                      <a:lnTo>
                        <a:pt x="431" y="857"/>
                      </a:lnTo>
                      <a:lnTo>
                        <a:pt x="430" y="856"/>
                      </a:lnTo>
                      <a:lnTo>
                        <a:pt x="430" y="854"/>
                      </a:lnTo>
                      <a:lnTo>
                        <a:pt x="430" y="854"/>
                      </a:lnTo>
                      <a:lnTo>
                        <a:pt x="425" y="855"/>
                      </a:lnTo>
                      <a:lnTo>
                        <a:pt x="420" y="854"/>
                      </a:lnTo>
                      <a:lnTo>
                        <a:pt x="412" y="851"/>
                      </a:lnTo>
                      <a:lnTo>
                        <a:pt x="412" y="851"/>
                      </a:lnTo>
                      <a:lnTo>
                        <a:pt x="412" y="847"/>
                      </a:lnTo>
                      <a:lnTo>
                        <a:pt x="411" y="845"/>
                      </a:lnTo>
                      <a:lnTo>
                        <a:pt x="408" y="843"/>
                      </a:lnTo>
                      <a:lnTo>
                        <a:pt x="405" y="842"/>
                      </a:lnTo>
                      <a:lnTo>
                        <a:pt x="402" y="841"/>
                      </a:lnTo>
                      <a:lnTo>
                        <a:pt x="399" y="840"/>
                      </a:lnTo>
                      <a:lnTo>
                        <a:pt x="397" y="838"/>
                      </a:lnTo>
                      <a:lnTo>
                        <a:pt x="396" y="834"/>
                      </a:lnTo>
                      <a:lnTo>
                        <a:pt x="396" y="834"/>
                      </a:lnTo>
                      <a:lnTo>
                        <a:pt x="393" y="836"/>
                      </a:lnTo>
                      <a:lnTo>
                        <a:pt x="388" y="836"/>
                      </a:lnTo>
                      <a:lnTo>
                        <a:pt x="388" y="836"/>
                      </a:lnTo>
                      <a:lnTo>
                        <a:pt x="386" y="833"/>
                      </a:lnTo>
                      <a:lnTo>
                        <a:pt x="386" y="827"/>
                      </a:lnTo>
                      <a:lnTo>
                        <a:pt x="386" y="827"/>
                      </a:lnTo>
                      <a:lnTo>
                        <a:pt x="382" y="827"/>
                      </a:lnTo>
                      <a:lnTo>
                        <a:pt x="379" y="826"/>
                      </a:lnTo>
                      <a:lnTo>
                        <a:pt x="377" y="825"/>
                      </a:lnTo>
                      <a:lnTo>
                        <a:pt x="376" y="823"/>
                      </a:lnTo>
                      <a:lnTo>
                        <a:pt x="376" y="823"/>
                      </a:lnTo>
                      <a:lnTo>
                        <a:pt x="374" y="824"/>
                      </a:lnTo>
                      <a:lnTo>
                        <a:pt x="372" y="824"/>
                      </a:lnTo>
                      <a:lnTo>
                        <a:pt x="369" y="823"/>
                      </a:lnTo>
                      <a:lnTo>
                        <a:pt x="365" y="823"/>
                      </a:lnTo>
                      <a:lnTo>
                        <a:pt x="365" y="823"/>
                      </a:lnTo>
                      <a:lnTo>
                        <a:pt x="364" y="820"/>
                      </a:lnTo>
                      <a:lnTo>
                        <a:pt x="361" y="818"/>
                      </a:lnTo>
                      <a:lnTo>
                        <a:pt x="357" y="817"/>
                      </a:lnTo>
                      <a:lnTo>
                        <a:pt x="354" y="816"/>
                      </a:lnTo>
                      <a:lnTo>
                        <a:pt x="354" y="816"/>
                      </a:lnTo>
                      <a:lnTo>
                        <a:pt x="354" y="813"/>
                      </a:lnTo>
                      <a:lnTo>
                        <a:pt x="353" y="810"/>
                      </a:lnTo>
                      <a:lnTo>
                        <a:pt x="352" y="808"/>
                      </a:lnTo>
                      <a:lnTo>
                        <a:pt x="352" y="805"/>
                      </a:lnTo>
                      <a:lnTo>
                        <a:pt x="352" y="805"/>
                      </a:lnTo>
                      <a:lnTo>
                        <a:pt x="349" y="805"/>
                      </a:lnTo>
                      <a:lnTo>
                        <a:pt x="347" y="804"/>
                      </a:lnTo>
                      <a:lnTo>
                        <a:pt x="343" y="802"/>
                      </a:lnTo>
                      <a:lnTo>
                        <a:pt x="340" y="801"/>
                      </a:lnTo>
                      <a:lnTo>
                        <a:pt x="336" y="800"/>
                      </a:lnTo>
                      <a:lnTo>
                        <a:pt x="334" y="800"/>
                      </a:lnTo>
                      <a:lnTo>
                        <a:pt x="334" y="800"/>
                      </a:lnTo>
                      <a:lnTo>
                        <a:pt x="333" y="799"/>
                      </a:lnTo>
                      <a:lnTo>
                        <a:pt x="331" y="797"/>
                      </a:lnTo>
                      <a:lnTo>
                        <a:pt x="330" y="796"/>
                      </a:lnTo>
                      <a:lnTo>
                        <a:pt x="329" y="794"/>
                      </a:lnTo>
                      <a:lnTo>
                        <a:pt x="329" y="794"/>
                      </a:lnTo>
                      <a:lnTo>
                        <a:pt x="329" y="793"/>
                      </a:lnTo>
                      <a:lnTo>
                        <a:pt x="328" y="792"/>
                      </a:lnTo>
                      <a:lnTo>
                        <a:pt x="326" y="790"/>
                      </a:lnTo>
                      <a:lnTo>
                        <a:pt x="325" y="790"/>
                      </a:lnTo>
                      <a:lnTo>
                        <a:pt x="325" y="789"/>
                      </a:lnTo>
                      <a:lnTo>
                        <a:pt x="325" y="787"/>
                      </a:lnTo>
                      <a:lnTo>
                        <a:pt x="325" y="784"/>
                      </a:lnTo>
                      <a:lnTo>
                        <a:pt x="325" y="784"/>
                      </a:lnTo>
                      <a:lnTo>
                        <a:pt x="323" y="785"/>
                      </a:lnTo>
                      <a:lnTo>
                        <a:pt x="321" y="786"/>
                      </a:lnTo>
                      <a:lnTo>
                        <a:pt x="318" y="786"/>
                      </a:lnTo>
                      <a:lnTo>
                        <a:pt x="316" y="787"/>
                      </a:lnTo>
                      <a:lnTo>
                        <a:pt x="316" y="787"/>
                      </a:lnTo>
                      <a:lnTo>
                        <a:pt x="309" y="780"/>
                      </a:lnTo>
                      <a:lnTo>
                        <a:pt x="309" y="780"/>
                      </a:lnTo>
                      <a:lnTo>
                        <a:pt x="309" y="779"/>
                      </a:lnTo>
                      <a:lnTo>
                        <a:pt x="308" y="778"/>
                      </a:lnTo>
                      <a:lnTo>
                        <a:pt x="307" y="778"/>
                      </a:lnTo>
                      <a:lnTo>
                        <a:pt x="307" y="778"/>
                      </a:lnTo>
                      <a:lnTo>
                        <a:pt x="301" y="776"/>
                      </a:lnTo>
                      <a:lnTo>
                        <a:pt x="301" y="776"/>
                      </a:lnTo>
                      <a:lnTo>
                        <a:pt x="301" y="774"/>
                      </a:lnTo>
                      <a:lnTo>
                        <a:pt x="301" y="772"/>
                      </a:lnTo>
                      <a:lnTo>
                        <a:pt x="301" y="772"/>
                      </a:lnTo>
                      <a:lnTo>
                        <a:pt x="294" y="766"/>
                      </a:lnTo>
                      <a:lnTo>
                        <a:pt x="291" y="763"/>
                      </a:lnTo>
                      <a:lnTo>
                        <a:pt x="289" y="760"/>
                      </a:lnTo>
                      <a:lnTo>
                        <a:pt x="289" y="760"/>
                      </a:lnTo>
                      <a:lnTo>
                        <a:pt x="284" y="759"/>
                      </a:lnTo>
                      <a:lnTo>
                        <a:pt x="280" y="757"/>
                      </a:lnTo>
                      <a:lnTo>
                        <a:pt x="275" y="755"/>
                      </a:lnTo>
                      <a:lnTo>
                        <a:pt x="271" y="754"/>
                      </a:lnTo>
                      <a:lnTo>
                        <a:pt x="271" y="754"/>
                      </a:lnTo>
                      <a:lnTo>
                        <a:pt x="268" y="746"/>
                      </a:lnTo>
                      <a:lnTo>
                        <a:pt x="267" y="742"/>
                      </a:lnTo>
                      <a:lnTo>
                        <a:pt x="265" y="740"/>
                      </a:lnTo>
                      <a:lnTo>
                        <a:pt x="265" y="740"/>
                      </a:lnTo>
                      <a:lnTo>
                        <a:pt x="260" y="736"/>
                      </a:lnTo>
                      <a:lnTo>
                        <a:pt x="253" y="731"/>
                      </a:lnTo>
                      <a:lnTo>
                        <a:pt x="253" y="731"/>
                      </a:lnTo>
                      <a:lnTo>
                        <a:pt x="252" y="729"/>
                      </a:lnTo>
                      <a:lnTo>
                        <a:pt x="252" y="728"/>
                      </a:lnTo>
                      <a:lnTo>
                        <a:pt x="251" y="728"/>
                      </a:lnTo>
                      <a:lnTo>
                        <a:pt x="251" y="728"/>
                      </a:lnTo>
                      <a:lnTo>
                        <a:pt x="249" y="726"/>
                      </a:lnTo>
                      <a:lnTo>
                        <a:pt x="246" y="724"/>
                      </a:lnTo>
                      <a:lnTo>
                        <a:pt x="246" y="724"/>
                      </a:lnTo>
                      <a:lnTo>
                        <a:pt x="242" y="718"/>
                      </a:lnTo>
                      <a:lnTo>
                        <a:pt x="239" y="714"/>
                      </a:lnTo>
                      <a:lnTo>
                        <a:pt x="235" y="711"/>
                      </a:lnTo>
                      <a:lnTo>
                        <a:pt x="235" y="711"/>
                      </a:lnTo>
                      <a:lnTo>
                        <a:pt x="232" y="709"/>
                      </a:lnTo>
                      <a:lnTo>
                        <a:pt x="228" y="708"/>
                      </a:lnTo>
                      <a:lnTo>
                        <a:pt x="228" y="708"/>
                      </a:lnTo>
                      <a:lnTo>
                        <a:pt x="228" y="706"/>
                      </a:lnTo>
                      <a:lnTo>
                        <a:pt x="227" y="705"/>
                      </a:lnTo>
                      <a:lnTo>
                        <a:pt x="227" y="703"/>
                      </a:lnTo>
                      <a:lnTo>
                        <a:pt x="226" y="701"/>
                      </a:lnTo>
                      <a:lnTo>
                        <a:pt x="226" y="701"/>
                      </a:lnTo>
                      <a:lnTo>
                        <a:pt x="224" y="700"/>
                      </a:lnTo>
                      <a:lnTo>
                        <a:pt x="222" y="699"/>
                      </a:lnTo>
                      <a:lnTo>
                        <a:pt x="222" y="699"/>
                      </a:lnTo>
                      <a:lnTo>
                        <a:pt x="221" y="696"/>
                      </a:lnTo>
                      <a:lnTo>
                        <a:pt x="220" y="693"/>
                      </a:lnTo>
                      <a:lnTo>
                        <a:pt x="219" y="689"/>
                      </a:lnTo>
                      <a:lnTo>
                        <a:pt x="218" y="688"/>
                      </a:lnTo>
                      <a:lnTo>
                        <a:pt x="215" y="688"/>
                      </a:lnTo>
                      <a:lnTo>
                        <a:pt x="215" y="688"/>
                      </a:lnTo>
                      <a:lnTo>
                        <a:pt x="215" y="679"/>
                      </a:lnTo>
                      <a:lnTo>
                        <a:pt x="215" y="679"/>
                      </a:lnTo>
                      <a:lnTo>
                        <a:pt x="214" y="678"/>
                      </a:lnTo>
                      <a:lnTo>
                        <a:pt x="212" y="678"/>
                      </a:lnTo>
                      <a:lnTo>
                        <a:pt x="211" y="679"/>
                      </a:lnTo>
                      <a:lnTo>
                        <a:pt x="210" y="677"/>
                      </a:lnTo>
                      <a:lnTo>
                        <a:pt x="210" y="677"/>
                      </a:lnTo>
                      <a:lnTo>
                        <a:pt x="209" y="673"/>
                      </a:lnTo>
                      <a:lnTo>
                        <a:pt x="206" y="667"/>
                      </a:lnTo>
                      <a:lnTo>
                        <a:pt x="201" y="663"/>
                      </a:lnTo>
                      <a:lnTo>
                        <a:pt x="198" y="662"/>
                      </a:lnTo>
                      <a:lnTo>
                        <a:pt x="194" y="661"/>
                      </a:lnTo>
                      <a:lnTo>
                        <a:pt x="194" y="661"/>
                      </a:lnTo>
                      <a:lnTo>
                        <a:pt x="194" y="656"/>
                      </a:lnTo>
                      <a:lnTo>
                        <a:pt x="194" y="654"/>
                      </a:lnTo>
                      <a:lnTo>
                        <a:pt x="192" y="653"/>
                      </a:lnTo>
                      <a:lnTo>
                        <a:pt x="192" y="653"/>
                      </a:lnTo>
                      <a:lnTo>
                        <a:pt x="190" y="653"/>
                      </a:lnTo>
                      <a:lnTo>
                        <a:pt x="188" y="653"/>
                      </a:lnTo>
                      <a:lnTo>
                        <a:pt x="188" y="653"/>
                      </a:lnTo>
                      <a:lnTo>
                        <a:pt x="188" y="650"/>
                      </a:lnTo>
                      <a:lnTo>
                        <a:pt x="188" y="647"/>
                      </a:lnTo>
                      <a:lnTo>
                        <a:pt x="188" y="647"/>
                      </a:lnTo>
                      <a:lnTo>
                        <a:pt x="186" y="645"/>
                      </a:lnTo>
                      <a:lnTo>
                        <a:pt x="184" y="643"/>
                      </a:lnTo>
                      <a:lnTo>
                        <a:pt x="184" y="643"/>
                      </a:lnTo>
                      <a:lnTo>
                        <a:pt x="180" y="640"/>
                      </a:lnTo>
                      <a:lnTo>
                        <a:pt x="177" y="637"/>
                      </a:lnTo>
                      <a:lnTo>
                        <a:pt x="177" y="637"/>
                      </a:lnTo>
                      <a:lnTo>
                        <a:pt x="177" y="634"/>
                      </a:lnTo>
                      <a:lnTo>
                        <a:pt x="176" y="631"/>
                      </a:lnTo>
                      <a:lnTo>
                        <a:pt x="174" y="625"/>
                      </a:lnTo>
                      <a:lnTo>
                        <a:pt x="174" y="625"/>
                      </a:lnTo>
                      <a:lnTo>
                        <a:pt x="173" y="624"/>
                      </a:lnTo>
                      <a:lnTo>
                        <a:pt x="171" y="623"/>
                      </a:lnTo>
                      <a:lnTo>
                        <a:pt x="170" y="621"/>
                      </a:lnTo>
                      <a:lnTo>
                        <a:pt x="170" y="619"/>
                      </a:lnTo>
                      <a:lnTo>
                        <a:pt x="170" y="619"/>
                      </a:lnTo>
                      <a:lnTo>
                        <a:pt x="169" y="616"/>
                      </a:lnTo>
                      <a:lnTo>
                        <a:pt x="167" y="615"/>
                      </a:lnTo>
                      <a:lnTo>
                        <a:pt x="165" y="614"/>
                      </a:lnTo>
                      <a:lnTo>
                        <a:pt x="161" y="614"/>
                      </a:lnTo>
                      <a:lnTo>
                        <a:pt x="161" y="614"/>
                      </a:lnTo>
                      <a:lnTo>
                        <a:pt x="161" y="611"/>
                      </a:lnTo>
                      <a:lnTo>
                        <a:pt x="160" y="607"/>
                      </a:lnTo>
                      <a:lnTo>
                        <a:pt x="160" y="604"/>
                      </a:lnTo>
                      <a:lnTo>
                        <a:pt x="157" y="601"/>
                      </a:lnTo>
                      <a:lnTo>
                        <a:pt x="157" y="601"/>
                      </a:lnTo>
                      <a:lnTo>
                        <a:pt x="153" y="601"/>
                      </a:lnTo>
                      <a:lnTo>
                        <a:pt x="152" y="603"/>
                      </a:lnTo>
                      <a:lnTo>
                        <a:pt x="152" y="603"/>
                      </a:lnTo>
                      <a:lnTo>
                        <a:pt x="151" y="602"/>
                      </a:lnTo>
                      <a:lnTo>
                        <a:pt x="150" y="601"/>
                      </a:lnTo>
                      <a:lnTo>
                        <a:pt x="150" y="598"/>
                      </a:lnTo>
                      <a:lnTo>
                        <a:pt x="150" y="598"/>
                      </a:lnTo>
                      <a:lnTo>
                        <a:pt x="148" y="595"/>
                      </a:lnTo>
                      <a:lnTo>
                        <a:pt x="146" y="592"/>
                      </a:lnTo>
                      <a:lnTo>
                        <a:pt x="146" y="592"/>
                      </a:lnTo>
                      <a:lnTo>
                        <a:pt x="145" y="589"/>
                      </a:lnTo>
                      <a:lnTo>
                        <a:pt x="144" y="585"/>
                      </a:lnTo>
                      <a:lnTo>
                        <a:pt x="144" y="581"/>
                      </a:lnTo>
                      <a:lnTo>
                        <a:pt x="143" y="576"/>
                      </a:lnTo>
                      <a:lnTo>
                        <a:pt x="143" y="576"/>
                      </a:lnTo>
                      <a:lnTo>
                        <a:pt x="142" y="574"/>
                      </a:lnTo>
                      <a:lnTo>
                        <a:pt x="140" y="571"/>
                      </a:lnTo>
                      <a:lnTo>
                        <a:pt x="139" y="567"/>
                      </a:lnTo>
                      <a:lnTo>
                        <a:pt x="139" y="566"/>
                      </a:lnTo>
                      <a:lnTo>
                        <a:pt x="139" y="564"/>
                      </a:lnTo>
                      <a:lnTo>
                        <a:pt x="139" y="564"/>
                      </a:lnTo>
                      <a:lnTo>
                        <a:pt x="135" y="563"/>
                      </a:lnTo>
                      <a:lnTo>
                        <a:pt x="131" y="563"/>
                      </a:lnTo>
                      <a:lnTo>
                        <a:pt x="129" y="563"/>
                      </a:lnTo>
                      <a:lnTo>
                        <a:pt x="125" y="560"/>
                      </a:lnTo>
                      <a:lnTo>
                        <a:pt x="125" y="560"/>
                      </a:lnTo>
                      <a:lnTo>
                        <a:pt x="125" y="559"/>
                      </a:lnTo>
                      <a:lnTo>
                        <a:pt x="125" y="557"/>
                      </a:lnTo>
                      <a:lnTo>
                        <a:pt x="124" y="555"/>
                      </a:lnTo>
                      <a:lnTo>
                        <a:pt x="124" y="554"/>
                      </a:lnTo>
                      <a:lnTo>
                        <a:pt x="124" y="554"/>
                      </a:lnTo>
                      <a:lnTo>
                        <a:pt x="127" y="554"/>
                      </a:lnTo>
                      <a:lnTo>
                        <a:pt x="127" y="554"/>
                      </a:lnTo>
                      <a:lnTo>
                        <a:pt x="125" y="551"/>
                      </a:lnTo>
                      <a:lnTo>
                        <a:pt x="122" y="550"/>
                      </a:lnTo>
                      <a:lnTo>
                        <a:pt x="115" y="546"/>
                      </a:lnTo>
                      <a:lnTo>
                        <a:pt x="115" y="546"/>
                      </a:lnTo>
                      <a:lnTo>
                        <a:pt x="114" y="537"/>
                      </a:lnTo>
                      <a:lnTo>
                        <a:pt x="110" y="529"/>
                      </a:lnTo>
                      <a:lnTo>
                        <a:pt x="106" y="522"/>
                      </a:lnTo>
                      <a:lnTo>
                        <a:pt x="101" y="518"/>
                      </a:lnTo>
                      <a:lnTo>
                        <a:pt x="101" y="518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99" y="506"/>
                      </a:lnTo>
                      <a:lnTo>
                        <a:pt x="99" y="506"/>
                      </a:lnTo>
                      <a:lnTo>
                        <a:pt x="97" y="505"/>
                      </a:lnTo>
                      <a:lnTo>
                        <a:pt x="94" y="504"/>
                      </a:lnTo>
                      <a:lnTo>
                        <a:pt x="94" y="504"/>
                      </a:lnTo>
                      <a:lnTo>
                        <a:pt x="92" y="499"/>
                      </a:lnTo>
                      <a:lnTo>
                        <a:pt x="91" y="493"/>
                      </a:lnTo>
                      <a:lnTo>
                        <a:pt x="91" y="493"/>
                      </a:lnTo>
                      <a:lnTo>
                        <a:pt x="90" y="490"/>
                      </a:lnTo>
                      <a:lnTo>
                        <a:pt x="89" y="486"/>
                      </a:lnTo>
                      <a:lnTo>
                        <a:pt x="89" y="486"/>
                      </a:lnTo>
                      <a:lnTo>
                        <a:pt x="85" y="484"/>
                      </a:lnTo>
                      <a:lnTo>
                        <a:pt x="85" y="484"/>
                      </a:lnTo>
                      <a:lnTo>
                        <a:pt x="84" y="480"/>
                      </a:lnTo>
                      <a:lnTo>
                        <a:pt x="85" y="477"/>
                      </a:lnTo>
                      <a:lnTo>
                        <a:pt x="84" y="474"/>
                      </a:lnTo>
                      <a:lnTo>
                        <a:pt x="83" y="471"/>
                      </a:lnTo>
                      <a:lnTo>
                        <a:pt x="83" y="471"/>
                      </a:lnTo>
                      <a:lnTo>
                        <a:pt x="79" y="469"/>
                      </a:lnTo>
                      <a:lnTo>
                        <a:pt x="79" y="469"/>
                      </a:lnTo>
                      <a:lnTo>
                        <a:pt x="78" y="465"/>
                      </a:lnTo>
                      <a:lnTo>
                        <a:pt x="78" y="463"/>
                      </a:lnTo>
                      <a:lnTo>
                        <a:pt x="77" y="460"/>
                      </a:lnTo>
                      <a:lnTo>
                        <a:pt x="76" y="457"/>
                      </a:lnTo>
                      <a:lnTo>
                        <a:pt x="76" y="457"/>
                      </a:lnTo>
                      <a:lnTo>
                        <a:pt x="74" y="454"/>
                      </a:lnTo>
                      <a:lnTo>
                        <a:pt x="73" y="453"/>
                      </a:lnTo>
                      <a:lnTo>
                        <a:pt x="71" y="451"/>
                      </a:lnTo>
                      <a:lnTo>
                        <a:pt x="71" y="451"/>
                      </a:lnTo>
                      <a:lnTo>
                        <a:pt x="69" y="443"/>
                      </a:lnTo>
                      <a:lnTo>
                        <a:pt x="69" y="443"/>
                      </a:lnTo>
                      <a:lnTo>
                        <a:pt x="67" y="442"/>
                      </a:lnTo>
                      <a:lnTo>
                        <a:pt x="65" y="441"/>
                      </a:lnTo>
                      <a:lnTo>
                        <a:pt x="65" y="441"/>
                      </a:lnTo>
                      <a:lnTo>
                        <a:pt x="64" y="440"/>
                      </a:lnTo>
                      <a:lnTo>
                        <a:pt x="65" y="438"/>
                      </a:lnTo>
                      <a:lnTo>
                        <a:pt x="65" y="436"/>
                      </a:lnTo>
                      <a:lnTo>
                        <a:pt x="65" y="435"/>
                      </a:lnTo>
                      <a:lnTo>
                        <a:pt x="65" y="435"/>
                      </a:lnTo>
                      <a:lnTo>
                        <a:pt x="61" y="431"/>
                      </a:lnTo>
                      <a:lnTo>
                        <a:pt x="60" y="427"/>
                      </a:lnTo>
                      <a:lnTo>
                        <a:pt x="60" y="424"/>
                      </a:lnTo>
                      <a:lnTo>
                        <a:pt x="61" y="421"/>
                      </a:lnTo>
                      <a:lnTo>
                        <a:pt x="61" y="421"/>
                      </a:lnTo>
                      <a:lnTo>
                        <a:pt x="61" y="419"/>
                      </a:lnTo>
                      <a:lnTo>
                        <a:pt x="60" y="418"/>
                      </a:lnTo>
                      <a:lnTo>
                        <a:pt x="59" y="416"/>
                      </a:lnTo>
                      <a:lnTo>
                        <a:pt x="56" y="416"/>
                      </a:lnTo>
                      <a:lnTo>
                        <a:pt x="54" y="415"/>
                      </a:lnTo>
                      <a:lnTo>
                        <a:pt x="54" y="415"/>
                      </a:lnTo>
                      <a:lnTo>
                        <a:pt x="55" y="412"/>
                      </a:lnTo>
                      <a:lnTo>
                        <a:pt x="56" y="411"/>
                      </a:lnTo>
                      <a:lnTo>
                        <a:pt x="57" y="410"/>
                      </a:lnTo>
                      <a:lnTo>
                        <a:pt x="59" y="410"/>
                      </a:lnTo>
                      <a:lnTo>
                        <a:pt x="62" y="410"/>
                      </a:lnTo>
                      <a:lnTo>
                        <a:pt x="63" y="409"/>
                      </a:lnTo>
                      <a:lnTo>
                        <a:pt x="65" y="408"/>
                      </a:lnTo>
                      <a:lnTo>
                        <a:pt x="65" y="408"/>
                      </a:lnTo>
                      <a:lnTo>
                        <a:pt x="64" y="406"/>
                      </a:lnTo>
                      <a:lnTo>
                        <a:pt x="63" y="404"/>
                      </a:lnTo>
                      <a:lnTo>
                        <a:pt x="62" y="404"/>
                      </a:lnTo>
                      <a:lnTo>
                        <a:pt x="61" y="404"/>
                      </a:lnTo>
                      <a:lnTo>
                        <a:pt x="57" y="406"/>
                      </a:lnTo>
                      <a:lnTo>
                        <a:pt x="55" y="406"/>
                      </a:lnTo>
                      <a:lnTo>
                        <a:pt x="52" y="406"/>
                      </a:lnTo>
                      <a:lnTo>
                        <a:pt x="52" y="406"/>
                      </a:lnTo>
                      <a:lnTo>
                        <a:pt x="50" y="403"/>
                      </a:lnTo>
                      <a:lnTo>
                        <a:pt x="49" y="401"/>
                      </a:lnTo>
                      <a:lnTo>
                        <a:pt x="49" y="401"/>
                      </a:lnTo>
                      <a:lnTo>
                        <a:pt x="48" y="398"/>
                      </a:lnTo>
                      <a:lnTo>
                        <a:pt x="48" y="395"/>
                      </a:lnTo>
                      <a:lnTo>
                        <a:pt x="48" y="392"/>
                      </a:lnTo>
                      <a:lnTo>
                        <a:pt x="47" y="390"/>
                      </a:lnTo>
                      <a:lnTo>
                        <a:pt x="47" y="390"/>
                      </a:lnTo>
                      <a:lnTo>
                        <a:pt x="46" y="389"/>
                      </a:lnTo>
                      <a:lnTo>
                        <a:pt x="46" y="388"/>
                      </a:lnTo>
                      <a:lnTo>
                        <a:pt x="47" y="386"/>
                      </a:lnTo>
                      <a:lnTo>
                        <a:pt x="47" y="381"/>
                      </a:lnTo>
                      <a:lnTo>
                        <a:pt x="47" y="381"/>
                      </a:lnTo>
                      <a:lnTo>
                        <a:pt x="45" y="372"/>
                      </a:lnTo>
                      <a:lnTo>
                        <a:pt x="42" y="363"/>
                      </a:lnTo>
                      <a:lnTo>
                        <a:pt x="42" y="363"/>
                      </a:lnTo>
                      <a:lnTo>
                        <a:pt x="42" y="359"/>
                      </a:lnTo>
                      <a:lnTo>
                        <a:pt x="40" y="354"/>
                      </a:lnTo>
                      <a:lnTo>
                        <a:pt x="40" y="354"/>
                      </a:lnTo>
                      <a:lnTo>
                        <a:pt x="38" y="352"/>
                      </a:lnTo>
                      <a:lnTo>
                        <a:pt x="36" y="350"/>
                      </a:lnTo>
                      <a:lnTo>
                        <a:pt x="36" y="350"/>
                      </a:lnTo>
                      <a:lnTo>
                        <a:pt x="35" y="341"/>
                      </a:lnTo>
                      <a:lnTo>
                        <a:pt x="34" y="332"/>
                      </a:lnTo>
                      <a:lnTo>
                        <a:pt x="34" y="332"/>
                      </a:lnTo>
                      <a:lnTo>
                        <a:pt x="33" y="330"/>
                      </a:lnTo>
                      <a:lnTo>
                        <a:pt x="32" y="327"/>
                      </a:lnTo>
                      <a:lnTo>
                        <a:pt x="32" y="327"/>
                      </a:lnTo>
                      <a:lnTo>
                        <a:pt x="30" y="311"/>
                      </a:lnTo>
                      <a:lnTo>
                        <a:pt x="29" y="302"/>
                      </a:lnTo>
                      <a:lnTo>
                        <a:pt x="28" y="299"/>
                      </a:lnTo>
                      <a:lnTo>
                        <a:pt x="27" y="296"/>
                      </a:lnTo>
                      <a:lnTo>
                        <a:pt x="27" y="296"/>
                      </a:lnTo>
                      <a:lnTo>
                        <a:pt x="25" y="292"/>
                      </a:lnTo>
                      <a:lnTo>
                        <a:pt x="25" y="288"/>
                      </a:lnTo>
                      <a:lnTo>
                        <a:pt x="24" y="282"/>
                      </a:lnTo>
                      <a:lnTo>
                        <a:pt x="22" y="278"/>
                      </a:lnTo>
                      <a:lnTo>
                        <a:pt x="22" y="278"/>
                      </a:lnTo>
                      <a:lnTo>
                        <a:pt x="18" y="273"/>
                      </a:lnTo>
                      <a:lnTo>
                        <a:pt x="18" y="273"/>
                      </a:lnTo>
                      <a:lnTo>
                        <a:pt x="18" y="268"/>
                      </a:lnTo>
                      <a:lnTo>
                        <a:pt x="18" y="262"/>
                      </a:lnTo>
                      <a:lnTo>
                        <a:pt x="18" y="262"/>
                      </a:lnTo>
                      <a:lnTo>
                        <a:pt x="17" y="258"/>
                      </a:lnTo>
                      <a:lnTo>
                        <a:pt x="16" y="255"/>
                      </a:lnTo>
                      <a:lnTo>
                        <a:pt x="16" y="255"/>
                      </a:lnTo>
                      <a:lnTo>
                        <a:pt x="16" y="253"/>
                      </a:lnTo>
                      <a:lnTo>
                        <a:pt x="17" y="252"/>
                      </a:lnTo>
                      <a:lnTo>
                        <a:pt x="18" y="250"/>
                      </a:lnTo>
                      <a:lnTo>
                        <a:pt x="18" y="249"/>
                      </a:lnTo>
                      <a:lnTo>
                        <a:pt x="18" y="249"/>
                      </a:lnTo>
                      <a:lnTo>
                        <a:pt x="17" y="246"/>
                      </a:lnTo>
                      <a:lnTo>
                        <a:pt x="16" y="244"/>
                      </a:lnTo>
                      <a:lnTo>
                        <a:pt x="14" y="242"/>
                      </a:lnTo>
                      <a:lnTo>
                        <a:pt x="14" y="239"/>
                      </a:lnTo>
                      <a:lnTo>
                        <a:pt x="14" y="239"/>
                      </a:lnTo>
                      <a:lnTo>
                        <a:pt x="14" y="237"/>
                      </a:lnTo>
                      <a:lnTo>
                        <a:pt x="15" y="236"/>
                      </a:lnTo>
                      <a:lnTo>
                        <a:pt x="16" y="234"/>
                      </a:lnTo>
                      <a:lnTo>
                        <a:pt x="16" y="233"/>
                      </a:lnTo>
                      <a:lnTo>
                        <a:pt x="16" y="233"/>
                      </a:lnTo>
                      <a:lnTo>
                        <a:pt x="14" y="229"/>
                      </a:lnTo>
                      <a:lnTo>
                        <a:pt x="12" y="224"/>
                      </a:lnTo>
                      <a:lnTo>
                        <a:pt x="11" y="219"/>
                      </a:lnTo>
                      <a:lnTo>
                        <a:pt x="8" y="215"/>
                      </a:lnTo>
                      <a:lnTo>
                        <a:pt x="8" y="215"/>
                      </a:lnTo>
                      <a:lnTo>
                        <a:pt x="11" y="208"/>
                      </a:lnTo>
                      <a:lnTo>
                        <a:pt x="13" y="203"/>
                      </a:lnTo>
                      <a:lnTo>
                        <a:pt x="16" y="198"/>
                      </a:lnTo>
                      <a:lnTo>
                        <a:pt x="18" y="193"/>
                      </a:lnTo>
                      <a:lnTo>
                        <a:pt x="18" y="193"/>
                      </a:lnTo>
                      <a:lnTo>
                        <a:pt x="17" y="190"/>
                      </a:lnTo>
                      <a:lnTo>
                        <a:pt x="15" y="188"/>
                      </a:lnTo>
                      <a:lnTo>
                        <a:pt x="8" y="186"/>
                      </a:lnTo>
                      <a:lnTo>
                        <a:pt x="8" y="186"/>
                      </a:lnTo>
                      <a:lnTo>
                        <a:pt x="9" y="177"/>
                      </a:lnTo>
                      <a:lnTo>
                        <a:pt x="9" y="168"/>
                      </a:lnTo>
                      <a:lnTo>
                        <a:pt x="8" y="157"/>
                      </a:lnTo>
                      <a:lnTo>
                        <a:pt x="8" y="146"/>
                      </a:lnTo>
                      <a:lnTo>
                        <a:pt x="8" y="146"/>
                      </a:lnTo>
                      <a:lnTo>
                        <a:pt x="8" y="142"/>
                      </a:lnTo>
                      <a:lnTo>
                        <a:pt x="6" y="138"/>
                      </a:lnTo>
                      <a:lnTo>
                        <a:pt x="3" y="135"/>
                      </a:lnTo>
                      <a:lnTo>
                        <a:pt x="2" y="132"/>
                      </a:lnTo>
                      <a:lnTo>
                        <a:pt x="2" y="132"/>
                      </a:lnTo>
                      <a:lnTo>
                        <a:pt x="5" y="110"/>
                      </a:lnTo>
                      <a:lnTo>
                        <a:pt x="6" y="98"/>
                      </a:lnTo>
                      <a:lnTo>
                        <a:pt x="5" y="93"/>
                      </a:lnTo>
                      <a:lnTo>
                        <a:pt x="4" y="87"/>
                      </a:lnTo>
                      <a:lnTo>
                        <a:pt x="4" y="87"/>
                      </a:lnTo>
                      <a:lnTo>
                        <a:pt x="2" y="82"/>
                      </a:lnTo>
                      <a:lnTo>
                        <a:pt x="1" y="79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1" y="75"/>
                      </a:lnTo>
                      <a:lnTo>
                        <a:pt x="2" y="74"/>
                      </a:lnTo>
                      <a:lnTo>
                        <a:pt x="2" y="71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4" y="61"/>
                      </a:lnTo>
                      <a:lnTo>
                        <a:pt x="4" y="59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4" y="55"/>
                      </a:lnTo>
                      <a:lnTo>
                        <a:pt x="6" y="51"/>
                      </a:lnTo>
                      <a:lnTo>
                        <a:pt x="7" y="48"/>
                      </a:lnTo>
                      <a:lnTo>
                        <a:pt x="8" y="45"/>
                      </a:lnTo>
                      <a:lnTo>
                        <a:pt x="8" y="45"/>
                      </a:lnTo>
                      <a:lnTo>
                        <a:pt x="8" y="41"/>
                      </a:lnTo>
                      <a:lnTo>
                        <a:pt x="6" y="36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29"/>
                      </a:lnTo>
                      <a:lnTo>
                        <a:pt x="7" y="27"/>
                      </a:lnTo>
                      <a:lnTo>
                        <a:pt x="9" y="25"/>
                      </a:lnTo>
                      <a:lnTo>
                        <a:pt x="13" y="23"/>
                      </a:lnTo>
                      <a:lnTo>
                        <a:pt x="15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17" y="24"/>
                      </a:lnTo>
                      <a:lnTo>
                        <a:pt x="17" y="26"/>
                      </a:lnTo>
                      <a:lnTo>
                        <a:pt x="18" y="28"/>
                      </a:lnTo>
                      <a:lnTo>
                        <a:pt x="20" y="31"/>
                      </a:lnTo>
                      <a:lnTo>
                        <a:pt x="20" y="33"/>
                      </a:lnTo>
                      <a:lnTo>
                        <a:pt x="20" y="33"/>
                      </a:lnTo>
                      <a:lnTo>
                        <a:pt x="19" y="34"/>
                      </a:lnTo>
                      <a:lnTo>
                        <a:pt x="18" y="34"/>
                      </a:lnTo>
                      <a:lnTo>
                        <a:pt x="18" y="35"/>
                      </a:lnTo>
                      <a:lnTo>
                        <a:pt x="18" y="35"/>
                      </a:lnTo>
                      <a:lnTo>
                        <a:pt x="20" y="45"/>
                      </a:lnTo>
                      <a:lnTo>
                        <a:pt x="20" y="45"/>
                      </a:lnTo>
                      <a:lnTo>
                        <a:pt x="20" y="48"/>
                      </a:lnTo>
                      <a:lnTo>
                        <a:pt x="20" y="51"/>
                      </a:lnTo>
                      <a:lnTo>
                        <a:pt x="20" y="51"/>
                      </a:lnTo>
                      <a:lnTo>
                        <a:pt x="21" y="55"/>
                      </a:lnTo>
                      <a:lnTo>
                        <a:pt x="20" y="63"/>
                      </a:lnTo>
                      <a:lnTo>
                        <a:pt x="20" y="63"/>
                      </a:lnTo>
                      <a:lnTo>
                        <a:pt x="19" y="73"/>
                      </a:lnTo>
                      <a:lnTo>
                        <a:pt x="19" y="85"/>
                      </a:lnTo>
                      <a:lnTo>
                        <a:pt x="18" y="95"/>
                      </a:lnTo>
                      <a:lnTo>
                        <a:pt x="16" y="99"/>
                      </a:lnTo>
                      <a:lnTo>
                        <a:pt x="14" y="103"/>
                      </a:lnTo>
                      <a:lnTo>
                        <a:pt x="14" y="103"/>
                      </a:lnTo>
                      <a:lnTo>
                        <a:pt x="15" y="108"/>
                      </a:lnTo>
                      <a:lnTo>
                        <a:pt x="16" y="114"/>
                      </a:lnTo>
                      <a:lnTo>
                        <a:pt x="16" y="114"/>
                      </a:lnTo>
                      <a:lnTo>
                        <a:pt x="17" y="118"/>
                      </a:lnTo>
                      <a:lnTo>
                        <a:pt x="18" y="126"/>
                      </a:lnTo>
                      <a:lnTo>
                        <a:pt x="18" y="126"/>
                      </a:lnTo>
                      <a:lnTo>
                        <a:pt x="19" y="126"/>
                      </a:lnTo>
                      <a:lnTo>
                        <a:pt x="20" y="127"/>
                      </a:lnTo>
                      <a:lnTo>
                        <a:pt x="20" y="128"/>
                      </a:lnTo>
                      <a:lnTo>
                        <a:pt x="20" y="128"/>
                      </a:lnTo>
                      <a:lnTo>
                        <a:pt x="19" y="128"/>
                      </a:lnTo>
                      <a:lnTo>
                        <a:pt x="18" y="129"/>
                      </a:lnTo>
                      <a:lnTo>
                        <a:pt x="18" y="130"/>
                      </a:lnTo>
                      <a:lnTo>
                        <a:pt x="18" y="130"/>
                      </a:lnTo>
                      <a:lnTo>
                        <a:pt x="19" y="130"/>
                      </a:lnTo>
                      <a:lnTo>
                        <a:pt x="20" y="131"/>
                      </a:lnTo>
                      <a:lnTo>
                        <a:pt x="20" y="132"/>
                      </a:lnTo>
                      <a:lnTo>
                        <a:pt x="20" y="132"/>
                      </a:lnTo>
                      <a:lnTo>
                        <a:pt x="19" y="132"/>
                      </a:lnTo>
                      <a:lnTo>
                        <a:pt x="18" y="133"/>
                      </a:lnTo>
                      <a:lnTo>
                        <a:pt x="18" y="134"/>
                      </a:lnTo>
                      <a:lnTo>
                        <a:pt x="18" y="134"/>
                      </a:lnTo>
                      <a:lnTo>
                        <a:pt x="22" y="136"/>
                      </a:lnTo>
                      <a:lnTo>
                        <a:pt x="22" y="136"/>
                      </a:lnTo>
                      <a:lnTo>
                        <a:pt x="21" y="139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0" y="150"/>
                      </a:lnTo>
                      <a:lnTo>
                        <a:pt x="21" y="157"/>
                      </a:lnTo>
                      <a:lnTo>
                        <a:pt x="23" y="164"/>
                      </a:lnTo>
                      <a:lnTo>
                        <a:pt x="22" y="172"/>
                      </a:lnTo>
                      <a:lnTo>
                        <a:pt x="22" y="172"/>
                      </a:lnTo>
                      <a:lnTo>
                        <a:pt x="21" y="176"/>
                      </a:lnTo>
                      <a:lnTo>
                        <a:pt x="20" y="179"/>
                      </a:lnTo>
                      <a:lnTo>
                        <a:pt x="20" y="179"/>
                      </a:lnTo>
                      <a:lnTo>
                        <a:pt x="21" y="185"/>
                      </a:lnTo>
                      <a:lnTo>
                        <a:pt x="22" y="188"/>
                      </a:lnTo>
                      <a:lnTo>
                        <a:pt x="22" y="188"/>
                      </a:lnTo>
                      <a:lnTo>
                        <a:pt x="23" y="194"/>
                      </a:lnTo>
                      <a:lnTo>
                        <a:pt x="22" y="199"/>
                      </a:lnTo>
                      <a:lnTo>
                        <a:pt x="23" y="205"/>
                      </a:lnTo>
                      <a:lnTo>
                        <a:pt x="25" y="207"/>
                      </a:lnTo>
                      <a:lnTo>
                        <a:pt x="27" y="208"/>
                      </a:lnTo>
                      <a:lnTo>
                        <a:pt x="27" y="208"/>
                      </a:lnTo>
                      <a:lnTo>
                        <a:pt x="25" y="214"/>
                      </a:lnTo>
                      <a:lnTo>
                        <a:pt x="25" y="219"/>
                      </a:lnTo>
                      <a:lnTo>
                        <a:pt x="27" y="231"/>
                      </a:lnTo>
                      <a:lnTo>
                        <a:pt x="27" y="231"/>
                      </a:lnTo>
                      <a:lnTo>
                        <a:pt x="25" y="231"/>
                      </a:lnTo>
                      <a:lnTo>
                        <a:pt x="25" y="232"/>
                      </a:lnTo>
                      <a:lnTo>
                        <a:pt x="24" y="233"/>
                      </a:lnTo>
                      <a:lnTo>
                        <a:pt x="24" y="233"/>
                      </a:lnTo>
                      <a:lnTo>
                        <a:pt x="26" y="233"/>
                      </a:lnTo>
                      <a:lnTo>
                        <a:pt x="26" y="234"/>
                      </a:lnTo>
                      <a:lnTo>
                        <a:pt x="27" y="235"/>
                      </a:lnTo>
                      <a:lnTo>
                        <a:pt x="27" y="235"/>
                      </a:lnTo>
                      <a:lnTo>
                        <a:pt x="26" y="240"/>
                      </a:lnTo>
                      <a:lnTo>
                        <a:pt x="24" y="245"/>
                      </a:lnTo>
                      <a:lnTo>
                        <a:pt x="24" y="245"/>
                      </a:lnTo>
                      <a:lnTo>
                        <a:pt x="24" y="247"/>
                      </a:lnTo>
                      <a:lnTo>
                        <a:pt x="25" y="248"/>
                      </a:lnTo>
                      <a:lnTo>
                        <a:pt x="27" y="251"/>
                      </a:lnTo>
                      <a:lnTo>
                        <a:pt x="30" y="253"/>
                      </a:lnTo>
                      <a:lnTo>
                        <a:pt x="34" y="255"/>
                      </a:lnTo>
                      <a:lnTo>
                        <a:pt x="34" y="255"/>
                      </a:lnTo>
                      <a:lnTo>
                        <a:pt x="34" y="257"/>
                      </a:lnTo>
                      <a:lnTo>
                        <a:pt x="34" y="258"/>
                      </a:lnTo>
                      <a:lnTo>
                        <a:pt x="35" y="259"/>
                      </a:lnTo>
                      <a:lnTo>
                        <a:pt x="36" y="259"/>
                      </a:lnTo>
                      <a:lnTo>
                        <a:pt x="36" y="259"/>
                      </a:lnTo>
                      <a:lnTo>
                        <a:pt x="35" y="262"/>
                      </a:lnTo>
                      <a:lnTo>
                        <a:pt x="35" y="265"/>
                      </a:lnTo>
                      <a:lnTo>
                        <a:pt x="37" y="269"/>
                      </a:lnTo>
                      <a:lnTo>
                        <a:pt x="39" y="273"/>
                      </a:lnTo>
                      <a:lnTo>
                        <a:pt x="40" y="278"/>
                      </a:lnTo>
                      <a:lnTo>
                        <a:pt x="40" y="278"/>
                      </a:lnTo>
                      <a:lnTo>
                        <a:pt x="40" y="280"/>
                      </a:lnTo>
                      <a:lnTo>
                        <a:pt x="39" y="281"/>
                      </a:lnTo>
                      <a:lnTo>
                        <a:pt x="39" y="282"/>
                      </a:lnTo>
                      <a:lnTo>
                        <a:pt x="38" y="285"/>
                      </a:lnTo>
                      <a:lnTo>
                        <a:pt x="38" y="285"/>
                      </a:lnTo>
                      <a:lnTo>
                        <a:pt x="39" y="287"/>
                      </a:lnTo>
                      <a:lnTo>
                        <a:pt x="40" y="289"/>
                      </a:lnTo>
                      <a:lnTo>
                        <a:pt x="40" y="289"/>
                      </a:lnTo>
                      <a:lnTo>
                        <a:pt x="42" y="299"/>
                      </a:lnTo>
                      <a:lnTo>
                        <a:pt x="43" y="305"/>
                      </a:lnTo>
                      <a:lnTo>
                        <a:pt x="45" y="306"/>
                      </a:lnTo>
                      <a:lnTo>
                        <a:pt x="47" y="307"/>
                      </a:lnTo>
                      <a:lnTo>
                        <a:pt x="47" y="307"/>
                      </a:lnTo>
                      <a:lnTo>
                        <a:pt x="49" y="323"/>
                      </a:lnTo>
                      <a:lnTo>
                        <a:pt x="52" y="338"/>
                      </a:lnTo>
                      <a:lnTo>
                        <a:pt x="52" y="338"/>
                      </a:lnTo>
                      <a:lnTo>
                        <a:pt x="52" y="340"/>
                      </a:lnTo>
                      <a:lnTo>
                        <a:pt x="52" y="342"/>
                      </a:lnTo>
                      <a:lnTo>
                        <a:pt x="52" y="342"/>
                      </a:lnTo>
                      <a:lnTo>
                        <a:pt x="55" y="345"/>
                      </a:lnTo>
                      <a:lnTo>
                        <a:pt x="56" y="346"/>
                      </a:lnTo>
                      <a:lnTo>
                        <a:pt x="56" y="348"/>
                      </a:lnTo>
                      <a:lnTo>
                        <a:pt x="56" y="348"/>
                      </a:lnTo>
                      <a:lnTo>
                        <a:pt x="56" y="347"/>
                      </a:lnTo>
                      <a:lnTo>
                        <a:pt x="55" y="348"/>
                      </a:lnTo>
                      <a:lnTo>
                        <a:pt x="54" y="349"/>
                      </a:lnTo>
                      <a:lnTo>
                        <a:pt x="54" y="350"/>
                      </a:lnTo>
                      <a:lnTo>
                        <a:pt x="54" y="350"/>
                      </a:lnTo>
                      <a:lnTo>
                        <a:pt x="56" y="352"/>
                      </a:lnTo>
                      <a:lnTo>
                        <a:pt x="57" y="354"/>
                      </a:lnTo>
                      <a:lnTo>
                        <a:pt x="59" y="361"/>
                      </a:lnTo>
                      <a:lnTo>
                        <a:pt x="61" y="369"/>
                      </a:lnTo>
                      <a:lnTo>
                        <a:pt x="63" y="372"/>
                      </a:lnTo>
                      <a:lnTo>
                        <a:pt x="65" y="374"/>
                      </a:lnTo>
                      <a:lnTo>
                        <a:pt x="65" y="374"/>
                      </a:lnTo>
                      <a:lnTo>
                        <a:pt x="65" y="376"/>
                      </a:lnTo>
                      <a:lnTo>
                        <a:pt x="64" y="378"/>
                      </a:lnTo>
                      <a:lnTo>
                        <a:pt x="63" y="379"/>
                      </a:lnTo>
                      <a:lnTo>
                        <a:pt x="63" y="381"/>
                      </a:lnTo>
                      <a:lnTo>
                        <a:pt x="63" y="381"/>
                      </a:lnTo>
                      <a:lnTo>
                        <a:pt x="63" y="386"/>
                      </a:lnTo>
                      <a:lnTo>
                        <a:pt x="65" y="389"/>
                      </a:lnTo>
                      <a:lnTo>
                        <a:pt x="66" y="393"/>
                      </a:lnTo>
                      <a:lnTo>
                        <a:pt x="67" y="397"/>
                      </a:lnTo>
                      <a:lnTo>
                        <a:pt x="67" y="397"/>
                      </a:lnTo>
                      <a:lnTo>
                        <a:pt x="67" y="398"/>
                      </a:lnTo>
                      <a:lnTo>
                        <a:pt x="66" y="399"/>
                      </a:lnTo>
                      <a:lnTo>
                        <a:pt x="65" y="401"/>
                      </a:lnTo>
                      <a:lnTo>
                        <a:pt x="65" y="401"/>
                      </a:lnTo>
                      <a:lnTo>
                        <a:pt x="67" y="408"/>
                      </a:lnTo>
                      <a:lnTo>
                        <a:pt x="67" y="413"/>
                      </a:lnTo>
                      <a:lnTo>
                        <a:pt x="67" y="419"/>
                      </a:lnTo>
                      <a:lnTo>
                        <a:pt x="67" y="419"/>
                      </a:lnTo>
                      <a:lnTo>
                        <a:pt x="69" y="421"/>
                      </a:lnTo>
                      <a:lnTo>
                        <a:pt x="71" y="423"/>
                      </a:lnTo>
                      <a:lnTo>
                        <a:pt x="71" y="423"/>
                      </a:lnTo>
                      <a:lnTo>
                        <a:pt x="71" y="425"/>
                      </a:lnTo>
                      <a:lnTo>
                        <a:pt x="71" y="428"/>
                      </a:lnTo>
                      <a:lnTo>
                        <a:pt x="71" y="428"/>
                      </a:lnTo>
                      <a:lnTo>
                        <a:pt x="74" y="428"/>
                      </a:lnTo>
                      <a:lnTo>
                        <a:pt x="74" y="428"/>
                      </a:lnTo>
                      <a:lnTo>
                        <a:pt x="77" y="433"/>
                      </a:lnTo>
                      <a:lnTo>
                        <a:pt x="81" y="437"/>
                      </a:lnTo>
                      <a:lnTo>
                        <a:pt x="81" y="437"/>
                      </a:lnTo>
                      <a:lnTo>
                        <a:pt x="81" y="445"/>
                      </a:lnTo>
                      <a:lnTo>
                        <a:pt x="81" y="445"/>
                      </a:lnTo>
                      <a:lnTo>
                        <a:pt x="85" y="451"/>
                      </a:lnTo>
                      <a:lnTo>
                        <a:pt x="88" y="456"/>
                      </a:lnTo>
                      <a:lnTo>
                        <a:pt x="92" y="460"/>
                      </a:lnTo>
                      <a:lnTo>
                        <a:pt x="96" y="462"/>
                      </a:lnTo>
                      <a:lnTo>
                        <a:pt x="99" y="463"/>
                      </a:lnTo>
                      <a:lnTo>
                        <a:pt x="99" y="463"/>
                      </a:lnTo>
                      <a:lnTo>
                        <a:pt x="98" y="468"/>
                      </a:lnTo>
                      <a:lnTo>
                        <a:pt x="99" y="471"/>
                      </a:lnTo>
                      <a:lnTo>
                        <a:pt x="101" y="475"/>
                      </a:lnTo>
                      <a:lnTo>
                        <a:pt x="103" y="480"/>
                      </a:lnTo>
                      <a:lnTo>
                        <a:pt x="103" y="482"/>
                      </a:lnTo>
                      <a:lnTo>
                        <a:pt x="103" y="486"/>
                      </a:lnTo>
                      <a:lnTo>
                        <a:pt x="103" y="486"/>
                      </a:lnTo>
                      <a:lnTo>
                        <a:pt x="105" y="492"/>
                      </a:lnTo>
                      <a:lnTo>
                        <a:pt x="109" y="496"/>
                      </a:lnTo>
                      <a:lnTo>
                        <a:pt x="114" y="500"/>
                      </a:lnTo>
                      <a:lnTo>
                        <a:pt x="117" y="504"/>
                      </a:lnTo>
                      <a:lnTo>
                        <a:pt x="117" y="504"/>
                      </a:lnTo>
                      <a:lnTo>
                        <a:pt x="117" y="520"/>
                      </a:lnTo>
                      <a:lnTo>
                        <a:pt x="117" y="520"/>
                      </a:lnTo>
                      <a:lnTo>
                        <a:pt x="118" y="522"/>
                      </a:lnTo>
                      <a:lnTo>
                        <a:pt x="119" y="524"/>
                      </a:lnTo>
                      <a:lnTo>
                        <a:pt x="119" y="524"/>
                      </a:lnTo>
                      <a:lnTo>
                        <a:pt x="121" y="528"/>
                      </a:lnTo>
                      <a:lnTo>
                        <a:pt x="123" y="530"/>
                      </a:lnTo>
                      <a:lnTo>
                        <a:pt x="130" y="534"/>
                      </a:lnTo>
                      <a:lnTo>
                        <a:pt x="130" y="534"/>
                      </a:lnTo>
                      <a:lnTo>
                        <a:pt x="131" y="537"/>
                      </a:lnTo>
                      <a:lnTo>
                        <a:pt x="133" y="540"/>
                      </a:lnTo>
                      <a:lnTo>
                        <a:pt x="136" y="542"/>
                      </a:lnTo>
                      <a:lnTo>
                        <a:pt x="137" y="546"/>
                      </a:lnTo>
                      <a:lnTo>
                        <a:pt x="137" y="546"/>
                      </a:lnTo>
                      <a:lnTo>
                        <a:pt x="139" y="548"/>
                      </a:lnTo>
                      <a:lnTo>
                        <a:pt x="140" y="549"/>
                      </a:lnTo>
                      <a:lnTo>
                        <a:pt x="142" y="552"/>
                      </a:lnTo>
                      <a:lnTo>
                        <a:pt x="144" y="555"/>
                      </a:lnTo>
                      <a:lnTo>
                        <a:pt x="145" y="556"/>
                      </a:lnTo>
                      <a:lnTo>
                        <a:pt x="148" y="556"/>
                      </a:lnTo>
                      <a:lnTo>
                        <a:pt x="148" y="556"/>
                      </a:lnTo>
                      <a:lnTo>
                        <a:pt x="148" y="562"/>
                      </a:lnTo>
                      <a:lnTo>
                        <a:pt x="149" y="566"/>
                      </a:lnTo>
                      <a:lnTo>
                        <a:pt x="149" y="571"/>
                      </a:lnTo>
                      <a:lnTo>
                        <a:pt x="148" y="576"/>
                      </a:lnTo>
                      <a:lnTo>
                        <a:pt x="148" y="576"/>
                      </a:lnTo>
                      <a:lnTo>
                        <a:pt x="150" y="578"/>
                      </a:lnTo>
                      <a:lnTo>
                        <a:pt x="153" y="579"/>
                      </a:lnTo>
                      <a:lnTo>
                        <a:pt x="157" y="581"/>
                      </a:lnTo>
                      <a:lnTo>
                        <a:pt x="159" y="582"/>
                      </a:lnTo>
                      <a:lnTo>
                        <a:pt x="159" y="582"/>
                      </a:lnTo>
                      <a:lnTo>
                        <a:pt x="159" y="587"/>
                      </a:lnTo>
                      <a:lnTo>
                        <a:pt x="159" y="590"/>
                      </a:lnTo>
                      <a:lnTo>
                        <a:pt x="159" y="592"/>
                      </a:lnTo>
                      <a:lnTo>
                        <a:pt x="159" y="592"/>
                      </a:lnTo>
                      <a:lnTo>
                        <a:pt x="161" y="594"/>
                      </a:lnTo>
                      <a:lnTo>
                        <a:pt x="163" y="595"/>
                      </a:lnTo>
                      <a:lnTo>
                        <a:pt x="165" y="596"/>
                      </a:lnTo>
                      <a:lnTo>
                        <a:pt x="166" y="598"/>
                      </a:lnTo>
                      <a:lnTo>
                        <a:pt x="166" y="598"/>
                      </a:lnTo>
                      <a:lnTo>
                        <a:pt x="167" y="601"/>
                      </a:lnTo>
                      <a:lnTo>
                        <a:pt x="169" y="603"/>
                      </a:lnTo>
                      <a:lnTo>
                        <a:pt x="174" y="607"/>
                      </a:lnTo>
                      <a:lnTo>
                        <a:pt x="174" y="607"/>
                      </a:lnTo>
                      <a:lnTo>
                        <a:pt x="173" y="610"/>
                      </a:lnTo>
                      <a:lnTo>
                        <a:pt x="172" y="612"/>
                      </a:lnTo>
                      <a:lnTo>
                        <a:pt x="173" y="614"/>
                      </a:lnTo>
                      <a:lnTo>
                        <a:pt x="174" y="616"/>
                      </a:lnTo>
                      <a:lnTo>
                        <a:pt x="174" y="616"/>
                      </a:lnTo>
                      <a:lnTo>
                        <a:pt x="174" y="618"/>
                      </a:lnTo>
                      <a:lnTo>
                        <a:pt x="176" y="619"/>
                      </a:lnTo>
                      <a:lnTo>
                        <a:pt x="179" y="619"/>
                      </a:lnTo>
                      <a:lnTo>
                        <a:pt x="181" y="619"/>
                      </a:lnTo>
                      <a:lnTo>
                        <a:pt x="182" y="619"/>
                      </a:lnTo>
                      <a:lnTo>
                        <a:pt x="182" y="621"/>
                      </a:lnTo>
                      <a:lnTo>
                        <a:pt x="182" y="623"/>
                      </a:lnTo>
                      <a:lnTo>
                        <a:pt x="182" y="623"/>
                      </a:lnTo>
                      <a:lnTo>
                        <a:pt x="194" y="623"/>
                      </a:lnTo>
                      <a:lnTo>
                        <a:pt x="194" y="623"/>
                      </a:lnTo>
                      <a:lnTo>
                        <a:pt x="196" y="626"/>
                      </a:lnTo>
                      <a:lnTo>
                        <a:pt x="197" y="630"/>
                      </a:lnTo>
                      <a:lnTo>
                        <a:pt x="200" y="634"/>
                      </a:lnTo>
                      <a:lnTo>
                        <a:pt x="202" y="636"/>
                      </a:lnTo>
                      <a:lnTo>
                        <a:pt x="203" y="638"/>
                      </a:lnTo>
                      <a:lnTo>
                        <a:pt x="204" y="641"/>
                      </a:lnTo>
                      <a:lnTo>
                        <a:pt x="204" y="645"/>
                      </a:lnTo>
                      <a:lnTo>
                        <a:pt x="204" y="645"/>
                      </a:lnTo>
                      <a:lnTo>
                        <a:pt x="208" y="647"/>
                      </a:lnTo>
                      <a:lnTo>
                        <a:pt x="212" y="647"/>
                      </a:lnTo>
                      <a:lnTo>
                        <a:pt x="212" y="647"/>
                      </a:lnTo>
                      <a:lnTo>
                        <a:pt x="213" y="652"/>
                      </a:lnTo>
                      <a:lnTo>
                        <a:pt x="215" y="654"/>
                      </a:lnTo>
                      <a:lnTo>
                        <a:pt x="220" y="659"/>
                      </a:lnTo>
                      <a:lnTo>
                        <a:pt x="223" y="664"/>
                      </a:lnTo>
                      <a:lnTo>
                        <a:pt x="226" y="671"/>
                      </a:lnTo>
                      <a:lnTo>
                        <a:pt x="226" y="671"/>
                      </a:lnTo>
                      <a:lnTo>
                        <a:pt x="228" y="672"/>
                      </a:lnTo>
                      <a:lnTo>
                        <a:pt x="229" y="673"/>
                      </a:lnTo>
                      <a:lnTo>
                        <a:pt x="233" y="675"/>
                      </a:lnTo>
                      <a:lnTo>
                        <a:pt x="233" y="675"/>
                      </a:lnTo>
                      <a:lnTo>
                        <a:pt x="235" y="678"/>
                      </a:lnTo>
                      <a:lnTo>
                        <a:pt x="236" y="679"/>
                      </a:lnTo>
                      <a:lnTo>
                        <a:pt x="240" y="679"/>
                      </a:lnTo>
                      <a:lnTo>
                        <a:pt x="240" y="679"/>
                      </a:lnTo>
                      <a:lnTo>
                        <a:pt x="241" y="683"/>
                      </a:lnTo>
                      <a:lnTo>
                        <a:pt x="243" y="687"/>
                      </a:lnTo>
                      <a:lnTo>
                        <a:pt x="249" y="695"/>
                      </a:lnTo>
                      <a:lnTo>
                        <a:pt x="249" y="695"/>
                      </a:lnTo>
                      <a:lnTo>
                        <a:pt x="253" y="699"/>
                      </a:lnTo>
                      <a:lnTo>
                        <a:pt x="253" y="699"/>
                      </a:lnTo>
                      <a:lnTo>
                        <a:pt x="253" y="702"/>
                      </a:lnTo>
                      <a:lnTo>
                        <a:pt x="254" y="704"/>
                      </a:lnTo>
                      <a:lnTo>
                        <a:pt x="254" y="706"/>
                      </a:lnTo>
                      <a:lnTo>
                        <a:pt x="255" y="708"/>
                      </a:lnTo>
                      <a:lnTo>
                        <a:pt x="255" y="708"/>
                      </a:lnTo>
                      <a:lnTo>
                        <a:pt x="258" y="708"/>
                      </a:lnTo>
                      <a:lnTo>
                        <a:pt x="260" y="708"/>
                      </a:lnTo>
                      <a:lnTo>
                        <a:pt x="260" y="708"/>
                      </a:lnTo>
                      <a:lnTo>
                        <a:pt x="261" y="712"/>
                      </a:lnTo>
                      <a:lnTo>
                        <a:pt x="262" y="715"/>
                      </a:lnTo>
                      <a:lnTo>
                        <a:pt x="262" y="715"/>
                      </a:lnTo>
                      <a:lnTo>
                        <a:pt x="264" y="717"/>
                      </a:lnTo>
                      <a:lnTo>
                        <a:pt x="267" y="720"/>
                      </a:lnTo>
                      <a:lnTo>
                        <a:pt x="267" y="720"/>
                      </a:lnTo>
                      <a:lnTo>
                        <a:pt x="269" y="723"/>
                      </a:lnTo>
                      <a:lnTo>
                        <a:pt x="272" y="726"/>
                      </a:lnTo>
                      <a:lnTo>
                        <a:pt x="275" y="728"/>
                      </a:lnTo>
                      <a:lnTo>
                        <a:pt x="283" y="728"/>
                      </a:lnTo>
                      <a:lnTo>
                        <a:pt x="283" y="728"/>
                      </a:lnTo>
                      <a:lnTo>
                        <a:pt x="282" y="733"/>
                      </a:lnTo>
                      <a:lnTo>
                        <a:pt x="283" y="736"/>
                      </a:lnTo>
                      <a:lnTo>
                        <a:pt x="284" y="738"/>
                      </a:lnTo>
                      <a:lnTo>
                        <a:pt x="286" y="740"/>
                      </a:lnTo>
                      <a:lnTo>
                        <a:pt x="290" y="742"/>
                      </a:lnTo>
                      <a:lnTo>
                        <a:pt x="292" y="744"/>
                      </a:lnTo>
                      <a:lnTo>
                        <a:pt x="293" y="746"/>
                      </a:lnTo>
                      <a:lnTo>
                        <a:pt x="293" y="746"/>
                      </a:lnTo>
                      <a:lnTo>
                        <a:pt x="297" y="745"/>
                      </a:lnTo>
                      <a:lnTo>
                        <a:pt x="300" y="746"/>
                      </a:lnTo>
                      <a:lnTo>
                        <a:pt x="303" y="747"/>
                      </a:lnTo>
                      <a:lnTo>
                        <a:pt x="305" y="749"/>
                      </a:lnTo>
                      <a:lnTo>
                        <a:pt x="309" y="753"/>
                      </a:lnTo>
                      <a:lnTo>
                        <a:pt x="311" y="755"/>
                      </a:lnTo>
                      <a:lnTo>
                        <a:pt x="313" y="756"/>
                      </a:lnTo>
                      <a:lnTo>
                        <a:pt x="313" y="756"/>
                      </a:lnTo>
                      <a:lnTo>
                        <a:pt x="316" y="756"/>
                      </a:lnTo>
                      <a:lnTo>
                        <a:pt x="318" y="756"/>
                      </a:lnTo>
                      <a:lnTo>
                        <a:pt x="318" y="756"/>
                      </a:lnTo>
                      <a:lnTo>
                        <a:pt x="318" y="758"/>
                      </a:lnTo>
                      <a:lnTo>
                        <a:pt x="318" y="760"/>
                      </a:lnTo>
                      <a:lnTo>
                        <a:pt x="318" y="760"/>
                      </a:lnTo>
                      <a:lnTo>
                        <a:pt x="320" y="761"/>
                      </a:lnTo>
                      <a:lnTo>
                        <a:pt x="322" y="761"/>
                      </a:lnTo>
                      <a:lnTo>
                        <a:pt x="324" y="761"/>
                      </a:lnTo>
                      <a:lnTo>
                        <a:pt x="325" y="762"/>
                      </a:lnTo>
                      <a:lnTo>
                        <a:pt x="325" y="762"/>
                      </a:lnTo>
                      <a:lnTo>
                        <a:pt x="328" y="767"/>
                      </a:lnTo>
                      <a:lnTo>
                        <a:pt x="330" y="773"/>
                      </a:lnTo>
                      <a:lnTo>
                        <a:pt x="333" y="778"/>
                      </a:lnTo>
                      <a:lnTo>
                        <a:pt x="336" y="782"/>
                      </a:lnTo>
                      <a:lnTo>
                        <a:pt x="336" y="782"/>
                      </a:lnTo>
                      <a:lnTo>
                        <a:pt x="340" y="785"/>
                      </a:lnTo>
                      <a:lnTo>
                        <a:pt x="343" y="788"/>
                      </a:lnTo>
                      <a:lnTo>
                        <a:pt x="346" y="790"/>
                      </a:lnTo>
                      <a:lnTo>
                        <a:pt x="350" y="794"/>
                      </a:lnTo>
                      <a:lnTo>
                        <a:pt x="350" y="794"/>
                      </a:lnTo>
                      <a:lnTo>
                        <a:pt x="353" y="793"/>
                      </a:lnTo>
                      <a:lnTo>
                        <a:pt x="357" y="793"/>
                      </a:lnTo>
                      <a:lnTo>
                        <a:pt x="362" y="794"/>
                      </a:lnTo>
                      <a:lnTo>
                        <a:pt x="365" y="796"/>
                      </a:lnTo>
                      <a:lnTo>
                        <a:pt x="365" y="796"/>
                      </a:lnTo>
                      <a:lnTo>
                        <a:pt x="368" y="800"/>
                      </a:lnTo>
                      <a:lnTo>
                        <a:pt x="368" y="800"/>
                      </a:lnTo>
                      <a:lnTo>
                        <a:pt x="370" y="799"/>
                      </a:lnTo>
                      <a:lnTo>
                        <a:pt x="372" y="798"/>
                      </a:lnTo>
                      <a:lnTo>
                        <a:pt x="372" y="798"/>
                      </a:lnTo>
                      <a:lnTo>
                        <a:pt x="372" y="799"/>
                      </a:lnTo>
                      <a:lnTo>
                        <a:pt x="374" y="800"/>
                      </a:lnTo>
                      <a:lnTo>
                        <a:pt x="374" y="800"/>
                      </a:lnTo>
                      <a:lnTo>
                        <a:pt x="377" y="802"/>
                      </a:lnTo>
                      <a:lnTo>
                        <a:pt x="381" y="805"/>
                      </a:lnTo>
                      <a:lnTo>
                        <a:pt x="381" y="805"/>
                      </a:lnTo>
                      <a:lnTo>
                        <a:pt x="387" y="809"/>
                      </a:lnTo>
                      <a:lnTo>
                        <a:pt x="391" y="810"/>
                      </a:lnTo>
                      <a:lnTo>
                        <a:pt x="396" y="811"/>
                      </a:lnTo>
                      <a:lnTo>
                        <a:pt x="396" y="811"/>
                      </a:lnTo>
                      <a:lnTo>
                        <a:pt x="398" y="816"/>
                      </a:lnTo>
                      <a:lnTo>
                        <a:pt x="402" y="820"/>
                      </a:lnTo>
                      <a:lnTo>
                        <a:pt x="402" y="820"/>
                      </a:lnTo>
                      <a:lnTo>
                        <a:pt x="404" y="821"/>
                      </a:lnTo>
                      <a:lnTo>
                        <a:pt x="406" y="820"/>
                      </a:lnTo>
                      <a:lnTo>
                        <a:pt x="408" y="820"/>
                      </a:lnTo>
                      <a:lnTo>
                        <a:pt x="410" y="820"/>
                      </a:lnTo>
                      <a:lnTo>
                        <a:pt x="410" y="820"/>
                      </a:lnTo>
                      <a:lnTo>
                        <a:pt x="411" y="823"/>
                      </a:lnTo>
                      <a:lnTo>
                        <a:pt x="412" y="825"/>
                      </a:lnTo>
                      <a:lnTo>
                        <a:pt x="412" y="825"/>
                      </a:lnTo>
                      <a:lnTo>
                        <a:pt x="413" y="825"/>
                      </a:lnTo>
                      <a:lnTo>
                        <a:pt x="414" y="824"/>
                      </a:lnTo>
                      <a:lnTo>
                        <a:pt x="415" y="823"/>
                      </a:lnTo>
                      <a:lnTo>
                        <a:pt x="417" y="823"/>
                      </a:lnTo>
                      <a:lnTo>
                        <a:pt x="417" y="823"/>
                      </a:lnTo>
                      <a:lnTo>
                        <a:pt x="418" y="825"/>
                      </a:lnTo>
                      <a:lnTo>
                        <a:pt x="419" y="827"/>
                      </a:lnTo>
                      <a:lnTo>
                        <a:pt x="419" y="827"/>
                      </a:lnTo>
                      <a:lnTo>
                        <a:pt x="420" y="827"/>
                      </a:lnTo>
                      <a:lnTo>
                        <a:pt x="423" y="826"/>
                      </a:lnTo>
                      <a:lnTo>
                        <a:pt x="424" y="825"/>
                      </a:lnTo>
                      <a:lnTo>
                        <a:pt x="424" y="825"/>
                      </a:lnTo>
                      <a:lnTo>
                        <a:pt x="426" y="827"/>
                      </a:lnTo>
                      <a:lnTo>
                        <a:pt x="428" y="829"/>
                      </a:lnTo>
                      <a:lnTo>
                        <a:pt x="428" y="829"/>
                      </a:lnTo>
                      <a:lnTo>
                        <a:pt x="431" y="830"/>
                      </a:lnTo>
                      <a:lnTo>
                        <a:pt x="435" y="831"/>
                      </a:lnTo>
                      <a:lnTo>
                        <a:pt x="435" y="831"/>
                      </a:lnTo>
                      <a:lnTo>
                        <a:pt x="439" y="835"/>
                      </a:lnTo>
                      <a:lnTo>
                        <a:pt x="444" y="839"/>
                      </a:lnTo>
                      <a:lnTo>
                        <a:pt x="444" y="839"/>
                      </a:lnTo>
                      <a:lnTo>
                        <a:pt x="457" y="839"/>
                      </a:lnTo>
                      <a:lnTo>
                        <a:pt x="457" y="839"/>
                      </a:lnTo>
                      <a:lnTo>
                        <a:pt x="458" y="841"/>
                      </a:lnTo>
                      <a:lnTo>
                        <a:pt x="459" y="843"/>
                      </a:lnTo>
                      <a:lnTo>
                        <a:pt x="464" y="846"/>
                      </a:lnTo>
                      <a:lnTo>
                        <a:pt x="467" y="848"/>
                      </a:lnTo>
                      <a:lnTo>
                        <a:pt x="471" y="851"/>
                      </a:lnTo>
                      <a:lnTo>
                        <a:pt x="471" y="851"/>
                      </a:lnTo>
                      <a:lnTo>
                        <a:pt x="486" y="854"/>
                      </a:lnTo>
                      <a:lnTo>
                        <a:pt x="493" y="855"/>
                      </a:lnTo>
                      <a:lnTo>
                        <a:pt x="495" y="857"/>
                      </a:lnTo>
                      <a:lnTo>
                        <a:pt x="497" y="859"/>
                      </a:lnTo>
                      <a:lnTo>
                        <a:pt x="497" y="859"/>
                      </a:lnTo>
                      <a:lnTo>
                        <a:pt x="499" y="859"/>
                      </a:lnTo>
                      <a:lnTo>
                        <a:pt x="502" y="858"/>
                      </a:lnTo>
                      <a:lnTo>
                        <a:pt x="505" y="857"/>
                      </a:lnTo>
                      <a:lnTo>
                        <a:pt x="505" y="857"/>
                      </a:lnTo>
                      <a:lnTo>
                        <a:pt x="506" y="857"/>
                      </a:lnTo>
                      <a:lnTo>
                        <a:pt x="508" y="858"/>
                      </a:lnTo>
                      <a:lnTo>
                        <a:pt x="511" y="861"/>
                      </a:lnTo>
                      <a:lnTo>
                        <a:pt x="511" y="861"/>
                      </a:lnTo>
                      <a:lnTo>
                        <a:pt x="515" y="862"/>
                      </a:lnTo>
                      <a:lnTo>
                        <a:pt x="520" y="863"/>
                      </a:lnTo>
                      <a:lnTo>
                        <a:pt x="520" y="863"/>
                      </a:lnTo>
                      <a:lnTo>
                        <a:pt x="520" y="864"/>
                      </a:lnTo>
                      <a:lnTo>
                        <a:pt x="521" y="865"/>
                      </a:lnTo>
                      <a:lnTo>
                        <a:pt x="522" y="865"/>
                      </a:lnTo>
                      <a:lnTo>
                        <a:pt x="522" y="865"/>
                      </a:lnTo>
                      <a:lnTo>
                        <a:pt x="525" y="866"/>
                      </a:lnTo>
                      <a:lnTo>
                        <a:pt x="528" y="867"/>
                      </a:lnTo>
                      <a:lnTo>
                        <a:pt x="531" y="869"/>
                      </a:lnTo>
                      <a:lnTo>
                        <a:pt x="531" y="869"/>
                      </a:lnTo>
                      <a:lnTo>
                        <a:pt x="535" y="871"/>
                      </a:lnTo>
                      <a:lnTo>
                        <a:pt x="538" y="872"/>
                      </a:lnTo>
                      <a:lnTo>
                        <a:pt x="542" y="872"/>
                      </a:lnTo>
                      <a:lnTo>
                        <a:pt x="542" y="872"/>
                      </a:lnTo>
                      <a:lnTo>
                        <a:pt x="543" y="875"/>
                      </a:lnTo>
                      <a:lnTo>
                        <a:pt x="544" y="879"/>
                      </a:lnTo>
                      <a:lnTo>
                        <a:pt x="544" y="879"/>
                      </a:lnTo>
                      <a:lnTo>
                        <a:pt x="547" y="879"/>
                      </a:lnTo>
                      <a:lnTo>
                        <a:pt x="549" y="879"/>
                      </a:lnTo>
                      <a:lnTo>
                        <a:pt x="552" y="878"/>
                      </a:lnTo>
                      <a:lnTo>
                        <a:pt x="553" y="877"/>
                      </a:lnTo>
                      <a:lnTo>
                        <a:pt x="553" y="877"/>
                      </a:lnTo>
                      <a:lnTo>
                        <a:pt x="554" y="881"/>
                      </a:lnTo>
                      <a:lnTo>
                        <a:pt x="554" y="881"/>
                      </a:lnTo>
                      <a:lnTo>
                        <a:pt x="567" y="880"/>
                      </a:lnTo>
                      <a:lnTo>
                        <a:pt x="569" y="881"/>
                      </a:lnTo>
                      <a:lnTo>
                        <a:pt x="572" y="881"/>
                      </a:lnTo>
                      <a:lnTo>
                        <a:pt x="574" y="883"/>
                      </a:lnTo>
                      <a:lnTo>
                        <a:pt x="576" y="885"/>
                      </a:lnTo>
                      <a:lnTo>
                        <a:pt x="576" y="885"/>
                      </a:lnTo>
                      <a:lnTo>
                        <a:pt x="582" y="884"/>
                      </a:lnTo>
                      <a:lnTo>
                        <a:pt x="590" y="884"/>
                      </a:lnTo>
                      <a:lnTo>
                        <a:pt x="594" y="885"/>
                      </a:lnTo>
                      <a:lnTo>
                        <a:pt x="596" y="887"/>
                      </a:lnTo>
                      <a:lnTo>
                        <a:pt x="599" y="889"/>
                      </a:lnTo>
                      <a:lnTo>
                        <a:pt x="600" y="892"/>
                      </a:lnTo>
                      <a:lnTo>
                        <a:pt x="600" y="892"/>
                      </a:lnTo>
                      <a:lnTo>
                        <a:pt x="602" y="890"/>
                      </a:lnTo>
                      <a:lnTo>
                        <a:pt x="604" y="890"/>
                      </a:lnTo>
                      <a:lnTo>
                        <a:pt x="608" y="891"/>
                      </a:lnTo>
                      <a:lnTo>
                        <a:pt x="611" y="892"/>
                      </a:lnTo>
                      <a:lnTo>
                        <a:pt x="614" y="895"/>
                      </a:lnTo>
                      <a:lnTo>
                        <a:pt x="614" y="895"/>
                      </a:lnTo>
                      <a:lnTo>
                        <a:pt x="618" y="896"/>
                      </a:lnTo>
                      <a:lnTo>
                        <a:pt x="620" y="897"/>
                      </a:lnTo>
                      <a:lnTo>
                        <a:pt x="621" y="899"/>
                      </a:lnTo>
                      <a:lnTo>
                        <a:pt x="621" y="899"/>
                      </a:lnTo>
                      <a:lnTo>
                        <a:pt x="623" y="899"/>
                      </a:lnTo>
                      <a:lnTo>
                        <a:pt x="626" y="899"/>
                      </a:lnTo>
                      <a:lnTo>
                        <a:pt x="632" y="900"/>
                      </a:lnTo>
                      <a:lnTo>
                        <a:pt x="638" y="902"/>
                      </a:lnTo>
                      <a:lnTo>
                        <a:pt x="643" y="903"/>
                      </a:lnTo>
                      <a:lnTo>
                        <a:pt x="643" y="903"/>
                      </a:lnTo>
                      <a:lnTo>
                        <a:pt x="649" y="903"/>
                      </a:lnTo>
                      <a:lnTo>
                        <a:pt x="654" y="903"/>
                      </a:lnTo>
                      <a:lnTo>
                        <a:pt x="656" y="903"/>
                      </a:lnTo>
                      <a:lnTo>
                        <a:pt x="658" y="904"/>
                      </a:lnTo>
                      <a:lnTo>
                        <a:pt x="660" y="905"/>
                      </a:lnTo>
                      <a:lnTo>
                        <a:pt x="661" y="908"/>
                      </a:lnTo>
                      <a:lnTo>
                        <a:pt x="661" y="908"/>
                      </a:lnTo>
                      <a:lnTo>
                        <a:pt x="665" y="906"/>
                      </a:lnTo>
                      <a:lnTo>
                        <a:pt x="669" y="906"/>
                      </a:lnTo>
                      <a:lnTo>
                        <a:pt x="679" y="908"/>
                      </a:lnTo>
                      <a:lnTo>
                        <a:pt x="679" y="908"/>
                      </a:lnTo>
                      <a:lnTo>
                        <a:pt x="679" y="906"/>
                      </a:lnTo>
                      <a:lnTo>
                        <a:pt x="680" y="905"/>
                      </a:lnTo>
                      <a:lnTo>
                        <a:pt x="681" y="906"/>
                      </a:lnTo>
                      <a:lnTo>
                        <a:pt x="681" y="906"/>
                      </a:lnTo>
                      <a:lnTo>
                        <a:pt x="683" y="908"/>
                      </a:lnTo>
                      <a:lnTo>
                        <a:pt x="684" y="909"/>
                      </a:lnTo>
                      <a:lnTo>
                        <a:pt x="693" y="908"/>
                      </a:lnTo>
                      <a:lnTo>
                        <a:pt x="693" y="908"/>
                      </a:lnTo>
                      <a:lnTo>
                        <a:pt x="701" y="908"/>
                      </a:lnTo>
                      <a:lnTo>
                        <a:pt x="701" y="908"/>
                      </a:lnTo>
                      <a:lnTo>
                        <a:pt x="706" y="909"/>
                      </a:lnTo>
                      <a:lnTo>
                        <a:pt x="711" y="910"/>
                      </a:lnTo>
                      <a:lnTo>
                        <a:pt x="711" y="910"/>
                      </a:lnTo>
                      <a:lnTo>
                        <a:pt x="715" y="915"/>
                      </a:lnTo>
                      <a:lnTo>
                        <a:pt x="715" y="915"/>
                      </a:lnTo>
                      <a:lnTo>
                        <a:pt x="716" y="915"/>
                      </a:lnTo>
                      <a:lnTo>
                        <a:pt x="717" y="914"/>
                      </a:lnTo>
                      <a:lnTo>
                        <a:pt x="717" y="912"/>
                      </a:lnTo>
                      <a:lnTo>
                        <a:pt x="717" y="912"/>
                      </a:lnTo>
                      <a:lnTo>
                        <a:pt x="718" y="912"/>
                      </a:lnTo>
                      <a:lnTo>
                        <a:pt x="719" y="914"/>
                      </a:lnTo>
                      <a:lnTo>
                        <a:pt x="719" y="915"/>
                      </a:lnTo>
                      <a:lnTo>
                        <a:pt x="719" y="915"/>
                      </a:lnTo>
                      <a:lnTo>
                        <a:pt x="726" y="915"/>
                      </a:lnTo>
                      <a:lnTo>
                        <a:pt x="733" y="915"/>
                      </a:lnTo>
                      <a:lnTo>
                        <a:pt x="733" y="915"/>
                      </a:lnTo>
                      <a:lnTo>
                        <a:pt x="739" y="916"/>
                      </a:lnTo>
                      <a:lnTo>
                        <a:pt x="743" y="916"/>
                      </a:lnTo>
                      <a:lnTo>
                        <a:pt x="746" y="917"/>
                      </a:lnTo>
                      <a:lnTo>
                        <a:pt x="746" y="917"/>
                      </a:lnTo>
                      <a:lnTo>
                        <a:pt x="747" y="918"/>
                      </a:lnTo>
                      <a:lnTo>
                        <a:pt x="748" y="919"/>
                      </a:lnTo>
                      <a:lnTo>
                        <a:pt x="749" y="921"/>
                      </a:lnTo>
                      <a:lnTo>
                        <a:pt x="750" y="921"/>
                      </a:lnTo>
                      <a:lnTo>
                        <a:pt x="750" y="921"/>
                      </a:lnTo>
                      <a:lnTo>
                        <a:pt x="755" y="922"/>
                      </a:lnTo>
                      <a:lnTo>
                        <a:pt x="760" y="921"/>
                      </a:lnTo>
                      <a:lnTo>
                        <a:pt x="764" y="921"/>
                      </a:lnTo>
                      <a:lnTo>
                        <a:pt x="766" y="922"/>
                      </a:lnTo>
                      <a:lnTo>
                        <a:pt x="768" y="924"/>
                      </a:lnTo>
                      <a:lnTo>
                        <a:pt x="768" y="924"/>
                      </a:lnTo>
                      <a:lnTo>
                        <a:pt x="772" y="922"/>
                      </a:lnTo>
                      <a:lnTo>
                        <a:pt x="775" y="920"/>
                      </a:lnTo>
                      <a:lnTo>
                        <a:pt x="777" y="919"/>
                      </a:lnTo>
                      <a:lnTo>
                        <a:pt x="780" y="917"/>
                      </a:lnTo>
                      <a:lnTo>
                        <a:pt x="780" y="917"/>
                      </a:lnTo>
                      <a:lnTo>
                        <a:pt x="782" y="919"/>
                      </a:lnTo>
                      <a:lnTo>
                        <a:pt x="786" y="920"/>
                      </a:lnTo>
                      <a:lnTo>
                        <a:pt x="795" y="921"/>
                      </a:lnTo>
                      <a:lnTo>
                        <a:pt x="803" y="921"/>
                      </a:lnTo>
                      <a:lnTo>
                        <a:pt x="806" y="922"/>
                      </a:lnTo>
                      <a:lnTo>
                        <a:pt x="809" y="924"/>
                      </a:lnTo>
                      <a:lnTo>
                        <a:pt x="809" y="924"/>
                      </a:lnTo>
                      <a:lnTo>
                        <a:pt x="810" y="924"/>
                      </a:lnTo>
                      <a:lnTo>
                        <a:pt x="811" y="924"/>
                      </a:lnTo>
                      <a:lnTo>
                        <a:pt x="816" y="924"/>
                      </a:lnTo>
                      <a:lnTo>
                        <a:pt x="816" y="924"/>
                      </a:lnTo>
                      <a:lnTo>
                        <a:pt x="825" y="923"/>
                      </a:lnTo>
                      <a:lnTo>
                        <a:pt x="836" y="924"/>
                      </a:lnTo>
                      <a:lnTo>
                        <a:pt x="836" y="924"/>
                      </a:lnTo>
                      <a:lnTo>
                        <a:pt x="847" y="925"/>
                      </a:lnTo>
                      <a:lnTo>
                        <a:pt x="855" y="926"/>
                      </a:lnTo>
                      <a:lnTo>
                        <a:pt x="863" y="926"/>
                      </a:lnTo>
                      <a:lnTo>
                        <a:pt x="863" y="926"/>
                      </a:lnTo>
                      <a:lnTo>
                        <a:pt x="866" y="925"/>
                      </a:lnTo>
                      <a:lnTo>
                        <a:pt x="868" y="924"/>
                      </a:lnTo>
                      <a:lnTo>
                        <a:pt x="871" y="923"/>
                      </a:lnTo>
                      <a:lnTo>
                        <a:pt x="877" y="924"/>
                      </a:lnTo>
                      <a:lnTo>
                        <a:pt x="877" y="924"/>
                      </a:lnTo>
                      <a:lnTo>
                        <a:pt x="878" y="925"/>
                      </a:lnTo>
                      <a:lnTo>
                        <a:pt x="879" y="926"/>
                      </a:lnTo>
                      <a:lnTo>
                        <a:pt x="879" y="926"/>
                      </a:lnTo>
                      <a:lnTo>
                        <a:pt x="882" y="925"/>
                      </a:lnTo>
                      <a:lnTo>
                        <a:pt x="884" y="924"/>
                      </a:lnTo>
                      <a:lnTo>
                        <a:pt x="885" y="924"/>
                      </a:lnTo>
                      <a:lnTo>
                        <a:pt x="887" y="926"/>
                      </a:lnTo>
                      <a:lnTo>
                        <a:pt x="887" y="926"/>
                      </a:lnTo>
                      <a:lnTo>
                        <a:pt x="896" y="926"/>
                      </a:lnTo>
                      <a:lnTo>
                        <a:pt x="907" y="926"/>
                      </a:lnTo>
                      <a:lnTo>
                        <a:pt x="907" y="926"/>
                      </a:lnTo>
                      <a:lnTo>
                        <a:pt x="919" y="924"/>
                      </a:lnTo>
                      <a:lnTo>
                        <a:pt x="926" y="923"/>
                      </a:lnTo>
                      <a:lnTo>
                        <a:pt x="934" y="924"/>
                      </a:lnTo>
                      <a:lnTo>
                        <a:pt x="934" y="924"/>
                      </a:lnTo>
                      <a:lnTo>
                        <a:pt x="941" y="925"/>
                      </a:lnTo>
                      <a:lnTo>
                        <a:pt x="945" y="926"/>
                      </a:lnTo>
                      <a:lnTo>
                        <a:pt x="948" y="926"/>
                      </a:lnTo>
                      <a:lnTo>
                        <a:pt x="948" y="926"/>
                      </a:lnTo>
                      <a:lnTo>
                        <a:pt x="950" y="925"/>
                      </a:lnTo>
                      <a:lnTo>
                        <a:pt x="952" y="924"/>
                      </a:lnTo>
                      <a:lnTo>
                        <a:pt x="954" y="922"/>
                      </a:lnTo>
                      <a:lnTo>
                        <a:pt x="957" y="921"/>
                      </a:lnTo>
                      <a:lnTo>
                        <a:pt x="957" y="921"/>
                      </a:lnTo>
                      <a:lnTo>
                        <a:pt x="962" y="921"/>
                      </a:lnTo>
                      <a:lnTo>
                        <a:pt x="967" y="920"/>
                      </a:lnTo>
                      <a:lnTo>
                        <a:pt x="973" y="920"/>
                      </a:lnTo>
                      <a:lnTo>
                        <a:pt x="980" y="919"/>
                      </a:lnTo>
                      <a:lnTo>
                        <a:pt x="980" y="919"/>
                      </a:lnTo>
                      <a:lnTo>
                        <a:pt x="986" y="917"/>
                      </a:lnTo>
                      <a:lnTo>
                        <a:pt x="986" y="917"/>
                      </a:lnTo>
                      <a:lnTo>
                        <a:pt x="988" y="917"/>
                      </a:lnTo>
                      <a:lnTo>
                        <a:pt x="990" y="917"/>
                      </a:lnTo>
                      <a:lnTo>
                        <a:pt x="990" y="917"/>
                      </a:lnTo>
                      <a:lnTo>
                        <a:pt x="992" y="916"/>
                      </a:lnTo>
                      <a:lnTo>
                        <a:pt x="994" y="915"/>
                      </a:lnTo>
                      <a:lnTo>
                        <a:pt x="1000" y="915"/>
                      </a:lnTo>
                      <a:lnTo>
                        <a:pt x="1000" y="915"/>
                      </a:lnTo>
                      <a:lnTo>
                        <a:pt x="1012" y="912"/>
                      </a:lnTo>
                      <a:lnTo>
                        <a:pt x="1026" y="910"/>
                      </a:lnTo>
                      <a:lnTo>
                        <a:pt x="1026" y="910"/>
                      </a:lnTo>
                      <a:lnTo>
                        <a:pt x="1037" y="908"/>
                      </a:lnTo>
                      <a:lnTo>
                        <a:pt x="1037" y="908"/>
                      </a:lnTo>
                      <a:lnTo>
                        <a:pt x="1046" y="904"/>
                      </a:lnTo>
                      <a:lnTo>
                        <a:pt x="1049" y="902"/>
                      </a:lnTo>
                      <a:lnTo>
                        <a:pt x="1053" y="901"/>
                      </a:lnTo>
                      <a:lnTo>
                        <a:pt x="1053" y="901"/>
                      </a:lnTo>
                      <a:lnTo>
                        <a:pt x="1058" y="901"/>
                      </a:lnTo>
                      <a:lnTo>
                        <a:pt x="1064" y="900"/>
                      </a:lnTo>
                      <a:lnTo>
                        <a:pt x="1069" y="900"/>
                      </a:lnTo>
                      <a:lnTo>
                        <a:pt x="1073" y="899"/>
                      </a:lnTo>
                      <a:lnTo>
                        <a:pt x="1073" y="899"/>
                      </a:lnTo>
                      <a:lnTo>
                        <a:pt x="1075" y="899"/>
                      </a:lnTo>
                      <a:lnTo>
                        <a:pt x="1077" y="899"/>
                      </a:lnTo>
                      <a:lnTo>
                        <a:pt x="1077" y="899"/>
                      </a:lnTo>
                      <a:lnTo>
                        <a:pt x="1079" y="898"/>
                      </a:lnTo>
                      <a:lnTo>
                        <a:pt x="1082" y="898"/>
                      </a:lnTo>
                      <a:lnTo>
                        <a:pt x="1085" y="898"/>
                      </a:lnTo>
                      <a:lnTo>
                        <a:pt x="1089" y="897"/>
                      </a:lnTo>
                      <a:lnTo>
                        <a:pt x="1089" y="897"/>
                      </a:lnTo>
                      <a:lnTo>
                        <a:pt x="1096" y="892"/>
                      </a:lnTo>
                      <a:lnTo>
                        <a:pt x="1103" y="887"/>
                      </a:lnTo>
                      <a:lnTo>
                        <a:pt x="1103" y="887"/>
                      </a:lnTo>
                      <a:lnTo>
                        <a:pt x="1111" y="887"/>
                      </a:lnTo>
                      <a:lnTo>
                        <a:pt x="1117" y="885"/>
                      </a:lnTo>
                      <a:lnTo>
                        <a:pt x="1125" y="883"/>
                      </a:lnTo>
                      <a:lnTo>
                        <a:pt x="1132" y="881"/>
                      </a:lnTo>
                      <a:lnTo>
                        <a:pt x="1132" y="881"/>
                      </a:lnTo>
                      <a:lnTo>
                        <a:pt x="1133" y="881"/>
                      </a:lnTo>
                      <a:lnTo>
                        <a:pt x="1133" y="879"/>
                      </a:lnTo>
                      <a:lnTo>
                        <a:pt x="1133" y="878"/>
                      </a:lnTo>
                      <a:lnTo>
                        <a:pt x="1134" y="877"/>
                      </a:lnTo>
                      <a:lnTo>
                        <a:pt x="1134" y="877"/>
                      </a:lnTo>
                      <a:lnTo>
                        <a:pt x="1136" y="876"/>
                      </a:lnTo>
                      <a:lnTo>
                        <a:pt x="1139" y="876"/>
                      </a:lnTo>
                      <a:lnTo>
                        <a:pt x="1143" y="875"/>
                      </a:lnTo>
                      <a:lnTo>
                        <a:pt x="1143" y="874"/>
                      </a:lnTo>
                      <a:lnTo>
                        <a:pt x="1143" y="872"/>
                      </a:lnTo>
                      <a:lnTo>
                        <a:pt x="1143" y="872"/>
                      </a:lnTo>
                      <a:lnTo>
                        <a:pt x="1148" y="872"/>
                      </a:lnTo>
                      <a:lnTo>
                        <a:pt x="1152" y="870"/>
                      </a:lnTo>
                      <a:lnTo>
                        <a:pt x="1155" y="869"/>
                      </a:lnTo>
                      <a:lnTo>
                        <a:pt x="1160" y="869"/>
                      </a:lnTo>
                      <a:lnTo>
                        <a:pt x="1160" y="869"/>
                      </a:lnTo>
                      <a:lnTo>
                        <a:pt x="1165" y="867"/>
                      </a:lnTo>
                      <a:lnTo>
                        <a:pt x="1169" y="865"/>
                      </a:lnTo>
                      <a:lnTo>
                        <a:pt x="1172" y="863"/>
                      </a:lnTo>
                      <a:lnTo>
                        <a:pt x="1174" y="861"/>
                      </a:lnTo>
                      <a:lnTo>
                        <a:pt x="1174" y="859"/>
                      </a:lnTo>
                      <a:lnTo>
                        <a:pt x="1174" y="859"/>
                      </a:lnTo>
                      <a:lnTo>
                        <a:pt x="1177" y="859"/>
                      </a:lnTo>
                      <a:lnTo>
                        <a:pt x="1180" y="858"/>
                      </a:lnTo>
                      <a:lnTo>
                        <a:pt x="1182" y="857"/>
                      </a:lnTo>
                      <a:lnTo>
                        <a:pt x="1184" y="854"/>
                      </a:lnTo>
                      <a:lnTo>
                        <a:pt x="1184" y="854"/>
                      </a:lnTo>
                      <a:lnTo>
                        <a:pt x="1188" y="855"/>
                      </a:lnTo>
                      <a:lnTo>
                        <a:pt x="1191" y="854"/>
                      </a:lnTo>
                      <a:lnTo>
                        <a:pt x="1193" y="853"/>
                      </a:lnTo>
                      <a:lnTo>
                        <a:pt x="1196" y="851"/>
                      </a:lnTo>
                      <a:lnTo>
                        <a:pt x="1196" y="851"/>
                      </a:lnTo>
                      <a:lnTo>
                        <a:pt x="1199" y="851"/>
                      </a:lnTo>
                      <a:lnTo>
                        <a:pt x="1200" y="849"/>
                      </a:lnTo>
                      <a:lnTo>
                        <a:pt x="1204" y="845"/>
                      </a:lnTo>
                      <a:lnTo>
                        <a:pt x="1204" y="845"/>
                      </a:lnTo>
                      <a:lnTo>
                        <a:pt x="1208" y="843"/>
                      </a:lnTo>
                      <a:lnTo>
                        <a:pt x="1209" y="842"/>
                      </a:lnTo>
                      <a:lnTo>
                        <a:pt x="1210" y="841"/>
                      </a:lnTo>
                      <a:lnTo>
                        <a:pt x="1210" y="841"/>
                      </a:lnTo>
                      <a:lnTo>
                        <a:pt x="1215" y="841"/>
                      </a:lnTo>
                      <a:lnTo>
                        <a:pt x="1218" y="840"/>
                      </a:lnTo>
                      <a:lnTo>
                        <a:pt x="1226" y="839"/>
                      </a:lnTo>
                      <a:lnTo>
                        <a:pt x="1226" y="839"/>
                      </a:lnTo>
                      <a:lnTo>
                        <a:pt x="1228" y="838"/>
                      </a:lnTo>
                      <a:lnTo>
                        <a:pt x="1229" y="837"/>
                      </a:lnTo>
                      <a:lnTo>
                        <a:pt x="1230" y="834"/>
                      </a:lnTo>
                      <a:lnTo>
                        <a:pt x="1230" y="834"/>
                      </a:lnTo>
                      <a:lnTo>
                        <a:pt x="1234" y="833"/>
                      </a:lnTo>
                      <a:lnTo>
                        <a:pt x="1237" y="831"/>
                      </a:lnTo>
                      <a:lnTo>
                        <a:pt x="1237" y="831"/>
                      </a:lnTo>
                      <a:lnTo>
                        <a:pt x="1249" y="822"/>
                      </a:lnTo>
                      <a:lnTo>
                        <a:pt x="1255" y="818"/>
                      </a:lnTo>
                      <a:lnTo>
                        <a:pt x="1261" y="814"/>
                      </a:lnTo>
                      <a:lnTo>
                        <a:pt x="1261" y="814"/>
                      </a:lnTo>
                      <a:lnTo>
                        <a:pt x="1263" y="813"/>
                      </a:lnTo>
                      <a:lnTo>
                        <a:pt x="1264" y="810"/>
                      </a:lnTo>
                      <a:lnTo>
                        <a:pt x="1264" y="808"/>
                      </a:lnTo>
                      <a:lnTo>
                        <a:pt x="1267" y="807"/>
                      </a:lnTo>
                      <a:lnTo>
                        <a:pt x="1267" y="807"/>
                      </a:lnTo>
                      <a:lnTo>
                        <a:pt x="1269" y="807"/>
                      </a:lnTo>
                      <a:lnTo>
                        <a:pt x="1271" y="807"/>
                      </a:lnTo>
                      <a:lnTo>
                        <a:pt x="1271" y="807"/>
                      </a:lnTo>
                      <a:lnTo>
                        <a:pt x="1273" y="804"/>
                      </a:lnTo>
                      <a:lnTo>
                        <a:pt x="1275" y="802"/>
                      </a:lnTo>
                      <a:lnTo>
                        <a:pt x="1275" y="802"/>
                      </a:lnTo>
                      <a:lnTo>
                        <a:pt x="1279" y="801"/>
                      </a:lnTo>
                      <a:lnTo>
                        <a:pt x="1281" y="800"/>
                      </a:lnTo>
                      <a:lnTo>
                        <a:pt x="1281" y="798"/>
                      </a:lnTo>
                      <a:lnTo>
                        <a:pt x="1281" y="798"/>
                      </a:lnTo>
                      <a:lnTo>
                        <a:pt x="1282" y="797"/>
                      </a:lnTo>
                      <a:lnTo>
                        <a:pt x="1283" y="796"/>
                      </a:lnTo>
                      <a:lnTo>
                        <a:pt x="1287" y="796"/>
                      </a:lnTo>
                      <a:lnTo>
                        <a:pt x="1287" y="796"/>
                      </a:lnTo>
                      <a:lnTo>
                        <a:pt x="1290" y="794"/>
                      </a:lnTo>
                      <a:lnTo>
                        <a:pt x="1293" y="792"/>
                      </a:lnTo>
                      <a:lnTo>
                        <a:pt x="1293" y="792"/>
                      </a:lnTo>
                      <a:lnTo>
                        <a:pt x="1302" y="787"/>
                      </a:lnTo>
                      <a:lnTo>
                        <a:pt x="1302" y="787"/>
                      </a:lnTo>
                      <a:lnTo>
                        <a:pt x="1304" y="784"/>
                      </a:lnTo>
                      <a:lnTo>
                        <a:pt x="1307" y="781"/>
                      </a:lnTo>
                      <a:lnTo>
                        <a:pt x="1310" y="780"/>
                      </a:lnTo>
                      <a:lnTo>
                        <a:pt x="1311" y="779"/>
                      </a:lnTo>
                      <a:lnTo>
                        <a:pt x="1313" y="780"/>
                      </a:lnTo>
                      <a:lnTo>
                        <a:pt x="1313" y="780"/>
                      </a:lnTo>
                      <a:lnTo>
                        <a:pt x="1315" y="778"/>
                      </a:lnTo>
                      <a:lnTo>
                        <a:pt x="1315" y="775"/>
                      </a:lnTo>
                      <a:lnTo>
                        <a:pt x="1316" y="772"/>
                      </a:lnTo>
                      <a:lnTo>
                        <a:pt x="1318" y="768"/>
                      </a:lnTo>
                      <a:lnTo>
                        <a:pt x="1318" y="768"/>
                      </a:lnTo>
                      <a:lnTo>
                        <a:pt x="1324" y="766"/>
                      </a:lnTo>
                      <a:lnTo>
                        <a:pt x="1330" y="763"/>
                      </a:lnTo>
                      <a:lnTo>
                        <a:pt x="1334" y="758"/>
                      </a:lnTo>
                      <a:lnTo>
                        <a:pt x="1338" y="754"/>
                      </a:lnTo>
                      <a:lnTo>
                        <a:pt x="1338" y="754"/>
                      </a:lnTo>
                      <a:lnTo>
                        <a:pt x="1341" y="754"/>
                      </a:lnTo>
                      <a:lnTo>
                        <a:pt x="1343" y="753"/>
                      </a:lnTo>
                      <a:lnTo>
                        <a:pt x="1346" y="748"/>
                      </a:lnTo>
                      <a:lnTo>
                        <a:pt x="1346" y="748"/>
                      </a:lnTo>
                      <a:lnTo>
                        <a:pt x="1349" y="747"/>
                      </a:lnTo>
                      <a:lnTo>
                        <a:pt x="1352" y="746"/>
                      </a:lnTo>
                      <a:lnTo>
                        <a:pt x="1352" y="746"/>
                      </a:lnTo>
                      <a:lnTo>
                        <a:pt x="1357" y="740"/>
                      </a:lnTo>
                      <a:lnTo>
                        <a:pt x="1360" y="737"/>
                      </a:lnTo>
                      <a:lnTo>
                        <a:pt x="1364" y="735"/>
                      </a:lnTo>
                      <a:lnTo>
                        <a:pt x="1364" y="735"/>
                      </a:lnTo>
                      <a:lnTo>
                        <a:pt x="1366" y="734"/>
                      </a:lnTo>
                      <a:lnTo>
                        <a:pt x="1369" y="731"/>
                      </a:lnTo>
                      <a:lnTo>
                        <a:pt x="1372" y="726"/>
                      </a:lnTo>
                      <a:lnTo>
                        <a:pt x="1372" y="726"/>
                      </a:lnTo>
                      <a:lnTo>
                        <a:pt x="1376" y="723"/>
                      </a:lnTo>
                      <a:lnTo>
                        <a:pt x="1377" y="722"/>
                      </a:lnTo>
                      <a:lnTo>
                        <a:pt x="1378" y="720"/>
                      </a:lnTo>
                      <a:lnTo>
                        <a:pt x="1378" y="720"/>
                      </a:lnTo>
                      <a:lnTo>
                        <a:pt x="1382" y="720"/>
                      </a:lnTo>
                      <a:lnTo>
                        <a:pt x="1385" y="718"/>
                      </a:lnTo>
                      <a:lnTo>
                        <a:pt x="1386" y="717"/>
                      </a:lnTo>
                      <a:lnTo>
                        <a:pt x="1390" y="715"/>
                      </a:lnTo>
                      <a:lnTo>
                        <a:pt x="1390" y="715"/>
                      </a:lnTo>
                      <a:lnTo>
                        <a:pt x="1391" y="715"/>
                      </a:lnTo>
                      <a:lnTo>
                        <a:pt x="1392" y="715"/>
                      </a:lnTo>
                      <a:lnTo>
                        <a:pt x="1393" y="713"/>
                      </a:lnTo>
                      <a:lnTo>
                        <a:pt x="1394" y="709"/>
                      </a:lnTo>
                      <a:lnTo>
                        <a:pt x="1395" y="708"/>
                      </a:lnTo>
                      <a:lnTo>
                        <a:pt x="1396" y="708"/>
                      </a:lnTo>
                      <a:lnTo>
                        <a:pt x="1396" y="708"/>
                      </a:lnTo>
                      <a:lnTo>
                        <a:pt x="1398" y="707"/>
                      </a:lnTo>
                      <a:lnTo>
                        <a:pt x="1400" y="705"/>
                      </a:lnTo>
                      <a:lnTo>
                        <a:pt x="1402" y="703"/>
                      </a:lnTo>
                      <a:lnTo>
                        <a:pt x="1403" y="699"/>
                      </a:lnTo>
                      <a:lnTo>
                        <a:pt x="1403" y="699"/>
                      </a:lnTo>
                      <a:lnTo>
                        <a:pt x="1407" y="698"/>
                      </a:lnTo>
                      <a:lnTo>
                        <a:pt x="1412" y="696"/>
                      </a:lnTo>
                      <a:lnTo>
                        <a:pt x="1419" y="691"/>
                      </a:lnTo>
                      <a:lnTo>
                        <a:pt x="1419" y="691"/>
                      </a:lnTo>
                      <a:lnTo>
                        <a:pt x="1425" y="685"/>
                      </a:lnTo>
                      <a:lnTo>
                        <a:pt x="1428" y="681"/>
                      </a:lnTo>
                      <a:lnTo>
                        <a:pt x="1430" y="677"/>
                      </a:lnTo>
                      <a:lnTo>
                        <a:pt x="1430" y="677"/>
                      </a:lnTo>
                      <a:lnTo>
                        <a:pt x="1434" y="676"/>
                      </a:lnTo>
                      <a:lnTo>
                        <a:pt x="1438" y="675"/>
                      </a:lnTo>
                      <a:lnTo>
                        <a:pt x="1440" y="673"/>
                      </a:lnTo>
                      <a:lnTo>
                        <a:pt x="1443" y="670"/>
                      </a:lnTo>
                      <a:lnTo>
                        <a:pt x="1446" y="663"/>
                      </a:lnTo>
                      <a:lnTo>
                        <a:pt x="1449" y="657"/>
                      </a:lnTo>
                      <a:lnTo>
                        <a:pt x="1449" y="657"/>
                      </a:lnTo>
                      <a:lnTo>
                        <a:pt x="1454" y="655"/>
                      </a:lnTo>
                      <a:lnTo>
                        <a:pt x="1459" y="655"/>
                      </a:lnTo>
                      <a:lnTo>
                        <a:pt x="1459" y="655"/>
                      </a:lnTo>
                      <a:lnTo>
                        <a:pt x="1458" y="652"/>
                      </a:lnTo>
                      <a:lnTo>
                        <a:pt x="1459" y="650"/>
                      </a:lnTo>
                      <a:lnTo>
                        <a:pt x="1461" y="646"/>
                      </a:lnTo>
                      <a:lnTo>
                        <a:pt x="1464" y="644"/>
                      </a:lnTo>
                      <a:lnTo>
                        <a:pt x="1467" y="641"/>
                      </a:lnTo>
                      <a:lnTo>
                        <a:pt x="1467" y="641"/>
                      </a:lnTo>
                      <a:lnTo>
                        <a:pt x="1469" y="638"/>
                      </a:lnTo>
                      <a:lnTo>
                        <a:pt x="1471" y="636"/>
                      </a:lnTo>
                      <a:lnTo>
                        <a:pt x="1472" y="634"/>
                      </a:lnTo>
                      <a:lnTo>
                        <a:pt x="1473" y="634"/>
                      </a:lnTo>
                      <a:lnTo>
                        <a:pt x="1475" y="635"/>
                      </a:lnTo>
                      <a:lnTo>
                        <a:pt x="1475" y="635"/>
                      </a:lnTo>
                      <a:lnTo>
                        <a:pt x="1474" y="631"/>
                      </a:lnTo>
                      <a:lnTo>
                        <a:pt x="1476" y="627"/>
                      </a:lnTo>
                      <a:lnTo>
                        <a:pt x="1481" y="623"/>
                      </a:lnTo>
                      <a:lnTo>
                        <a:pt x="1481" y="623"/>
                      </a:lnTo>
                      <a:lnTo>
                        <a:pt x="1487" y="616"/>
                      </a:lnTo>
                      <a:lnTo>
                        <a:pt x="1490" y="613"/>
                      </a:lnTo>
                      <a:lnTo>
                        <a:pt x="1495" y="610"/>
                      </a:lnTo>
                      <a:lnTo>
                        <a:pt x="1495" y="610"/>
                      </a:lnTo>
                      <a:lnTo>
                        <a:pt x="1495" y="606"/>
                      </a:lnTo>
                      <a:lnTo>
                        <a:pt x="1495" y="605"/>
                      </a:lnTo>
                      <a:lnTo>
                        <a:pt x="1497" y="603"/>
                      </a:lnTo>
                      <a:lnTo>
                        <a:pt x="1499" y="601"/>
                      </a:lnTo>
                      <a:lnTo>
                        <a:pt x="1500" y="599"/>
                      </a:lnTo>
                      <a:lnTo>
                        <a:pt x="1499" y="596"/>
                      </a:lnTo>
                      <a:lnTo>
                        <a:pt x="1499" y="596"/>
                      </a:lnTo>
                      <a:lnTo>
                        <a:pt x="1504" y="594"/>
                      </a:lnTo>
                      <a:lnTo>
                        <a:pt x="1508" y="592"/>
                      </a:lnTo>
                      <a:lnTo>
                        <a:pt x="1508" y="592"/>
                      </a:lnTo>
                      <a:lnTo>
                        <a:pt x="1508" y="589"/>
                      </a:lnTo>
                      <a:lnTo>
                        <a:pt x="1509" y="585"/>
                      </a:lnTo>
                      <a:lnTo>
                        <a:pt x="1510" y="583"/>
                      </a:lnTo>
                      <a:lnTo>
                        <a:pt x="1510" y="580"/>
                      </a:lnTo>
                      <a:lnTo>
                        <a:pt x="1510" y="580"/>
                      </a:lnTo>
                      <a:lnTo>
                        <a:pt x="1513" y="579"/>
                      </a:lnTo>
                      <a:lnTo>
                        <a:pt x="1515" y="578"/>
                      </a:lnTo>
                      <a:lnTo>
                        <a:pt x="1516" y="576"/>
                      </a:lnTo>
                      <a:lnTo>
                        <a:pt x="1519" y="576"/>
                      </a:lnTo>
                      <a:lnTo>
                        <a:pt x="1519" y="576"/>
                      </a:lnTo>
                      <a:lnTo>
                        <a:pt x="1520" y="571"/>
                      </a:lnTo>
                      <a:lnTo>
                        <a:pt x="1522" y="567"/>
                      </a:lnTo>
                      <a:lnTo>
                        <a:pt x="1525" y="564"/>
                      </a:lnTo>
                      <a:lnTo>
                        <a:pt x="1528" y="562"/>
                      </a:lnTo>
                      <a:lnTo>
                        <a:pt x="1528" y="562"/>
                      </a:lnTo>
                      <a:lnTo>
                        <a:pt x="1527" y="557"/>
                      </a:lnTo>
                      <a:lnTo>
                        <a:pt x="1528" y="552"/>
                      </a:lnTo>
                      <a:lnTo>
                        <a:pt x="1528" y="552"/>
                      </a:lnTo>
                      <a:lnTo>
                        <a:pt x="1529" y="551"/>
                      </a:lnTo>
                      <a:lnTo>
                        <a:pt x="1530" y="55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4" y="545"/>
                      </a:lnTo>
                      <a:lnTo>
                        <a:pt x="1535" y="543"/>
                      </a:lnTo>
                      <a:lnTo>
                        <a:pt x="1537" y="541"/>
                      </a:lnTo>
                      <a:lnTo>
                        <a:pt x="1540" y="540"/>
                      </a:lnTo>
                      <a:lnTo>
                        <a:pt x="1540" y="540"/>
                      </a:lnTo>
                      <a:lnTo>
                        <a:pt x="1540" y="536"/>
                      </a:lnTo>
                      <a:lnTo>
                        <a:pt x="1542" y="534"/>
                      </a:lnTo>
                      <a:lnTo>
                        <a:pt x="1546" y="529"/>
                      </a:lnTo>
                      <a:lnTo>
                        <a:pt x="1546" y="529"/>
                      </a:lnTo>
                      <a:lnTo>
                        <a:pt x="1548" y="523"/>
                      </a:lnTo>
                      <a:lnTo>
                        <a:pt x="1549" y="520"/>
                      </a:lnTo>
                      <a:lnTo>
                        <a:pt x="1551" y="520"/>
                      </a:lnTo>
                      <a:lnTo>
                        <a:pt x="1552" y="520"/>
                      </a:lnTo>
                      <a:lnTo>
                        <a:pt x="1552" y="520"/>
                      </a:lnTo>
                      <a:lnTo>
                        <a:pt x="1554" y="517"/>
                      </a:lnTo>
                      <a:lnTo>
                        <a:pt x="1555" y="515"/>
                      </a:lnTo>
                      <a:lnTo>
                        <a:pt x="1556" y="513"/>
                      </a:lnTo>
                      <a:lnTo>
                        <a:pt x="1556" y="509"/>
                      </a:lnTo>
                      <a:lnTo>
                        <a:pt x="1556" y="509"/>
                      </a:lnTo>
                      <a:lnTo>
                        <a:pt x="1561" y="505"/>
                      </a:lnTo>
                      <a:lnTo>
                        <a:pt x="1563" y="502"/>
                      </a:lnTo>
                      <a:lnTo>
                        <a:pt x="1564" y="500"/>
                      </a:lnTo>
                      <a:lnTo>
                        <a:pt x="1564" y="500"/>
                      </a:lnTo>
                      <a:lnTo>
                        <a:pt x="1564" y="497"/>
                      </a:lnTo>
                      <a:lnTo>
                        <a:pt x="1565" y="496"/>
                      </a:lnTo>
                      <a:lnTo>
                        <a:pt x="1566" y="496"/>
                      </a:lnTo>
                      <a:lnTo>
                        <a:pt x="1568" y="495"/>
                      </a:lnTo>
                      <a:lnTo>
                        <a:pt x="1568" y="495"/>
                      </a:lnTo>
                      <a:lnTo>
                        <a:pt x="1568" y="489"/>
                      </a:lnTo>
                      <a:lnTo>
                        <a:pt x="1569" y="484"/>
                      </a:lnTo>
                      <a:lnTo>
                        <a:pt x="1571" y="479"/>
                      </a:lnTo>
                      <a:lnTo>
                        <a:pt x="1571" y="473"/>
                      </a:lnTo>
                      <a:lnTo>
                        <a:pt x="1571" y="473"/>
                      </a:lnTo>
                      <a:lnTo>
                        <a:pt x="1574" y="471"/>
                      </a:lnTo>
                      <a:lnTo>
                        <a:pt x="1578" y="471"/>
                      </a:lnTo>
                      <a:lnTo>
                        <a:pt x="1578" y="471"/>
                      </a:lnTo>
                      <a:lnTo>
                        <a:pt x="1579" y="462"/>
                      </a:lnTo>
                      <a:lnTo>
                        <a:pt x="1581" y="456"/>
                      </a:lnTo>
                      <a:lnTo>
                        <a:pt x="1584" y="450"/>
                      </a:lnTo>
                      <a:lnTo>
                        <a:pt x="1587" y="444"/>
                      </a:lnTo>
                      <a:lnTo>
                        <a:pt x="1593" y="433"/>
                      </a:lnTo>
                      <a:lnTo>
                        <a:pt x="1597" y="427"/>
                      </a:lnTo>
                      <a:lnTo>
                        <a:pt x="1598" y="419"/>
                      </a:lnTo>
                      <a:lnTo>
                        <a:pt x="1598" y="419"/>
                      </a:lnTo>
                      <a:lnTo>
                        <a:pt x="1600" y="418"/>
                      </a:lnTo>
                      <a:lnTo>
                        <a:pt x="1602" y="417"/>
                      </a:lnTo>
                      <a:lnTo>
                        <a:pt x="1604" y="414"/>
                      </a:lnTo>
                      <a:lnTo>
                        <a:pt x="1606" y="410"/>
                      </a:lnTo>
                      <a:lnTo>
                        <a:pt x="1607" y="409"/>
                      </a:lnTo>
                      <a:lnTo>
                        <a:pt x="1609" y="408"/>
                      </a:lnTo>
                      <a:lnTo>
                        <a:pt x="1609" y="408"/>
                      </a:lnTo>
                      <a:lnTo>
                        <a:pt x="1609" y="394"/>
                      </a:lnTo>
                      <a:lnTo>
                        <a:pt x="1609" y="394"/>
                      </a:lnTo>
                      <a:lnTo>
                        <a:pt x="1612" y="392"/>
                      </a:lnTo>
                      <a:lnTo>
                        <a:pt x="1616" y="389"/>
                      </a:lnTo>
                      <a:lnTo>
                        <a:pt x="1619" y="386"/>
                      </a:lnTo>
                      <a:lnTo>
                        <a:pt x="1623" y="383"/>
                      </a:lnTo>
                      <a:lnTo>
                        <a:pt x="1623" y="383"/>
                      </a:lnTo>
                      <a:lnTo>
                        <a:pt x="1622" y="379"/>
                      </a:lnTo>
                      <a:lnTo>
                        <a:pt x="1622" y="376"/>
                      </a:lnTo>
                      <a:lnTo>
                        <a:pt x="1625" y="370"/>
                      </a:lnTo>
                      <a:lnTo>
                        <a:pt x="1626" y="367"/>
                      </a:lnTo>
                      <a:lnTo>
                        <a:pt x="1627" y="363"/>
                      </a:lnTo>
                      <a:lnTo>
                        <a:pt x="1626" y="361"/>
                      </a:lnTo>
                      <a:lnTo>
                        <a:pt x="1625" y="358"/>
                      </a:lnTo>
                      <a:lnTo>
                        <a:pt x="1625" y="358"/>
                      </a:lnTo>
                      <a:lnTo>
                        <a:pt x="1628" y="352"/>
                      </a:lnTo>
                      <a:lnTo>
                        <a:pt x="1630" y="349"/>
                      </a:lnTo>
                      <a:lnTo>
                        <a:pt x="1633" y="348"/>
                      </a:lnTo>
                      <a:lnTo>
                        <a:pt x="1633" y="348"/>
                      </a:lnTo>
                      <a:lnTo>
                        <a:pt x="1633" y="341"/>
                      </a:lnTo>
                      <a:lnTo>
                        <a:pt x="1636" y="336"/>
                      </a:lnTo>
                      <a:lnTo>
                        <a:pt x="1636" y="336"/>
                      </a:lnTo>
                      <a:lnTo>
                        <a:pt x="1637" y="334"/>
                      </a:lnTo>
                      <a:lnTo>
                        <a:pt x="1637" y="332"/>
                      </a:lnTo>
                      <a:lnTo>
                        <a:pt x="1637" y="329"/>
                      </a:lnTo>
                      <a:lnTo>
                        <a:pt x="1638" y="325"/>
                      </a:lnTo>
                      <a:lnTo>
                        <a:pt x="1638" y="325"/>
                      </a:lnTo>
                      <a:lnTo>
                        <a:pt x="1640" y="323"/>
                      </a:lnTo>
                      <a:lnTo>
                        <a:pt x="1642" y="322"/>
                      </a:lnTo>
                      <a:lnTo>
                        <a:pt x="1642" y="320"/>
                      </a:lnTo>
                      <a:lnTo>
                        <a:pt x="1641" y="316"/>
                      </a:lnTo>
                      <a:lnTo>
                        <a:pt x="1641" y="316"/>
                      </a:lnTo>
                      <a:lnTo>
                        <a:pt x="1642" y="315"/>
                      </a:lnTo>
                      <a:lnTo>
                        <a:pt x="1642" y="314"/>
                      </a:lnTo>
                      <a:lnTo>
                        <a:pt x="1642" y="313"/>
                      </a:lnTo>
                      <a:lnTo>
                        <a:pt x="1643" y="312"/>
                      </a:lnTo>
                      <a:lnTo>
                        <a:pt x="1643" y="312"/>
                      </a:lnTo>
                      <a:lnTo>
                        <a:pt x="1645" y="312"/>
                      </a:lnTo>
                      <a:lnTo>
                        <a:pt x="1647" y="312"/>
                      </a:lnTo>
                      <a:lnTo>
                        <a:pt x="1647" y="312"/>
                      </a:lnTo>
                      <a:lnTo>
                        <a:pt x="1647" y="311"/>
                      </a:lnTo>
                      <a:lnTo>
                        <a:pt x="1646" y="310"/>
                      </a:lnTo>
                      <a:lnTo>
                        <a:pt x="1645" y="308"/>
                      </a:lnTo>
                      <a:lnTo>
                        <a:pt x="1645" y="307"/>
                      </a:lnTo>
                      <a:lnTo>
                        <a:pt x="1645" y="307"/>
                      </a:lnTo>
                      <a:lnTo>
                        <a:pt x="1645" y="306"/>
                      </a:lnTo>
                      <a:lnTo>
                        <a:pt x="1646" y="306"/>
                      </a:lnTo>
                      <a:lnTo>
                        <a:pt x="1647" y="305"/>
                      </a:lnTo>
                      <a:lnTo>
                        <a:pt x="1647" y="305"/>
                      </a:lnTo>
                      <a:lnTo>
                        <a:pt x="1647" y="300"/>
                      </a:lnTo>
                      <a:lnTo>
                        <a:pt x="1647" y="296"/>
                      </a:lnTo>
                      <a:lnTo>
                        <a:pt x="1647" y="296"/>
                      </a:lnTo>
                      <a:lnTo>
                        <a:pt x="1649" y="287"/>
                      </a:lnTo>
                      <a:lnTo>
                        <a:pt x="1649" y="282"/>
                      </a:lnTo>
                      <a:lnTo>
                        <a:pt x="1648" y="280"/>
                      </a:lnTo>
                      <a:lnTo>
                        <a:pt x="1647" y="278"/>
                      </a:lnTo>
                      <a:lnTo>
                        <a:pt x="1647" y="278"/>
                      </a:lnTo>
                      <a:lnTo>
                        <a:pt x="1648" y="273"/>
                      </a:lnTo>
                      <a:lnTo>
                        <a:pt x="1650" y="269"/>
                      </a:lnTo>
                      <a:lnTo>
                        <a:pt x="1653" y="266"/>
                      </a:lnTo>
                      <a:lnTo>
                        <a:pt x="1657" y="262"/>
                      </a:lnTo>
                      <a:lnTo>
                        <a:pt x="1657" y="262"/>
                      </a:lnTo>
                      <a:lnTo>
                        <a:pt x="1657" y="249"/>
                      </a:lnTo>
                      <a:lnTo>
                        <a:pt x="1657" y="249"/>
                      </a:lnTo>
                      <a:lnTo>
                        <a:pt x="1661" y="246"/>
                      </a:lnTo>
                      <a:lnTo>
                        <a:pt x="1665" y="241"/>
                      </a:lnTo>
                      <a:lnTo>
                        <a:pt x="1665" y="241"/>
                      </a:lnTo>
                      <a:lnTo>
                        <a:pt x="1666" y="238"/>
                      </a:lnTo>
                      <a:lnTo>
                        <a:pt x="1665" y="236"/>
                      </a:lnTo>
                      <a:lnTo>
                        <a:pt x="1664" y="234"/>
                      </a:lnTo>
                      <a:lnTo>
                        <a:pt x="1663" y="233"/>
                      </a:lnTo>
                      <a:lnTo>
                        <a:pt x="1660" y="231"/>
                      </a:lnTo>
                      <a:lnTo>
                        <a:pt x="1659" y="229"/>
                      </a:lnTo>
                      <a:lnTo>
                        <a:pt x="1659" y="226"/>
                      </a:lnTo>
                      <a:lnTo>
                        <a:pt x="1659" y="226"/>
                      </a:lnTo>
                      <a:lnTo>
                        <a:pt x="1662" y="225"/>
                      </a:lnTo>
                      <a:lnTo>
                        <a:pt x="1665" y="221"/>
                      </a:lnTo>
                      <a:lnTo>
                        <a:pt x="1669" y="215"/>
                      </a:lnTo>
                      <a:lnTo>
                        <a:pt x="1669" y="215"/>
                      </a:lnTo>
                      <a:lnTo>
                        <a:pt x="1669" y="212"/>
                      </a:lnTo>
                      <a:lnTo>
                        <a:pt x="1668" y="211"/>
                      </a:lnTo>
                      <a:lnTo>
                        <a:pt x="1667" y="209"/>
                      </a:lnTo>
                      <a:lnTo>
                        <a:pt x="1667" y="206"/>
                      </a:lnTo>
                      <a:lnTo>
                        <a:pt x="1667" y="206"/>
                      </a:lnTo>
                      <a:lnTo>
                        <a:pt x="1668" y="204"/>
                      </a:lnTo>
                      <a:lnTo>
                        <a:pt x="1668" y="201"/>
                      </a:lnTo>
                      <a:lnTo>
                        <a:pt x="1668" y="198"/>
                      </a:lnTo>
                      <a:lnTo>
                        <a:pt x="1669" y="197"/>
                      </a:lnTo>
                      <a:lnTo>
                        <a:pt x="1669" y="197"/>
                      </a:lnTo>
                      <a:lnTo>
                        <a:pt x="1671" y="195"/>
                      </a:lnTo>
                      <a:lnTo>
                        <a:pt x="1671" y="194"/>
                      </a:lnTo>
                      <a:lnTo>
                        <a:pt x="1670" y="192"/>
                      </a:lnTo>
                      <a:lnTo>
                        <a:pt x="1669" y="190"/>
                      </a:lnTo>
                      <a:lnTo>
                        <a:pt x="1669" y="190"/>
                      </a:lnTo>
                      <a:lnTo>
                        <a:pt x="1672" y="185"/>
                      </a:lnTo>
                      <a:lnTo>
                        <a:pt x="1672" y="179"/>
                      </a:lnTo>
                      <a:lnTo>
                        <a:pt x="1671" y="178"/>
                      </a:lnTo>
                      <a:lnTo>
                        <a:pt x="1669" y="177"/>
                      </a:lnTo>
                      <a:lnTo>
                        <a:pt x="1669" y="177"/>
                      </a:lnTo>
                      <a:lnTo>
                        <a:pt x="1671" y="174"/>
                      </a:lnTo>
                      <a:lnTo>
                        <a:pt x="1673" y="173"/>
                      </a:lnTo>
                      <a:lnTo>
                        <a:pt x="1679" y="170"/>
                      </a:lnTo>
                      <a:lnTo>
                        <a:pt x="1679" y="170"/>
                      </a:lnTo>
                      <a:lnTo>
                        <a:pt x="1678" y="168"/>
                      </a:lnTo>
                      <a:lnTo>
                        <a:pt x="1678" y="166"/>
                      </a:lnTo>
                      <a:lnTo>
                        <a:pt x="1677" y="164"/>
                      </a:lnTo>
                      <a:lnTo>
                        <a:pt x="1677" y="162"/>
                      </a:lnTo>
                      <a:lnTo>
                        <a:pt x="1677" y="162"/>
                      </a:lnTo>
                      <a:lnTo>
                        <a:pt x="1677" y="158"/>
                      </a:lnTo>
                      <a:lnTo>
                        <a:pt x="1678" y="156"/>
                      </a:lnTo>
                      <a:lnTo>
                        <a:pt x="1679" y="155"/>
                      </a:lnTo>
                      <a:lnTo>
                        <a:pt x="1679" y="152"/>
                      </a:lnTo>
                      <a:lnTo>
                        <a:pt x="1679" y="152"/>
                      </a:lnTo>
                      <a:lnTo>
                        <a:pt x="1678" y="144"/>
                      </a:lnTo>
                      <a:lnTo>
                        <a:pt x="1675" y="139"/>
                      </a:lnTo>
                      <a:lnTo>
                        <a:pt x="1673" y="138"/>
                      </a:lnTo>
                      <a:lnTo>
                        <a:pt x="1671" y="138"/>
                      </a:lnTo>
                      <a:lnTo>
                        <a:pt x="1671" y="138"/>
                      </a:lnTo>
                      <a:lnTo>
                        <a:pt x="1674" y="129"/>
                      </a:lnTo>
                      <a:lnTo>
                        <a:pt x="1679" y="120"/>
                      </a:lnTo>
                      <a:lnTo>
                        <a:pt x="1679" y="120"/>
                      </a:lnTo>
                      <a:lnTo>
                        <a:pt x="1679" y="114"/>
                      </a:lnTo>
                      <a:lnTo>
                        <a:pt x="1679" y="108"/>
                      </a:lnTo>
                      <a:lnTo>
                        <a:pt x="1678" y="98"/>
                      </a:lnTo>
                      <a:lnTo>
                        <a:pt x="1677" y="93"/>
                      </a:lnTo>
                      <a:lnTo>
                        <a:pt x="1678" y="89"/>
                      </a:lnTo>
                      <a:lnTo>
                        <a:pt x="1679" y="86"/>
                      </a:lnTo>
                      <a:lnTo>
                        <a:pt x="1681" y="83"/>
                      </a:lnTo>
                      <a:lnTo>
                        <a:pt x="1681" y="83"/>
                      </a:lnTo>
                      <a:lnTo>
                        <a:pt x="1679" y="79"/>
                      </a:lnTo>
                      <a:lnTo>
                        <a:pt x="1677" y="76"/>
                      </a:lnTo>
                      <a:lnTo>
                        <a:pt x="1671" y="71"/>
                      </a:lnTo>
                      <a:lnTo>
                        <a:pt x="1671" y="71"/>
                      </a:lnTo>
                      <a:lnTo>
                        <a:pt x="1671" y="64"/>
                      </a:lnTo>
                      <a:lnTo>
                        <a:pt x="1672" y="56"/>
                      </a:lnTo>
                      <a:lnTo>
                        <a:pt x="1672" y="50"/>
                      </a:lnTo>
                      <a:lnTo>
                        <a:pt x="1671" y="45"/>
                      </a:lnTo>
                      <a:lnTo>
                        <a:pt x="1671" y="45"/>
                      </a:lnTo>
                      <a:lnTo>
                        <a:pt x="1673" y="44"/>
                      </a:lnTo>
                      <a:lnTo>
                        <a:pt x="1673" y="44"/>
                      </a:lnTo>
                      <a:lnTo>
                        <a:pt x="1671" y="43"/>
                      </a:lnTo>
                      <a:lnTo>
                        <a:pt x="1671" y="43"/>
                      </a:lnTo>
                      <a:lnTo>
                        <a:pt x="1672" y="41"/>
                      </a:lnTo>
                      <a:lnTo>
                        <a:pt x="1674" y="39"/>
                      </a:lnTo>
                      <a:lnTo>
                        <a:pt x="1675" y="38"/>
                      </a:lnTo>
                      <a:lnTo>
                        <a:pt x="1679" y="37"/>
                      </a:lnTo>
                      <a:lnTo>
                        <a:pt x="1679" y="37"/>
                      </a:lnTo>
                      <a:lnTo>
                        <a:pt x="1677" y="35"/>
                      </a:lnTo>
                      <a:lnTo>
                        <a:pt x="1674" y="33"/>
                      </a:lnTo>
                      <a:lnTo>
                        <a:pt x="1674" y="33"/>
                      </a:lnTo>
                      <a:lnTo>
                        <a:pt x="1673" y="30"/>
                      </a:lnTo>
                      <a:lnTo>
                        <a:pt x="1673" y="26"/>
                      </a:lnTo>
                      <a:lnTo>
                        <a:pt x="1672" y="22"/>
                      </a:lnTo>
                      <a:lnTo>
                        <a:pt x="1671" y="17"/>
                      </a:lnTo>
                      <a:lnTo>
                        <a:pt x="1671" y="17"/>
                      </a:lnTo>
                      <a:lnTo>
                        <a:pt x="1672" y="14"/>
                      </a:lnTo>
                      <a:lnTo>
                        <a:pt x="1673" y="12"/>
                      </a:lnTo>
                      <a:lnTo>
                        <a:pt x="1675" y="11"/>
                      </a:lnTo>
                      <a:lnTo>
                        <a:pt x="1679" y="11"/>
                      </a:lnTo>
                      <a:lnTo>
                        <a:pt x="1679" y="11"/>
                      </a:lnTo>
                      <a:lnTo>
                        <a:pt x="1678" y="9"/>
                      </a:lnTo>
                      <a:lnTo>
                        <a:pt x="1674" y="9"/>
                      </a:lnTo>
                      <a:lnTo>
                        <a:pt x="1672" y="8"/>
                      </a:lnTo>
                      <a:lnTo>
                        <a:pt x="1672" y="8"/>
                      </a:lnTo>
                      <a:lnTo>
                        <a:pt x="1671" y="7"/>
                      </a:lnTo>
                      <a:lnTo>
                        <a:pt x="1671" y="7"/>
                      </a:lnTo>
                      <a:lnTo>
                        <a:pt x="1670" y="5"/>
                      </a:lnTo>
                      <a:lnTo>
                        <a:pt x="1670" y="4"/>
                      </a:lnTo>
                      <a:lnTo>
                        <a:pt x="1671" y="0"/>
                      </a:lnTo>
                      <a:lnTo>
                        <a:pt x="1671" y="0"/>
                      </a:lnTo>
                      <a:lnTo>
                        <a:pt x="1674" y="0"/>
                      </a:lnTo>
                      <a:lnTo>
                        <a:pt x="1677" y="0"/>
                      </a:lnTo>
                      <a:lnTo>
                        <a:pt x="1680" y="3"/>
                      </a:lnTo>
                      <a:lnTo>
                        <a:pt x="1681" y="6"/>
                      </a:lnTo>
                      <a:lnTo>
                        <a:pt x="1683" y="9"/>
                      </a:lnTo>
                      <a:lnTo>
                        <a:pt x="1683" y="9"/>
                      </a:lnTo>
                      <a:lnTo>
                        <a:pt x="1688" y="9"/>
                      </a:lnTo>
                      <a:lnTo>
                        <a:pt x="1691" y="10"/>
                      </a:lnTo>
                      <a:lnTo>
                        <a:pt x="1699" y="13"/>
                      </a:lnTo>
                      <a:lnTo>
                        <a:pt x="1699" y="13"/>
                      </a:lnTo>
                      <a:lnTo>
                        <a:pt x="1699" y="15"/>
                      </a:lnTo>
                      <a:lnTo>
                        <a:pt x="1699" y="16"/>
                      </a:lnTo>
                      <a:lnTo>
                        <a:pt x="1696" y="17"/>
                      </a:lnTo>
                      <a:lnTo>
                        <a:pt x="1696" y="17"/>
                      </a:lnTo>
                      <a:lnTo>
                        <a:pt x="1698" y="18"/>
                      </a:lnTo>
                      <a:lnTo>
                        <a:pt x="1699" y="20"/>
                      </a:lnTo>
                      <a:lnTo>
                        <a:pt x="1701" y="20"/>
                      </a:lnTo>
                      <a:lnTo>
                        <a:pt x="1701" y="20"/>
                      </a:lnTo>
                      <a:lnTo>
                        <a:pt x="1700" y="24"/>
                      </a:lnTo>
                      <a:lnTo>
                        <a:pt x="1698" y="26"/>
                      </a:lnTo>
                      <a:lnTo>
                        <a:pt x="1698" y="28"/>
                      </a:lnTo>
                      <a:lnTo>
                        <a:pt x="1698" y="29"/>
                      </a:lnTo>
                      <a:lnTo>
                        <a:pt x="1699" y="30"/>
                      </a:lnTo>
                      <a:lnTo>
                        <a:pt x="1701" y="31"/>
                      </a:lnTo>
                      <a:lnTo>
                        <a:pt x="1701" y="31"/>
                      </a:lnTo>
                      <a:lnTo>
                        <a:pt x="1700" y="33"/>
                      </a:lnTo>
                      <a:lnTo>
                        <a:pt x="1698" y="34"/>
                      </a:lnTo>
                      <a:lnTo>
                        <a:pt x="1692" y="36"/>
                      </a:lnTo>
                      <a:lnTo>
                        <a:pt x="1687" y="37"/>
                      </a:lnTo>
                      <a:lnTo>
                        <a:pt x="1683" y="41"/>
                      </a:lnTo>
                      <a:lnTo>
                        <a:pt x="1683" y="41"/>
                      </a:lnTo>
                      <a:lnTo>
                        <a:pt x="1683" y="42"/>
                      </a:lnTo>
                      <a:lnTo>
                        <a:pt x="1684" y="43"/>
                      </a:lnTo>
                      <a:lnTo>
                        <a:pt x="1686" y="41"/>
                      </a:lnTo>
                      <a:lnTo>
                        <a:pt x="1688" y="39"/>
                      </a:lnTo>
                      <a:lnTo>
                        <a:pt x="1689" y="41"/>
                      </a:lnTo>
                      <a:lnTo>
                        <a:pt x="1690" y="43"/>
                      </a:lnTo>
                      <a:lnTo>
                        <a:pt x="1690" y="43"/>
                      </a:lnTo>
                      <a:lnTo>
                        <a:pt x="1691" y="43"/>
                      </a:lnTo>
                      <a:lnTo>
                        <a:pt x="1692" y="43"/>
                      </a:lnTo>
                      <a:lnTo>
                        <a:pt x="1693" y="46"/>
                      </a:lnTo>
                      <a:lnTo>
                        <a:pt x="1694" y="48"/>
                      </a:lnTo>
                      <a:lnTo>
                        <a:pt x="1695" y="49"/>
                      </a:lnTo>
                      <a:lnTo>
                        <a:pt x="1696" y="49"/>
                      </a:lnTo>
                      <a:lnTo>
                        <a:pt x="1696" y="49"/>
                      </a:lnTo>
                      <a:lnTo>
                        <a:pt x="1696" y="51"/>
                      </a:lnTo>
                      <a:lnTo>
                        <a:pt x="1695" y="52"/>
                      </a:lnTo>
                      <a:lnTo>
                        <a:pt x="1692" y="53"/>
                      </a:lnTo>
                      <a:lnTo>
                        <a:pt x="1692" y="53"/>
                      </a:lnTo>
                      <a:lnTo>
                        <a:pt x="1691" y="55"/>
                      </a:lnTo>
                      <a:lnTo>
                        <a:pt x="1692" y="57"/>
                      </a:lnTo>
                      <a:lnTo>
                        <a:pt x="1694" y="59"/>
                      </a:lnTo>
                      <a:lnTo>
                        <a:pt x="1696" y="61"/>
                      </a:lnTo>
                      <a:lnTo>
                        <a:pt x="1696" y="63"/>
                      </a:lnTo>
                      <a:lnTo>
                        <a:pt x="1696" y="65"/>
                      </a:lnTo>
                      <a:lnTo>
                        <a:pt x="1696" y="65"/>
                      </a:lnTo>
                      <a:lnTo>
                        <a:pt x="1694" y="65"/>
                      </a:lnTo>
                      <a:lnTo>
                        <a:pt x="1693" y="67"/>
                      </a:lnTo>
                      <a:lnTo>
                        <a:pt x="1692" y="70"/>
                      </a:lnTo>
                      <a:lnTo>
                        <a:pt x="1691" y="74"/>
                      </a:lnTo>
                      <a:lnTo>
                        <a:pt x="1691" y="76"/>
                      </a:lnTo>
                      <a:lnTo>
                        <a:pt x="1690" y="78"/>
                      </a:lnTo>
                      <a:lnTo>
                        <a:pt x="1690" y="78"/>
                      </a:lnTo>
                      <a:lnTo>
                        <a:pt x="1688" y="78"/>
                      </a:lnTo>
                      <a:lnTo>
                        <a:pt x="1687" y="79"/>
                      </a:lnTo>
                      <a:lnTo>
                        <a:pt x="1687" y="81"/>
                      </a:lnTo>
                      <a:lnTo>
                        <a:pt x="1687" y="81"/>
                      </a:lnTo>
                      <a:lnTo>
                        <a:pt x="1689" y="83"/>
                      </a:lnTo>
                      <a:lnTo>
                        <a:pt x="1690" y="84"/>
                      </a:lnTo>
                      <a:lnTo>
                        <a:pt x="1694" y="84"/>
                      </a:lnTo>
                      <a:lnTo>
                        <a:pt x="1698" y="84"/>
                      </a:lnTo>
                      <a:lnTo>
                        <a:pt x="1700" y="84"/>
                      </a:lnTo>
                      <a:lnTo>
                        <a:pt x="1701" y="85"/>
                      </a:lnTo>
                      <a:lnTo>
                        <a:pt x="1701" y="85"/>
                      </a:lnTo>
                      <a:lnTo>
                        <a:pt x="1702" y="89"/>
                      </a:lnTo>
                      <a:lnTo>
                        <a:pt x="1703" y="93"/>
                      </a:lnTo>
                      <a:lnTo>
                        <a:pt x="1702" y="101"/>
                      </a:lnTo>
                      <a:lnTo>
                        <a:pt x="1702" y="108"/>
                      </a:lnTo>
                      <a:lnTo>
                        <a:pt x="1703" y="111"/>
                      </a:lnTo>
                      <a:lnTo>
                        <a:pt x="1705" y="114"/>
                      </a:lnTo>
                      <a:lnTo>
                        <a:pt x="1705" y="114"/>
                      </a:lnTo>
                      <a:lnTo>
                        <a:pt x="1704" y="120"/>
                      </a:lnTo>
                      <a:lnTo>
                        <a:pt x="1702" y="126"/>
                      </a:lnTo>
                      <a:lnTo>
                        <a:pt x="1700" y="130"/>
                      </a:lnTo>
                      <a:lnTo>
                        <a:pt x="1696" y="134"/>
                      </a:lnTo>
                      <a:lnTo>
                        <a:pt x="1696" y="134"/>
                      </a:lnTo>
                      <a:lnTo>
                        <a:pt x="1698" y="136"/>
                      </a:lnTo>
                      <a:lnTo>
                        <a:pt x="1698" y="138"/>
                      </a:lnTo>
                      <a:lnTo>
                        <a:pt x="1698" y="142"/>
                      </a:lnTo>
                      <a:lnTo>
                        <a:pt x="1698" y="143"/>
                      </a:lnTo>
                      <a:lnTo>
                        <a:pt x="1699" y="143"/>
                      </a:lnTo>
                      <a:lnTo>
                        <a:pt x="1703" y="144"/>
                      </a:lnTo>
                      <a:lnTo>
                        <a:pt x="1703" y="144"/>
                      </a:lnTo>
                      <a:lnTo>
                        <a:pt x="1703" y="146"/>
                      </a:lnTo>
                      <a:lnTo>
                        <a:pt x="1702" y="147"/>
                      </a:lnTo>
                      <a:lnTo>
                        <a:pt x="1696" y="148"/>
                      </a:lnTo>
                      <a:lnTo>
                        <a:pt x="1696" y="148"/>
                      </a:lnTo>
                      <a:lnTo>
                        <a:pt x="1696" y="150"/>
                      </a:lnTo>
                      <a:lnTo>
                        <a:pt x="1698" y="151"/>
                      </a:lnTo>
                      <a:lnTo>
                        <a:pt x="1701" y="152"/>
                      </a:lnTo>
                      <a:lnTo>
                        <a:pt x="1704" y="152"/>
                      </a:lnTo>
                      <a:lnTo>
                        <a:pt x="1705" y="153"/>
                      </a:lnTo>
                      <a:lnTo>
                        <a:pt x="1705" y="154"/>
                      </a:lnTo>
                      <a:lnTo>
                        <a:pt x="1705" y="154"/>
                      </a:lnTo>
                      <a:lnTo>
                        <a:pt x="1706" y="158"/>
                      </a:lnTo>
                      <a:lnTo>
                        <a:pt x="1707" y="160"/>
                      </a:lnTo>
                      <a:lnTo>
                        <a:pt x="1706" y="162"/>
                      </a:lnTo>
                      <a:lnTo>
                        <a:pt x="1705" y="163"/>
                      </a:lnTo>
                      <a:lnTo>
                        <a:pt x="1701" y="164"/>
                      </a:lnTo>
                      <a:lnTo>
                        <a:pt x="1701" y="164"/>
                      </a:lnTo>
                      <a:lnTo>
                        <a:pt x="1701" y="166"/>
                      </a:lnTo>
                      <a:lnTo>
                        <a:pt x="1702" y="168"/>
                      </a:lnTo>
                      <a:lnTo>
                        <a:pt x="1704" y="170"/>
                      </a:lnTo>
                      <a:lnTo>
                        <a:pt x="1705" y="172"/>
                      </a:lnTo>
                      <a:lnTo>
                        <a:pt x="1705" y="172"/>
                      </a:lnTo>
                      <a:lnTo>
                        <a:pt x="1706" y="177"/>
                      </a:lnTo>
                      <a:lnTo>
                        <a:pt x="1706" y="181"/>
                      </a:lnTo>
                      <a:lnTo>
                        <a:pt x="1705" y="187"/>
                      </a:lnTo>
                      <a:lnTo>
                        <a:pt x="1705" y="193"/>
                      </a:lnTo>
                      <a:lnTo>
                        <a:pt x="1705" y="193"/>
                      </a:lnTo>
                      <a:lnTo>
                        <a:pt x="1702" y="195"/>
                      </a:lnTo>
                      <a:lnTo>
                        <a:pt x="1699" y="196"/>
                      </a:lnTo>
                      <a:lnTo>
                        <a:pt x="1694" y="198"/>
                      </a:lnTo>
                      <a:lnTo>
                        <a:pt x="1692" y="201"/>
                      </a:lnTo>
                      <a:lnTo>
                        <a:pt x="1692" y="201"/>
                      </a:lnTo>
                      <a:close/>
                      <a:moveTo>
                        <a:pt x="1239" y="861"/>
                      </a:moveTo>
                      <a:lnTo>
                        <a:pt x="1239" y="861"/>
                      </a:lnTo>
                      <a:lnTo>
                        <a:pt x="1236" y="859"/>
                      </a:lnTo>
                      <a:lnTo>
                        <a:pt x="1232" y="859"/>
                      </a:lnTo>
                      <a:lnTo>
                        <a:pt x="1229" y="861"/>
                      </a:lnTo>
                      <a:lnTo>
                        <a:pt x="1229" y="863"/>
                      </a:lnTo>
                      <a:lnTo>
                        <a:pt x="1228" y="865"/>
                      </a:lnTo>
                      <a:lnTo>
                        <a:pt x="1228" y="865"/>
                      </a:lnTo>
                      <a:lnTo>
                        <a:pt x="1232" y="865"/>
                      </a:lnTo>
                      <a:lnTo>
                        <a:pt x="1236" y="865"/>
                      </a:lnTo>
                      <a:lnTo>
                        <a:pt x="1238" y="864"/>
                      </a:lnTo>
                      <a:lnTo>
                        <a:pt x="1239" y="861"/>
                      </a:lnTo>
                      <a:lnTo>
                        <a:pt x="1239" y="861"/>
                      </a:lnTo>
                      <a:close/>
                      <a:moveTo>
                        <a:pt x="1683" y="20"/>
                      </a:moveTo>
                      <a:lnTo>
                        <a:pt x="1683" y="20"/>
                      </a:lnTo>
                      <a:lnTo>
                        <a:pt x="1683" y="22"/>
                      </a:lnTo>
                      <a:lnTo>
                        <a:pt x="1683" y="24"/>
                      </a:lnTo>
                      <a:lnTo>
                        <a:pt x="1685" y="27"/>
                      </a:lnTo>
                      <a:lnTo>
                        <a:pt x="1685" y="27"/>
                      </a:lnTo>
                      <a:lnTo>
                        <a:pt x="1687" y="27"/>
                      </a:lnTo>
                      <a:lnTo>
                        <a:pt x="1688" y="26"/>
                      </a:lnTo>
                      <a:lnTo>
                        <a:pt x="1689" y="24"/>
                      </a:lnTo>
                      <a:lnTo>
                        <a:pt x="1688" y="23"/>
                      </a:lnTo>
                      <a:lnTo>
                        <a:pt x="1688" y="21"/>
                      </a:lnTo>
                      <a:lnTo>
                        <a:pt x="1686" y="20"/>
                      </a:lnTo>
                      <a:lnTo>
                        <a:pt x="1685" y="18"/>
                      </a:lnTo>
                      <a:lnTo>
                        <a:pt x="1683" y="20"/>
                      </a:lnTo>
                      <a:lnTo>
                        <a:pt x="1683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  <p:sp>
              <p:nvSpPr>
                <p:cNvPr id="92" name="Freeform 30"/>
                <p:cNvSpPr/>
                <p:nvPr/>
              </p:nvSpPr>
              <p:spPr bwMode="auto">
                <a:xfrm>
                  <a:off x="2690813" y="1947863"/>
                  <a:ext cx="36512" cy="34925"/>
                </a:xfrm>
                <a:custGeom>
                  <a:avLst/>
                  <a:gdLst>
                    <a:gd name="T0" fmla="*/ 3 w 23"/>
                    <a:gd name="T1" fmla="*/ 22 h 22"/>
                    <a:gd name="T2" fmla="*/ 3 w 23"/>
                    <a:gd name="T3" fmla="*/ 22 h 22"/>
                    <a:gd name="T4" fmla="*/ 2 w 23"/>
                    <a:gd name="T5" fmla="*/ 21 h 22"/>
                    <a:gd name="T6" fmla="*/ 0 w 23"/>
                    <a:gd name="T7" fmla="*/ 20 h 22"/>
                    <a:gd name="T8" fmla="*/ 0 w 23"/>
                    <a:gd name="T9" fmla="*/ 15 h 22"/>
                    <a:gd name="T10" fmla="*/ 0 w 23"/>
                    <a:gd name="T11" fmla="*/ 10 h 22"/>
                    <a:gd name="T12" fmla="*/ 0 w 23"/>
                    <a:gd name="T13" fmla="*/ 4 h 22"/>
                    <a:gd name="T14" fmla="*/ 0 w 23"/>
                    <a:gd name="T15" fmla="*/ 4 h 22"/>
                    <a:gd name="T16" fmla="*/ 4 w 23"/>
                    <a:gd name="T17" fmla="*/ 4 h 22"/>
                    <a:gd name="T18" fmla="*/ 8 w 23"/>
                    <a:gd name="T19" fmla="*/ 4 h 22"/>
                    <a:gd name="T20" fmla="*/ 8 w 23"/>
                    <a:gd name="T21" fmla="*/ 4 h 22"/>
                    <a:gd name="T22" fmla="*/ 9 w 23"/>
                    <a:gd name="T23" fmla="*/ 2 h 22"/>
                    <a:gd name="T24" fmla="*/ 10 w 23"/>
                    <a:gd name="T25" fmla="*/ 0 h 22"/>
                    <a:gd name="T26" fmla="*/ 10 w 23"/>
                    <a:gd name="T27" fmla="*/ 0 h 22"/>
                    <a:gd name="T28" fmla="*/ 11 w 23"/>
                    <a:gd name="T29" fmla="*/ 1 h 22"/>
                    <a:gd name="T30" fmla="*/ 12 w 23"/>
                    <a:gd name="T31" fmla="*/ 3 h 22"/>
                    <a:gd name="T32" fmla="*/ 13 w 23"/>
                    <a:gd name="T33" fmla="*/ 5 h 22"/>
                    <a:gd name="T34" fmla="*/ 14 w 23"/>
                    <a:gd name="T35" fmla="*/ 7 h 22"/>
                    <a:gd name="T36" fmla="*/ 14 w 23"/>
                    <a:gd name="T37" fmla="*/ 7 h 22"/>
                    <a:gd name="T38" fmla="*/ 15 w 23"/>
                    <a:gd name="T39" fmla="*/ 8 h 22"/>
                    <a:gd name="T40" fmla="*/ 16 w 23"/>
                    <a:gd name="T41" fmla="*/ 7 h 22"/>
                    <a:gd name="T42" fmla="*/ 17 w 23"/>
                    <a:gd name="T43" fmla="*/ 4 h 22"/>
                    <a:gd name="T44" fmla="*/ 19 w 23"/>
                    <a:gd name="T45" fmla="*/ 3 h 22"/>
                    <a:gd name="T46" fmla="*/ 20 w 23"/>
                    <a:gd name="T47" fmla="*/ 2 h 22"/>
                    <a:gd name="T48" fmla="*/ 23 w 23"/>
                    <a:gd name="T49" fmla="*/ 2 h 22"/>
                    <a:gd name="T50" fmla="*/ 23 w 23"/>
                    <a:gd name="T51" fmla="*/ 2 h 22"/>
                    <a:gd name="T52" fmla="*/ 23 w 23"/>
                    <a:gd name="T53" fmla="*/ 5 h 22"/>
                    <a:gd name="T54" fmla="*/ 20 w 23"/>
                    <a:gd name="T55" fmla="*/ 8 h 22"/>
                    <a:gd name="T56" fmla="*/ 14 w 23"/>
                    <a:gd name="T57" fmla="*/ 10 h 22"/>
                    <a:gd name="T58" fmla="*/ 14 w 23"/>
                    <a:gd name="T59" fmla="*/ 10 h 22"/>
                    <a:gd name="T60" fmla="*/ 12 w 23"/>
                    <a:gd name="T61" fmla="*/ 11 h 22"/>
                    <a:gd name="T62" fmla="*/ 12 w 23"/>
                    <a:gd name="T63" fmla="*/ 13 h 22"/>
                    <a:gd name="T64" fmla="*/ 11 w 23"/>
                    <a:gd name="T65" fmla="*/ 15 h 22"/>
                    <a:gd name="T66" fmla="*/ 10 w 23"/>
                    <a:gd name="T67" fmla="*/ 16 h 22"/>
                    <a:gd name="T68" fmla="*/ 10 w 23"/>
                    <a:gd name="T69" fmla="*/ 16 h 22"/>
                    <a:gd name="T70" fmla="*/ 7 w 23"/>
                    <a:gd name="T71" fmla="*/ 16 h 22"/>
                    <a:gd name="T72" fmla="*/ 4 w 23"/>
                    <a:gd name="T73" fmla="*/ 17 h 22"/>
                    <a:gd name="T74" fmla="*/ 3 w 23"/>
                    <a:gd name="T75" fmla="*/ 17 h 22"/>
                    <a:gd name="T76" fmla="*/ 3 w 23"/>
                    <a:gd name="T77" fmla="*/ 18 h 22"/>
                    <a:gd name="T78" fmla="*/ 3 w 23"/>
                    <a:gd name="T79" fmla="*/ 22 h 22"/>
                    <a:gd name="T80" fmla="*/ 3 w 23"/>
                    <a:gd name="T8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3" h="22">
                      <a:moveTo>
                        <a:pt x="3" y="22"/>
                      </a:moveTo>
                      <a:lnTo>
                        <a:pt x="3" y="22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7"/>
                      </a:lnTo>
                      <a:lnTo>
                        <a:pt x="17" y="4"/>
                      </a:lnTo>
                      <a:lnTo>
                        <a:pt x="19" y="3"/>
                      </a:lnTo>
                      <a:lnTo>
                        <a:pt x="20" y="2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23" y="5"/>
                      </a:lnTo>
                      <a:lnTo>
                        <a:pt x="20" y="8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7" y="16"/>
                      </a:lnTo>
                      <a:lnTo>
                        <a:pt x="4" y="17"/>
                      </a:lnTo>
                      <a:lnTo>
                        <a:pt x="3" y="17"/>
                      </a:lnTo>
                      <a:lnTo>
                        <a:pt x="3" y="18"/>
                      </a:lnTo>
                      <a:lnTo>
                        <a:pt x="3" y="22"/>
                      </a:lnTo>
                      <a:lnTo>
                        <a:pt x="3" y="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latinLnBrk="1"/>
                  <a:endParaRPr lang="ko-KR" altLang="en-US" sz="1400">
                    <a:solidFill>
                      <a:prstClr val="black"/>
                    </a:solidFill>
                    <a:latin typeface="Malgun Gothic" panose="020B0503020000020004" charset="-127"/>
                    <a:ea typeface="Malgun Gothic" panose="020B0503020000020004" charset="-127"/>
                  </a:endParaRPr>
                </a:p>
              </p:txBody>
            </p:sp>
          </p:grpSp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41119" y="2667101"/>
                <a:ext cx="966455" cy="1250822"/>
              </a:xfrm>
              <a:prstGeom prst="rect">
                <a:avLst/>
              </a:prstGeom>
            </p:spPr>
          </p:pic>
        </p:grpSp>
        <p:sp>
          <p:nvSpPr>
            <p:cNvPr id="96" name="矩形 95"/>
            <p:cNvSpPr/>
            <p:nvPr/>
          </p:nvSpPr>
          <p:spPr>
            <a:xfrm>
              <a:off x="8316330" y="4265602"/>
              <a:ext cx="2532250" cy="53403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限时</a:t>
              </a:r>
              <a:r>
                <a:rPr lang="en-US" altLang="zh-CN" sz="2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3</a:t>
              </a:r>
              <a:r>
                <a:rPr lang="zh-CN" altLang="en-US" sz="24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分钟。</a:t>
              </a:r>
              <a:endParaRPr lang="zh-CN" altLang="en-US" sz="2400" b="1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869816" y="1032874"/>
            <a:ext cx="2708910" cy="110680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6600" b="1" dirty="0"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找一找</a:t>
            </a:r>
            <a:endParaRPr lang="zh-CN" altLang="en-US" sz="6600" b="1" dirty="0"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877137" y="4969340"/>
            <a:ext cx="5471025" cy="1513000"/>
          </a:xfrm>
          <a:prstGeom prst="rect">
            <a:avLst/>
          </a:prstGeom>
        </p:spPr>
      </p:pic>
      <p:pic>
        <p:nvPicPr>
          <p:cNvPr id="26" name="淘宝网chenying0907出品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5007" r="13725" b="79316"/>
          <a:stretch>
            <a:fillRect/>
          </a:stretch>
        </p:blipFill>
        <p:spPr>
          <a:xfrm>
            <a:off x="1422401" y="368300"/>
            <a:ext cx="8674100" cy="1066800"/>
          </a:xfrm>
          <a:prstGeom prst="rect">
            <a:avLst/>
          </a:prstGeom>
        </p:spPr>
      </p:pic>
      <p:pic>
        <p:nvPicPr>
          <p:cNvPr id="1536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7663" y="2473325"/>
            <a:ext cx="1652587" cy="163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1688" y="2768600"/>
            <a:ext cx="2227262" cy="125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7250" y="2435225"/>
            <a:ext cx="1358900" cy="17081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5366" name="直接连接符 13"/>
          <p:cNvCxnSpPr/>
          <p:nvPr/>
        </p:nvCxnSpPr>
        <p:spPr>
          <a:xfrm>
            <a:off x="9859645" y="2577465"/>
            <a:ext cx="0" cy="1346835"/>
          </a:xfrm>
          <a:prstGeom prst="line">
            <a:avLst/>
          </a:prstGeom>
          <a:ln w="28575" cap="flat" cmpd="sng">
            <a:solidFill>
              <a:srgbClr val="63BBFF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5367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625" y="2249488"/>
            <a:ext cx="1314450" cy="2001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8" name="文本框 1"/>
          <p:cNvSpPr txBox="1"/>
          <p:nvPr/>
        </p:nvSpPr>
        <p:spPr>
          <a:xfrm>
            <a:off x="629285" y="799465"/>
            <a:ext cx="6873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闯关一：辨一辨（学习单）</a:t>
            </a:r>
            <a:endParaRPr lang="zh-CN" altLang="en-US" sz="28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5369" name="文本框 2"/>
          <p:cNvSpPr txBox="1"/>
          <p:nvPr/>
        </p:nvSpPr>
        <p:spPr>
          <a:xfrm>
            <a:off x="871855" y="1435100"/>
            <a:ext cx="8651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</a:rPr>
              <a:t>下面哪些是角？是角的在下面打√，不是的打×，并说说理由</a:t>
            </a:r>
            <a:endParaRPr lang="zh-CN" altLang="en-US" sz="24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" name="文本框 10245"/>
          <p:cNvSpPr txBox="1"/>
          <p:nvPr/>
        </p:nvSpPr>
        <p:spPr>
          <a:xfrm>
            <a:off x="1495425" y="4449763"/>
            <a:ext cx="4492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√</a:t>
            </a:r>
            <a:endParaRPr lang="en-US" altLang="zh-CN" sz="4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10245"/>
          <p:cNvSpPr txBox="1"/>
          <p:nvPr/>
        </p:nvSpPr>
        <p:spPr>
          <a:xfrm>
            <a:off x="5661025" y="4449763"/>
            <a:ext cx="4492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√</a:t>
            </a:r>
            <a:endParaRPr lang="en-US" altLang="zh-CN" sz="4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10245"/>
          <p:cNvSpPr txBox="1"/>
          <p:nvPr/>
        </p:nvSpPr>
        <p:spPr>
          <a:xfrm>
            <a:off x="3489325" y="4449763"/>
            <a:ext cx="4492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×</a:t>
            </a:r>
            <a:endParaRPr lang="zh-CN" altLang="en-US" sz="4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10245"/>
          <p:cNvSpPr txBox="1"/>
          <p:nvPr/>
        </p:nvSpPr>
        <p:spPr>
          <a:xfrm>
            <a:off x="7503160" y="4449763"/>
            <a:ext cx="4492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×</a:t>
            </a:r>
            <a:endParaRPr lang="zh-CN" altLang="en-US" sz="4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10245"/>
          <p:cNvSpPr txBox="1"/>
          <p:nvPr/>
        </p:nvSpPr>
        <p:spPr>
          <a:xfrm>
            <a:off x="9523730" y="4449763"/>
            <a:ext cx="4492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×</a:t>
            </a:r>
            <a:endParaRPr lang="zh-CN" altLang="en-US" sz="4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877137" y="4969340"/>
            <a:ext cx="5471025" cy="1513000"/>
          </a:xfrm>
          <a:prstGeom prst="rect">
            <a:avLst/>
          </a:prstGeom>
        </p:spPr>
      </p:pic>
      <p:pic>
        <p:nvPicPr>
          <p:cNvPr id="26" name="淘宝网chenying0907出品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5007" r="13725" b="79316"/>
          <a:stretch>
            <a:fillRect/>
          </a:stretch>
        </p:blipFill>
        <p:spPr>
          <a:xfrm>
            <a:off x="1422401" y="368300"/>
            <a:ext cx="8674100" cy="10668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603250" y="2351405"/>
            <a:ext cx="10853738" cy="3203575"/>
          </a:xfrm>
          <a:prstGeom prst="roundRect">
            <a:avLst>
              <a:gd name="adj" fmla="val 11068"/>
            </a:avLst>
          </a:prstGeom>
          <a:solidFill>
            <a:srgbClr val="F8CCBA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2400" strike="noStrike" noProof="1"/>
          </a:p>
        </p:txBody>
      </p:sp>
      <p:sp>
        <p:nvSpPr>
          <p:cNvPr id="16386" name="文本框 10245"/>
          <p:cNvSpPr txBox="1"/>
          <p:nvPr/>
        </p:nvSpPr>
        <p:spPr>
          <a:xfrm>
            <a:off x="1243013" y="4429443"/>
            <a:ext cx="1825625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（  ）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个</a:t>
            </a:r>
            <a:endParaRPr lang="zh-CN" altLang="en-US" sz="3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  <a:sym typeface="宋体" panose="02010600030101010101" pitchFamily="2" charset="-122"/>
            </a:endParaRPr>
          </a:p>
        </p:txBody>
      </p:sp>
      <p:sp>
        <p:nvSpPr>
          <p:cNvPr id="16387" name="文本框 10245"/>
          <p:cNvSpPr txBox="1"/>
          <p:nvPr/>
        </p:nvSpPr>
        <p:spPr>
          <a:xfrm>
            <a:off x="4086225" y="4429443"/>
            <a:ext cx="18240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（  ）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个</a:t>
            </a:r>
            <a:endParaRPr lang="zh-CN" altLang="en-US" sz="3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  <a:sym typeface="宋体" panose="02010600030101010101" pitchFamily="2" charset="-122"/>
            </a:endParaRPr>
          </a:p>
        </p:txBody>
      </p:sp>
      <p:sp>
        <p:nvSpPr>
          <p:cNvPr id="16388" name="文本框 10245"/>
          <p:cNvSpPr txBox="1"/>
          <p:nvPr/>
        </p:nvSpPr>
        <p:spPr>
          <a:xfrm>
            <a:off x="6911975" y="4429443"/>
            <a:ext cx="182403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（  ）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个</a:t>
            </a:r>
            <a:endParaRPr lang="zh-CN" altLang="en-US" sz="3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  <a:sym typeface="宋体" panose="02010600030101010101" pitchFamily="2" charset="-122"/>
            </a:endParaRPr>
          </a:p>
        </p:txBody>
      </p:sp>
      <p:sp>
        <p:nvSpPr>
          <p:cNvPr id="16389" name="文本框 10245"/>
          <p:cNvSpPr txBox="1"/>
          <p:nvPr/>
        </p:nvSpPr>
        <p:spPr>
          <a:xfrm>
            <a:off x="9139238" y="4429443"/>
            <a:ext cx="1825625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（  ）</a:t>
            </a:r>
            <a:r>
              <a:rPr lang="zh-CN" altLang="en-US" sz="3200" b="1" dirty="0"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个</a:t>
            </a:r>
            <a:endParaRPr lang="zh-CN" altLang="en-US" sz="32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  <a:sym typeface="宋体" panose="02010600030101010101" pitchFamily="2" charset="-122"/>
            </a:endParaRPr>
          </a:p>
        </p:txBody>
      </p:sp>
      <p:sp>
        <p:nvSpPr>
          <p:cNvPr id="13" name="文本框 10245"/>
          <p:cNvSpPr txBox="1"/>
          <p:nvPr/>
        </p:nvSpPr>
        <p:spPr>
          <a:xfrm>
            <a:off x="1689100" y="4469130"/>
            <a:ext cx="47942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800" dirty="0"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1</a:t>
            </a:r>
            <a:endParaRPr lang="en-US" altLang="zh-CN" sz="2800" dirty="0">
              <a:solidFill>
                <a:srgbClr val="0000FF"/>
              </a:solidFill>
              <a:latin typeface="Arial" panose="020B0604020202020204" pitchFamily="34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4" name="文本框 10245"/>
          <p:cNvSpPr txBox="1"/>
          <p:nvPr/>
        </p:nvSpPr>
        <p:spPr>
          <a:xfrm>
            <a:off x="4549775" y="4469130"/>
            <a:ext cx="481013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800" dirty="0"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3</a:t>
            </a:r>
            <a:endParaRPr lang="en-US" altLang="zh-CN" sz="2800" dirty="0">
              <a:solidFill>
                <a:srgbClr val="0000FF"/>
              </a:solidFill>
              <a:latin typeface="Arial" panose="020B0604020202020204" pitchFamily="34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5" name="文本框 10245"/>
          <p:cNvSpPr txBox="1"/>
          <p:nvPr/>
        </p:nvSpPr>
        <p:spPr>
          <a:xfrm>
            <a:off x="7426325" y="4469130"/>
            <a:ext cx="481013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800" dirty="0"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2</a:t>
            </a:r>
            <a:endParaRPr lang="en-US" altLang="zh-CN" sz="2800" dirty="0">
              <a:solidFill>
                <a:srgbClr val="0000FF"/>
              </a:solidFill>
              <a:latin typeface="Arial" panose="020B0604020202020204" pitchFamily="34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6" name="文本框 10245"/>
          <p:cNvSpPr txBox="1"/>
          <p:nvPr/>
        </p:nvSpPr>
        <p:spPr>
          <a:xfrm>
            <a:off x="9637713" y="4469130"/>
            <a:ext cx="479425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800" dirty="0">
                <a:latin typeface="Arial" panose="020B0604020202020204" pitchFamily="34" charset="0"/>
                <a:ea typeface="楷体" panose="02010609060101010101" charset="-122"/>
                <a:sym typeface="宋体" panose="02010600030101010101" pitchFamily="2" charset="-122"/>
              </a:rPr>
              <a:t>5</a:t>
            </a:r>
            <a:endParaRPr lang="en-US" altLang="zh-CN" sz="2800" dirty="0">
              <a:solidFill>
                <a:srgbClr val="0000FF"/>
              </a:solidFill>
              <a:latin typeface="Arial" panose="020B0604020202020204" pitchFamily="34" charset="0"/>
              <a:ea typeface="楷体" panose="02010609060101010101" charset="-122"/>
              <a:sym typeface="宋体" panose="02010600030101010101" pitchFamily="2" charset="-122"/>
            </a:endParaRPr>
          </a:p>
        </p:txBody>
      </p:sp>
      <p:pic>
        <p:nvPicPr>
          <p:cNvPr id="3074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838" y="3757930"/>
            <a:ext cx="520700" cy="774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5300" y="2978468"/>
            <a:ext cx="774700" cy="52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7863" y="3662680"/>
            <a:ext cx="609600" cy="62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2213" y="3780155"/>
            <a:ext cx="774700" cy="774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4513" y="3735705"/>
            <a:ext cx="774700" cy="774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878763" y="3735705"/>
            <a:ext cx="774700" cy="774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175875" y="3865880"/>
            <a:ext cx="620713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3700" y="3865880"/>
            <a:ext cx="620713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425113" y="3011805"/>
            <a:ext cx="406400" cy="620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0675" y="3026093"/>
            <a:ext cx="406400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1213" y="2702243"/>
            <a:ext cx="620712" cy="40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图片 3" descr="85-2-1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DF2F8"/>
              </a:clrFrom>
              <a:clrTo>
                <a:srgbClr val="FDF2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5100" y="2772093"/>
            <a:ext cx="1549400" cy="149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6" name="图片 4" descr="85-2-2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DF2F8"/>
              </a:clrFrom>
              <a:clrTo>
                <a:srgbClr val="FDF2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6513" y="2975293"/>
            <a:ext cx="25273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7" name="图片 5" descr="85-2-3.png"/>
          <p:cNvPicPr>
            <a:picLocks noChangeAspect="1"/>
          </p:cNvPicPr>
          <p:nvPr/>
        </p:nvPicPr>
        <p:blipFill>
          <a:blip r:embed="rId12">
            <a:clrChange>
              <a:clrFrom>
                <a:srgbClr val="FDF2F8"/>
              </a:clrFrom>
              <a:clrTo>
                <a:srgbClr val="FDF2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2163" y="2797493"/>
            <a:ext cx="1270000" cy="147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8" name="图片 6" descr="85-2-4.png"/>
          <p:cNvPicPr>
            <a:picLocks noChangeAspect="1"/>
          </p:cNvPicPr>
          <p:nvPr/>
        </p:nvPicPr>
        <p:blipFill>
          <a:blip r:embed="rId13">
            <a:clrChange>
              <a:clrFrom>
                <a:srgbClr val="FDF2F8"/>
              </a:clrFrom>
              <a:clrTo>
                <a:srgbClr val="FDF2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0675" y="2733993"/>
            <a:ext cx="1651000" cy="1536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409" name="文本框 1"/>
          <p:cNvSpPr txBox="1"/>
          <p:nvPr/>
        </p:nvSpPr>
        <p:spPr>
          <a:xfrm>
            <a:off x="603250" y="784860"/>
            <a:ext cx="6873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闯关二：数一数（学习单）</a:t>
            </a:r>
            <a:endParaRPr lang="zh-CN" altLang="en-US" sz="2800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410" name="文本框 2"/>
          <p:cNvSpPr txBox="1"/>
          <p:nvPr/>
        </p:nvSpPr>
        <p:spPr>
          <a:xfrm>
            <a:off x="798830" y="1580515"/>
            <a:ext cx="73926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黑体" panose="02010609060101010101" charset="-122"/>
                <a:sym typeface="黑体" panose="02010609060101010101" charset="-122"/>
              </a:rPr>
              <a:t>下面的图形中各有几个角？请你用小弧线表示出来。</a:t>
            </a:r>
            <a:endParaRPr lang="zh-CN" altLang="en-US" sz="2400">
              <a:latin typeface="Arial" panose="020B0604020202020204" pitchFamily="34" charset="0"/>
              <a:ea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0231" y="395315"/>
            <a:ext cx="5167575" cy="27768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31213" y="4543608"/>
            <a:ext cx="2986014" cy="1883208"/>
            <a:chOff x="8131213" y="4543608"/>
            <a:chExt cx="2986014" cy="18832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05685" y="5446958"/>
              <a:ext cx="196350" cy="9701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1213" y="4543608"/>
              <a:ext cx="2195550" cy="18067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3154" y="5715000"/>
              <a:ext cx="144073" cy="711816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1207416" y="1081584"/>
            <a:ext cx="2959207" cy="6819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隶书" panose="02010509060101010101" pitchFamily="49" charset="-122"/>
                <a:ea typeface="隶书" panose="02010509060101010101" pitchFamily="49" charset="-122"/>
              </a:rPr>
              <a:t>手工小达人</a:t>
            </a:r>
            <a:endParaRPr lang="zh-CN" altLang="en-US" sz="32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8433" name="图片 5" descr="IMG_20190521_132446"/>
          <p:cNvPicPr>
            <a:picLocks noChangeAspect="1"/>
          </p:cNvPicPr>
          <p:nvPr/>
        </p:nvPicPr>
        <p:blipFill>
          <a:blip r:embed="rId4">
            <a:lum contrast="54000"/>
          </a:blip>
          <a:srcRect l="17677" t="37311" r="21211" b="27841"/>
          <a:stretch>
            <a:fillRect/>
          </a:stretch>
        </p:blipFill>
        <p:spPr>
          <a:xfrm rot="5400000">
            <a:off x="1482090" y="2337753"/>
            <a:ext cx="3532188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图片 9" descr="IMG_20190521_132708"/>
          <p:cNvPicPr>
            <a:picLocks noChangeAspect="1"/>
          </p:cNvPicPr>
          <p:nvPr/>
        </p:nvPicPr>
        <p:blipFill>
          <a:blip r:embed="rId5">
            <a:lum contrast="48000"/>
          </a:blip>
          <a:srcRect l="27164" t="35568" r="31372" b="27399"/>
          <a:stretch>
            <a:fillRect/>
          </a:stretch>
        </p:blipFill>
        <p:spPr>
          <a:xfrm>
            <a:off x="6050280" y="1965643"/>
            <a:ext cx="2924175" cy="3481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右箭头 4"/>
          <p:cNvSpPr/>
          <p:nvPr/>
        </p:nvSpPr>
        <p:spPr>
          <a:xfrm>
            <a:off x="4844415" y="3262630"/>
            <a:ext cx="1010285" cy="41846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877137" y="4969340"/>
            <a:ext cx="5471025" cy="1513000"/>
          </a:xfrm>
          <a:prstGeom prst="rect">
            <a:avLst/>
          </a:prstGeom>
        </p:spPr>
      </p:pic>
      <p:pic>
        <p:nvPicPr>
          <p:cNvPr id="26" name="淘宝网chenying0907出品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5007" r="13725" b="79316"/>
          <a:stretch>
            <a:fillRect/>
          </a:stretch>
        </p:blipFill>
        <p:spPr>
          <a:xfrm>
            <a:off x="1422401" y="368300"/>
            <a:ext cx="8674100" cy="1066800"/>
          </a:xfrm>
          <a:prstGeom prst="rect">
            <a:avLst/>
          </a:prstGeom>
        </p:spPr>
      </p:pic>
      <p:sp>
        <p:nvSpPr>
          <p:cNvPr id="20481" name="文本框 1"/>
          <p:cNvSpPr txBox="1"/>
          <p:nvPr/>
        </p:nvSpPr>
        <p:spPr>
          <a:xfrm>
            <a:off x="614680" y="826135"/>
            <a:ext cx="6873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黑体" panose="02010609060101010101" charset="-122"/>
              </a:rPr>
              <a:t>闯关三：比一比（学习单）</a:t>
            </a:r>
            <a:endParaRPr lang="zh-CN" altLang="en-US" sz="2800">
              <a:latin typeface="Arial" panose="020B0604020202020204" pitchFamily="34" charset="0"/>
              <a:ea typeface="黑体" panose="02010609060101010101" charset="-122"/>
            </a:endParaRPr>
          </a:p>
        </p:txBody>
      </p:sp>
      <p:grpSp>
        <p:nvGrpSpPr>
          <p:cNvPr id="20482" name="组合 6"/>
          <p:cNvGrpSpPr/>
          <p:nvPr/>
        </p:nvGrpSpPr>
        <p:grpSpPr>
          <a:xfrm>
            <a:off x="1173163" y="2374900"/>
            <a:ext cx="2533650" cy="2533650"/>
            <a:chOff x="1151620" y="2076695"/>
            <a:chExt cx="1900238" cy="1900238"/>
          </a:xfrm>
        </p:grpSpPr>
        <p:pic>
          <p:nvPicPr>
            <p:cNvPr id="20483" name="Picture 2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06715" y="2706765"/>
              <a:ext cx="381000" cy="58102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484" name="组合 11"/>
            <p:cNvGrpSpPr/>
            <p:nvPr/>
          </p:nvGrpSpPr>
          <p:grpSpPr>
            <a:xfrm>
              <a:off x="1151620" y="2076695"/>
              <a:ext cx="1900238" cy="1900238"/>
              <a:chOff x="3305175" y="1304925"/>
              <a:chExt cx="2533650" cy="2533650"/>
            </a:xfrm>
          </p:grpSpPr>
          <p:pic>
            <p:nvPicPr>
              <p:cNvPr id="20485" name="Picture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05175" y="1304925"/>
                <a:ext cx="2533650" cy="2533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486" name="Picture 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38650" y="1752600"/>
                <a:ext cx="266700" cy="16383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487" name="Picture 9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00000">
                <a:off x="4438650" y="1905000"/>
                <a:ext cx="266700" cy="1333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488" name="Picture 10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19600" y="2419350"/>
                <a:ext cx="304800" cy="304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20489" name="组合 13"/>
          <p:cNvGrpSpPr/>
          <p:nvPr/>
        </p:nvGrpSpPr>
        <p:grpSpPr>
          <a:xfrm>
            <a:off x="4792663" y="2374900"/>
            <a:ext cx="2533650" cy="2533650"/>
            <a:chOff x="3559388" y="2076695"/>
            <a:chExt cx="1900238" cy="1900238"/>
          </a:xfrm>
        </p:grpSpPr>
        <p:pic>
          <p:nvPicPr>
            <p:cNvPr id="20490" name="Picture 2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91980" y="2616755"/>
              <a:ext cx="495300" cy="49530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491" name="组合 16"/>
            <p:cNvGrpSpPr/>
            <p:nvPr/>
          </p:nvGrpSpPr>
          <p:grpSpPr>
            <a:xfrm>
              <a:off x="3559388" y="2076695"/>
              <a:ext cx="1900238" cy="1900238"/>
              <a:chOff x="3305175" y="1304925"/>
              <a:chExt cx="2533650" cy="2533650"/>
            </a:xfrm>
          </p:grpSpPr>
          <p:pic>
            <p:nvPicPr>
              <p:cNvPr id="20492" name="Picture 1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05175" y="1304925"/>
                <a:ext cx="2533650" cy="2533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493" name="Picture 1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38650" y="1752600"/>
                <a:ext cx="266700" cy="16383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494" name="Picture 13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3600000">
                <a:off x="4438650" y="1905000"/>
                <a:ext cx="266700" cy="1333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495" name="Picture 14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19600" y="2419350"/>
                <a:ext cx="304800" cy="304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20496" name="组合 20"/>
          <p:cNvGrpSpPr/>
          <p:nvPr/>
        </p:nvGrpSpPr>
        <p:grpSpPr>
          <a:xfrm>
            <a:off x="8382000" y="2374900"/>
            <a:ext cx="2533650" cy="2533650"/>
            <a:chOff x="5967155" y="2076695"/>
            <a:chExt cx="1900238" cy="1900238"/>
          </a:xfrm>
        </p:grpSpPr>
        <p:pic>
          <p:nvPicPr>
            <p:cNvPr id="20497" name="Picture 2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67255" y="2796775"/>
              <a:ext cx="304800" cy="46482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498" name="组合 27"/>
            <p:cNvGrpSpPr/>
            <p:nvPr/>
          </p:nvGrpSpPr>
          <p:grpSpPr>
            <a:xfrm>
              <a:off x="5967155" y="2076695"/>
              <a:ext cx="1900238" cy="1900238"/>
              <a:chOff x="3305175" y="1304925"/>
              <a:chExt cx="2533650" cy="2533650"/>
            </a:xfrm>
          </p:grpSpPr>
          <p:pic>
            <p:nvPicPr>
              <p:cNvPr id="20499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05175" y="1304925"/>
                <a:ext cx="2533650" cy="2533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00" name="Picture 19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9000000">
                <a:off x="4438650" y="1905000"/>
                <a:ext cx="266700" cy="13335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01" name="Picture 2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38650" y="1752600"/>
                <a:ext cx="266700" cy="16383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02" name="Picture 22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46510" y="1752135"/>
                <a:ext cx="276225" cy="16383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03" name="Picture 24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19600" y="2419350"/>
                <a:ext cx="304800" cy="3048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20504" name="文本框 3"/>
          <p:cNvSpPr txBox="1"/>
          <p:nvPr/>
        </p:nvSpPr>
        <p:spPr>
          <a:xfrm>
            <a:off x="877888" y="1582738"/>
            <a:ext cx="92202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>
                <a:latin typeface="Arial" panose="020B0604020202020204" pitchFamily="34" charset="0"/>
                <a:ea typeface="黑体" panose="02010609060101010101" charset="-122"/>
              </a:rPr>
              <a:t>下图中，钟面上的角，哪个最大？在下面打√。哪个最小？在下面打×</a:t>
            </a:r>
            <a:endParaRPr lang="en-US" altLang="zh-CN"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3100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WPS 演示</Application>
  <PresentationFormat>宽屏</PresentationFormat>
  <Paragraphs>103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黑体</vt:lpstr>
      <vt:lpstr>微软雅黑</vt:lpstr>
      <vt:lpstr>方正粗黑宋简体</vt:lpstr>
      <vt:lpstr>楷体</vt:lpstr>
      <vt:lpstr>Malgun Gothic</vt:lpstr>
      <vt:lpstr>隶书</vt:lpstr>
      <vt:lpstr>汉仪小麦体简</vt:lpstr>
      <vt:lpstr>楷体_GB2312</vt:lpstr>
      <vt:lpstr>新宋体</vt:lpstr>
      <vt:lpstr>Arial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小树苗</cp:lastModifiedBy>
  <cp:revision>38</cp:revision>
  <dcterms:created xsi:type="dcterms:W3CDTF">2017-12-12T08:52:00Z</dcterms:created>
  <dcterms:modified xsi:type="dcterms:W3CDTF">2019-11-28T23:49:46Z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