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3.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59" r:id="rId1"/>
  </p:sldMasterIdLst>
  <p:notesMasterIdLst>
    <p:notesMasterId r:id="rId2"/>
  </p:notesMasterIdLst>
  <p:sldIdLst>
    <p:sldId id="278" r:id="rId3"/>
    <p:sldId id="269" r:id="rId4"/>
    <p:sldId id="270" r:id="rId5"/>
    <p:sldId id="271" r:id="rId6"/>
    <p:sldId id="272" r:id="rId7"/>
    <p:sldId id="273" r:id="rId8"/>
    <p:sldId id="274" r:id="rId9"/>
    <p:sldId id="275" r:id="rId10"/>
    <p:sldId id="279" r:id="rId11"/>
    <p:sldId id="280" r:id="rId12"/>
    <p:sldId id="285" r:id="rId13"/>
    <p:sldId id="283" r:id="rId14"/>
    <p:sldId id="286" r:id="rId15"/>
    <p:sldId id="288" r:id="rId16"/>
    <p:sldId id="289" r:id="rId17"/>
  </p:sldIdLst>
  <p:sldSz type="screen4x3" cy="6858000" cx="9144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snapToGrid="0">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3" name=""/>
        <p:cNvGrpSpPr/>
        <p:nvPr/>
      </p:nvGrpSpPr>
      <p:grpSpPr>
        <a:xfrm>
          <a:off x="0" y="0"/>
          <a:ext cx="0" cy="0"/>
          <a:chOff x="0" y="0"/>
          <a:chExt cx="0" cy="0"/>
        </a:xfrm>
      </p:grpSpPr>
      <p:sp>
        <p:nvSpPr>
          <p:cNvPr id="104865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5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5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6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image" Target="../media/image7.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image" Target="../media/image7.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标题幻灯片">
    <p:bg>
      <p:bgPr>
        <a:blipFill rotWithShape="1" dpi="0">
          <a:blip xmlns:r="http://schemas.openxmlformats.org/officeDocument/2006/relationships" r:embed="rId1">
            <a:lum/>
          </a:blip>
          <a:srcRect/>
          <a:stretch>
            <a:fillRect/>
          </a:stretch>
        </a:blipFill>
      </p:bgPr>
    </p:bg>
    <p:spTree>
      <p:nvGrpSpPr>
        <p:cNvPr id="37" name=""/>
        <p:cNvGrpSpPr/>
        <p:nvPr/>
      </p:nvGrpSpPr>
      <p:grpSpPr>
        <a:xfrm>
          <a:off x="0" y="0"/>
          <a:ext cx="0" cy="0"/>
          <a:chOff x="0" y="0"/>
          <a:chExt cx="0" cy="0"/>
        </a:xfrm>
      </p:grpSpPr>
      <p:pic>
        <p:nvPicPr>
          <p:cNvPr id="2097159" name="图片 7"/>
          <p:cNvPicPr>
            <a:picLocks noChangeAspect="1"/>
          </p:cNvPicPr>
          <p:nvPr/>
        </p:nvPicPr>
        <p:blipFill>
          <a:blip xmlns:r="http://schemas.openxmlformats.org/officeDocument/2006/relationships" r:embed="rId2"/>
          <a:srcRect/>
          <a:stretch>
            <a:fillRect/>
          </a:stretch>
        </p:blipFill>
        <p:spPr>
          <a:xfrm>
            <a:off x="961073" y="1240971"/>
            <a:ext cx="1043361" cy="3143706"/>
          </a:xfrm>
          <a:custGeom>
            <a:avLst/>
            <a:gdLst>
              <a:gd name="connsiteX0" fmla="*/ 0 w 1469263"/>
              <a:gd name="connsiteY0" fmla="*/ 1587032 h 2853175"/>
              <a:gd name="connsiteX1" fmla="*/ 1469263 w 1469263"/>
              <a:gd name="connsiteY1" fmla="*/ 1587032 h 2853175"/>
              <a:gd name="connsiteX2" fmla="*/ 1469263 w 1469263"/>
              <a:gd name="connsiteY2" fmla="*/ 2853175 h 2853175"/>
              <a:gd name="connsiteX3" fmla="*/ 0 w 1469263"/>
              <a:gd name="connsiteY3" fmla="*/ 2853175 h 2853175"/>
              <a:gd name="connsiteX4" fmla="*/ 0 w 1469263"/>
              <a:gd name="connsiteY4" fmla="*/ 0 h 2853175"/>
              <a:gd name="connsiteX5" fmla="*/ 1469263 w 1469263"/>
              <a:gd name="connsiteY5" fmla="*/ 0 h 2853175"/>
              <a:gd name="connsiteX6" fmla="*/ 1469263 w 1469263"/>
              <a:gd name="connsiteY6" fmla="*/ 1277364 h 2853175"/>
              <a:gd name="connsiteX7" fmla="*/ 0 w 1469263"/>
              <a:gd name="connsiteY7" fmla="*/ 1277364 h 28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9263" h="2853175">
                <a:moveTo>
                  <a:pt x="0" y="1587032"/>
                </a:moveTo>
                <a:lnTo>
                  <a:pt x="1469263" y="1587032"/>
                </a:lnTo>
                <a:lnTo>
                  <a:pt x="1469263" y="2853175"/>
                </a:lnTo>
                <a:lnTo>
                  <a:pt x="0" y="2853175"/>
                </a:lnTo>
                <a:close/>
                <a:moveTo>
                  <a:pt x="0" y="0"/>
                </a:moveTo>
                <a:lnTo>
                  <a:pt x="1469263" y="0"/>
                </a:lnTo>
                <a:lnTo>
                  <a:pt x="1469263" y="1277364"/>
                </a:lnTo>
                <a:lnTo>
                  <a:pt x="0" y="1277364"/>
                </a:lnTo>
                <a:close/>
              </a:path>
            </a:pathLst>
          </a:custGeom>
        </p:spPr>
      </p:pic>
      <p:pic>
        <p:nvPicPr>
          <p:cNvPr id="2097160" name="图片 8"/>
          <p:cNvPicPr>
            <a:picLocks noChangeAspect="1"/>
          </p:cNvPicPr>
          <p:nvPr/>
        </p:nvPicPr>
        <p:blipFill>
          <a:blip xmlns:r="http://schemas.openxmlformats.org/officeDocument/2006/relationships" r:embed="rId3" cstate="print">
            <a:duotone>
              <a:prstClr val="black"/>
              <a:schemeClr val="accent2">
                <a:tint val="45000"/>
                <a:satMod val="400000"/>
              </a:schemeClr>
            </a:duotone>
          </a:blip>
          <a:stretch>
            <a:fillRect/>
          </a:stretch>
        </p:blipFill>
        <p:spPr>
          <a:xfrm>
            <a:off x="2130136" y="2548096"/>
            <a:ext cx="428407" cy="437651"/>
          </a:xfrm>
          <a:prstGeom prst="rect"/>
        </p:spPr>
      </p:pic>
      <p:pic>
        <p:nvPicPr>
          <p:cNvPr id="2097161" name="图片 6"/>
          <p:cNvPicPr>
            <a:picLocks noChangeAspect="1"/>
          </p:cNvPicPr>
          <p:nvPr/>
        </p:nvPicPr>
        <p:blipFill>
          <a:blip xmlns:r="http://schemas.openxmlformats.org/officeDocument/2006/relationships" r:embed="rId4"/>
          <a:stretch>
            <a:fillRect/>
          </a:stretch>
        </p:blipFill>
        <p:spPr>
          <a:xfrm>
            <a:off x="1794243" y="1116502"/>
            <a:ext cx="1661176" cy="1609483"/>
          </a:xfrm>
          <a:prstGeom prst="rect"/>
        </p:spPr>
      </p:pic>
      <p:sp>
        <p:nvSpPr>
          <p:cNvPr id="1048623" name="标题 1"/>
          <p:cNvSpPr>
            <a:spLocks noGrp="1"/>
          </p:cNvSpPr>
          <p:nvPr>
            <p:ph type="ctrTitle" hasCustomPrompt="1"/>
          </p:nvPr>
        </p:nvSpPr>
        <p:spPr>
          <a:xfrm>
            <a:off x="983322" y="1215950"/>
            <a:ext cx="990076" cy="3201937"/>
          </a:xfrm>
          <a:prstGeom prst="rect"/>
        </p:spPr>
        <p:txBody>
          <a:bodyPr anchor="ctr">
            <a:normAutofit/>
          </a:bodyPr>
          <a:lstStyle>
            <a:lvl1pPr algn="ctr">
              <a:defRPr sz="5400">
                <a:gradFill>
                  <a:gsLst>
                    <a:gs pos="32000">
                      <a:schemeClr val="tx2"/>
                    </a:gs>
                    <a:gs pos="51000">
                      <a:schemeClr val="tx1"/>
                    </a:gs>
                    <a:gs pos="74000">
                      <a:schemeClr val="tx2"/>
                    </a:gs>
                  </a:gsLst>
                  <a:path path="circle">
                    <a:fillToRect l="100000" t="100000"/>
                  </a:path>
                </a:gradFill>
              </a:defRPr>
            </a:lvl1pPr>
          </a:lstStyle>
          <a:p>
            <a:r>
              <a:rPr altLang="en-US" dirty="0" lang="zh-CN"/>
              <a:t>标题</a:t>
            </a:r>
            <a:endParaRPr altLang="en-US" dirty="0" lang="zh-CN"/>
          </a:p>
        </p:txBody>
      </p:sp>
      <p:sp>
        <p:nvSpPr>
          <p:cNvPr id="1048624" name="副标题 2"/>
          <p:cNvSpPr>
            <a:spLocks noGrp="1"/>
          </p:cNvSpPr>
          <p:nvPr>
            <p:ph type="subTitle" idx="1" hasCustomPrompt="1"/>
          </p:nvPr>
        </p:nvSpPr>
        <p:spPr>
          <a:xfrm>
            <a:off x="2655867" y="2236621"/>
            <a:ext cx="2579312" cy="978729"/>
          </a:xfrm>
          <a:prstGeom prst="rect"/>
        </p:spPr>
        <p:txBody>
          <a:bodyPr anchor="b" vert="horz">
            <a:normAutofit/>
          </a:bodyPr>
          <a:lstStyle>
            <a:lvl1pPr algn="l" indent="0" marL="0">
              <a:buNone/>
              <a:defRPr sz="36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altLang="en-US" dirty="0" lang="zh-CN"/>
              <a:t>副标题</a:t>
            </a:r>
            <a:endParaRPr altLang="en-US" dirty="0" lang="zh-CN"/>
          </a:p>
        </p:txBody>
      </p:sp>
      <p:sp>
        <p:nvSpPr>
          <p:cNvPr id="1048625" name="日期占位符 3"/>
          <p:cNvSpPr>
            <a:spLocks noGrp="1"/>
          </p:cNvSpPr>
          <p:nvPr>
            <p:ph type="dt" sz="half" idx="10"/>
          </p:nvPr>
        </p:nvSpPr>
        <p:spPr>
          <a:xfrm>
            <a:off x="628650" y="6356351"/>
            <a:ext cx="2057400" cy="365125"/>
          </a:xfrm>
          <a:prstGeom prst="rect"/>
        </p:spPr>
        <p:txBody>
          <a:bodyPr>
            <a:normAutofit/>
          </a:bodyPr>
          <a:p>
            <a:fld id="{061D8B6E-7E0C-4FD5-91E2-7D848B07D146}" type="datetimeFigureOut">
              <a:rPr altLang="en-US" lang="zh-CN" smtClean="0"/>
            </a:fld>
            <a:endParaRPr altLang="en-US" lang="zh-CN"/>
          </a:p>
        </p:txBody>
      </p:sp>
      <p:sp>
        <p:nvSpPr>
          <p:cNvPr id="1048626" name="页脚占位符 4"/>
          <p:cNvSpPr>
            <a:spLocks noGrp="1"/>
          </p:cNvSpPr>
          <p:nvPr>
            <p:ph type="ftr" sz="quarter" idx="11"/>
          </p:nvPr>
        </p:nvSpPr>
        <p:spPr>
          <a:xfrm>
            <a:off x="3028950" y="6356351"/>
            <a:ext cx="3086100" cy="365125"/>
          </a:xfrm>
          <a:prstGeom prst="rect"/>
        </p:spPr>
        <p:txBody>
          <a:bodyPr>
            <a:normAutofit/>
          </a:bodyPr>
          <a:p>
            <a:endParaRPr altLang="en-US" lang="zh-CN"/>
          </a:p>
        </p:txBody>
      </p:sp>
      <p:sp>
        <p:nvSpPr>
          <p:cNvPr id="1048627" name="灯片编号占位符 5"/>
          <p:cNvSpPr>
            <a:spLocks noGrp="1"/>
          </p:cNvSpPr>
          <p:nvPr>
            <p:ph type="sldNum" sz="quarter" idx="12"/>
          </p:nvPr>
        </p:nvSpPr>
        <p:spPr>
          <a:xfrm>
            <a:off x="6457950" y="6356351"/>
            <a:ext cx="2057400" cy="365125"/>
          </a:xfrm>
          <a:prstGeom prst="rect"/>
        </p:spPr>
        <p:txBody>
          <a:bodyPr>
            <a:normAutofit/>
          </a:bodyPr>
          <a:p>
            <a:fld id="{AE7B628D-B9B2-4D2C-956C-2AD77D2823B8}" type="slidenum">
              <a:rPr altLang="en-US" lang="zh-CN" smtClean="0"/>
            </a:fld>
            <a:endParaRPr altLang="en-US" lang="zh-CN"/>
          </a:p>
        </p:txBody>
      </p:sp>
      <p:sp>
        <p:nvSpPr>
          <p:cNvPr id="1048628" name="文本占位符 14"/>
          <p:cNvSpPr>
            <a:spLocks noGrp="1"/>
          </p:cNvSpPr>
          <p:nvPr>
            <p:ph type="body" sz="quarter" idx="13"/>
          </p:nvPr>
        </p:nvSpPr>
        <p:spPr>
          <a:xfrm>
            <a:off x="2026444" y="3227901"/>
            <a:ext cx="3208735" cy="1131297"/>
          </a:xfrm>
        </p:spPr>
        <p:txBody>
          <a:bodyPr>
            <a:normAutofit/>
          </a:bodyPr>
          <a:lstStyle>
            <a:lvl1pPr indent="0" marL="0">
              <a:buNone/>
              <a:defRPr sz="1800"/>
            </a:lvl1pPr>
          </a:lstStyle>
          <a:p>
            <a:pPr lvl="0"/>
            <a:r>
              <a:rPr altLang="en-US" dirty="0" lang="zh-CN"/>
              <a:t>单击此处编辑母版文本样式</a:t>
            </a:r>
            <a:endParaRPr altLang="en-US" dirty="0"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内容">
    <p:spTree>
      <p:nvGrpSpPr>
        <p:cNvPr id="39" name=""/>
        <p:cNvGrpSpPr/>
        <p:nvPr/>
      </p:nvGrpSpPr>
      <p:grpSpPr>
        <a:xfrm>
          <a:off x="0" y="0"/>
          <a:ext cx="0" cy="0"/>
          <a:chOff x="0" y="0"/>
          <a:chExt cx="0" cy="0"/>
        </a:xfrm>
      </p:grpSpPr>
      <p:pic>
        <p:nvPicPr>
          <p:cNvPr id="2097162" name="Picture 6"/>
          <p:cNvPicPr>
            <a:picLocks noChangeAspect="1" noChangeArrowheads="1"/>
          </p:cNvPicPr>
          <p:nvPr>
            <p:custDataLst>
              <p:tags r:id="rId1"/>
            </p:custDataLst>
          </p:nvPr>
        </p:nvPicPr>
        <p:blipFill>
          <a:blip xmlns:r="http://schemas.openxmlformats.org/officeDocument/2006/relationships" r:embed="rId2" cstate="email"/>
          <a:srcRect/>
          <a:stretch>
            <a:fillRect/>
          </a:stretch>
        </p:blipFill>
        <p:spPr bwMode="auto">
          <a:xfrm>
            <a:off x="-68416" y="-68928"/>
            <a:ext cx="1403774" cy="1403776"/>
          </a:xfrm>
          <a:prstGeom prst="rect"/>
          <a:noFill/>
        </p:spPr>
      </p:pic>
      <p:sp>
        <p:nvSpPr>
          <p:cNvPr id="1048634" name="日期占位符 2"/>
          <p:cNvSpPr>
            <a:spLocks noGrp="1"/>
          </p:cNvSpPr>
          <p:nvPr>
            <p:ph type="dt" sz="half" idx="10"/>
          </p:nvPr>
        </p:nvSpPr>
        <p:spPr/>
        <p:txBody>
          <a:bodyPr/>
          <a:p>
            <a:fld id="{760FBDFE-C587-4B4C-A407-44438C67B59E}" type="datetimeFigureOut">
              <a:rPr altLang="en-US" lang="zh-CN" smtClean="0"/>
            </a:fld>
            <a:endParaRPr altLang="en-US" lang="zh-CN"/>
          </a:p>
        </p:txBody>
      </p:sp>
      <p:sp>
        <p:nvSpPr>
          <p:cNvPr id="1048635" name="页脚占位符 3"/>
          <p:cNvSpPr>
            <a:spLocks noGrp="1"/>
          </p:cNvSpPr>
          <p:nvPr>
            <p:ph type="ftr" sz="quarter" idx="11"/>
          </p:nvPr>
        </p:nvSpPr>
        <p:spPr/>
        <p:txBody>
          <a:bodyPr/>
          <a:p>
            <a:endParaRPr altLang="en-US" lang="zh-CN"/>
          </a:p>
        </p:txBody>
      </p:sp>
      <p:sp>
        <p:nvSpPr>
          <p:cNvPr id="1048636" name="灯片编号占位符 4"/>
          <p:cNvSpPr>
            <a:spLocks noGrp="1"/>
          </p:cNvSpPr>
          <p:nvPr>
            <p:ph type="sldNum" sz="quarter" idx="12"/>
          </p:nvPr>
        </p:nvSpPr>
        <p:spPr/>
        <p:txBody>
          <a:bodyPr/>
          <a:p>
            <a:fld id="{49AE70B2-8BF9-45C0-BB95-33D1B9D3A854}" type="slidenum">
              <a:rPr altLang="en-US" lang="zh-CN" smtClean="0"/>
            </a:fld>
            <a:endParaRPr altLang="en-US" lang="zh-CN"/>
          </a:p>
        </p:txBody>
      </p:sp>
      <p:sp>
        <p:nvSpPr>
          <p:cNvPr id="1048637" name="内容占位符 6"/>
          <p:cNvSpPr>
            <a:spLocks noGrp="1"/>
          </p:cNvSpPr>
          <p:nvPr>
            <p:ph sz="quarter" idx="13"/>
          </p:nvPr>
        </p:nvSpPr>
        <p:spPr>
          <a:xfrm>
            <a:off x="628650" y="551544"/>
            <a:ext cx="7886700" cy="5558971"/>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altLang="en-US" dirty="0"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type="obj">
  <p:cSld name="标题和内容">
    <p:spTree>
      <p:nvGrpSpPr>
        <p:cNvPr id="33" name=""/>
        <p:cNvGrpSpPr/>
        <p:nvPr/>
      </p:nvGrpSpPr>
      <p:grpSpPr>
        <a:xfrm>
          <a:off x="0" y="0"/>
          <a:ext cx="0" cy="0"/>
          <a:chOff x="0" y="0"/>
          <a:chExt cx="0" cy="0"/>
        </a:xfrm>
      </p:grpSpPr>
      <p:pic>
        <p:nvPicPr>
          <p:cNvPr id="2097158" name="图片 15"/>
          <p:cNvPicPr>
            <a:picLocks noChangeAspect="1"/>
          </p:cNvPicPr>
          <p:nvPr/>
        </p:nvPicPr>
        <p:blipFill>
          <a:blip xmlns:r="http://schemas.openxmlformats.org/officeDocument/2006/relationships" r:embed="rId1"/>
          <a:stretch>
            <a:fillRect/>
          </a:stretch>
        </p:blipFill>
        <p:spPr>
          <a:xfrm>
            <a:off x="43542" y="-26799"/>
            <a:ext cx="9053345" cy="1804572"/>
          </a:xfrm>
          <a:prstGeom prst="rect"/>
        </p:spPr>
      </p:pic>
      <p:sp>
        <p:nvSpPr>
          <p:cNvPr id="1048610" name="Title 1"/>
          <p:cNvSpPr>
            <a:spLocks noGrp="1"/>
          </p:cNvSpPr>
          <p:nvPr>
            <p:ph type="title"/>
          </p:nvPr>
        </p:nvSpPr>
        <p:spPr/>
        <p:txBody>
          <a:bodyPr/>
          <a:lstStyle>
            <a:lvl1pPr>
              <a:defRPr>
                <a:solidFill>
                  <a:schemeClr val="bg1"/>
                </a:solidFill>
              </a:defRPr>
            </a:lvl1pPr>
          </a:lstStyle>
          <a:p>
            <a:r>
              <a:rPr altLang="en-US" dirty="0" lang="zh-CN"/>
              <a:t>单击此处编辑母版标题样式</a:t>
            </a:r>
            <a:endParaRPr dirty="0" lang="en-US"/>
          </a:p>
        </p:txBody>
      </p:sp>
      <p:sp>
        <p:nvSpPr>
          <p:cNvPr id="1048611" name="Content Placeholder 2"/>
          <p:cNvSpPr>
            <a:spLocks noGrp="1"/>
          </p:cNvSpPr>
          <p:nvPr>
            <p:ph idx="1"/>
          </p:nvPr>
        </p:nvSpPr>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612" name="Date Placeholder 3"/>
          <p:cNvSpPr>
            <a:spLocks noGrp="1"/>
          </p:cNvSpPr>
          <p:nvPr>
            <p:ph type="dt" sz="half" idx="10"/>
          </p:nvPr>
        </p:nvSpPr>
        <p:spPr/>
        <p:txBody>
          <a:bodyPr/>
          <a:p>
            <a:fld id="{061D8B6E-7E0C-4FD5-91E2-7D848B07D146}" type="datetimeFigureOut">
              <a:rPr altLang="en-US" lang="zh-CN" smtClean="0"/>
            </a:fld>
            <a:endParaRPr altLang="en-US" lang="zh-CN"/>
          </a:p>
        </p:txBody>
      </p:sp>
      <p:sp>
        <p:nvSpPr>
          <p:cNvPr id="1048613" name="Footer Placeholder 4"/>
          <p:cNvSpPr>
            <a:spLocks noGrp="1"/>
          </p:cNvSpPr>
          <p:nvPr>
            <p:ph type="ftr" sz="quarter" idx="11"/>
          </p:nvPr>
        </p:nvSpPr>
        <p:spPr/>
        <p:txBody>
          <a:bodyPr/>
          <a:p>
            <a:endParaRPr altLang="en-US" lang="zh-CN"/>
          </a:p>
        </p:txBody>
      </p:sp>
      <p:sp>
        <p:nvSpPr>
          <p:cNvPr id="1048614" name="Slide Number Placeholder 5"/>
          <p:cNvSpPr>
            <a:spLocks noGrp="1"/>
          </p:cNvSpPr>
          <p:nvPr>
            <p:ph type="sldNum" sz="quarter" idx="12"/>
          </p:nvPr>
        </p:nvSpPr>
        <p:spPr/>
        <p:txBody>
          <a:bodyPr/>
          <a:p>
            <a:fld id="{AE7B628D-B9B2-4D2C-956C-2AD77D2823B8}"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节标题">
    <p:bg>
      <p:bgPr>
        <a:blipFill rotWithShape="1" dpi="0">
          <a:blip xmlns:r="http://schemas.openxmlformats.org/officeDocument/2006/relationships" r:embed="rId1">
            <a:lum/>
          </a:blip>
          <a:srcRect/>
          <a:stretch>
            <a:fillRect/>
          </a:stretch>
        </a:blipFill>
      </p:bgPr>
    </p:bg>
    <p:spTree>
      <p:nvGrpSpPr>
        <p:cNvPr id="25" name=""/>
        <p:cNvGrpSpPr/>
        <p:nvPr/>
      </p:nvGrpSpPr>
      <p:grpSpPr>
        <a:xfrm>
          <a:off x="0" y="0"/>
          <a:ext cx="0" cy="0"/>
          <a:chOff x="0" y="0"/>
          <a:chExt cx="0" cy="0"/>
        </a:xfrm>
      </p:grpSpPr>
      <p:pic>
        <p:nvPicPr>
          <p:cNvPr id="2097156" name="图片 6"/>
          <p:cNvPicPr>
            <a:picLocks noChangeAspect="1"/>
          </p:cNvPicPr>
          <p:nvPr/>
        </p:nvPicPr>
        <p:blipFill>
          <a:blip xmlns:r="http://schemas.openxmlformats.org/officeDocument/2006/relationships" r:embed="rId2"/>
          <a:srcRect/>
          <a:stretch>
            <a:fillRect/>
          </a:stretch>
        </p:blipFill>
        <p:spPr>
          <a:xfrm>
            <a:off x="1551398" y="1390650"/>
            <a:ext cx="1962363" cy="2800350"/>
          </a:xfrm>
          <a:custGeom>
            <a:avLst/>
            <a:gdLst>
              <a:gd name="connsiteX0" fmla="*/ 0 w 2728045"/>
              <a:gd name="connsiteY0" fmla="*/ 0 h 2800350"/>
              <a:gd name="connsiteX1" fmla="*/ 2728045 w 2728045"/>
              <a:gd name="connsiteY1" fmla="*/ 0 h 2800350"/>
              <a:gd name="connsiteX2" fmla="*/ 2728045 w 2728045"/>
              <a:gd name="connsiteY2" fmla="*/ 519368 h 2800350"/>
              <a:gd name="connsiteX3" fmla="*/ 2194645 w 2728045"/>
              <a:gd name="connsiteY3" fmla="*/ 519368 h 2800350"/>
              <a:gd name="connsiteX4" fmla="*/ 2194645 w 2728045"/>
              <a:gd name="connsiteY4" fmla="*/ 2533650 h 2800350"/>
              <a:gd name="connsiteX5" fmla="*/ 2728045 w 2728045"/>
              <a:gd name="connsiteY5" fmla="*/ 2533650 h 2800350"/>
              <a:gd name="connsiteX6" fmla="*/ 2728045 w 2728045"/>
              <a:gd name="connsiteY6" fmla="*/ 2800350 h 2800350"/>
              <a:gd name="connsiteX7" fmla="*/ 0 w 2728045"/>
              <a:gd name="connsiteY7" fmla="*/ 280035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045" h="2800350">
                <a:moveTo>
                  <a:pt x="0" y="0"/>
                </a:moveTo>
                <a:lnTo>
                  <a:pt x="2728045" y="0"/>
                </a:lnTo>
                <a:lnTo>
                  <a:pt x="2728045" y="519368"/>
                </a:lnTo>
                <a:lnTo>
                  <a:pt x="2194645" y="519368"/>
                </a:lnTo>
                <a:lnTo>
                  <a:pt x="2194645" y="2533650"/>
                </a:lnTo>
                <a:lnTo>
                  <a:pt x="2728045" y="2533650"/>
                </a:lnTo>
                <a:lnTo>
                  <a:pt x="2728045" y="2800350"/>
                </a:lnTo>
                <a:lnTo>
                  <a:pt x="0" y="2800350"/>
                </a:lnTo>
                <a:close/>
              </a:path>
            </a:pathLst>
          </a:custGeom>
        </p:spPr>
      </p:pic>
      <p:sp>
        <p:nvSpPr>
          <p:cNvPr id="1048589" name="日期占位符 3"/>
          <p:cNvSpPr>
            <a:spLocks noGrp="1"/>
          </p:cNvSpPr>
          <p:nvPr>
            <p:ph type="dt" sz="half" idx="10"/>
          </p:nvPr>
        </p:nvSpPr>
        <p:spPr>
          <a:xfrm>
            <a:off x="628650" y="6356351"/>
            <a:ext cx="2057400" cy="365125"/>
          </a:xfrm>
          <a:prstGeom prst="rect"/>
        </p:spPr>
        <p:txBody>
          <a:bodyPr bIns="46800" lIns="90000" rIns="90000" tIns="46800">
            <a:normAutofit/>
          </a:bodyPr>
          <a:p>
            <a:fld id="{061D8B6E-7E0C-4FD5-91E2-7D848B07D146}" type="datetimeFigureOut">
              <a:rPr altLang="en-US" lang="zh-CN" smtClean="0"/>
            </a:fld>
            <a:endParaRPr altLang="en-US" lang="zh-CN"/>
          </a:p>
        </p:txBody>
      </p:sp>
      <p:sp>
        <p:nvSpPr>
          <p:cNvPr id="1048590" name="页脚占位符 4"/>
          <p:cNvSpPr>
            <a:spLocks noGrp="1"/>
          </p:cNvSpPr>
          <p:nvPr>
            <p:ph type="ftr" sz="quarter" idx="11"/>
          </p:nvPr>
        </p:nvSpPr>
        <p:spPr>
          <a:xfrm>
            <a:off x="3028950" y="6356351"/>
            <a:ext cx="3086100" cy="365125"/>
          </a:xfrm>
          <a:prstGeom prst="rect"/>
        </p:spPr>
        <p:txBody>
          <a:bodyPr bIns="46800" lIns="90000" rIns="90000" tIns="46800">
            <a:normAutofit/>
          </a:bodyPr>
          <a:p>
            <a:endParaRPr altLang="en-US" lang="zh-CN"/>
          </a:p>
        </p:txBody>
      </p:sp>
      <p:sp>
        <p:nvSpPr>
          <p:cNvPr id="1048591" name="灯片编号占位符 5"/>
          <p:cNvSpPr>
            <a:spLocks noGrp="1"/>
          </p:cNvSpPr>
          <p:nvPr>
            <p:ph type="sldNum" sz="quarter" idx="12"/>
          </p:nvPr>
        </p:nvSpPr>
        <p:spPr>
          <a:xfrm>
            <a:off x="6457950" y="6356351"/>
            <a:ext cx="2057400" cy="365125"/>
          </a:xfrm>
          <a:prstGeom prst="rect"/>
        </p:spPr>
        <p:txBody>
          <a:bodyPr bIns="46800" lIns="90000" rIns="90000" tIns="46800">
            <a:normAutofit/>
          </a:bodyPr>
          <a:p>
            <a:fld id="{AE7B628D-B9B2-4D2C-956C-2AD77D2823B8}" type="slidenum">
              <a:rPr altLang="en-US" lang="zh-CN" smtClean="0"/>
            </a:fld>
            <a:endParaRPr altLang="en-US" lang="zh-CN"/>
          </a:p>
        </p:txBody>
      </p:sp>
      <p:sp>
        <p:nvSpPr>
          <p:cNvPr id="1048592" name="标题 1"/>
          <p:cNvSpPr>
            <a:spLocks noGrp="1"/>
          </p:cNvSpPr>
          <p:nvPr>
            <p:ph type="title" hasCustomPrompt="1"/>
          </p:nvPr>
        </p:nvSpPr>
        <p:spPr>
          <a:xfrm>
            <a:off x="1674689" y="3142198"/>
            <a:ext cx="3559150" cy="759311"/>
          </a:xfrm>
          <a:prstGeom prst="rect"/>
        </p:spPr>
        <p:txBody>
          <a:bodyPr anchor="t" bIns="46800" lIns="90000" rIns="90000" tIns="46800">
            <a:normAutofit/>
          </a:bodyPr>
          <a:lstStyle>
            <a:lvl1pPr algn="ctr">
              <a:defRPr b="1" sz="3600">
                <a:solidFill>
                  <a:schemeClr val="tx1">
                    <a:lumMod val="75000"/>
                    <a:lumOff val="25000"/>
                  </a:schemeClr>
                </a:solidFill>
              </a:defRPr>
            </a:lvl1pPr>
          </a:lstStyle>
          <a:p>
            <a:r>
              <a:rPr altLang="en-US" dirty="0" lang="zh-CN"/>
              <a:t>编辑标题</a:t>
            </a:r>
            <a:endParaRPr altLang="en-US" dirty="0"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type="twoObj">
  <p:cSld name="两栏内容">
    <p:spTree>
      <p:nvGrpSpPr>
        <p:cNvPr id="28" name=""/>
        <p:cNvGrpSpPr/>
        <p:nvPr/>
      </p:nvGrpSpPr>
      <p:grpSpPr>
        <a:xfrm>
          <a:off x="0" y="0"/>
          <a:ext cx="0" cy="0"/>
          <a:chOff x="0" y="0"/>
          <a:chExt cx="0" cy="0"/>
        </a:xfrm>
      </p:grpSpPr>
      <p:pic>
        <p:nvPicPr>
          <p:cNvPr id="2097157" name="图片 7"/>
          <p:cNvPicPr>
            <a:picLocks noChangeAspect="1"/>
          </p:cNvPicPr>
          <p:nvPr/>
        </p:nvPicPr>
        <p:blipFill>
          <a:blip xmlns:r="http://schemas.openxmlformats.org/officeDocument/2006/relationships" r:embed="rId1"/>
          <a:stretch>
            <a:fillRect/>
          </a:stretch>
        </p:blipFill>
        <p:spPr>
          <a:xfrm>
            <a:off x="43542" y="-26799"/>
            <a:ext cx="9053345" cy="1804572"/>
          </a:xfrm>
          <a:prstGeom prst="rect"/>
        </p:spPr>
      </p:pic>
      <p:sp>
        <p:nvSpPr>
          <p:cNvPr id="1048596" name="Title 1"/>
          <p:cNvSpPr>
            <a:spLocks noGrp="1"/>
          </p:cNvSpPr>
          <p:nvPr>
            <p:ph type="title"/>
          </p:nvPr>
        </p:nvSpPr>
        <p:spPr/>
        <p:txBody>
          <a:bodyPr/>
          <a:lstStyle>
            <a:lvl1pPr>
              <a:defRPr>
                <a:solidFill>
                  <a:schemeClr val="bg1"/>
                </a:solidFill>
              </a:defRPr>
            </a:lvl1pPr>
          </a:lstStyle>
          <a:p>
            <a:r>
              <a:rPr altLang="en-US" dirty="0" lang="zh-CN"/>
              <a:t>单击此处编辑母版标题样式</a:t>
            </a:r>
            <a:endParaRPr dirty="0" lang="en-US"/>
          </a:p>
        </p:txBody>
      </p:sp>
      <p:sp>
        <p:nvSpPr>
          <p:cNvPr id="1048597" name="Content Placeholder 2"/>
          <p:cNvSpPr>
            <a:spLocks noGrp="1"/>
          </p:cNvSpPr>
          <p:nvPr>
            <p:ph sz="half" idx="1"/>
          </p:nvPr>
        </p:nvSpPr>
        <p:spPr>
          <a:xfrm>
            <a:off x="628650" y="1825625"/>
            <a:ext cx="38862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598" name="Content Placeholder 3"/>
          <p:cNvSpPr>
            <a:spLocks noGrp="1"/>
          </p:cNvSpPr>
          <p:nvPr>
            <p:ph sz="half" idx="2"/>
          </p:nvPr>
        </p:nvSpPr>
        <p:spPr>
          <a:xfrm>
            <a:off x="4629150" y="1825625"/>
            <a:ext cx="3886200" cy="435133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599" name="Date Placeholder 4"/>
          <p:cNvSpPr>
            <a:spLocks noGrp="1"/>
          </p:cNvSpPr>
          <p:nvPr>
            <p:ph type="dt" sz="half" idx="10"/>
          </p:nvPr>
        </p:nvSpPr>
        <p:spPr/>
        <p:txBody>
          <a:bodyPr/>
          <a:p>
            <a:fld id="{061D8B6E-7E0C-4FD5-91E2-7D848B07D146}" type="datetimeFigureOut">
              <a:rPr altLang="en-US" lang="zh-CN" smtClean="0"/>
            </a:fld>
            <a:endParaRPr altLang="en-US" lang="zh-CN"/>
          </a:p>
        </p:txBody>
      </p:sp>
      <p:sp>
        <p:nvSpPr>
          <p:cNvPr id="1048600" name="Footer Placeholder 5"/>
          <p:cNvSpPr>
            <a:spLocks noGrp="1"/>
          </p:cNvSpPr>
          <p:nvPr>
            <p:ph type="ftr" sz="quarter" idx="11"/>
          </p:nvPr>
        </p:nvSpPr>
        <p:spPr/>
        <p:txBody>
          <a:bodyPr/>
          <a:p>
            <a:endParaRPr altLang="en-US" lang="zh-CN"/>
          </a:p>
        </p:txBody>
      </p:sp>
      <p:sp>
        <p:nvSpPr>
          <p:cNvPr id="1048601" name="Slide Number Placeholder 6"/>
          <p:cNvSpPr>
            <a:spLocks noGrp="1"/>
          </p:cNvSpPr>
          <p:nvPr>
            <p:ph type="sldNum" sz="quarter" idx="12"/>
          </p:nvPr>
        </p:nvSpPr>
        <p:spPr/>
        <p:txBody>
          <a:bodyPr/>
          <a:p>
            <a:fld id="{AE7B628D-B9B2-4D2C-956C-2AD77D2823B8}"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twoTxTwoObj">
  <p:cSld name="比较">
    <p:spTree>
      <p:nvGrpSpPr>
        <p:cNvPr id="40" name=""/>
        <p:cNvGrpSpPr/>
        <p:nvPr/>
      </p:nvGrpSpPr>
      <p:grpSpPr>
        <a:xfrm>
          <a:off x="0" y="0"/>
          <a:ext cx="0" cy="0"/>
          <a:chOff x="0" y="0"/>
          <a:chExt cx="0" cy="0"/>
        </a:xfrm>
      </p:grpSpPr>
      <p:pic>
        <p:nvPicPr>
          <p:cNvPr id="2097163" name="图片 9"/>
          <p:cNvPicPr>
            <a:picLocks noChangeAspect="1"/>
          </p:cNvPicPr>
          <p:nvPr/>
        </p:nvPicPr>
        <p:blipFill>
          <a:blip xmlns:r="http://schemas.openxmlformats.org/officeDocument/2006/relationships" r:embed="rId1"/>
          <a:stretch>
            <a:fillRect/>
          </a:stretch>
        </p:blipFill>
        <p:spPr>
          <a:xfrm>
            <a:off x="87084" y="-113883"/>
            <a:ext cx="9053345" cy="1804572"/>
          </a:xfrm>
          <a:prstGeom prst="rect"/>
        </p:spPr>
      </p:pic>
      <p:sp>
        <p:nvSpPr>
          <p:cNvPr id="1048638" name="Title 1"/>
          <p:cNvSpPr>
            <a:spLocks noGrp="1"/>
          </p:cNvSpPr>
          <p:nvPr>
            <p:ph type="title"/>
          </p:nvPr>
        </p:nvSpPr>
        <p:spPr>
          <a:xfrm>
            <a:off x="628650" y="272256"/>
            <a:ext cx="7886700" cy="1325563"/>
          </a:xfrm>
        </p:spPr>
        <p:txBody>
          <a:bodyPr/>
          <a:lstStyle>
            <a:lvl1pPr>
              <a:defRPr>
                <a:solidFill>
                  <a:schemeClr val="bg1"/>
                </a:solidFill>
              </a:defRPr>
            </a:lvl1pPr>
          </a:lstStyle>
          <a:p>
            <a:r>
              <a:rPr altLang="en-US" dirty="0" lang="zh-CN"/>
              <a:t>单击此处编辑母版标题样式</a:t>
            </a:r>
            <a:endParaRPr dirty="0" lang="en-US"/>
          </a:p>
        </p:txBody>
      </p:sp>
      <p:sp>
        <p:nvSpPr>
          <p:cNvPr id="1048639" name="Text Placeholder 2"/>
          <p:cNvSpPr>
            <a:spLocks noGrp="1"/>
          </p:cNvSpPr>
          <p:nvPr>
            <p:ph type="body" idx="1"/>
          </p:nvPr>
        </p:nvSpPr>
        <p:spPr>
          <a:xfrm>
            <a:off x="629842"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640" name="Content Placeholder 3"/>
          <p:cNvSpPr>
            <a:spLocks noGrp="1"/>
          </p:cNvSpPr>
          <p:nvPr>
            <p:ph sz="half" idx="2"/>
          </p:nvPr>
        </p:nvSpPr>
        <p:spPr>
          <a:xfrm>
            <a:off x="629842" y="2505075"/>
            <a:ext cx="3868340" cy="368458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641"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dirty="0" lang="zh-CN"/>
              <a:t>单击此处编辑母版文本样式</a:t>
            </a:r>
            <a:endParaRPr altLang="en-US" dirty="0" lang="zh-CN"/>
          </a:p>
        </p:txBody>
      </p:sp>
      <p:sp>
        <p:nvSpPr>
          <p:cNvPr id="1048642" name="Content Placeholder 5"/>
          <p:cNvSpPr>
            <a:spLocks noGrp="1"/>
          </p:cNvSpPr>
          <p:nvPr>
            <p:ph sz="quarter" idx="4"/>
          </p:nvPr>
        </p:nvSpPr>
        <p:spPr>
          <a:xfrm>
            <a:off x="4629150" y="2505075"/>
            <a:ext cx="3887391" cy="3684588"/>
          </a:xfrm>
        </p:spPr>
        <p:txBody>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643" name="Date Placeholder 6"/>
          <p:cNvSpPr>
            <a:spLocks noGrp="1"/>
          </p:cNvSpPr>
          <p:nvPr>
            <p:ph type="dt" sz="half" idx="10"/>
          </p:nvPr>
        </p:nvSpPr>
        <p:spPr/>
        <p:txBody>
          <a:bodyPr/>
          <a:p>
            <a:fld id="{061D8B6E-7E0C-4FD5-91E2-7D848B07D146}" type="datetimeFigureOut">
              <a:rPr altLang="en-US" lang="zh-CN" smtClean="0"/>
            </a:fld>
            <a:endParaRPr altLang="en-US" lang="zh-CN"/>
          </a:p>
        </p:txBody>
      </p:sp>
      <p:sp>
        <p:nvSpPr>
          <p:cNvPr id="1048644" name="Footer Placeholder 7"/>
          <p:cNvSpPr>
            <a:spLocks noGrp="1"/>
          </p:cNvSpPr>
          <p:nvPr>
            <p:ph type="ftr" sz="quarter" idx="11"/>
          </p:nvPr>
        </p:nvSpPr>
        <p:spPr/>
        <p:txBody>
          <a:bodyPr/>
          <a:p>
            <a:endParaRPr altLang="en-US" lang="zh-CN"/>
          </a:p>
        </p:txBody>
      </p:sp>
      <p:sp>
        <p:nvSpPr>
          <p:cNvPr id="1048645" name="Slide Number Placeholder 8"/>
          <p:cNvSpPr>
            <a:spLocks noGrp="1"/>
          </p:cNvSpPr>
          <p:nvPr>
            <p:ph type="sldNum" sz="quarter" idx="12"/>
          </p:nvPr>
        </p:nvSpPr>
        <p:spPr/>
        <p:txBody>
          <a:bodyPr/>
          <a:p>
            <a:fld id="{AE7B628D-B9B2-4D2C-956C-2AD77D2823B8}"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仅标题">
    <p:bg>
      <p:bgPr>
        <a:blipFill rotWithShape="1" dpi="0">
          <a:blip xmlns:r="http://schemas.openxmlformats.org/officeDocument/2006/relationships" r:embed="rId1">
            <a:lum/>
          </a:blip>
          <a:srcRect/>
          <a:stretch>
            <a:fillRect/>
          </a:stretch>
        </a:blipFill>
      </p:bgPr>
    </p:bg>
    <p:spTree>
      <p:nvGrpSpPr>
        <p:cNvPr id="23" name=""/>
        <p:cNvGrpSpPr/>
        <p:nvPr/>
      </p:nvGrpSpPr>
      <p:grpSpPr>
        <a:xfrm>
          <a:off x="0" y="0"/>
          <a:ext cx="0" cy="0"/>
          <a:chOff x="0" y="0"/>
          <a:chExt cx="0" cy="0"/>
        </a:xfrm>
      </p:grpSpPr>
      <p:pic>
        <p:nvPicPr>
          <p:cNvPr id="2097153" name="图片 5"/>
          <p:cNvPicPr>
            <a:picLocks noChangeAspect="1"/>
          </p:cNvPicPr>
          <p:nvPr/>
        </p:nvPicPr>
        <p:blipFill>
          <a:blip xmlns:r="http://schemas.openxmlformats.org/officeDocument/2006/relationships" r:embed="rId2"/>
          <a:srcRect/>
          <a:stretch>
            <a:fillRect/>
          </a:stretch>
        </p:blipFill>
        <p:spPr>
          <a:xfrm>
            <a:off x="961073" y="1240970"/>
            <a:ext cx="1043361" cy="3223619"/>
          </a:xfrm>
          <a:custGeom>
            <a:avLst/>
            <a:gdLst>
              <a:gd name="connsiteX0" fmla="*/ 0 w 1469263"/>
              <a:gd name="connsiteY0" fmla="*/ 1587032 h 2853175"/>
              <a:gd name="connsiteX1" fmla="*/ 1469263 w 1469263"/>
              <a:gd name="connsiteY1" fmla="*/ 1587032 h 2853175"/>
              <a:gd name="connsiteX2" fmla="*/ 1469263 w 1469263"/>
              <a:gd name="connsiteY2" fmla="*/ 2853175 h 2853175"/>
              <a:gd name="connsiteX3" fmla="*/ 0 w 1469263"/>
              <a:gd name="connsiteY3" fmla="*/ 2853175 h 2853175"/>
              <a:gd name="connsiteX4" fmla="*/ 0 w 1469263"/>
              <a:gd name="connsiteY4" fmla="*/ 0 h 2853175"/>
              <a:gd name="connsiteX5" fmla="*/ 1469263 w 1469263"/>
              <a:gd name="connsiteY5" fmla="*/ 0 h 2853175"/>
              <a:gd name="connsiteX6" fmla="*/ 1469263 w 1469263"/>
              <a:gd name="connsiteY6" fmla="*/ 1277364 h 2853175"/>
              <a:gd name="connsiteX7" fmla="*/ 0 w 1469263"/>
              <a:gd name="connsiteY7" fmla="*/ 1277364 h 28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9263" h="2853175">
                <a:moveTo>
                  <a:pt x="0" y="1587032"/>
                </a:moveTo>
                <a:lnTo>
                  <a:pt x="1469263" y="1587032"/>
                </a:lnTo>
                <a:lnTo>
                  <a:pt x="1469263" y="2853175"/>
                </a:lnTo>
                <a:lnTo>
                  <a:pt x="0" y="2853175"/>
                </a:lnTo>
                <a:close/>
                <a:moveTo>
                  <a:pt x="0" y="0"/>
                </a:moveTo>
                <a:lnTo>
                  <a:pt x="1469263" y="0"/>
                </a:lnTo>
                <a:lnTo>
                  <a:pt x="1469263" y="1277364"/>
                </a:lnTo>
                <a:lnTo>
                  <a:pt x="0" y="1277364"/>
                </a:lnTo>
                <a:close/>
              </a:path>
            </a:pathLst>
          </a:custGeom>
        </p:spPr>
      </p:pic>
      <p:pic>
        <p:nvPicPr>
          <p:cNvPr id="2097154" name="图片 6"/>
          <p:cNvPicPr>
            <a:picLocks noChangeAspect="1"/>
          </p:cNvPicPr>
          <p:nvPr/>
        </p:nvPicPr>
        <p:blipFill>
          <a:blip xmlns:r="http://schemas.openxmlformats.org/officeDocument/2006/relationships" r:embed="rId3" cstate="print">
            <a:duotone>
              <a:prstClr val="black"/>
              <a:schemeClr val="accent2">
                <a:tint val="45000"/>
                <a:satMod val="400000"/>
              </a:schemeClr>
            </a:duotone>
          </a:blip>
          <a:stretch>
            <a:fillRect/>
          </a:stretch>
        </p:blipFill>
        <p:spPr>
          <a:xfrm>
            <a:off x="2119745" y="2548096"/>
            <a:ext cx="449189" cy="437651"/>
          </a:xfrm>
          <a:prstGeom prst="rect"/>
        </p:spPr>
      </p:pic>
      <p:pic>
        <p:nvPicPr>
          <p:cNvPr id="2097155" name="图片 7"/>
          <p:cNvPicPr>
            <a:picLocks noChangeAspect="1"/>
          </p:cNvPicPr>
          <p:nvPr/>
        </p:nvPicPr>
        <p:blipFill>
          <a:blip xmlns:r="http://schemas.openxmlformats.org/officeDocument/2006/relationships" r:embed="rId4"/>
          <a:stretch>
            <a:fillRect/>
          </a:stretch>
        </p:blipFill>
        <p:spPr>
          <a:xfrm>
            <a:off x="1828077" y="1066506"/>
            <a:ext cx="1598831" cy="1609483"/>
          </a:xfrm>
          <a:prstGeom prst="rect"/>
        </p:spPr>
      </p:pic>
      <p:sp>
        <p:nvSpPr>
          <p:cNvPr id="1048582" name="标题 1"/>
          <p:cNvSpPr>
            <a:spLocks noGrp="1"/>
          </p:cNvSpPr>
          <p:nvPr>
            <p:ph type="title" hasCustomPrompt="1"/>
          </p:nvPr>
        </p:nvSpPr>
        <p:spPr>
          <a:xfrm>
            <a:off x="983321" y="1131410"/>
            <a:ext cx="992321" cy="3430316"/>
          </a:xfrm>
          <a:prstGeom prst="rect"/>
        </p:spPr>
        <p:txBody>
          <a:bodyPr bIns="46800" lIns="90000" rIns="90000" tIns="46800">
            <a:normAutofit/>
          </a:bodyPr>
          <a:lstStyle>
            <a:lvl1pPr algn="ctr">
              <a:defRPr sz="5400">
                <a:gradFill>
                  <a:gsLst>
                    <a:gs pos="32000">
                      <a:schemeClr val="tx2"/>
                    </a:gs>
                    <a:gs pos="51000">
                      <a:schemeClr val="tx1"/>
                    </a:gs>
                    <a:gs pos="74000">
                      <a:schemeClr val="tx2"/>
                    </a:gs>
                  </a:gsLst>
                  <a:path path="circle">
                    <a:fillToRect l="100000" t="100000"/>
                  </a:path>
                </a:gradFill>
              </a:defRPr>
            </a:lvl1pPr>
          </a:lstStyle>
          <a:p>
            <a:r>
              <a:rPr altLang="en-US" dirty="0" lang="zh-CN"/>
              <a:t>标题</a:t>
            </a:r>
            <a:endParaRPr altLang="en-US" dirty="0" lang="zh-CN"/>
          </a:p>
        </p:txBody>
      </p:sp>
      <p:sp>
        <p:nvSpPr>
          <p:cNvPr id="1048583" name="日期占位符 2"/>
          <p:cNvSpPr>
            <a:spLocks noGrp="1"/>
          </p:cNvSpPr>
          <p:nvPr>
            <p:ph type="dt" sz="half" idx="10"/>
          </p:nvPr>
        </p:nvSpPr>
        <p:spPr>
          <a:xfrm>
            <a:off x="628650" y="6356351"/>
            <a:ext cx="2057400" cy="365125"/>
          </a:xfrm>
          <a:prstGeom prst="rect"/>
        </p:spPr>
        <p:txBody>
          <a:bodyPr bIns="46800" lIns="90000" rIns="90000" tIns="46800">
            <a:normAutofit/>
          </a:bodyPr>
          <a:p>
            <a:fld id="{061D8B6E-7E0C-4FD5-91E2-7D848B07D146}" type="datetimeFigureOut">
              <a:rPr altLang="en-US" lang="zh-CN" smtClean="0"/>
            </a:fld>
            <a:endParaRPr altLang="en-US" lang="zh-CN"/>
          </a:p>
        </p:txBody>
      </p:sp>
      <p:sp>
        <p:nvSpPr>
          <p:cNvPr id="1048584" name="页脚占位符 3"/>
          <p:cNvSpPr>
            <a:spLocks noGrp="1"/>
          </p:cNvSpPr>
          <p:nvPr>
            <p:ph type="ftr" sz="quarter" idx="11"/>
          </p:nvPr>
        </p:nvSpPr>
        <p:spPr>
          <a:xfrm>
            <a:off x="3028950" y="6356351"/>
            <a:ext cx="3086100" cy="365125"/>
          </a:xfrm>
          <a:prstGeom prst="rect"/>
        </p:spPr>
        <p:txBody>
          <a:bodyPr bIns="46800" lIns="90000" rIns="90000" tIns="46800">
            <a:normAutofit/>
          </a:bodyPr>
          <a:p>
            <a:endParaRPr altLang="en-US" lang="zh-CN"/>
          </a:p>
        </p:txBody>
      </p:sp>
      <p:sp>
        <p:nvSpPr>
          <p:cNvPr id="1048585" name="灯片编号占位符 4"/>
          <p:cNvSpPr>
            <a:spLocks noGrp="1"/>
          </p:cNvSpPr>
          <p:nvPr>
            <p:ph type="sldNum" sz="quarter" idx="12"/>
          </p:nvPr>
        </p:nvSpPr>
        <p:spPr>
          <a:xfrm>
            <a:off x="6457950" y="6356351"/>
            <a:ext cx="2057400" cy="365125"/>
          </a:xfrm>
          <a:prstGeom prst="rect"/>
        </p:spPr>
        <p:txBody>
          <a:bodyPr bIns="46800" lIns="90000" rIns="90000" tIns="46800">
            <a:normAutofit/>
          </a:bodyPr>
          <a:p>
            <a:fld id="{AE7B628D-B9B2-4D2C-956C-2AD77D2823B8}" type="slidenum">
              <a:rPr altLang="en-US" lang="zh-CN" smtClean="0"/>
            </a:fld>
            <a:endParaRPr altLang="en-US" lang="zh-CN"/>
          </a:p>
        </p:txBody>
      </p:sp>
      <p:sp>
        <p:nvSpPr>
          <p:cNvPr id="1048586" name="文本占位符 12"/>
          <p:cNvSpPr>
            <a:spLocks noGrp="1"/>
          </p:cNvSpPr>
          <p:nvPr>
            <p:ph type="body" sz="quarter" idx="14" hasCustomPrompt="1"/>
          </p:nvPr>
        </p:nvSpPr>
        <p:spPr>
          <a:xfrm>
            <a:off x="2686050" y="2163227"/>
            <a:ext cx="2549129" cy="1025525"/>
          </a:xfrm>
        </p:spPr>
        <p:txBody>
          <a:bodyPr anchor="b" bIns="46800" lIns="90000" rIns="90000" tIns="46800">
            <a:normAutofit/>
          </a:bodyPr>
          <a:lstStyle>
            <a:lvl1pPr indent="0" marL="0">
              <a:buNone/>
              <a:defRPr sz="3600"/>
            </a:lvl1pPr>
          </a:lstStyle>
          <a:p>
            <a:pPr lvl="0"/>
            <a:r>
              <a:rPr altLang="en-US" dirty="0" lang="zh-CN"/>
              <a:t>文本</a:t>
            </a:r>
            <a:endParaRPr altLang="en-US" dirty="0" lang="zh-CN"/>
          </a:p>
        </p:txBody>
      </p:sp>
      <p:sp>
        <p:nvSpPr>
          <p:cNvPr id="1048587" name="文本占位符 14"/>
          <p:cNvSpPr>
            <a:spLocks noGrp="1"/>
          </p:cNvSpPr>
          <p:nvPr>
            <p:ph type="body" sz="quarter" idx="15"/>
          </p:nvPr>
        </p:nvSpPr>
        <p:spPr>
          <a:xfrm>
            <a:off x="2005013" y="3227568"/>
            <a:ext cx="3230166" cy="1213502"/>
          </a:xfrm>
        </p:spPr>
        <p:txBody>
          <a:bodyPr bIns="46800" lIns="90000" rIns="90000" tIns="46800">
            <a:normAutofit/>
          </a:bodyPr>
          <a:lstStyle>
            <a:lvl1pPr indent="0" marL="0">
              <a:buNone/>
              <a:defRPr sz="1800"/>
            </a:lvl1pPr>
          </a:lstStyle>
          <a:p>
            <a:pPr lvl="0"/>
            <a:r>
              <a:rPr altLang="en-US" dirty="0" lang="zh-CN"/>
              <a:t>单击此处编辑母版文本样式</a:t>
            </a:r>
            <a:endParaRPr altLang="en-US" dirty="0"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空白">
    <p:spTree>
      <p:nvGrpSpPr>
        <p:cNvPr id="41" name=""/>
        <p:cNvGrpSpPr/>
        <p:nvPr/>
      </p:nvGrpSpPr>
      <p:grpSpPr>
        <a:xfrm>
          <a:off x="0" y="0"/>
          <a:ext cx="0" cy="0"/>
          <a:chOff x="0" y="0"/>
          <a:chExt cx="0" cy="0"/>
        </a:xfrm>
      </p:grpSpPr>
      <p:pic>
        <p:nvPicPr>
          <p:cNvPr id="2097164" name="图片 4"/>
          <p:cNvPicPr>
            <a:picLocks noChangeAspect="1"/>
          </p:cNvPicPr>
          <p:nvPr/>
        </p:nvPicPr>
        <p:blipFill>
          <a:blip xmlns:r="http://schemas.openxmlformats.org/officeDocument/2006/relationships" r:embed="rId1"/>
          <a:stretch>
            <a:fillRect/>
          </a:stretch>
        </p:blipFill>
        <p:spPr>
          <a:xfrm>
            <a:off x="43542" y="-26799"/>
            <a:ext cx="9053345" cy="1804572"/>
          </a:xfrm>
          <a:prstGeom prst="rect"/>
        </p:spPr>
      </p:pic>
      <p:sp>
        <p:nvSpPr>
          <p:cNvPr id="1048646" name="Date Placeholder 1"/>
          <p:cNvSpPr>
            <a:spLocks noGrp="1"/>
          </p:cNvSpPr>
          <p:nvPr>
            <p:ph type="dt" sz="half" idx="10"/>
          </p:nvPr>
        </p:nvSpPr>
        <p:spPr/>
        <p:txBody>
          <a:bodyPr/>
          <a:p>
            <a:fld id="{061D8B6E-7E0C-4FD5-91E2-7D848B07D146}" type="datetimeFigureOut">
              <a:rPr altLang="en-US" lang="zh-CN" smtClean="0"/>
            </a:fld>
            <a:endParaRPr altLang="en-US" lang="zh-CN"/>
          </a:p>
        </p:txBody>
      </p:sp>
      <p:sp>
        <p:nvSpPr>
          <p:cNvPr id="1048647" name="Footer Placeholder 2"/>
          <p:cNvSpPr>
            <a:spLocks noGrp="1"/>
          </p:cNvSpPr>
          <p:nvPr>
            <p:ph type="ftr" sz="quarter" idx="11"/>
          </p:nvPr>
        </p:nvSpPr>
        <p:spPr/>
        <p:txBody>
          <a:bodyPr/>
          <a:p>
            <a:endParaRPr altLang="en-US" lang="zh-CN"/>
          </a:p>
        </p:txBody>
      </p:sp>
      <p:sp>
        <p:nvSpPr>
          <p:cNvPr id="1048648" name="Slide Number Placeholder 3"/>
          <p:cNvSpPr>
            <a:spLocks noGrp="1"/>
          </p:cNvSpPr>
          <p:nvPr>
            <p:ph type="sldNum" sz="quarter" idx="12"/>
          </p:nvPr>
        </p:nvSpPr>
        <p:spPr/>
        <p:txBody>
          <a:bodyPr/>
          <a:p>
            <a:fld id="{AE7B628D-B9B2-4D2C-956C-2AD77D2823B8}"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picTx">
  <p:cSld name="图片与标题">
    <p:spTree>
      <p:nvGrpSpPr>
        <p:cNvPr id="42" name=""/>
        <p:cNvGrpSpPr/>
        <p:nvPr/>
      </p:nvGrpSpPr>
      <p:grpSpPr>
        <a:xfrm>
          <a:off x="0" y="0"/>
          <a:ext cx="0" cy="0"/>
          <a:chOff x="0" y="0"/>
          <a:chExt cx="0" cy="0"/>
        </a:xfrm>
      </p:grpSpPr>
      <p:pic>
        <p:nvPicPr>
          <p:cNvPr id="2097165" name="Picture 6"/>
          <p:cNvPicPr>
            <a:picLocks noChangeAspect="1" noChangeArrowheads="1"/>
          </p:cNvPicPr>
          <p:nvPr>
            <p:custDataLst>
              <p:tags r:id="rId1"/>
            </p:custDataLst>
          </p:nvPr>
        </p:nvPicPr>
        <p:blipFill>
          <a:blip xmlns:r="http://schemas.openxmlformats.org/officeDocument/2006/relationships" r:embed="rId2" cstate="email"/>
          <a:srcRect/>
          <a:stretch>
            <a:fillRect/>
          </a:stretch>
        </p:blipFill>
        <p:spPr bwMode="auto">
          <a:xfrm>
            <a:off x="-68416" y="-68928"/>
            <a:ext cx="1403774" cy="1403776"/>
          </a:xfrm>
          <a:prstGeom prst="rect"/>
          <a:noFill/>
        </p:spPr>
      </p:pic>
      <p:sp>
        <p:nvSpPr>
          <p:cNvPr id="1048649" name="标题 1"/>
          <p:cNvSpPr>
            <a:spLocks noGrp="1"/>
          </p:cNvSpPr>
          <p:nvPr>
            <p:ph type="title" hasCustomPrompt="1"/>
          </p:nvPr>
        </p:nvSpPr>
        <p:spPr>
          <a:xfrm>
            <a:off x="629841" y="711200"/>
            <a:ext cx="3196800" cy="1600200"/>
          </a:xfrm>
        </p:spPr>
        <p:txBody>
          <a:bodyPr anchor="t" anchorCtr="0">
            <a:normAutofit/>
          </a:bodyPr>
          <a:lstStyle>
            <a:lvl1pPr>
              <a:defRPr sz="3600">
                <a:solidFill>
                  <a:schemeClr val="tx1">
                    <a:lumMod val="75000"/>
                    <a:lumOff val="25000"/>
                  </a:schemeClr>
                </a:solidFill>
              </a:defRPr>
            </a:lvl1pPr>
          </a:lstStyle>
          <a:p>
            <a:r>
              <a:rPr altLang="en-US" dirty="0" lang="zh-CN"/>
              <a:t>单击此处编辑标题</a:t>
            </a:r>
            <a:endParaRPr altLang="en-US" dirty="0" lang="zh-CN"/>
          </a:p>
        </p:txBody>
      </p:sp>
      <p:sp>
        <p:nvSpPr>
          <p:cNvPr id="1048650" name="图片占位符 2"/>
          <p:cNvSpPr>
            <a:spLocks noChangeAspect="1" noGrp="1"/>
          </p:cNvSpPr>
          <p:nvPr>
            <p:ph type="pic" idx="1" hasCustomPrompt="1"/>
          </p:nvPr>
        </p:nvSpPr>
        <p:spPr>
          <a:xfrm>
            <a:off x="4014391" y="733425"/>
            <a:ext cx="4627800" cy="5403600"/>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r>
              <a:rPr altLang="en-US" lang="zh-CN"/>
              <a:t>图片</a:t>
            </a:r>
            <a:endParaRPr altLang="en-US" dirty="0" lang="zh-CN"/>
          </a:p>
        </p:txBody>
      </p:sp>
      <p:sp>
        <p:nvSpPr>
          <p:cNvPr id="1048651" name="文本占位符 3"/>
          <p:cNvSpPr>
            <a:spLocks noGrp="1"/>
          </p:cNvSpPr>
          <p:nvPr>
            <p:ph type="body" sz="half" idx="2"/>
          </p:nvPr>
        </p:nvSpPr>
        <p:spPr>
          <a:xfrm>
            <a:off x="629841" y="2311400"/>
            <a:ext cx="3196800" cy="3811588"/>
          </a:xfrm>
        </p:spPr>
        <p:txBody>
          <a:bodyPr>
            <a:normAutofit/>
          </a:bodyPr>
          <a:lstStyle>
            <a:lvl1pPr indent="0" marL="0">
              <a:buNone/>
              <a:defRPr sz="20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altLang="en-US" dirty="0" lang="zh-CN"/>
              <a:t>单击此处编辑母版文本样式</a:t>
            </a:r>
            <a:endParaRPr altLang="en-US" dirty="0" lang="zh-CN"/>
          </a:p>
        </p:txBody>
      </p:sp>
      <p:sp>
        <p:nvSpPr>
          <p:cNvPr id="1048652" name="日期占位符 4"/>
          <p:cNvSpPr>
            <a:spLocks noGrp="1"/>
          </p:cNvSpPr>
          <p:nvPr>
            <p:ph type="dt" sz="half" idx="10"/>
          </p:nvPr>
        </p:nvSpPr>
        <p:spPr/>
        <p:txBody>
          <a:bodyPr>
            <a:normAutofit/>
          </a:bodyPr>
          <a:lstStyle>
            <a:lvl1pPr>
              <a:defRPr sz="1200"/>
            </a:lvl1pPr>
          </a:lstStyle>
          <a:p>
            <a:fld id="{9EFD9D74-47D9-4702-A33C-335B63B48DBF}" type="datetimeFigureOut">
              <a:rPr altLang="en-US" lang="zh-CN" smtClean="0"/>
            </a:fld>
            <a:endParaRPr altLang="en-US" dirty="0" lang="zh-CN"/>
          </a:p>
        </p:txBody>
      </p:sp>
      <p:sp>
        <p:nvSpPr>
          <p:cNvPr id="1048653" name="页脚占位符 5"/>
          <p:cNvSpPr>
            <a:spLocks noGrp="1"/>
          </p:cNvSpPr>
          <p:nvPr>
            <p:ph type="ftr" sz="quarter" idx="11"/>
          </p:nvPr>
        </p:nvSpPr>
        <p:spPr/>
        <p:txBody>
          <a:bodyPr>
            <a:normAutofit/>
          </a:bodyPr>
          <a:lstStyle>
            <a:lvl1pPr>
              <a:defRPr sz="1200"/>
            </a:lvl1pPr>
          </a:lstStyle>
          <a:p>
            <a:endParaRPr altLang="en-US" dirty="0" lang="zh-CN"/>
          </a:p>
        </p:txBody>
      </p:sp>
      <p:sp>
        <p:nvSpPr>
          <p:cNvPr id="1048654" name="灯片编号占位符 6"/>
          <p:cNvSpPr>
            <a:spLocks noGrp="1"/>
          </p:cNvSpPr>
          <p:nvPr>
            <p:ph type="sldNum" sz="quarter" idx="12"/>
          </p:nvPr>
        </p:nvSpPr>
        <p:spPr/>
        <p:txBody>
          <a:bodyPr>
            <a:normAutofit/>
          </a:bodyPr>
          <a:lstStyle>
            <a:lvl1pPr>
              <a:defRPr sz="1200"/>
            </a:lvl1pPr>
          </a:lstStyle>
          <a:p>
            <a:fld id="{FABC47A4-756D-490B-A52F-7D9E2C9FC05F}"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vertTitleAndTx">
  <p:cSld name="竖排标题与文本">
    <p:spTree>
      <p:nvGrpSpPr>
        <p:cNvPr id="38" name=""/>
        <p:cNvGrpSpPr/>
        <p:nvPr/>
      </p:nvGrpSpPr>
      <p:grpSpPr>
        <a:xfrm>
          <a:off x="0" y="0"/>
          <a:ext cx="0" cy="0"/>
          <a:chOff x="0" y="0"/>
          <a:chExt cx="0" cy="0"/>
        </a:xfrm>
      </p:grpSpPr>
      <p:sp>
        <p:nvSpPr>
          <p:cNvPr id="1048629" name="Vertical Title 1"/>
          <p:cNvSpPr>
            <a:spLocks noGrp="1"/>
          </p:cNvSpPr>
          <p:nvPr>
            <p:ph type="title" orient="vert"/>
          </p:nvPr>
        </p:nvSpPr>
        <p:spPr>
          <a:xfrm>
            <a:off x="7439891" y="365125"/>
            <a:ext cx="1075459" cy="5811838"/>
          </a:xfrm>
        </p:spPr>
        <p:txBody>
          <a:bodyPr vert="eaVert">
            <a:normAutofit/>
          </a:bodyPr>
          <a:lstStyle>
            <a:lvl1pPr>
              <a:defRPr sz="3600">
                <a:solidFill>
                  <a:schemeClr val="tx1">
                    <a:lumMod val="75000"/>
                    <a:lumOff val="25000"/>
                  </a:schemeClr>
                </a:solidFill>
              </a:defRPr>
            </a:lvl1pPr>
          </a:lstStyle>
          <a:p>
            <a:r>
              <a:rPr altLang="en-US" dirty="0" lang="zh-CN"/>
              <a:t>单击此处编辑母版标题样式</a:t>
            </a:r>
            <a:endParaRPr dirty="0" lang="en-US"/>
          </a:p>
        </p:txBody>
      </p:sp>
      <p:sp>
        <p:nvSpPr>
          <p:cNvPr id="1048630" name="Vertical Text Placeholder 2"/>
          <p:cNvSpPr>
            <a:spLocks noGrp="1"/>
          </p:cNvSpPr>
          <p:nvPr>
            <p:ph type="body" orient="vert" idx="1"/>
          </p:nvPr>
        </p:nvSpPr>
        <p:spPr>
          <a:xfrm>
            <a:off x="628650" y="365125"/>
            <a:ext cx="6707332" cy="5811838"/>
          </a:xfrm>
        </p:spPr>
        <p:txBody>
          <a:bodyPr vert="eaVert"/>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631" name="Date Placeholder 3"/>
          <p:cNvSpPr>
            <a:spLocks noGrp="1"/>
          </p:cNvSpPr>
          <p:nvPr>
            <p:ph type="dt" sz="half" idx="10"/>
          </p:nvPr>
        </p:nvSpPr>
        <p:spPr/>
        <p:txBody>
          <a:bodyPr/>
          <a:p>
            <a:fld id="{061D8B6E-7E0C-4FD5-91E2-7D848B07D146}" type="datetimeFigureOut">
              <a:rPr altLang="en-US" lang="zh-CN" smtClean="0"/>
            </a:fld>
            <a:endParaRPr altLang="en-US" lang="zh-CN"/>
          </a:p>
        </p:txBody>
      </p:sp>
      <p:sp>
        <p:nvSpPr>
          <p:cNvPr id="1048632" name="Footer Placeholder 4"/>
          <p:cNvSpPr>
            <a:spLocks noGrp="1"/>
          </p:cNvSpPr>
          <p:nvPr>
            <p:ph type="ftr" sz="quarter" idx="11"/>
          </p:nvPr>
        </p:nvSpPr>
        <p:spPr/>
        <p:txBody>
          <a:bodyPr/>
          <a:p>
            <a:endParaRPr altLang="en-US" lang="zh-CN"/>
          </a:p>
        </p:txBody>
      </p:sp>
      <p:sp>
        <p:nvSpPr>
          <p:cNvPr id="1048633" name="Slide Number Placeholder 5"/>
          <p:cNvSpPr>
            <a:spLocks noGrp="1"/>
          </p:cNvSpPr>
          <p:nvPr>
            <p:ph type="sldNum" sz="quarter" idx="12"/>
          </p:nvPr>
        </p:nvSpPr>
        <p:spPr/>
        <p:txBody>
          <a:bodyPr/>
          <a:p>
            <a:fld id="{AE7B628D-B9B2-4D2C-956C-2AD77D2823B8}"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image" Target="../media/image8.jpeg"/><Relationship Id="rId12" Type="http://schemas.openxmlformats.org/officeDocument/2006/relationships/image" Target="../media/image5.png"/><Relationship Id="rId13" Type="http://schemas.openxmlformats.org/officeDocument/2006/relationships/tags" Target="../tags/tag3.xml"/><Relationship Id="rId14" Type="http://schemas.openxmlformats.org/officeDocument/2006/relationships/tags" Target="../tags/tag4.xml"/><Relationship Id="rId15" Type="http://schemas.openxmlformats.org/officeDocument/2006/relationships/tags" Target="../tags/tag5.xml"/><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dpi="0">
          <a:blip xmlns:r="http://schemas.openxmlformats.org/officeDocument/2006/relationships" r:embed="rId11">
            <a:lum/>
          </a:blip>
          <a:srcRect/>
          <a:stretch>
            <a:fillRect/>
          </a:stretch>
        </a:blipFill>
      </p:bgPr>
    </p:bg>
    <p:spTree>
      <p:nvGrpSpPr>
        <p:cNvPr id="12" name=""/>
        <p:cNvGrpSpPr/>
        <p:nvPr/>
      </p:nvGrpSpPr>
      <p:grpSpPr>
        <a:xfrm>
          <a:off x="0" y="0"/>
          <a:ext cx="0" cy="0"/>
          <a:chOff x="0" y="0"/>
          <a:chExt cx="0" cy="0"/>
        </a:xfrm>
      </p:grpSpPr>
      <p:pic>
        <p:nvPicPr>
          <p:cNvPr id="2097152" name="图片 7"/>
          <p:cNvPicPr>
            <a:picLocks noChangeAspect="1"/>
          </p:cNvPicPr>
          <p:nvPr/>
        </p:nvPicPr>
        <p:blipFill>
          <a:blip xmlns:r="http://schemas.openxmlformats.org/officeDocument/2006/relationships" r:embed="rId12"/>
          <a:stretch>
            <a:fillRect/>
          </a:stretch>
        </p:blipFill>
        <p:spPr>
          <a:xfrm>
            <a:off x="43542" y="-26799"/>
            <a:ext cx="9053345" cy="1804572"/>
          </a:xfrm>
          <a:prstGeom prst="rect"/>
        </p:spPr>
      </p:pic>
      <p:sp>
        <p:nvSpPr>
          <p:cNvPr id="1048576" name="Title Placeholder 1"/>
          <p:cNvSpPr>
            <a:spLocks noGrp="1"/>
          </p:cNvSpPr>
          <p:nvPr>
            <p:ph type="title"/>
            <p:custDataLst>
              <p:tags r:id="rId13"/>
            </p:custDataLst>
          </p:nvPr>
        </p:nvSpPr>
        <p:spPr>
          <a:xfrm>
            <a:off x="628650" y="365126"/>
            <a:ext cx="7886700" cy="1325563"/>
          </a:xfrm>
          <a:prstGeom prst="rect"/>
        </p:spPr>
        <p:txBody>
          <a:bodyPr anchor="ctr" bIns="45720" lIns="91440" rIns="91440" rtlCol="0" tIns="45720" vert="horz">
            <a:normAutofit/>
          </a:bodyPr>
          <a:p>
            <a:r>
              <a:rPr altLang="en-US" dirty="0" lang="zh-CN"/>
              <a:t>单击此处编辑母版标题样式</a:t>
            </a:r>
            <a:endParaRPr dirty="0" lang="en-US"/>
          </a:p>
        </p:txBody>
      </p:sp>
      <p:sp>
        <p:nvSpPr>
          <p:cNvPr id="1048577" name="Text Placeholder 2"/>
          <p:cNvSpPr>
            <a:spLocks noGrp="1"/>
          </p:cNvSpPr>
          <p:nvPr>
            <p:ph type="body" idx="1"/>
            <p:custDataLst>
              <p:tags r:id="rId14"/>
            </p:custDataLst>
          </p:nvPr>
        </p:nvSpPr>
        <p:spPr>
          <a:xfrm>
            <a:off x="628650" y="1825625"/>
            <a:ext cx="7886700" cy="4351338"/>
          </a:xfrm>
          <a:prstGeom prst="rect"/>
        </p:spPr>
        <p:txBody>
          <a:bodyPr bIns="45720" lIns="91440" rIns="91440" rtlCol="0" tIns="45720" vert="horz">
            <a:normAutofit/>
          </a:bodyPr>
          <a:p>
            <a:pPr lvl="0"/>
            <a:r>
              <a:rPr altLang="en-US" dirty="0" lang="zh-CN"/>
              <a:t>单击此处编辑母版文本样式</a:t>
            </a:r>
            <a:endParaRPr altLang="en-US" dirty="0" lang="zh-CN"/>
          </a:p>
          <a:p>
            <a:pPr lvl="1"/>
            <a:r>
              <a:rPr altLang="en-US" dirty="0" lang="zh-CN"/>
              <a:t>第二级</a:t>
            </a:r>
            <a:endParaRPr altLang="en-US" dirty="0" lang="zh-CN"/>
          </a:p>
          <a:p>
            <a:pPr lvl="2"/>
            <a:r>
              <a:rPr altLang="en-US" dirty="0" lang="zh-CN"/>
              <a:t>第三级</a:t>
            </a:r>
            <a:endParaRPr altLang="en-US" dirty="0" lang="zh-CN"/>
          </a:p>
          <a:p>
            <a:pPr lvl="3"/>
            <a:r>
              <a:rPr altLang="en-US" dirty="0" lang="zh-CN"/>
              <a:t>第四级</a:t>
            </a:r>
            <a:endParaRPr altLang="en-US" dirty="0" lang="zh-CN"/>
          </a:p>
          <a:p>
            <a:pPr lvl="4"/>
            <a:r>
              <a:rPr altLang="en-US" dirty="0" lang="zh-CN"/>
              <a:t>第五级</a:t>
            </a:r>
            <a:endParaRPr dirty="0" lang="en-US"/>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1200">
                <a:solidFill>
                  <a:schemeClr val="bg1">
                    <a:lumMod val="50000"/>
                  </a:schemeClr>
                </a:solidFill>
              </a:defRPr>
            </a:lvl1pPr>
          </a:lstStyle>
          <a:p>
            <a:fld id="{F2632097-85C4-45F6-BBE6-26E7E04AA56D}" type="datetimeFigureOut">
              <a:rPr altLang="en-US" lang="zh-CN" smtClean="0"/>
            </a:fld>
            <a:endParaRPr altLang="en-US" dirty="0" lang="zh-CN"/>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1200">
                <a:solidFill>
                  <a:schemeClr val="bg1">
                    <a:lumMod val="50000"/>
                  </a:schemeClr>
                </a:solidFill>
              </a:defRPr>
            </a:lvl1pPr>
          </a:lstStyle>
          <a:p>
            <a:endParaRPr altLang="en-US" lang="zh-CN"/>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1200">
                <a:solidFill>
                  <a:schemeClr val="bg1">
                    <a:lumMod val="50000"/>
                  </a:schemeClr>
                </a:solidFill>
              </a:defRPr>
            </a:lvl1pPr>
          </a:lstStyle>
          <a:p>
            <a:fld id="{264343FD-47BE-4D2D-89E8-F834DA3DB792}" type="slidenum">
              <a:rPr altLang="en-US" lang="zh-CN" smtClean="0"/>
            </a:fld>
            <a:endParaRPr altLang="en-US" lang="zh-CN"/>
          </a:p>
        </p:txBody>
      </p:sp>
      <p:sp>
        <p:nvSpPr>
          <p:cNvPr id="1048581" name="KSO_TEMPLATE" hidden="1"/>
          <p:cNvSpPr/>
          <p:nvPr>
            <p:custDataLst>
              <p:tags r:id="rId15"/>
            </p:custDataLst>
          </p:nvPr>
        </p:nvSpPr>
        <p:spPr>
          <a:xfrm>
            <a:off x="0" y="0"/>
            <a:ext cx="0" cy="0"/>
          </a:xfrm>
          <a:prstGeom prst="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lang="zh-CN"/>
          </a:p>
        </p:txBody>
      </p:sp>
    </p:spTree>
  </p:cSld>
  <p:clrMap accent1="accent1" accent2="accent2" accent3="accent3" accent4="accent4" accent5="accent5" accent6="accent6" bg1="lt1" bg2="lt2" tx1="dk1" tx2="dk2"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eaLnBrk="1" hangingPunct="1" latinLnBrk="0" rtl="0">
        <a:lnSpc>
          <a:spcPct val="90000"/>
        </a:lnSpc>
        <a:spcBef>
          <a:spcPct val="0"/>
        </a:spcBef>
        <a:buNone/>
        <a:defRPr sz="4000" kern="1200">
          <a:solidFill>
            <a:schemeClr val="bg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63" name=""/>
          <p:cNvSpPr>
            <a:spLocks noGrp="1"/>
          </p:cNvSpPr>
          <p:nvPr>
            <p:ph type="body" sz="quarter" idx="15"/>
          </p:nvPr>
        </p:nvSpPr>
        <p:spPr>
          <a:xfrm>
            <a:off x="2440776" y="2327590"/>
            <a:ext cx="3230166" cy="1213502"/>
          </a:xfrm>
        </p:spPr>
        <p:txBody>
          <a:bodyPr/>
          <a:p>
            <a:r>
              <a:rPr sz="4800" lang="zh-CN"/>
              <a:t>文</a:t>
            </a:r>
            <a:r>
              <a:rPr sz="4800" lang="zh-CN"/>
              <a:t>言文归纳</a:t>
            </a:r>
            <a:endParaRPr sz="4800" lang="zh-CN-#Han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68" name=""/>
          <p:cNvSpPr>
            <a:spLocks noGrp="1"/>
          </p:cNvSpPr>
          <p:nvPr>
            <p:ph type="body" sz="quarter" idx="15"/>
          </p:nvPr>
        </p:nvSpPr>
        <p:spPr>
          <a:xfrm>
            <a:off x="2956916" y="2475963"/>
            <a:ext cx="3230166" cy="1213502"/>
          </a:xfrm>
        </p:spPr>
        <p:txBody>
          <a:bodyPr>
            <a:noAutofit/>
          </a:bodyPr>
          <a:p>
            <a:r>
              <a:rPr sz="2400" lang="zh-CN-#Hans"/>
              <a:t>词类活用</a:t>
            </a:r>
            <a:endParaRPr sz="2400" lang="zh-CN-#Hans"/>
          </a:p>
          <a:p>
            <a:r>
              <a:rPr sz="2400" lang="zh-CN-#Hans"/>
              <a:t>是指某些词临时改变其基本语法功能去充当其它词类或基本功能未改变而用法比较特殊的现象</a:t>
            </a:r>
            <a:endParaRPr sz="2400" lang="zh-CN-#Han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83" name=""/>
          <p:cNvSpPr>
            <a:spLocks noGrp="1"/>
          </p:cNvSpPr>
          <p:nvPr>
            <p:ph sz="quarter" idx="13"/>
          </p:nvPr>
        </p:nvSpPr>
        <p:spPr/>
        <p:txBody>
          <a:bodyPr>
            <a:normAutofit/>
          </a:bodyPr>
          <a:p>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en-US"/>
              <a:t> </a:t>
            </a:r>
            <a:r>
              <a:rPr altLang="zh-CN" sz="2500" lang="zh-CN"/>
              <a:t>词类多用</a:t>
            </a:r>
            <a:r>
              <a:rPr altLang="zh-CN" sz="2500" lang="zh-CN"/>
              <a:t>①</a:t>
            </a:r>
            <a:endParaRPr sz="2500" lang="zh-CN-#Hans"/>
          </a:p>
          <a:p>
            <a:r>
              <a:rPr altLang="zh-CN" sz="2500" lang="zh-CN"/>
              <a:t>①</a:t>
            </a:r>
            <a:r>
              <a:rPr altLang="zh-CN" sz="2500" lang="zh-CN"/>
              <a:t>狼不敢前</a:t>
            </a:r>
            <a:r>
              <a:rPr altLang="zh-CN" sz="2500" lang="zh-CN"/>
              <a:t>眈</a:t>
            </a:r>
            <a:r>
              <a:rPr altLang="zh-CN" sz="2500" lang="zh-CN"/>
              <a:t>眈</a:t>
            </a:r>
            <a:r>
              <a:rPr altLang="zh-CN" sz="2500" lang="zh-CN"/>
              <a:t>相</a:t>
            </a:r>
            <a:r>
              <a:rPr altLang="zh-CN" sz="2500" lang="zh-CN"/>
              <a:t>向</a:t>
            </a:r>
            <a:r>
              <a:rPr altLang="zh-CN" sz="2500" lang="zh-CN"/>
              <a:t>。</a:t>
            </a:r>
            <a:r>
              <a:rPr altLang="zh-CN" sz="2500" lang="en-US"/>
              <a:t>(</a:t>
            </a:r>
            <a:r>
              <a:rPr altLang="zh-CN" sz="2500" lang="zh-CN"/>
              <a:t>前</a:t>
            </a:r>
            <a:r>
              <a:rPr altLang="zh-CN" sz="2500" lang="en-US"/>
              <a:t>)</a:t>
            </a:r>
            <a:r>
              <a:rPr altLang="zh-CN" sz="2500" lang="zh-CN"/>
              <a:t>《</a:t>
            </a:r>
            <a:r>
              <a:rPr altLang="zh-CN" sz="2500" lang="zh-CN"/>
              <a:t>狼</a:t>
            </a:r>
            <a:r>
              <a:rPr altLang="zh-CN" sz="2500" lang="zh-CN"/>
              <a:t>》</a:t>
            </a:r>
            <a:endParaRPr sz="2500" lang="zh-CN-#Hans"/>
          </a:p>
          <a:p>
            <a:r>
              <a:rPr altLang="zh-CN" sz="2500" lang="zh-CN"/>
              <a:t>名词作动词</a:t>
            </a:r>
            <a:r>
              <a:rPr altLang="zh-CN" sz="2500" lang="en-US"/>
              <a:t> </a:t>
            </a:r>
            <a:r>
              <a:rPr altLang="zh-CN" sz="2500" lang="zh-CN"/>
              <a:t>原意</a:t>
            </a:r>
            <a:r>
              <a:rPr altLang="zh-CN" sz="2500" lang="zh-CN"/>
              <a:t>：</a:t>
            </a:r>
            <a:r>
              <a:rPr altLang="zh-CN" sz="2500" lang="zh-CN"/>
              <a:t>前面</a:t>
            </a:r>
            <a:r>
              <a:rPr altLang="zh-CN" sz="2500" lang="en-US"/>
              <a:t>(</a:t>
            </a:r>
            <a:r>
              <a:rPr altLang="zh-CN" sz="2500" lang="zh-CN"/>
              <a:t>名词</a:t>
            </a:r>
            <a:r>
              <a:rPr altLang="zh-CN" sz="2500" lang="en-US"/>
              <a:t>)</a:t>
            </a:r>
            <a:r>
              <a:rPr altLang="zh-CN" sz="2500" lang="en-US"/>
              <a:t> </a:t>
            </a:r>
            <a:r>
              <a:rPr altLang="zh-CN" sz="2500" lang="zh-CN"/>
              <a:t>改变后的</a:t>
            </a:r>
            <a:r>
              <a:rPr altLang="zh-CN" sz="2500" lang="zh-CN"/>
              <a:t>含义</a:t>
            </a:r>
            <a:r>
              <a:rPr altLang="zh-CN" sz="2500" lang="zh-CN"/>
              <a:t>向前</a:t>
            </a:r>
            <a:r>
              <a:rPr altLang="zh-CN" sz="2500" lang="en-US"/>
              <a:t>(</a:t>
            </a:r>
            <a:r>
              <a:rPr altLang="zh-CN" sz="2500" lang="zh-CN"/>
              <a:t>动词</a:t>
            </a:r>
            <a:r>
              <a:rPr altLang="zh-CN" sz="2500" lang="en-US"/>
              <a:t>)</a:t>
            </a:r>
            <a:r>
              <a:rPr altLang="zh-CN" sz="2500" lang="en-US"/>
              <a:t> </a:t>
            </a:r>
            <a:endParaRPr sz="2500" lang="zh-CN-#Hans"/>
          </a:p>
          <a:p>
            <a:r>
              <a:rPr altLang="zh-CN" sz="2500" lang="zh-CN"/>
              <a:t>②</a:t>
            </a:r>
            <a:r>
              <a:rPr altLang="zh-CN" sz="2500" lang="zh-CN"/>
              <a:t>恐前后</a:t>
            </a:r>
            <a:r>
              <a:rPr altLang="zh-CN" sz="2500" lang="zh-CN"/>
              <a:t>受</a:t>
            </a:r>
            <a:r>
              <a:rPr altLang="zh-CN" sz="2500" lang="zh-CN"/>
              <a:t>其</a:t>
            </a:r>
            <a:r>
              <a:rPr altLang="zh-CN" sz="2500" lang="zh-CN"/>
              <a:t>敌</a:t>
            </a:r>
            <a:r>
              <a:rPr altLang="zh-CN" sz="2500" lang="zh-CN"/>
              <a:t>。</a:t>
            </a:r>
            <a:r>
              <a:rPr altLang="zh-CN" sz="2500" lang="en-US"/>
              <a:t>(</a:t>
            </a:r>
            <a:r>
              <a:rPr altLang="zh-CN" sz="2500" lang="zh-CN"/>
              <a:t>敌</a:t>
            </a:r>
            <a:r>
              <a:rPr altLang="zh-CN" sz="2500" lang="en-US"/>
              <a:t>)</a:t>
            </a:r>
            <a:r>
              <a:rPr altLang="zh-CN" sz="2500" lang="zh-CN"/>
              <a:t>《</a:t>
            </a:r>
            <a:r>
              <a:rPr altLang="zh-CN" sz="2500" lang="zh-CN"/>
              <a:t>狼</a:t>
            </a:r>
            <a:r>
              <a:rPr altLang="zh-CN" sz="2500" lang="zh-CN"/>
              <a:t>》</a:t>
            </a:r>
            <a:endParaRPr sz="2500" lang="zh-CN-#Hans"/>
          </a:p>
          <a:p>
            <a:r>
              <a:rPr altLang="zh-CN" sz="2500" lang="zh-CN"/>
              <a:t>名词作动词</a:t>
            </a:r>
            <a:r>
              <a:rPr altLang="zh-CN" sz="2500" lang="en-US"/>
              <a:t> </a:t>
            </a:r>
            <a:r>
              <a:rPr altLang="zh-CN" sz="2500" lang="zh-CN"/>
              <a:t>原</a:t>
            </a:r>
            <a:r>
              <a:rPr altLang="zh-CN" sz="2500" lang="zh-CN"/>
              <a:t>意</a:t>
            </a:r>
            <a:r>
              <a:rPr altLang="zh-CN" sz="2500" lang="zh-CN"/>
              <a:t>：</a:t>
            </a:r>
            <a:r>
              <a:rPr altLang="zh-CN" sz="2500" lang="zh-CN"/>
              <a:t>敌人</a:t>
            </a:r>
            <a:r>
              <a:rPr altLang="zh-CN" sz="2500" lang="en-US"/>
              <a:t>(</a:t>
            </a:r>
            <a:r>
              <a:rPr altLang="zh-CN" sz="2500" lang="zh-CN"/>
              <a:t>名词</a:t>
            </a:r>
            <a:r>
              <a:rPr altLang="zh-CN" sz="2500" lang="en-US"/>
              <a:t>)</a:t>
            </a:r>
            <a:r>
              <a:rPr altLang="zh-CN" sz="2500" lang="en-US"/>
              <a:t> </a:t>
            </a:r>
            <a:r>
              <a:rPr altLang="zh-CN" sz="2500" lang="zh-CN"/>
              <a:t>改变后的</a:t>
            </a:r>
            <a:r>
              <a:rPr altLang="zh-CN" sz="2500" lang="zh-CN"/>
              <a:t>含</a:t>
            </a:r>
            <a:r>
              <a:rPr altLang="zh-CN" sz="2500" lang="zh-CN"/>
              <a:t>义</a:t>
            </a:r>
            <a:r>
              <a:rPr altLang="zh-CN" sz="2500" lang="zh-CN"/>
              <a:t>攻击</a:t>
            </a:r>
            <a:r>
              <a:rPr altLang="zh-CN" sz="2500" lang="en-US"/>
              <a:t>(</a:t>
            </a:r>
            <a:r>
              <a:rPr altLang="zh-CN" sz="2500" lang="zh-CN"/>
              <a:t>动词</a:t>
            </a:r>
            <a:r>
              <a:rPr altLang="zh-CN" sz="2500" lang="en-US"/>
              <a:t>)</a:t>
            </a:r>
            <a:endParaRPr sz="2500" lang="zh-CN-#Hans"/>
          </a:p>
          <a:p>
            <a:r>
              <a:rPr altLang="zh-CN" sz="2500" lang="zh-CN"/>
              <a:t>③</a:t>
            </a:r>
            <a:r>
              <a:rPr altLang="zh-CN" sz="2500" lang="zh-CN"/>
              <a:t>一狼洞其</a:t>
            </a:r>
            <a:r>
              <a:rPr altLang="zh-CN" sz="2500" lang="zh-CN"/>
              <a:t>中</a:t>
            </a:r>
            <a:r>
              <a:rPr altLang="zh-CN" sz="2500" lang="zh-CN"/>
              <a:t>洞。</a:t>
            </a:r>
            <a:r>
              <a:rPr altLang="zh-CN" sz="2500" lang="en-US"/>
              <a:t>(</a:t>
            </a:r>
            <a:r>
              <a:rPr altLang="zh-CN" sz="2500" lang="zh-CN"/>
              <a:t>洞</a:t>
            </a:r>
            <a:r>
              <a:rPr altLang="zh-CN" sz="2500" lang="en-US"/>
              <a:t>)</a:t>
            </a:r>
            <a:r>
              <a:rPr altLang="zh-CN" sz="2500" lang="zh-CN"/>
              <a:t>《</a:t>
            </a:r>
            <a:r>
              <a:rPr altLang="zh-CN" sz="2500" lang="zh-CN"/>
              <a:t>狼</a:t>
            </a:r>
            <a:r>
              <a:rPr altLang="zh-CN" sz="2500" lang="zh-CN"/>
              <a:t>》</a:t>
            </a:r>
            <a:endParaRPr sz="2500" lang="zh-CN-#Hans"/>
          </a:p>
          <a:p>
            <a:r>
              <a:rPr altLang="zh-CN" sz="2500" lang="zh-CN"/>
              <a:t>名词作</a:t>
            </a:r>
            <a:r>
              <a:rPr altLang="zh-CN" sz="2500" lang="zh-CN"/>
              <a:t>动</a:t>
            </a:r>
            <a:r>
              <a:rPr altLang="zh-CN" sz="2500" lang="zh-CN"/>
              <a:t>词</a:t>
            </a:r>
            <a:r>
              <a:rPr altLang="zh-CN" sz="2500" lang="en-US"/>
              <a:t> </a:t>
            </a:r>
            <a:r>
              <a:rPr altLang="zh-CN" sz="2500" lang="zh-CN"/>
              <a:t>原意</a:t>
            </a:r>
            <a:r>
              <a:rPr altLang="zh-CN" sz="2500" lang="zh-CN"/>
              <a:t>：</a:t>
            </a:r>
            <a:r>
              <a:rPr altLang="zh-CN" sz="2500" lang="zh-CN"/>
              <a:t>洞穴</a:t>
            </a:r>
            <a:r>
              <a:rPr altLang="zh-CN" sz="2500" lang="en-US"/>
              <a:t>(</a:t>
            </a:r>
            <a:r>
              <a:rPr altLang="zh-CN" sz="2500" lang="zh-CN"/>
              <a:t>名词</a:t>
            </a:r>
            <a:r>
              <a:rPr altLang="zh-CN" sz="2500" lang="en-US"/>
              <a:t>)</a:t>
            </a:r>
            <a:r>
              <a:rPr altLang="zh-CN" sz="2500" lang="en-US"/>
              <a:t> </a:t>
            </a:r>
            <a:r>
              <a:rPr altLang="zh-CN" sz="2500" lang="zh-CN"/>
              <a:t>改变后的</a:t>
            </a:r>
            <a:r>
              <a:rPr altLang="zh-CN" sz="2500" lang="zh-CN"/>
              <a:t>含义</a:t>
            </a:r>
            <a:r>
              <a:rPr altLang="zh-CN" sz="2500" lang="zh-CN"/>
              <a:t>打</a:t>
            </a:r>
            <a:r>
              <a:rPr altLang="zh-CN" sz="2500" lang="zh-CN"/>
              <a:t>洞</a:t>
            </a:r>
            <a:r>
              <a:rPr altLang="zh-CN" sz="2500" lang="en-US"/>
              <a:t>(</a:t>
            </a:r>
            <a:r>
              <a:rPr altLang="zh-CN" sz="2500" lang="zh-CN"/>
              <a:t>动词</a:t>
            </a:r>
            <a:r>
              <a:rPr altLang="zh-CN" sz="2500" lang="en-US"/>
              <a:t>)</a:t>
            </a:r>
            <a:endParaRPr sz="2500" lang="zh-CN-#Hans"/>
          </a:p>
          <a:p>
            <a:r>
              <a:rPr altLang="zh-CN" sz="2500" lang="zh-CN"/>
              <a:t>④</a:t>
            </a:r>
            <a:r>
              <a:rPr altLang="zh-CN" sz="2500" lang="zh-CN"/>
              <a:t>意将隧入以攻其后也</a:t>
            </a:r>
            <a:r>
              <a:rPr altLang="zh-CN" sz="2500" lang="zh-CN"/>
              <a:t>。</a:t>
            </a:r>
            <a:r>
              <a:rPr altLang="zh-CN" sz="2500" lang="en-US"/>
              <a:t>(</a:t>
            </a:r>
            <a:r>
              <a:rPr altLang="zh-CN" sz="2500" lang="zh-CN"/>
              <a:t>隧</a:t>
            </a:r>
            <a:r>
              <a:rPr altLang="zh-CN" sz="2500" lang="en-US"/>
              <a:t>)</a:t>
            </a:r>
            <a:r>
              <a:rPr altLang="zh-CN" sz="2500" lang="zh-CN"/>
              <a:t>《</a:t>
            </a:r>
            <a:r>
              <a:rPr altLang="zh-CN" sz="2500" lang="zh-CN"/>
              <a:t>狼</a:t>
            </a:r>
            <a:r>
              <a:rPr altLang="zh-CN" sz="2500" lang="zh-CN"/>
              <a:t>》</a:t>
            </a:r>
            <a:endParaRPr sz="2500" lang="zh-CN-#Hans"/>
          </a:p>
          <a:p>
            <a:r>
              <a:rPr altLang="zh-CN" sz="2500" lang="zh-CN"/>
              <a:t>名词</a:t>
            </a:r>
            <a:r>
              <a:rPr altLang="zh-CN" sz="2500" lang="zh-CN"/>
              <a:t>作</a:t>
            </a:r>
            <a:r>
              <a:rPr altLang="zh-CN" sz="2500" lang="zh-CN"/>
              <a:t>状语</a:t>
            </a:r>
            <a:r>
              <a:rPr altLang="zh-CN" sz="2500" lang="en-US"/>
              <a:t> </a:t>
            </a:r>
            <a:r>
              <a:rPr altLang="zh-CN" sz="2500" lang="en-US"/>
              <a:t> </a:t>
            </a:r>
            <a:r>
              <a:rPr altLang="zh-CN" sz="2500" lang="zh-CN"/>
              <a:t>原意</a:t>
            </a:r>
            <a:r>
              <a:rPr altLang="zh-CN" sz="2500" lang="zh-CN"/>
              <a:t>：</a:t>
            </a:r>
            <a:r>
              <a:rPr altLang="zh-CN" sz="2500" lang="zh-CN"/>
              <a:t>通道</a:t>
            </a:r>
            <a:r>
              <a:rPr altLang="zh-CN" sz="2500" lang="en-US"/>
              <a:t>(</a:t>
            </a:r>
            <a:r>
              <a:rPr altLang="zh-CN" sz="2500" lang="zh-CN"/>
              <a:t>名词</a:t>
            </a:r>
            <a:r>
              <a:rPr altLang="zh-CN" sz="2500" lang="en-US"/>
              <a:t>)</a:t>
            </a:r>
            <a:r>
              <a:rPr altLang="zh-CN" sz="2500" lang="en-US"/>
              <a:t> </a:t>
            </a:r>
            <a:r>
              <a:rPr altLang="zh-CN" sz="2500" lang="zh-CN"/>
              <a:t>改变后的</a:t>
            </a:r>
            <a:r>
              <a:rPr altLang="zh-CN" sz="2500" lang="zh-CN"/>
              <a:t>含</a:t>
            </a:r>
            <a:r>
              <a:rPr altLang="zh-CN" sz="2500" lang="zh-CN"/>
              <a:t>义</a:t>
            </a:r>
            <a:r>
              <a:rPr altLang="zh-CN" sz="2500" lang="zh-CN"/>
              <a:t>从通道</a:t>
            </a:r>
            <a:r>
              <a:rPr altLang="zh-CN" sz="2500" lang="en-US"/>
              <a:t>(</a:t>
            </a:r>
            <a:r>
              <a:rPr altLang="zh-CN" sz="2500" lang="zh-CN"/>
              <a:t>状语</a:t>
            </a:r>
            <a:r>
              <a:rPr altLang="zh-CN" sz="2500" lang="en-US"/>
              <a:t>)</a:t>
            </a:r>
            <a:endParaRPr sz="2500" lang="zh-CN-#Han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76" name=""/>
          <p:cNvSpPr>
            <a:spLocks noGrp="1"/>
          </p:cNvSpPr>
          <p:nvPr>
            <p:ph type="title"/>
          </p:nvPr>
        </p:nvSpPr>
        <p:spPr/>
        <p:txBody>
          <a:bodyPr/>
          <a:p>
            <a:r>
              <a:rPr lang="zh-CN"/>
              <a:t>词类多用</a:t>
            </a:r>
            <a:r>
              <a:rPr altLang="zh-CN" lang="zh-CN"/>
              <a:t>例子</a:t>
            </a:r>
            <a:r>
              <a:rPr altLang="zh-CN" lang="zh-CN"/>
              <a:t>②</a:t>
            </a:r>
            <a:endParaRPr lang="zh-CN-#Hans"/>
          </a:p>
        </p:txBody>
      </p:sp>
      <p:sp>
        <p:nvSpPr>
          <p:cNvPr id="1048677" name=""/>
          <p:cNvSpPr>
            <a:spLocks noGrp="1"/>
          </p:cNvSpPr>
          <p:nvPr>
            <p:ph idx="1"/>
          </p:nvPr>
        </p:nvSpPr>
        <p:spPr/>
        <p:txBody>
          <a:bodyPr>
            <a:normAutofit/>
          </a:bodyPr>
          <a:p>
            <a:pPr indent="0" marL="0">
              <a:buNone/>
            </a:pPr>
            <a:r>
              <a:rPr lang="zh-CN"/>
              <a:t>⑥</a:t>
            </a:r>
            <a:r>
              <a:rPr lang="zh-CN"/>
              <a:t>非学无以</a:t>
            </a:r>
            <a:r>
              <a:rPr lang="zh-CN"/>
              <a:t>广</a:t>
            </a:r>
            <a:r>
              <a:rPr lang="zh-CN"/>
              <a:t>才</a:t>
            </a:r>
            <a:r>
              <a:rPr lang="zh-CN"/>
              <a:t>。</a:t>
            </a:r>
            <a:r>
              <a:rPr altLang="zh-CN" lang="en-US"/>
              <a:t>(</a:t>
            </a:r>
            <a:r>
              <a:rPr altLang="zh-CN" lang="zh-CN"/>
              <a:t>广</a:t>
            </a:r>
            <a:r>
              <a:rPr altLang="zh-CN" lang="en-US"/>
              <a:t>)</a:t>
            </a:r>
            <a:r>
              <a:rPr altLang="zh-CN" lang="zh-CN"/>
              <a:t>《</a:t>
            </a:r>
            <a:r>
              <a:rPr altLang="zh-CN" lang="zh-CN"/>
              <a:t>诫子书</a:t>
            </a:r>
            <a:r>
              <a:rPr altLang="zh-CN" lang="zh-CN"/>
              <a:t>》</a:t>
            </a:r>
            <a:endParaRPr lang="zh-CN-#Hans"/>
          </a:p>
          <a:p>
            <a:pPr indent="0" marL="0">
              <a:buNone/>
            </a:pPr>
            <a:r>
              <a:rPr altLang="zh-CN" lang="zh-CN"/>
              <a:t>形容</a:t>
            </a:r>
            <a:r>
              <a:rPr altLang="zh-CN" lang="zh-CN"/>
              <a:t>词作动词</a:t>
            </a:r>
            <a:r>
              <a:rPr altLang="zh-CN" lang="zh-CN"/>
              <a:t>。</a:t>
            </a:r>
            <a:r>
              <a:rPr altLang="zh-CN" lang="zh-CN"/>
              <a:t>原意</a:t>
            </a:r>
            <a:r>
              <a:rPr altLang="zh-CN" lang="zh-CN"/>
              <a:t>广大</a:t>
            </a:r>
            <a:r>
              <a:rPr altLang="zh-CN" lang="en-US"/>
              <a:t>(</a:t>
            </a:r>
            <a:r>
              <a:rPr altLang="zh-CN" lang="zh-CN"/>
              <a:t>形容词</a:t>
            </a:r>
            <a:r>
              <a:rPr altLang="zh-CN" lang="en-US"/>
              <a:t>)</a:t>
            </a:r>
            <a:r>
              <a:rPr altLang="zh-CN" lang="zh-CN"/>
              <a:t>改变后的</a:t>
            </a:r>
            <a:r>
              <a:rPr altLang="zh-CN" lang="zh-CN"/>
              <a:t>含义</a:t>
            </a:r>
            <a:r>
              <a:rPr altLang="zh-CN" lang="zh-CN"/>
              <a:t>增长</a:t>
            </a:r>
            <a:r>
              <a:rPr altLang="zh-CN" lang="en-US"/>
              <a:t>(</a:t>
            </a:r>
            <a:r>
              <a:rPr altLang="zh-CN" lang="zh-CN"/>
              <a:t>名词</a:t>
            </a:r>
            <a:r>
              <a:rPr altLang="zh-CN" lang="en-US"/>
              <a:t>)</a:t>
            </a:r>
            <a:endParaRPr lang="zh-CN-#Hans"/>
          </a:p>
          <a:p>
            <a:pPr indent="0" marL="0">
              <a:buNone/>
            </a:pPr>
            <a:r>
              <a:rPr altLang="zh-CN" lang="zh-CN"/>
              <a:t>⑦</a:t>
            </a:r>
            <a:r>
              <a:rPr altLang="zh-CN" lang="zh-CN"/>
              <a:t>非</a:t>
            </a:r>
            <a:r>
              <a:rPr altLang="zh-CN" lang="zh-CN"/>
              <a:t>宁静</a:t>
            </a:r>
            <a:r>
              <a:rPr altLang="zh-CN" lang="zh-CN"/>
              <a:t>无以致远。</a:t>
            </a:r>
            <a:r>
              <a:rPr altLang="zh-CN" lang="en-US"/>
              <a:t>(</a:t>
            </a:r>
            <a:r>
              <a:rPr altLang="zh-CN" lang="zh-CN"/>
              <a:t>远</a:t>
            </a:r>
            <a:r>
              <a:rPr altLang="zh-CN" lang="en-US"/>
              <a:t>)</a:t>
            </a:r>
            <a:endParaRPr lang="zh-CN-#Hans"/>
          </a:p>
          <a:p>
            <a:pPr indent="0" marL="0">
              <a:buNone/>
            </a:pPr>
            <a:r>
              <a:rPr altLang="zh-CN" lang="zh-CN"/>
              <a:t>形容词</a:t>
            </a:r>
            <a:r>
              <a:rPr altLang="zh-CN" lang="zh-CN"/>
              <a:t>做名词</a:t>
            </a:r>
            <a:r>
              <a:rPr altLang="zh-CN" lang="zh-CN"/>
              <a:t>。</a:t>
            </a:r>
            <a:r>
              <a:rPr altLang="zh-CN" lang="zh-CN"/>
              <a:t>原意</a:t>
            </a:r>
            <a:r>
              <a:rPr altLang="zh-CN" lang="zh-CN"/>
              <a:t>远大</a:t>
            </a:r>
            <a:r>
              <a:rPr altLang="zh-CN" lang="zh-CN"/>
              <a:t>的</a:t>
            </a:r>
            <a:r>
              <a:rPr altLang="zh-CN" lang="en-US"/>
              <a:t>(</a:t>
            </a:r>
            <a:r>
              <a:rPr altLang="zh-CN" lang="zh-CN"/>
              <a:t>形容词</a:t>
            </a:r>
            <a:r>
              <a:rPr altLang="zh-CN" lang="en-US"/>
              <a:t>)</a:t>
            </a:r>
            <a:r>
              <a:rPr altLang="zh-CN" lang="zh-CN"/>
              <a:t>《</a:t>
            </a:r>
            <a:r>
              <a:rPr altLang="zh-CN" lang="zh-CN"/>
              <a:t>诫子书</a:t>
            </a:r>
            <a:r>
              <a:rPr altLang="zh-CN" lang="zh-CN"/>
              <a:t>》</a:t>
            </a:r>
            <a:r>
              <a:rPr altLang="zh-CN" lang="zh-CN"/>
              <a:t>改变后的</a:t>
            </a:r>
            <a:r>
              <a:rPr altLang="zh-CN" lang="zh-CN"/>
              <a:t>含</a:t>
            </a:r>
            <a:r>
              <a:rPr altLang="zh-CN" lang="zh-CN"/>
              <a:t>义</a:t>
            </a:r>
            <a:r>
              <a:rPr lang="zh-CN"/>
              <a:t>远大的目</a:t>
            </a:r>
            <a:r>
              <a:rPr lang="zh-CN"/>
              <a:t>标</a:t>
            </a:r>
            <a:r>
              <a:rPr lang="zh-CN"/>
              <a:t>。</a:t>
            </a:r>
            <a:endParaRPr lang="zh-CN-#Hans"/>
          </a:p>
          <a:p>
            <a:pPr indent="0" marL="0">
              <a:buNone/>
            </a:pPr>
            <a:endParaRPr lang="zh-CN-#Hans"/>
          </a:p>
          <a:p>
            <a:pPr indent="0" marL="0">
              <a:buNone/>
            </a:pPr>
            <a:endParaRPr lang="zh-CN-#Han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86" name=""/>
          <p:cNvSpPr>
            <a:spLocks noGrp="1"/>
          </p:cNvSpPr>
          <p:nvPr>
            <p:ph type="body" sz="quarter" idx="15"/>
          </p:nvPr>
        </p:nvSpPr>
        <p:spPr/>
        <p:txBody>
          <a:bodyPr/>
          <a:p>
            <a:r>
              <a:rPr sz="2500" lang="zh-CN"/>
              <a:t>通假字</a:t>
            </a:r>
            <a:r>
              <a:rPr sz="2500" lang="zh-CN"/>
              <a:t>：</a:t>
            </a:r>
            <a:r>
              <a:rPr sz="2500" lang="zh-CN"/>
              <a:t>字</a:t>
            </a:r>
            <a:r>
              <a:rPr sz="2500" lang="zh-CN"/>
              <a:t>音</a:t>
            </a:r>
            <a:r>
              <a:rPr sz="2500" lang="zh-CN"/>
              <a:t>与</a:t>
            </a:r>
            <a:r>
              <a:rPr sz="2500" lang="zh-CN"/>
              <a:t>本</a:t>
            </a:r>
            <a:r>
              <a:rPr sz="2500" lang="zh-CN"/>
              <a:t>字</a:t>
            </a:r>
            <a:r>
              <a:rPr sz="2500" lang="zh-CN"/>
              <a:t>相</a:t>
            </a:r>
            <a:r>
              <a:rPr sz="2500" lang="zh-CN"/>
              <a:t>同</a:t>
            </a:r>
            <a:r>
              <a:rPr sz="2500" lang="zh-CN"/>
              <a:t>或</a:t>
            </a:r>
            <a:r>
              <a:rPr sz="2500" lang="zh-CN"/>
              <a:t>相近</a:t>
            </a:r>
            <a:r>
              <a:rPr sz="2500" lang="zh-CN"/>
              <a:t>，</a:t>
            </a:r>
            <a:r>
              <a:rPr sz="2500" lang="zh-CN"/>
              <a:t>用来代替</a:t>
            </a:r>
            <a:r>
              <a:rPr sz="2500" lang="zh-CN"/>
              <a:t>本</a:t>
            </a:r>
            <a:r>
              <a:rPr sz="2500" lang="zh-CN"/>
              <a:t>字</a:t>
            </a:r>
            <a:r>
              <a:rPr sz="2500" lang="zh-CN"/>
              <a:t>的字</a:t>
            </a:r>
            <a:endParaRPr sz="2500" lang="zh-CN-#Hans"/>
          </a:p>
          <a:p>
            <a:endParaRPr sz="2500" lang="zh-CN-#Hans"/>
          </a:p>
          <a:p>
            <a:endParaRPr sz="2500" lang="zh-CN-#Han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87" name=""/>
          <p:cNvSpPr>
            <a:spLocks noGrp="1"/>
          </p:cNvSpPr>
          <p:nvPr>
            <p:ph type="title" orient="vert"/>
          </p:nvPr>
        </p:nvSpPr>
        <p:spPr/>
        <p:txBody>
          <a:bodyPr/>
          <a:p>
            <a:r>
              <a:rPr altLang="zh-CN" sz="6800" lang="en-US"/>
              <a:t> </a:t>
            </a:r>
            <a:r>
              <a:rPr altLang="zh-CN" sz="6800" lang="en-US"/>
              <a:t> </a:t>
            </a:r>
            <a:r>
              <a:rPr altLang="zh-CN" sz="6800" lang="en-US"/>
              <a:t> </a:t>
            </a:r>
            <a:r>
              <a:rPr altLang="zh-CN" sz="6800" lang="en-US"/>
              <a:t> </a:t>
            </a:r>
            <a:r>
              <a:rPr altLang="zh-CN" sz="6800" lang="en-US"/>
              <a:t> </a:t>
            </a:r>
            <a:r>
              <a:rPr sz="6800" lang="zh-CN"/>
              <a:t>通假字</a:t>
            </a:r>
            <a:endParaRPr sz="6800" lang="zh-CN-#Hans"/>
          </a:p>
        </p:txBody>
      </p:sp>
      <p:sp>
        <p:nvSpPr>
          <p:cNvPr id="1048688" name=""/>
          <p:cNvSpPr>
            <a:spLocks noGrp="1"/>
          </p:cNvSpPr>
          <p:nvPr>
            <p:ph type="body" orient="vert" idx="1"/>
          </p:nvPr>
        </p:nvSpPr>
        <p:spPr/>
        <p:txBody>
          <a:bodyPr/>
          <a:p>
            <a:r>
              <a:rPr lang="zh-CN"/>
              <a:t>止</a:t>
            </a:r>
            <a:r>
              <a:rPr lang="zh-CN"/>
              <a:t>有剩骨</a:t>
            </a:r>
            <a:r>
              <a:rPr lang="zh-CN"/>
              <a:t>：</a:t>
            </a:r>
            <a:r>
              <a:rPr altLang="zh-CN" lang="en-US"/>
              <a:t> </a:t>
            </a:r>
            <a:r>
              <a:rPr lang="zh-CN"/>
              <a:t>止</a:t>
            </a:r>
            <a:r>
              <a:rPr lang="zh-CN"/>
              <a:t>通</a:t>
            </a:r>
            <a:r>
              <a:rPr lang="zh-CN"/>
              <a:t>只</a:t>
            </a:r>
            <a:endParaRPr lang="zh-CN-#Hans"/>
          </a:p>
          <a:p>
            <a:r>
              <a:rPr lang="zh-CN"/>
              <a:t>表示</a:t>
            </a:r>
            <a:r>
              <a:rPr altLang="zh-CN" lang="en-US"/>
              <a:t> </a:t>
            </a:r>
            <a:r>
              <a:rPr lang="zh-CN"/>
              <a:t>只有</a:t>
            </a:r>
            <a:endParaRPr lang="zh-CN-#Hans"/>
          </a:p>
          <a:p>
            <a:r>
              <a:rPr lang="zh-CN"/>
              <a:t>尊</a:t>
            </a:r>
            <a:r>
              <a:rPr lang="zh-CN"/>
              <a:t>君在否</a:t>
            </a:r>
            <a:r>
              <a:rPr lang="zh-CN"/>
              <a:t>：</a:t>
            </a:r>
            <a:r>
              <a:rPr lang="zh-CN"/>
              <a:t>不</a:t>
            </a:r>
            <a:r>
              <a:rPr lang="zh-CN"/>
              <a:t>通</a:t>
            </a:r>
            <a:r>
              <a:rPr lang="zh-CN"/>
              <a:t>否</a:t>
            </a:r>
            <a:endParaRPr lang="zh-CN-#Hans"/>
          </a:p>
          <a:p>
            <a:r>
              <a:rPr lang="zh-CN"/>
              <a:t>表示</a:t>
            </a:r>
            <a:r>
              <a:rPr lang="zh-CN"/>
              <a:t>不</a:t>
            </a:r>
            <a:endParaRPr lang="zh-CN-#Han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89" name=""/>
          <p:cNvSpPr>
            <a:spLocks noGrp="1"/>
          </p:cNvSpPr>
          <p:nvPr>
            <p:ph sz="quarter" idx="13"/>
          </p:nvPr>
        </p:nvSpPr>
        <p:spPr/>
        <p:txBody>
          <a:bodyPr>
            <a:normAutofit fontScale="89583" lnSpcReduction="20000"/>
          </a:bodyPr>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zh-CN"/>
              <a:t>第五组</a:t>
            </a:r>
            <a:endParaRPr sz="4800" lang="zh-CN-#Hans"/>
          </a:p>
          <a:p>
            <a:r>
              <a:rPr altLang="zh-CN" sz="4800" lang="zh-CN"/>
              <a:t>组员</a:t>
            </a:r>
            <a:r>
              <a:rPr altLang="zh-CN" sz="4800" lang="zh-CN"/>
              <a:t>姓名</a:t>
            </a:r>
            <a:r>
              <a:rPr altLang="zh-CN" sz="4800" lang="zh-CN"/>
              <a:t>：</a:t>
            </a:r>
            <a:r>
              <a:rPr altLang="zh-CN" sz="4800" lang="zh-CN"/>
              <a:t>朱</a:t>
            </a:r>
            <a:r>
              <a:rPr altLang="zh-CN" sz="4800" lang="zh-CN"/>
              <a:t>萌萌</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zh-CN"/>
              <a:t>王子瑄</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zh-CN"/>
              <a:t>韩香</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zh-CN"/>
              <a:t>陈志远</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zh-CN"/>
              <a:t>罗</a:t>
            </a:r>
            <a:r>
              <a:rPr altLang="zh-CN" sz="4800" lang="zh-CN"/>
              <a:t>程</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endParaRPr sz="4800" lang="zh-CN-#Hans"/>
          </a:p>
          <a:p>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r>
              <a:rPr altLang="zh-CN" sz="4800" lang="en-US"/>
              <a:t> </a:t>
            </a:r>
            <a:endParaRPr sz="4800" lang="zh-CN-#Han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3" name=""/>
          <p:cNvSpPr>
            <a:spLocks noGrp="1"/>
          </p:cNvSpPr>
          <p:nvPr>
            <p:ph type="title" hasCustomPrompt="1"/>
          </p:nvPr>
        </p:nvSpPr>
        <p:spPr/>
        <p:txBody>
          <a:bodyPr/>
          <a:p>
            <a:r>
              <a:rPr sz="4300" lang="zh-CN"/>
              <a:t>古今异义</a:t>
            </a:r>
            <a:endParaRPr sz="4300" lang="zh-CN-#Han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594" name=""/>
          <p:cNvSpPr>
            <a:spLocks noGrp="1"/>
          </p:cNvSpPr>
          <p:nvPr>
            <p:ph type="title" hasCustomPrompt="1"/>
          </p:nvPr>
        </p:nvSpPr>
        <p:spPr>
          <a:xfrm>
            <a:off x="4400722" y="2032421"/>
            <a:ext cx="3559150" cy="759311"/>
          </a:xfrm>
        </p:spPr>
        <p:txBody>
          <a:bodyPr>
            <a:normAutofit fontScale="90000"/>
          </a:bodyPr>
          <a:p>
            <a:pPr algn="l"/>
            <a:r>
              <a:rPr lang="zh-CN-#Hans"/>
              <a:t>古汉语中有大量古今字形相同而意义用法不同的词。把古文中的字词变成了现代的词语</a:t>
            </a:r>
            <a:endParaRPr lang="zh-CN-#Hans"/>
          </a:p>
        </p:txBody>
      </p:sp>
      <p:sp>
        <p:nvSpPr>
          <p:cNvPr id="1048595" name=""/>
          <p:cNvSpPr txBox="1"/>
          <p:nvPr/>
        </p:nvSpPr>
        <p:spPr>
          <a:xfrm>
            <a:off x="1608297" y="2536461"/>
            <a:ext cx="1796863" cy="510540"/>
          </a:xfrm>
          <a:prstGeom prst="rect"/>
        </p:spPr>
        <p:txBody>
          <a:bodyPr rtlCol="0" wrap="square">
            <a:spAutoFit/>
          </a:bodyPr>
          <a:p>
            <a:r>
              <a:rPr sz="2800" lang="zh-CN-#Hans">
                <a:solidFill>
                  <a:srgbClr val="000000"/>
                </a:solidFill>
              </a:rPr>
              <a:t>古今异义</a:t>
            </a:r>
            <a:endParaRPr sz="2800" lang="zh-CN-#Hans">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02" name=""/>
          <p:cNvSpPr>
            <a:spLocks noGrp="1"/>
          </p:cNvSpPr>
          <p:nvPr>
            <p:ph type="title"/>
          </p:nvPr>
        </p:nvSpPr>
        <p:spPr/>
        <p:txBody>
          <a:bodyPr/>
          <a:p>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en-US">
                <a:solidFill>
                  <a:srgbClr val="FFC000"/>
                </a:solidFill>
              </a:rPr>
              <a:t> </a:t>
            </a:r>
            <a:r>
              <a:rPr altLang="zh-CN" lang="zh-CN">
                <a:solidFill>
                  <a:srgbClr val="FFFFFF"/>
                </a:solidFill>
              </a:rPr>
              <a:t>古今</a:t>
            </a:r>
            <a:r>
              <a:rPr altLang="zh-CN" lang="zh-CN">
                <a:solidFill>
                  <a:srgbClr val="FFFFFF"/>
                </a:solidFill>
              </a:rPr>
              <a:t>异义</a:t>
            </a:r>
            <a:r>
              <a:rPr altLang="zh-CN" lang="zh-CN">
                <a:solidFill>
                  <a:srgbClr val="FFFFFF"/>
                </a:solidFill>
              </a:rPr>
              <a:t>的例子</a:t>
            </a:r>
            <a:endParaRPr lang="zh-CN-#Hans"/>
          </a:p>
        </p:txBody>
      </p:sp>
      <p:sp>
        <p:nvSpPr>
          <p:cNvPr id="1048603" name=""/>
          <p:cNvSpPr>
            <a:spLocks noGrp="1"/>
          </p:cNvSpPr>
          <p:nvPr>
            <p:ph sz="half" idx="1"/>
          </p:nvPr>
        </p:nvSpPr>
        <p:spPr/>
        <p:txBody>
          <a:bodyPr/>
          <a:p>
            <a:r>
              <a:rPr lang="zh-CN"/>
              <a:t>与</a:t>
            </a:r>
            <a:r>
              <a:rPr lang="zh-CN"/>
              <a:t>儿</a:t>
            </a:r>
            <a:r>
              <a:rPr lang="zh-CN"/>
              <a:t>女</a:t>
            </a:r>
            <a:r>
              <a:rPr lang="zh-CN"/>
              <a:t>讲</a:t>
            </a:r>
            <a:r>
              <a:rPr lang="zh-CN"/>
              <a:t>论</a:t>
            </a:r>
            <a:r>
              <a:rPr lang="zh-CN"/>
              <a:t>文</a:t>
            </a:r>
            <a:r>
              <a:rPr lang="zh-CN"/>
              <a:t>义</a:t>
            </a:r>
            <a:r>
              <a:rPr altLang="zh-CN" lang="en-US"/>
              <a:t>(</a:t>
            </a:r>
            <a:r>
              <a:rPr altLang="zh-CN" lang="zh-CN"/>
              <a:t>文</a:t>
            </a:r>
            <a:r>
              <a:rPr altLang="zh-CN" lang="zh-CN"/>
              <a:t>义</a:t>
            </a:r>
            <a:r>
              <a:rPr altLang="zh-CN" lang="en-US"/>
              <a:t>)</a:t>
            </a:r>
            <a:endParaRPr lang="zh-CN-#Hans"/>
          </a:p>
          <a:p>
            <a:r>
              <a:rPr altLang="zh-CN" lang="zh-CN"/>
              <a:t>古</a:t>
            </a:r>
            <a:r>
              <a:rPr altLang="zh-CN" lang="zh-CN"/>
              <a:t>义</a:t>
            </a:r>
            <a:r>
              <a:rPr altLang="zh-CN" lang="en-US"/>
              <a:t>:</a:t>
            </a:r>
            <a:r>
              <a:rPr altLang="zh-CN" lang="zh-CN"/>
              <a:t>诗</a:t>
            </a:r>
            <a:r>
              <a:rPr altLang="zh-CN" lang="zh-CN"/>
              <a:t>文</a:t>
            </a:r>
            <a:endParaRPr lang="zh-CN-#Hans"/>
          </a:p>
          <a:p>
            <a:r>
              <a:rPr altLang="zh-CN" lang="zh-CN"/>
              <a:t>今</a:t>
            </a:r>
            <a:r>
              <a:rPr altLang="zh-CN" lang="zh-CN"/>
              <a:t>义</a:t>
            </a:r>
            <a:r>
              <a:rPr altLang="zh-CN" lang="en-US"/>
              <a:t>:</a:t>
            </a:r>
            <a:r>
              <a:rPr altLang="zh-CN" lang="zh-CN"/>
              <a:t>文</a:t>
            </a:r>
            <a:r>
              <a:rPr altLang="zh-CN" lang="zh-CN"/>
              <a:t>章</a:t>
            </a:r>
            <a:r>
              <a:rPr altLang="zh-CN" lang="zh-CN"/>
              <a:t>的</a:t>
            </a:r>
            <a:r>
              <a:rPr altLang="zh-CN" lang="zh-CN"/>
              <a:t>意</a:t>
            </a:r>
            <a:r>
              <a:rPr altLang="zh-CN" lang="zh-CN"/>
              <a:t>理</a:t>
            </a:r>
            <a:r>
              <a:rPr altLang="zh-CN" lang="zh-CN"/>
              <a:t>《</a:t>
            </a:r>
            <a:r>
              <a:rPr altLang="zh-CN" lang="zh-CN"/>
              <a:t>咏雪</a:t>
            </a:r>
            <a:r>
              <a:rPr altLang="zh-CN" lang="zh-CN"/>
              <a:t>》</a:t>
            </a:r>
            <a:endParaRPr lang="zh-CN-#Hans"/>
          </a:p>
          <a:p>
            <a:endParaRPr lang="zh-CN-#Hans"/>
          </a:p>
          <a:p>
            <a:r>
              <a:rPr lang="zh-CN"/>
              <a:t>太丘舍去，去后乃至</a:t>
            </a:r>
            <a:r>
              <a:rPr altLang="zh-CN" lang="en-US"/>
              <a:t>(</a:t>
            </a:r>
            <a:r>
              <a:rPr altLang="zh-CN" lang="zh-CN"/>
              <a:t>去</a:t>
            </a:r>
            <a:r>
              <a:rPr altLang="zh-CN" lang="en-US"/>
              <a:t>)</a:t>
            </a:r>
            <a:endParaRPr lang="zh-CN-#Hans"/>
          </a:p>
          <a:p>
            <a:r>
              <a:rPr altLang="zh-CN" lang="zh-CN"/>
              <a:t>古义</a:t>
            </a:r>
            <a:r>
              <a:rPr altLang="zh-CN" lang="zh-CN"/>
              <a:t>：</a:t>
            </a:r>
            <a:r>
              <a:rPr altLang="zh-CN" lang="zh-CN"/>
              <a:t>离开</a:t>
            </a:r>
            <a:endParaRPr lang="zh-CN-#Hans"/>
          </a:p>
          <a:p>
            <a:pPr indent="0" marL="0">
              <a:buNone/>
            </a:pPr>
            <a:r>
              <a:rPr altLang="zh-CN" lang="en-US"/>
              <a:t> </a:t>
            </a:r>
            <a:r>
              <a:rPr altLang="zh-CN" lang="en-US"/>
              <a:t> </a:t>
            </a:r>
            <a:r>
              <a:rPr altLang="zh-CN" lang="en-US"/>
              <a:t> </a:t>
            </a:r>
            <a:r>
              <a:rPr altLang="zh-CN" lang="zh-CN"/>
              <a:t>今义</a:t>
            </a:r>
            <a:r>
              <a:rPr altLang="zh-CN" lang="zh-CN"/>
              <a:t>：</a:t>
            </a:r>
            <a:r>
              <a:rPr altLang="zh-CN" lang="zh-CN"/>
              <a:t>前往</a:t>
            </a:r>
            <a:r>
              <a:rPr altLang="zh-CN" lang="en-US"/>
              <a:t> </a:t>
            </a:r>
            <a:endParaRPr lang="zh-CN-#Hans"/>
          </a:p>
          <a:p>
            <a:pPr indent="0" marL="0">
              <a:buNone/>
            </a:pPr>
            <a:r>
              <a:rPr altLang="zh-CN" lang="zh-CN"/>
              <a:t>《</a:t>
            </a:r>
            <a:r>
              <a:rPr altLang="zh-CN" lang="zh-CN"/>
              <a:t>陈太丘与</a:t>
            </a:r>
            <a:r>
              <a:rPr altLang="zh-CN" lang="zh-CN"/>
              <a:t>友</a:t>
            </a:r>
            <a:r>
              <a:rPr altLang="zh-CN" lang="zh-CN"/>
              <a:t>期</a:t>
            </a:r>
            <a:r>
              <a:rPr altLang="zh-CN" lang="zh-CN"/>
              <a:t>行</a:t>
            </a:r>
            <a:r>
              <a:rPr altLang="zh-CN" lang="zh-CN"/>
              <a:t>》</a:t>
            </a:r>
            <a:endParaRPr lang="zh-CN-#Hans"/>
          </a:p>
          <a:p>
            <a:pPr indent="0" marL="0">
              <a:buNone/>
            </a:pPr>
            <a:endParaRPr lang="zh-CN-#Hans"/>
          </a:p>
          <a:p>
            <a:pPr indent="0" marL="0">
              <a:buNone/>
            </a:pPr>
            <a:endParaRPr lang="zh-CN-#Hans"/>
          </a:p>
          <a:p>
            <a:endParaRPr lang="zh-CN-#Hans"/>
          </a:p>
          <a:p>
            <a:endParaRPr lang="zh-CN-#Hans"/>
          </a:p>
        </p:txBody>
      </p:sp>
      <p:sp>
        <p:nvSpPr>
          <p:cNvPr id="1048604" name=""/>
          <p:cNvSpPr>
            <a:spLocks noGrp="1"/>
          </p:cNvSpPr>
          <p:nvPr>
            <p:ph sz="half" idx="2"/>
          </p:nvPr>
        </p:nvSpPr>
        <p:spPr/>
        <p:txBody>
          <a:bodyPr/>
          <a:p>
            <a:r>
              <a:rPr lang="zh-CN"/>
              <a:t>屠</a:t>
            </a:r>
            <a:r>
              <a:rPr lang="zh-CN"/>
              <a:t>自后断</a:t>
            </a:r>
            <a:r>
              <a:rPr lang="zh-CN"/>
              <a:t>其</a:t>
            </a:r>
            <a:r>
              <a:rPr lang="zh-CN"/>
              <a:t>股</a:t>
            </a:r>
            <a:r>
              <a:rPr altLang="zh-CN" lang="en-US"/>
              <a:t>(</a:t>
            </a:r>
            <a:r>
              <a:rPr altLang="zh-CN" lang="zh-CN"/>
              <a:t>股</a:t>
            </a:r>
            <a:r>
              <a:rPr altLang="zh-CN" lang="en-US"/>
              <a:t>)</a:t>
            </a:r>
            <a:endParaRPr lang="zh-CN-#Hans"/>
          </a:p>
          <a:p>
            <a:r>
              <a:rPr altLang="zh-CN" lang="zh-CN"/>
              <a:t>古义</a:t>
            </a:r>
            <a:r>
              <a:rPr altLang="zh-CN" lang="zh-CN"/>
              <a:t>：</a:t>
            </a:r>
            <a:r>
              <a:rPr altLang="zh-CN" lang="zh-CN"/>
              <a:t>大腿</a:t>
            </a:r>
            <a:endParaRPr lang="zh-CN-#Hans"/>
          </a:p>
          <a:p>
            <a:r>
              <a:rPr altLang="zh-CN" lang="zh-CN"/>
              <a:t>今</a:t>
            </a:r>
            <a:r>
              <a:rPr altLang="zh-CN" lang="zh-CN"/>
              <a:t>义</a:t>
            </a:r>
            <a:r>
              <a:rPr altLang="zh-CN" lang="zh-CN"/>
              <a:t>：</a:t>
            </a:r>
            <a:r>
              <a:rPr altLang="zh-CN" lang="zh-CN"/>
              <a:t>屁股</a:t>
            </a:r>
            <a:r>
              <a:rPr altLang="zh-CN" lang="en-US"/>
              <a:t> </a:t>
            </a:r>
            <a:r>
              <a:rPr altLang="zh-CN" lang="zh-CN"/>
              <a:t>《</a:t>
            </a:r>
            <a:r>
              <a:rPr altLang="zh-CN" lang="zh-CN"/>
              <a:t>狼</a:t>
            </a:r>
            <a:r>
              <a:rPr altLang="zh-CN" lang="zh-CN"/>
              <a:t>》</a:t>
            </a:r>
            <a:endParaRPr lang="zh-CN-#Hans"/>
          </a:p>
          <a:p>
            <a:endParaRPr lang="zh-CN-#Hans"/>
          </a:p>
          <a:p>
            <a:r>
              <a:rPr altLang="zh-CN" lang="zh-CN"/>
              <a:t>夫君子之</a:t>
            </a:r>
            <a:r>
              <a:rPr altLang="zh-CN" lang="zh-CN"/>
              <a:t>行</a:t>
            </a:r>
            <a:r>
              <a:rPr altLang="zh-CN" lang="en-US"/>
              <a:t>(</a:t>
            </a:r>
            <a:r>
              <a:rPr altLang="zh-CN" lang="zh-CN"/>
              <a:t>行</a:t>
            </a:r>
            <a:r>
              <a:rPr altLang="zh-CN" lang="en-US"/>
              <a:t>)</a:t>
            </a:r>
            <a:endParaRPr lang="zh-CN-#Hans"/>
          </a:p>
          <a:p>
            <a:r>
              <a:rPr altLang="zh-CN" lang="zh-CN"/>
              <a:t>古义</a:t>
            </a:r>
            <a:r>
              <a:rPr altLang="zh-CN" lang="zh-CN"/>
              <a:t>：</a:t>
            </a:r>
            <a:r>
              <a:rPr altLang="zh-CN" lang="zh-CN"/>
              <a:t>操守</a:t>
            </a:r>
            <a:endParaRPr lang="zh-CN-#Hans"/>
          </a:p>
          <a:p>
            <a:r>
              <a:rPr altLang="zh-CN" lang="zh-CN"/>
              <a:t>今义</a:t>
            </a:r>
            <a:r>
              <a:rPr altLang="zh-CN" lang="zh-CN"/>
              <a:t>：</a:t>
            </a:r>
            <a:r>
              <a:rPr altLang="zh-CN" lang="zh-CN"/>
              <a:t>行走</a:t>
            </a:r>
            <a:r>
              <a:rPr altLang="zh-CN" lang="zh-CN"/>
              <a:t>《</a:t>
            </a:r>
            <a:r>
              <a:rPr altLang="zh-CN" lang="zh-CN"/>
              <a:t>诫子书</a:t>
            </a:r>
            <a:r>
              <a:rPr altLang="zh-CN" lang="zh-CN"/>
              <a:t>》</a:t>
            </a:r>
            <a:endParaRPr lang="zh-CN-#Hans"/>
          </a:p>
          <a:p>
            <a:endParaRPr lang="zh-CN-#Hans"/>
          </a:p>
          <a:p>
            <a:endParaRPr lang="zh-CN-#Hans"/>
          </a:p>
          <a:p>
            <a:endParaRPr lang="zh-CN-#Han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605" name=""/>
          <p:cNvSpPr>
            <a:spLocks noGrp="1"/>
          </p:cNvSpPr>
          <p:nvPr>
            <p:ph type="title"/>
          </p:nvPr>
        </p:nvSpPr>
        <p:spPr>
          <a:xfrm>
            <a:off x="2236159" y="500061"/>
            <a:ext cx="7886700" cy="1325563"/>
          </a:xfrm>
        </p:spPr>
        <p:txBody>
          <a:bodyPr/>
          <a:p>
            <a:r>
              <a:rPr lang="zh-CN"/>
              <a:t>古今异义</a:t>
            </a:r>
            <a:r>
              <a:rPr lang="zh-CN"/>
              <a:t>例子</a:t>
            </a:r>
            <a:br>
              <a:rPr altLang="zh-CN" lang="en-US"/>
            </a:br>
            <a:endParaRPr lang="zh-CN-#Hans"/>
          </a:p>
        </p:txBody>
      </p:sp>
      <p:sp>
        <p:nvSpPr>
          <p:cNvPr id="1048606" name=""/>
          <p:cNvSpPr>
            <a:spLocks noGrp="1"/>
          </p:cNvSpPr>
          <p:nvPr>
            <p:ph sz="half" idx="1"/>
          </p:nvPr>
        </p:nvSpPr>
        <p:spPr/>
        <p:txBody>
          <a:bodyPr/>
          <a:p>
            <a:r>
              <a:rPr lang="zh-CN"/>
              <a:t>险躁则不能</a:t>
            </a:r>
            <a:r>
              <a:rPr lang="zh-CN"/>
              <a:t>治性</a:t>
            </a:r>
            <a:r>
              <a:rPr altLang="zh-CN" lang="en-US"/>
              <a:t>(</a:t>
            </a:r>
            <a:r>
              <a:rPr altLang="zh-CN" lang="zh-CN"/>
              <a:t>险</a:t>
            </a:r>
            <a:r>
              <a:rPr altLang="zh-CN" lang="en-US"/>
              <a:t>)</a:t>
            </a:r>
            <a:endParaRPr lang="zh-CN-#Hans"/>
          </a:p>
          <a:p>
            <a:r>
              <a:rPr altLang="zh-CN" lang="zh-CN"/>
              <a:t>古义</a:t>
            </a:r>
            <a:r>
              <a:rPr altLang="zh-CN" lang="zh-CN"/>
              <a:t>：</a:t>
            </a:r>
            <a:r>
              <a:rPr altLang="zh-CN" lang="zh-CN"/>
              <a:t>轻薄</a:t>
            </a:r>
            <a:endParaRPr lang="zh-CN-#Hans"/>
          </a:p>
          <a:p>
            <a:r>
              <a:rPr altLang="zh-CN" lang="zh-CN"/>
              <a:t>今义</a:t>
            </a:r>
            <a:r>
              <a:rPr altLang="zh-CN" lang="zh-CN"/>
              <a:t>：</a:t>
            </a:r>
            <a:r>
              <a:rPr altLang="zh-CN" lang="zh-CN"/>
              <a:t>危险</a:t>
            </a:r>
            <a:r>
              <a:rPr altLang="zh-CN" lang="zh-CN"/>
              <a:t>《</a:t>
            </a:r>
            <a:r>
              <a:rPr altLang="zh-CN" lang="zh-CN"/>
              <a:t>诫子书</a:t>
            </a:r>
            <a:r>
              <a:rPr altLang="zh-CN" lang="zh-CN"/>
              <a:t>》</a:t>
            </a:r>
            <a:endParaRPr lang="zh-CN-#Hans"/>
          </a:p>
          <a:p>
            <a:endParaRPr lang="zh-CN-#Hans"/>
          </a:p>
          <a:p>
            <a:r>
              <a:rPr altLang="zh-CN" lang="zh-CN"/>
              <a:t>淫慢则不</a:t>
            </a:r>
            <a:r>
              <a:rPr altLang="zh-CN" lang="zh-CN"/>
              <a:t>能</a:t>
            </a:r>
            <a:r>
              <a:rPr altLang="zh-CN" lang="zh-CN"/>
              <a:t>励</a:t>
            </a:r>
            <a:r>
              <a:rPr altLang="zh-CN" lang="zh-CN"/>
              <a:t>精</a:t>
            </a:r>
            <a:r>
              <a:rPr altLang="zh-CN" lang="en-US"/>
              <a:t>(</a:t>
            </a:r>
            <a:r>
              <a:rPr altLang="zh-CN" lang="zh-CN"/>
              <a:t>慢</a:t>
            </a:r>
            <a:r>
              <a:rPr altLang="zh-CN" lang="en-US"/>
              <a:t>)</a:t>
            </a:r>
            <a:endParaRPr lang="zh-CN-#Hans"/>
          </a:p>
          <a:p>
            <a:r>
              <a:rPr altLang="zh-CN" lang="zh-CN"/>
              <a:t>古义</a:t>
            </a:r>
            <a:r>
              <a:rPr altLang="zh-CN" lang="zh-CN"/>
              <a:t>：</a:t>
            </a:r>
            <a:r>
              <a:rPr altLang="zh-CN" lang="zh-CN"/>
              <a:t>怠慢</a:t>
            </a:r>
            <a:endParaRPr lang="zh-CN-#Hans"/>
          </a:p>
          <a:p>
            <a:r>
              <a:rPr altLang="zh-CN" lang="zh-CN"/>
              <a:t>今义</a:t>
            </a:r>
            <a:r>
              <a:rPr altLang="zh-CN" lang="zh-CN"/>
              <a:t>：</a:t>
            </a:r>
            <a:r>
              <a:rPr altLang="zh-CN" lang="zh-CN"/>
              <a:t>速度</a:t>
            </a:r>
            <a:r>
              <a:rPr altLang="zh-CN" lang="zh-CN"/>
              <a:t>慢</a:t>
            </a:r>
            <a:r>
              <a:rPr altLang="zh-CN" lang="zh-CN"/>
              <a:t>《</a:t>
            </a:r>
            <a:r>
              <a:rPr altLang="zh-CN" lang="zh-CN"/>
              <a:t>诫子书</a:t>
            </a:r>
            <a:r>
              <a:rPr altLang="zh-CN" lang="zh-CN"/>
              <a:t>》</a:t>
            </a:r>
            <a:endParaRPr lang="zh-CN-#Hans"/>
          </a:p>
          <a:p>
            <a:endParaRPr lang="zh-CN-#Hans"/>
          </a:p>
          <a:p>
            <a:endParaRPr lang="zh-CN-#Hans"/>
          </a:p>
        </p:txBody>
      </p:sp>
      <p:sp>
        <p:nvSpPr>
          <p:cNvPr id="1048607" name=""/>
          <p:cNvSpPr>
            <a:spLocks noGrp="1"/>
          </p:cNvSpPr>
          <p:nvPr>
            <p:ph sz="half" idx="2"/>
          </p:nvPr>
        </p:nvSpPr>
        <p:spPr/>
        <p:txBody>
          <a:bodyPr/>
          <a:p>
            <a:r>
              <a:rPr lang="zh-CN"/>
              <a:t>非宁静无以致远</a:t>
            </a:r>
            <a:r>
              <a:rPr altLang="zh-CN" lang="en-US"/>
              <a:t>(</a:t>
            </a:r>
            <a:r>
              <a:rPr altLang="zh-CN" lang="zh-CN"/>
              <a:t>宁静</a:t>
            </a:r>
            <a:r>
              <a:rPr altLang="zh-CN" lang="en-US"/>
              <a:t>)</a:t>
            </a:r>
            <a:endParaRPr lang="zh-CN-#Hans"/>
          </a:p>
          <a:p>
            <a:r>
              <a:rPr altLang="zh-CN" lang="zh-CN"/>
              <a:t>古义</a:t>
            </a:r>
            <a:r>
              <a:rPr altLang="zh-CN" lang="zh-CN"/>
              <a:t>：</a:t>
            </a:r>
            <a:r>
              <a:rPr altLang="zh-CN" lang="zh-CN"/>
              <a:t>摒除杂念和干扰，宁静专一</a:t>
            </a:r>
            <a:endParaRPr lang="zh-CN-#Hans"/>
          </a:p>
          <a:p>
            <a:r>
              <a:rPr altLang="zh-CN" lang="zh-CN"/>
              <a:t>今义</a:t>
            </a:r>
            <a:r>
              <a:rPr altLang="zh-CN" lang="zh-CN"/>
              <a:t>：</a:t>
            </a:r>
            <a:r>
              <a:rPr altLang="zh-CN" lang="zh-CN"/>
              <a:t>安静</a:t>
            </a:r>
            <a:r>
              <a:rPr altLang="zh-CN" lang="zh-CN"/>
              <a:t>《</a:t>
            </a:r>
            <a:r>
              <a:rPr altLang="zh-CN" lang="zh-CN"/>
              <a:t>诫子书</a:t>
            </a:r>
            <a:r>
              <a:rPr altLang="zh-CN" lang="zh-CN"/>
              <a:t>》</a:t>
            </a:r>
            <a:endParaRPr lang="zh-CN-#Han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8" name=""/>
          <p:cNvSpPr>
            <a:spLocks noGrp="1"/>
          </p:cNvSpPr>
          <p:nvPr>
            <p:ph type="title" hasCustomPrompt="1"/>
          </p:nvPr>
        </p:nvSpPr>
        <p:spPr/>
        <p:txBody>
          <a:bodyPr/>
          <a:p>
            <a:r>
              <a:rPr lang="zh-CN"/>
              <a:t>一词多义</a:t>
            </a:r>
            <a:endParaRPr lang="zh-CN-#Han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9" name=""/>
          <p:cNvSpPr>
            <a:spLocks noGrp="1"/>
          </p:cNvSpPr>
          <p:nvPr>
            <p:ph type="title" hasCustomPrompt="1"/>
          </p:nvPr>
        </p:nvSpPr>
        <p:spPr>
          <a:xfrm>
            <a:off x="2586092" y="2669688"/>
            <a:ext cx="3559150" cy="759311"/>
          </a:xfrm>
        </p:spPr>
        <p:txBody>
          <a:bodyPr>
            <a:normAutofit fontScale="90000"/>
          </a:bodyPr>
          <a:p>
            <a:r>
              <a:rPr lang="zh-CN"/>
              <a:t>一词多义</a:t>
            </a:r>
            <a:r>
              <a:rPr lang="zh-CN"/>
              <a:t>：</a:t>
            </a:r>
            <a:r>
              <a:rPr lang="zh-CN-#Hans"/>
              <a:t>有两个或两个以上意义的词叫多义词。多义词是一词多义，几个意义之间往往有联系。</a:t>
            </a:r>
            <a:endParaRPr lang="zh-CN-#Han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15" name=""/>
          <p:cNvSpPr>
            <a:spLocks noGrp="1"/>
          </p:cNvSpPr>
          <p:nvPr>
            <p:ph type="title"/>
          </p:nvPr>
        </p:nvSpPr>
        <p:spPr/>
        <p:txBody>
          <a:bodyPr/>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lang="zh-CN"/>
              <a:t>一词多义</a:t>
            </a:r>
            <a:r>
              <a:rPr lang="zh-CN"/>
              <a:t>例子</a:t>
            </a:r>
            <a:r>
              <a:rPr altLang="zh-CN" lang="en-US"/>
              <a:t>(</a:t>
            </a:r>
            <a:r>
              <a:rPr altLang="zh-CN" lang="zh-CN"/>
              <a:t>一</a:t>
            </a:r>
            <a:r>
              <a:rPr altLang="zh-CN" lang="en-US"/>
              <a:t>)</a:t>
            </a:r>
            <a:endParaRPr lang="zh-CN-#Hans"/>
          </a:p>
        </p:txBody>
      </p:sp>
      <p:sp>
        <p:nvSpPr>
          <p:cNvPr id="1048616" name=""/>
          <p:cNvSpPr>
            <a:spLocks noGrp="1"/>
          </p:cNvSpPr>
          <p:nvPr>
            <p:ph idx="1"/>
          </p:nvPr>
        </p:nvSpPr>
        <p:spPr/>
        <p:txBody>
          <a:bodyPr>
            <a:normAutofit fontScale="95833" lnSpcReduction="20000"/>
          </a:bodyPr>
          <a:p>
            <a:r>
              <a:rPr lang="zh-CN"/>
              <a:t>止</a:t>
            </a:r>
            <a:r>
              <a:rPr lang="zh-CN"/>
              <a:t>：</a:t>
            </a:r>
            <a:r>
              <a:rPr lang="zh-CN"/>
              <a:t>①</a:t>
            </a:r>
            <a:r>
              <a:rPr lang="zh-CN"/>
              <a:t>停止</a:t>
            </a:r>
            <a:r>
              <a:rPr altLang="zh-CN" lang="en-US"/>
              <a:t>(</a:t>
            </a:r>
            <a:r>
              <a:rPr altLang="zh-CN" lang="zh-CN"/>
              <a:t>后狼止而</a:t>
            </a:r>
            <a:r>
              <a:rPr altLang="zh-CN" lang="zh-CN"/>
              <a:t>前</a:t>
            </a:r>
            <a:r>
              <a:rPr altLang="zh-CN" lang="zh-CN"/>
              <a:t>狼</a:t>
            </a:r>
            <a:r>
              <a:rPr altLang="zh-CN" lang="zh-CN"/>
              <a:t>又</a:t>
            </a:r>
            <a:r>
              <a:rPr altLang="zh-CN" lang="zh-CN"/>
              <a:t>至</a:t>
            </a:r>
            <a:r>
              <a:rPr altLang="zh-CN" lang="en-US"/>
              <a:t>)</a:t>
            </a:r>
            <a:r>
              <a:rPr altLang="zh-CN" lang="zh-CN"/>
              <a:t>《</a:t>
            </a:r>
            <a:r>
              <a:rPr altLang="zh-CN" lang="zh-CN"/>
              <a:t>狼</a:t>
            </a:r>
            <a:r>
              <a:rPr altLang="zh-CN" lang="zh-CN"/>
              <a:t>》</a:t>
            </a:r>
            <a:endParaRPr lang="zh-CN-#Hans"/>
          </a:p>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zh-CN"/>
              <a:t>②</a:t>
            </a:r>
            <a:r>
              <a:rPr altLang="zh-CN" lang="zh-CN"/>
              <a:t>只有</a:t>
            </a:r>
            <a:r>
              <a:rPr altLang="zh-CN" lang="en-US"/>
              <a:t>(</a:t>
            </a:r>
            <a:r>
              <a:rPr altLang="zh-CN" lang="zh-CN"/>
              <a:t>止</a:t>
            </a:r>
            <a:r>
              <a:rPr altLang="zh-CN" lang="zh-CN"/>
              <a:t>有</a:t>
            </a:r>
            <a:r>
              <a:rPr altLang="zh-CN" lang="zh-CN"/>
              <a:t>剩</a:t>
            </a:r>
            <a:r>
              <a:rPr altLang="zh-CN" lang="zh-CN"/>
              <a:t>骨</a:t>
            </a:r>
            <a:r>
              <a:rPr altLang="zh-CN" lang="en-US"/>
              <a:t>)</a:t>
            </a:r>
            <a:r>
              <a:rPr altLang="zh-CN" lang="zh-CN"/>
              <a:t>《</a:t>
            </a:r>
            <a:r>
              <a:rPr altLang="zh-CN" lang="zh-CN"/>
              <a:t>狼</a:t>
            </a:r>
            <a:r>
              <a:rPr altLang="zh-CN" lang="zh-CN"/>
              <a:t>》</a:t>
            </a:r>
            <a:endParaRPr lang="zh-CN-#Hans"/>
          </a:p>
          <a:p>
            <a:endParaRPr lang="zh-CN-#Hans"/>
          </a:p>
          <a:p>
            <a:r>
              <a:rPr lang="zh-CN"/>
              <a:t>乃</a:t>
            </a:r>
            <a:r>
              <a:rPr lang="zh-CN"/>
              <a:t>：</a:t>
            </a:r>
            <a:r>
              <a:rPr lang="zh-CN"/>
              <a:t>①</a:t>
            </a:r>
            <a:r>
              <a:rPr lang="zh-CN"/>
              <a:t>就</a:t>
            </a:r>
            <a:r>
              <a:rPr altLang="zh-CN" lang="en-US"/>
              <a:t>(</a:t>
            </a:r>
            <a:r>
              <a:rPr altLang="zh-CN" lang="zh-CN"/>
              <a:t>屠乃奔椅</a:t>
            </a:r>
            <a:r>
              <a:rPr altLang="zh-CN" lang="zh-CN"/>
              <a:t>其</a:t>
            </a:r>
            <a:r>
              <a:rPr altLang="zh-CN" lang="zh-CN"/>
              <a:t>下</a:t>
            </a:r>
            <a:r>
              <a:rPr altLang="zh-CN" lang="en-US"/>
              <a:t>)</a:t>
            </a:r>
            <a:r>
              <a:rPr altLang="zh-CN" lang="zh-CN"/>
              <a:t>《</a:t>
            </a:r>
            <a:r>
              <a:rPr altLang="zh-CN" lang="zh-CN"/>
              <a:t>狼</a:t>
            </a:r>
            <a:r>
              <a:rPr altLang="zh-CN" lang="zh-CN"/>
              <a:t>》</a:t>
            </a:r>
            <a:endParaRPr lang="zh-CN-#Hans"/>
          </a:p>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zh-CN"/>
              <a:t>②</a:t>
            </a:r>
            <a:r>
              <a:rPr altLang="zh-CN" lang="zh-CN"/>
              <a:t>才</a:t>
            </a:r>
            <a:r>
              <a:rPr altLang="zh-CN" lang="en-US"/>
              <a:t>(</a:t>
            </a:r>
            <a:r>
              <a:rPr altLang="zh-CN" lang="zh-CN"/>
              <a:t>乃悟前狼</a:t>
            </a:r>
            <a:r>
              <a:rPr altLang="zh-CN" lang="zh-CN"/>
              <a:t>假</a:t>
            </a:r>
            <a:r>
              <a:rPr altLang="zh-CN" lang="zh-CN"/>
              <a:t>寐</a:t>
            </a:r>
            <a:r>
              <a:rPr altLang="zh-CN" lang="en-US"/>
              <a:t>)</a:t>
            </a:r>
            <a:r>
              <a:rPr altLang="zh-CN" lang="zh-CN"/>
              <a:t>《</a:t>
            </a:r>
            <a:r>
              <a:rPr altLang="zh-CN" lang="zh-CN"/>
              <a:t>狼</a:t>
            </a:r>
            <a:r>
              <a:rPr altLang="zh-CN" lang="zh-CN"/>
              <a:t>》</a:t>
            </a:r>
            <a:endParaRPr lang="zh-CN-#Hans"/>
          </a:p>
          <a:p>
            <a:endParaRPr lang="zh-CN-#Hans"/>
          </a:p>
          <a:p>
            <a:r>
              <a:rPr altLang="zh-CN" lang="zh-CN"/>
              <a:t>以</a:t>
            </a:r>
            <a:r>
              <a:rPr altLang="zh-CN" lang="zh-CN"/>
              <a:t>：</a:t>
            </a:r>
            <a:r>
              <a:rPr altLang="zh-CN" lang="zh-CN"/>
              <a:t>①</a:t>
            </a:r>
            <a:r>
              <a:rPr altLang="zh-CN" lang="zh-CN"/>
              <a:t>把</a:t>
            </a:r>
            <a:r>
              <a:rPr altLang="zh-CN" lang="en-US"/>
              <a:t>(</a:t>
            </a:r>
            <a:r>
              <a:rPr altLang="zh-CN" lang="zh-CN"/>
              <a:t>屠</a:t>
            </a:r>
            <a:r>
              <a:rPr altLang="zh-CN" lang="zh-CN"/>
              <a:t>惧</a:t>
            </a:r>
            <a:r>
              <a:rPr altLang="zh-CN" lang="zh-CN"/>
              <a:t>，</a:t>
            </a:r>
            <a:r>
              <a:rPr altLang="zh-CN" lang="en-US"/>
              <a:t>投</a:t>
            </a:r>
            <a:r>
              <a:rPr altLang="zh-CN" lang="zh-CN"/>
              <a:t>以</a:t>
            </a:r>
            <a:r>
              <a:rPr altLang="zh-CN" lang="zh-CN"/>
              <a:t>骨</a:t>
            </a:r>
            <a:r>
              <a:rPr altLang="zh-CN" lang="en-US"/>
              <a:t>)</a:t>
            </a:r>
            <a:r>
              <a:rPr altLang="zh-CN" lang="zh-CN"/>
              <a:t>《</a:t>
            </a:r>
            <a:r>
              <a:rPr altLang="zh-CN" lang="zh-CN"/>
              <a:t>狼</a:t>
            </a:r>
            <a:r>
              <a:rPr altLang="zh-CN" lang="zh-CN"/>
              <a:t>》</a:t>
            </a:r>
            <a:endParaRPr lang="zh-CN-#Hans"/>
          </a:p>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zh-CN"/>
              <a:t>②</a:t>
            </a:r>
            <a:r>
              <a:rPr altLang="zh-CN" lang="zh-CN"/>
              <a:t>用</a:t>
            </a:r>
            <a:r>
              <a:rPr altLang="zh-CN" lang="en-US"/>
              <a:t>(</a:t>
            </a:r>
            <a:r>
              <a:rPr altLang="zh-CN" lang="zh-CN"/>
              <a:t>以刀劈狼</a:t>
            </a:r>
            <a:r>
              <a:rPr altLang="zh-CN" lang="zh-CN"/>
              <a:t>首</a:t>
            </a:r>
            <a:r>
              <a:rPr altLang="zh-CN" lang="en-US"/>
              <a:t>)</a:t>
            </a:r>
            <a:r>
              <a:rPr altLang="zh-CN" lang="en-US"/>
              <a:t> </a:t>
            </a:r>
            <a:r>
              <a:rPr altLang="zh-CN" lang="zh-CN"/>
              <a:t>《</a:t>
            </a:r>
            <a:r>
              <a:rPr altLang="zh-CN" lang="zh-CN"/>
              <a:t>狼</a:t>
            </a:r>
            <a:r>
              <a:rPr altLang="zh-CN" lang="zh-CN"/>
              <a:t>》</a:t>
            </a:r>
            <a:endParaRPr lang="zh-CN-#Hans"/>
          </a:p>
          <a:p>
            <a:endParaRPr lang="zh-CN-#Hans"/>
          </a:p>
          <a:p>
            <a:pPr indent="0" marL="0">
              <a:buNone/>
            </a:pPr>
            <a:r>
              <a:rPr altLang="zh-CN" lang="en-US"/>
              <a:t> </a:t>
            </a:r>
            <a:endParaRPr lang="zh-CN-#Hans"/>
          </a:p>
          <a:p>
            <a:endParaRPr lang="zh-CN-#Han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64" name=""/>
          <p:cNvSpPr>
            <a:spLocks noGrp="1"/>
          </p:cNvSpPr>
          <p:nvPr>
            <p:ph type="title"/>
          </p:nvPr>
        </p:nvSpPr>
        <p:spPr/>
        <p:txBody>
          <a:bodyPr/>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lang="zh-CN"/>
              <a:t>一词多义</a:t>
            </a:r>
            <a:r>
              <a:rPr lang="zh-CN"/>
              <a:t>例子</a:t>
            </a:r>
            <a:r>
              <a:rPr altLang="zh-CN" lang="en-US"/>
              <a:t>(</a:t>
            </a:r>
            <a:r>
              <a:rPr altLang="zh-CN" lang="zh-CN"/>
              <a:t>二</a:t>
            </a:r>
            <a:r>
              <a:rPr altLang="zh-CN" lang="en-US"/>
              <a:t>)</a:t>
            </a:r>
            <a:endParaRPr lang="zh-CN-#Hans"/>
          </a:p>
        </p:txBody>
      </p:sp>
      <p:sp>
        <p:nvSpPr>
          <p:cNvPr id="1048665" name=""/>
          <p:cNvSpPr>
            <a:spLocks noGrp="1"/>
          </p:cNvSpPr>
          <p:nvPr>
            <p:ph idx="1"/>
          </p:nvPr>
        </p:nvSpPr>
        <p:spPr/>
        <p:txBody>
          <a:bodyPr/>
          <a:p>
            <a:r>
              <a:rPr lang="zh-CN"/>
              <a:t>以</a:t>
            </a:r>
            <a:r>
              <a:rPr lang="zh-CN"/>
              <a:t>：</a:t>
            </a:r>
            <a:r>
              <a:rPr lang="zh-CN"/>
              <a:t>①</a:t>
            </a:r>
            <a:r>
              <a:rPr lang="zh-CN"/>
              <a:t>介词</a:t>
            </a:r>
            <a:r>
              <a:rPr lang="zh-CN"/>
              <a:t>，</a:t>
            </a:r>
            <a:r>
              <a:rPr lang="zh-CN"/>
              <a:t>目的</a:t>
            </a:r>
            <a:r>
              <a:rPr altLang="zh-CN" lang="en-US"/>
              <a:t>(</a:t>
            </a:r>
            <a:r>
              <a:rPr altLang="zh-CN" lang="zh-CN"/>
              <a:t>静</a:t>
            </a:r>
            <a:r>
              <a:rPr altLang="zh-CN" lang="zh-CN"/>
              <a:t>以</a:t>
            </a:r>
            <a:r>
              <a:rPr altLang="zh-CN" lang="zh-CN"/>
              <a:t>修</a:t>
            </a:r>
            <a:r>
              <a:rPr altLang="zh-CN" lang="zh-CN"/>
              <a:t>身</a:t>
            </a:r>
            <a:r>
              <a:rPr altLang="zh-CN" lang="en-US"/>
              <a:t>)</a:t>
            </a:r>
            <a:r>
              <a:rPr altLang="zh-CN" lang="zh-CN"/>
              <a:t>《</a:t>
            </a:r>
            <a:r>
              <a:rPr altLang="zh-CN" lang="zh-CN"/>
              <a:t>诫子书</a:t>
            </a:r>
            <a:r>
              <a:rPr altLang="zh-CN" lang="zh-CN"/>
              <a:t>》</a:t>
            </a:r>
            <a:endParaRPr lang="zh-CN-#Hans"/>
          </a:p>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zh-CN"/>
              <a:t>②</a:t>
            </a:r>
            <a:r>
              <a:rPr altLang="zh-CN" lang="zh-CN"/>
              <a:t>介词</a:t>
            </a:r>
            <a:r>
              <a:rPr altLang="zh-CN" lang="zh-CN"/>
              <a:t>，</a:t>
            </a:r>
            <a:r>
              <a:rPr altLang="zh-CN" lang="zh-CN"/>
              <a:t>用来</a:t>
            </a:r>
            <a:r>
              <a:rPr altLang="zh-CN" lang="en-US"/>
              <a:t>(</a:t>
            </a:r>
            <a:r>
              <a:rPr altLang="zh-CN" lang="zh-CN"/>
              <a:t>非</a:t>
            </a:r>
            <a:r>
              <a:rPr altLang="zh-CN" lang="zh-CN"/>
              <a:t>静</a:t>
            </a:r>
            <a:r>
              <a:rPr altLang="zh-CN" lang="zh-CN"/>
              <a:t>无以致远</a:t>
            </a:r>
            <a:r>
              <a:rPr altLang="zh-CN" lang="en-US"/>
              <a:t>)</a:t>
            </a:r>
            <a:r>
              <a:rPr altLang="zh-CN" lang="zh-CN"/>
              <a:t>《</a:t>
            </a:r>
            <a:r>
              <a:rPr altLang="zh-CN" lang="zh-CN"/>
              <a:t>诫子书</a:t>
            </a:r>
            <a:r>
              <a:rPr altLang="zh-CN" lang="zh-CN"/>
              <a:t>》</a:t>
            </a:r>
            <a:endParaRPr lang="zh-CN-#Hans"/>
          </a:p>
          <a:p>
            <a:endParaRPr lang="zh-CN-#Hans"/>
          </a:p>
          <a:p>
            <a:r>
              <a:rPr altLang="zh-CN" lang="zh-CN"/>
              <a:t>志</a:t>
            </a:r>
            <a:r>
              <a:rPr altLang="zh-CN" lang="zh-CN"/>
              <a:t>：</a:t>
            </a:r>
            <a:r>
              <a:rPr altLang="zh-CN" lang="zh-CN"/>
              <a:t>①</a:t>
            </a:r>
            <a:r>
              <a:rPr altLang="zh-CN" lang="zh-CN"/>
              <a:t>远大的</a:t>
            </a:r>
            <a:r>
              <a:rPr altLang="zh-CN" lang="zh-CN"/>
              <a:t>志向</a:t>
            </a:r>
            <a:r>
              <a:rPr altLang="zh-CN" lang="en-US"/>
              <a:t>(</a:t>
            </a:r>
            <a:r>
              <a:rPr altLang="zh-CN" lang="zh-CN"/>
              <a:t>非</a:t>
            </a:r>
            <a:r>
              <a:rPr altLang="zh-CN" lang="zh-CN"/>
              <a:t>淡泊</a:t>
            </a:r>
            <a:r>
              <a:rPr altLang="zh-CN" lang="zh-CN"/>
              <a:t>无以明志</a:t>
            </a:r>
            <a:r>
              <a:rPr altLang="zh-CN" lang="en-US"/>
              <a:t>)</a:t>
            </a:r>
            <a:r>
              <a:rPr altLang="zh-CN" lang="zh-CN"/>
              <a:t>《</a:t>
            </a:r>
            <a:r>
              <a:rPr altLang="zh-CN" lang="zh-CN"/>
              <a:t>诫子书</a:t>
            </a:r>
            <a:r>
              <a:rPr altLang="zh-CN" lang="zh-CN"/>
              <a:t>》</a:t>
            </a:r>
            <a:endParaRPr lang="zh-CN-#Hans"/>
          </a:p>
          <a:p>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en-US"/>
              <a:t> </a:t>
            </a:r>
            <a:r>
              <a:rPr altLang="zh-CN" lang="zh-CN"/>
              <a:t>②</a:t>
            </a:r>
            <a:r>
              <a:rPr altLang="zh-CN" lang="zh-CN"/>
              <a:t>立志</a:t>
            </a:r>
            <a:r>
              <a:rPr altLang="zh-CN" lang="en-US"/>
              <a:t>(</a:t>
            </a:r>
            <a:r>
              <a:rPr altLang="zh-CN" lang="zh-CN"/>
              <a:t>非</a:t>
            </a:r>
            <a:r>
              <a:rPr altLang="zh-CN" lang="zh-CN"/>
              <a:t>志</a:t>
            </a:r>
            <a:r>
              <a:rPr altLang="zh-CN" lang="zh-CN"/>
              <a:t>无</a:t>
            </a:r>
            <a:r>
              <a:rPr altLang="zh-CN" lang="zh-CN"/>
              <a:t>成</a:t>
            </a:r>
            <a:r>
              <a:rPr altLang="zh-CN" lang="zh-CN"/>
              <a:t>学</a:t>
            </a:r>
            <a:r>
              <a:rPr altLang="zh-CN" lang="en-US"/>
              <a:t>)</a:t>
            </a:r>
            <a:endParaRPr lang="zh-CN-#Hans"/>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background20177992_13*i*8"/>
  <p:tag name="KSO_WM_TEMPLATE_CATEGORY" val="background"/>
  <p:tag name="KSO_WM_TEMPLATE_INDEX" val="20177992"/>
  <p:tag name="KSO_WM_UNIT_INDEX" val="8"/>
</p:tagLst>
</file>

<file path=ppt/tags/tag2.xml><?xml version="1.0" encoding="utf-8"?>
<p:tagLst xmlns:p="http://schemas.openxmlformats.org/presentationml/2006/main">
  <p:tag name="KSO_WM_TAG_VERSION" val="1.0"/>
  <p:tag name="KSO_WM_BEAUTIFY_FLAG" val="#wm#"/>
  <p:tag name="KSO_WM_UNIT_TYPE" val="i"/>
  <p:tag name="KSO_WM_UNIT_ID" val="background20177992_13*i*8"/>
  <p:tag name="KSO_WM_TEMPLATE_CATEGORY" val="background"/>
  <p:tag name="KSO_WM_TEMPLATE_INDEX" val="20177992"/>
  <p:tag name="KSO_WM_UNIT_INDEX" val="8"/>
</p:tagLst>
</file>

<file path=ppt/tags/tag3.xml><?xml version="1.0" encoding="utf-8"?>
<p:tagLst xmlns:p="http://schemas.openxmlformats.org/presentationml/2006/main">
  <p:tag name="KSO_WM_TAG_VERSION" val="1.0"/>
  <p:tag name="KSO_WM_TEMPLATE_CATEGORY" val="custom"/>
  <p:tag name="KSO_WM_TEMPLATE_INDEX" val="20178021"/>
</p:tagLst>
</file>

<file path=ppt/tags/tag4.xml><?xml version="1.0" encoding="utf-8"?>
<p:tagLst xmlns:p="http://schemas.openxmlformats.org/presentationml/2006/main">
  <p:tag name="KSO_WM_TAG_VERSION" val="1.0"/>
  <p:tag name="KSO_WM_TEMPLATE_CATEGORY" val="custom"/>
  <p:tag name="KSO_WM_TEMPLATE_INDEX" val="20178021"/>
</p:tagLst>
</file>

<file path=ppt/tags/tag5.xml><?xml version="1.0" encoding="utf-8"?>
<p:tagLst xmlns:p="http://schemas.openxmlformats.org/presentationml/2006/main">
  <p:tag name="KSO_WM_TEMPLATE_CATEGORY" val="custom"/>
  <p:tag name="KSO_WM_TEMPLATE_INDEX" val="20178021"/>
  <p:tag name="KSO_WM_TAG_VERSION" val="1.0"/>
  <p:tag name="KSO_WM_BEAUTIFY_FLAG" val="#wm#"/>
  <p:tag name="KSO_WM_TEMPLATE_THUMBS_INDEX" val="1、8、11、15、20、27、29、31、33、30、32、38"/>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4472C4"/>
      </a:accent1>
      <a:accent2>
        <a:srgbClr val="ED7D31"/>
      </a:accent2>
      <a:accent3>
        <a:srgbClr val="A5A5A5"/>
      </a:accent3>
      <a:accent4>
        <a:srgbClr val="000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3.xml><?xml version="1.0" encoding="utf-8"?>
<a:theme xmlns:a="http://schemas.openxmlformats.org/drawingml/2006/main" name="Office 主题">
  <a:themeElements>
    <a:clrScheme name="Office 主题">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Office</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BLA-AL00</dc:creator>
  <dcterms:created xsi:type="dcterms:W3CDTF">2015-05-11T01:24:01Z</dcterms:created>
  <dcterms:modified xsi:type="dcterms:W3CDTF">2018-12-22T07:26:01Z</dcterms:modified>
</cp:coreProperties>
</file>