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228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621405" y="151130"/>
            <a:ext cx="4749800" cy="13220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8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音阶练习</a:t>
            </a:r>
            <a:endParaRPr lang="zh-CN" altLang="en-US" sz="8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1480" y="2244090"/>
            <a:ext cx="1136205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   1 - - -|2 - - -|3 - - -|4 - - -      |   5 - - -|6 - - -|7 - - -|i - - -   |   7 - - -|6 - - -|5 - - -|4 - - -</a:t>
            </a:r>
            <a:endParaRPr lang="en-US" sz="4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/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   3 - - -|2 - - -|1 - - -|</a:t>
            </a:r>
            <a:endParaRPr lang="en-US" altLang="en-US" sz="4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81685" y="1781810"/>
            <a:ext cx="10960735" cy="38938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3621405" y="151130"/>
            <a:ext cx="474980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6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发声练习</a:t>
            </a:r>
            <a:endParaRPr lang="zh-CN" altLang="en-US" sz="6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19125" y="1165860"/>
            <a:ext cx="77520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1 2 | 3 2 | 1- |</a:t>
            </a:r>
            <a:endParaRPr lang="en-US" sz="4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/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 a               </a:t>
            </a:r>
            <a:endParaRPr lang="en-US" altLang="en-US" sz="4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19125" y="2682240"/>
            <a:ext cx="1056957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sz="4800" b="1" u="">
                <a:latin typeface="宋体" panose="02010600030101010101" pitchFamily="2" charset="-122"/>
                <a:ea typeface="宋体" panose="02010600030101010101" pitchFamily="2" charset="-122"/>
              </a:rPr>
              <a:t>1 2 3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sz="4800" b="1" u="">
                <a:latin typeface="宋体" panose="02010600030101010101" pitchFamily="2" charset="-122"/>
                <a:ea typeface="宋体" panose="02010600030101010101" pitchFamily="2" charset="-122"/>
              </a:rPr>
              <a:t>3 4 5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| </a:t>
            </a:r>
            <a:r>
              <a:rPr lang="en-US" sz="4800" b="1" u="sng">
                <a:latin typeface="宋体" panose="02010600030101010101" pitchFamily="2" charset="-122"/>
                <a:ea typeface="宋体" panose="02010600030101010101" pitchFamily="2" charset="-122"/>
              </a:rPr>
              <a:t>5 6 5 4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sz="4800" b="1" u="">
                <a:latin typeface="宋体" panose="02010600030101010101" pitchFamily="2" charset="-122"/>
                <a:ea typeface="宋体" panose="02010600030101010101" pitchFamily="2" charset="-122"/>
              </a:rPr>
              <a:t>3 2 1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|  lu    lu      lu       lu</a:t>
            </a:r>
            <a:endParaRPr lang="en-US" altLang="en-US" sz="4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193415" y="3537585"/>
            <a:ext cx="8661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635625" y="3516630"/>
            <a:ext cx="2108835" cy="107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099425" y="3506470"/>
            <a:ext cx="960120" cy="107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314450" y="3536950"/>
            <a:ext cx="949960" cy="107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19125" y="4483735"/>
            <a:ext cx="94329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1 2 3 4 | 5 4 3 2 | 1 - |  mi</a:t>
            </a:r>
            <a:r>
              <a:rPr lang="en-US" sz="4800" b="1" u="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 ma</a:t>
            </a:r>
            <a:r>
              <a:rPr lang="en-US" sz="4800" b="1" u="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  mi</a:t>
            </a:r>
            <a:r>
              <a:rPr lang="en-US" sz="4800" b="1" u="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en-US" altLang="en-US" sz="4800" b="1" u="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WPS 演示</Application>
  <PresentationFormat>宽屏</PresentationFormat>
  <Paragraphs>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Arial Unicode MS</vt:lpstr>
      <vt:lpstr>楷体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布谷布谷</cp:lastModifiedBy>
  <cp:revision>25</cp:revision>
  <dcterms:created xsi:type="dcterms:W3CDTF">2019-06-19T02:08:00Z</dcterms:created>
  <dcterms:modified xsi:type="dcterms:W3CDTF">2019-10-11T04:13:12Z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