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handoutMasters/handoutMaster1.xml" ContentType="application/vnd.openxmlformats-officedocument.presentationml.handoutMaster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theme/theme3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5"/>
  </p:notesMasterIdLst>
  <p:handoutMasterIdLst>
    <p:handoutMasterId r:id="rId6"/>
  </p:handoutMasterIdLst>
  <p:sldIdLst>
    <p:sldId id="257" r:id="rId3"/>
    <p:sldId id="258" r:id="rId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CDCDC"/>
    <a:srgbClr val="F0F0F0"/>
    <a:srgbClr val="E6E6E6"/>
    <a:srgbClr val="C8C8C8"/>
    <a:srgbClr val="FFFFFF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>
      <p:cViewPr varScale="1">
        <p:scale>
          <a:sx n="78" d="100"/>
          <a:sy n="78" d="100"/>
        </p:scale>
        <p:origin x="654" y="54"/>
      </p:cViewPr>
      <p:guideLst>
        <p:guide orient="horz" pos="2228"/>
        <p:guide pos="3838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tableStyles" Target="tableStyles.xml"/><Relationship Id="rId8" Type="http://schemas.openxmlformats.org/officeDocument/2006/relationships/viewProps" Target="viewProps.xml"/><Relationship Id="rId7" Type="http://schemas.openxmlformats.org/officeDocument/2006/relationships/presProps" Target="presProps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" Type="http://schemas.openxmlformats.org/officeDocument/2006/relationships/slideMaster" Target="slideMasters/slide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>
                <a:latin typeface="微软雅黑" panose="020B0503020204020204" charset="-122"/>
                <a:ea typeface="微软雅黑" panose="020B0503020204020204" charset="-122"/>
              </a:rPr>
            </a:fld>
            <a:endParaRPr lang="zh-CN" altLang="en-US" smtClean="0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>
                <a:latin typeface="微软雅黑" panose="020B0503020204020204" charset="-122"/>
                <a:ea typeface="微软雅黑" panose="020B0503020204020204" charset="-122"/>
              </a:rPr>
            </a:fld>
            <a:endParaRPr lang="zh-CN" altLang="en-US" smtClean="0"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微软雅黑" panose="020B0503020204020204" charset="-122"/>
                <a:ea typeface="微软雅黑" panose="020B0503020204020204" charset="-122"/>
              </a:defRPr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微软雅黑" panose="020B0503020204020204" charset="-122"/>
                <a:ea typeface="微软雅黑" panose="020B0503020204020204" charset="-122"/>
              </a:defRPr>
            </a:lvl1pPr>
          </a:lstStyle>
          <a:p>
            <a:fld id="{1AC49D05-6128-4D0D-A32A-06A5E73B386C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微软雅黑" panose="020B0503020204020204" charset="-122"/>
                <a:ea typeface="微软雅黑" panose="020B0503020204020204" charset="-122"/>
              </a:defRPr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微软雅黑" panose="020B0503020204020204" charset="-122"/>
                <a:ea typeface="微软雅黑" panose="020B0503020204020204" charset="-122"/>
              </a:defRPr>
            </a:lvl1pPr>
          </a:lstStyle>
          <a:p>
            <a:fld id="{5849F42C-2DAE-424C-A4B8-3140182C3E9F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6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微软雅黑" panose="020B0503020204020204" charset="-122"/>
        <a:ea typeface="微软雅黑" panose="020B0503020204020204" charset="-122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6" Type="http://schemas.openxmlformats.org/officeDocument/2006/relationships/tags" Target="../tags/tag5.xml"/><Relationship Id="rId5" Type="http://schemas.openxmlformats.org/officeDocument/2006/relationships/tags" Target="../tags/tag4.xml"/><Relationship Id="rId4" Type="http://schemas.openxmlformats.org/officeDocument/2006/relationships/tags" Target="../tags/tag3.xml"/><Relationship Id="rId3" Type="http://schemas.openxmlformats.org/officeDocument/2006/relationships/tags" Target="../tags/tag2.xml"/><Relationship Id="rId2" Type="http://schemas.openxmlformats.org/officeDocument/2006/relationships/tags" Target="../tags/tag1.xm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5" Type="http://schemas.openxmlformats.org/officeDocument/2006/relationships/tags" Target="../tags/tag51.xml"/><Relationship Id="rId4" Type="http://schemas.openxmlformats.org/officeDocument/2006/relationships/tags" Target="../tags/tag50.xml"/><Relationship Id="rId3" Type="http://schemas.openxmlformats.org/officeDocument/2006/relationships/tags" Target="../tags/tag49.xml"/><Relationship Id="rId2" Type="http://schemas.openxmlformats.org/officeDocument/2006/relationships/tags" Target="../tags/tag48.xml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5" Type="http://schemas.openxmlformats.org/officeDocument/2006/relationships/tags" Target="../tags/tag55.xml"/><Relationship Id="rId4" Type="http://schemas.openxmlformats.org/officeDocument/2006/relationships/tags" Target="../tags/tag54.xml"/><Relationship Id="rId3" Type="http://schemas.openxmlformats.org/officeDocument/2006/relationships/tags" Target="../tags/tag53.xml"/><Relationship Id="rId2" Type="http://schemas.openxmlformats.org/officeDocument/2006/relationships/tags" Target="../tags/tag52.xml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6" Type="http://schemas.openxmlformats.org/officeDocument/2006/relationships/tags" Target="../tags/tag10.xml"/><Relationship Id="rId5" Type="http://schemas.openxmlformats.org/officeDocument/2006/relationships/tags" Target="../tags/tag9.xml"/><Relationship Id="rId4" Type="http://schemas.openxmlformats.org/officeDocument/2006/relationships/tags" Target="../tags/tag8.xml"/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6" Type="http://schemas.openxmlformats.org/officeDocument/2006/relationships/tags" Target="../tags/tag15.xml"/><Relationship Id="rId5" Type="http://schemas.openxmlformats.org/officeDocument/2006/relationships/tags" Target="../tags/tag14.xml"/><Relationship Id="rId4" Type="http://schemas.openxmlformats.org/officeDocument/2006/relationships/tags" Target="../tags/tag13.xml"/><Relationship Id="rId3" Type="http://schemas.openxmlformats.org/officeDocument/2006/relationships/tags" Target="../tags/tag12.xml"/><Relationship Id="rId2" Type="http://schemas.openxmlformats.org/officeDocument/2006/relationships/tags" Target="../tags/tag11.xml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7" Type="http://schemas.openxmlformats.org/officeDocument/2006/relationships/tags" Target="../tags/tag21.xml"/><Relationship Id="rId6" Type="http://schemas.openxmlformats.org/officeDocument/2006/relationships/tags" Target="../tags/tag20.xml"/><Relationship Id="rId5" Type="http://schemas.openxmlformats.org/officeDocument/2006/relationships/tags" Target="../tags/tag19.xml"/><Relationship Id="rId4" Type="http://schemas.openxmlformats.org/officeDocument/2006/relationships/tags" Target="../tags/tag18.xml"/><Relationship Id="rId3" Type="http://schemas.openxmlformats.org/officeDocument/2006/relationships/tags" Target="../tags/tag17.xml"/><Relationship Id="rId2" Type="http://schemas.openxmlformats.org/officeDocument/2006/relationships/tags" Target="../tags/tag16.xml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9" Type="http://schemas.openxmlformats.org/officeDocument/2006/relationships/tags" Target="../tags/tag29.xml"/><Relationship Id="rId8" Type="http://schemas.openxmlformats.org/officeDocument/2006/relationships/tags" Target="../tags/tag28.xml"/><Relationship Id="rId7" Type="http://schemas.openxmlformats.org/officeDocument/2006/relationships/tags" Target="../tags/tag27.xml"/><Relationship Id="rId6" Type="http://schemas.openxmlformats.org/officeDocument/2006/relationships/tags" Target="../tags/tag26.xml"/><Relationship Id="rId5" Type="http://schemas.openxmlformats.org/officeDocument/2006/relationships/tags" Target="../tags/tag25.xml"/><Relationship Id="rId4" Type="http://schemas.openxmlformats.org/officeDocument/2006/relationships/tags" Target="../tags/tag24.xml"/><Relationship Id="rId3" Type="http://schemas.openxmlformats.org/officeDocument/2006/relationships/tags" Target="../tags/tag23.xml"/><Relationship Id="rId2" Type="http://schemas.openxmlformats.org/officeDocument/2006/relationships/tags" Target="../tags/tag22.xml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3" Type="http://schemas.openxmlformats.org/officeDocument/2006/relationships/tags" Target="../tags/tag31.xml"/><Relationship Id="rId2" Type="http://schemas.openxmlformats.org/officeDocument/2006/relationships/tags" Target="../tags/tag30.xml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4" Type="http://schemas.openxmlformats.org/officeDocument/2006/relationships/tags" Target="../tags/tag36.xml"/><Relationship Id="rId3" Type="http://schemas.openxmlformats.org/officeDocument/2006/relationships/tags" Target="../tags/tag35.xml"/><Relationship Id="rId2" Type="http://schemas.openxmlformats.org/officeDocument/2006/relationships/tags" Target="../tags/tag34.xml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7" Type="http://schemas.openxmlformats.org/officeDocument/2006/relationships/tags" Target="../tags/tag42.xml"/><Relationship Id="rId6" Type="http://schemas.openxmlformats.org/officeDocument/2006/relationships/tags" Target="../tags/tag41.xml"/><Relationship Id="rId5" Type="http://schemas.openxmlformats.org/officeDocument/2006/relationships/tags" Target="../tags/tag40.xml"/><Relationship Id="rId4" Type="http://schemas.openxmlformats.org/officeDocument/2006/relationships/tags" Target="../tags/tag39.xml"/><Relationship Id="rId3" Type="http://schemas.openxmlformats.org/officeDocument/2006/relationships/tags" Target="../tags/tag38.xml"/><Relationship Id="rId2" Type="http://schemas.openxmlformats.org/officeDocument/2006/relationships/tags" Target="../tags/tag37.xml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6" Type="http://schemas.openxmlformats.org/officeDocument/2006/relationships/tags" Target="../tags/tag47.xml"/><Relationship Id="rId5" Type="http://schemas.openxmlformats.org/officeDocument/2006/relationships/tags" Target="../tags/tag46.xml"/><Relationship Id="rId4" Type="http://schemas.openxmlformats.org/officeDocument/2006/relationships/tags" Target="../tags/tag45.xml"/><Relationship Id="rId3" Type="http://schemas.openxmlformats.org/officeDocument/2006/relationships/tags" Target="../tags/tag44.xml"/><Relationship Id="rId2" Type="http://schemas.openxmlformats.org/officeDocument/2006/relationships/tags" Target="../tags/tag43.xml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2"/>
            </p:custDataLst>
          </p:nvPr>
        </p:nvSpPr>
        <p:spPr>
          <a:xfrm>
            <a:off x="669882" y="2588281"/>
            <a:ext cx="10852237" cy="899167"/>
          </a:xfrm>
        </p:spPr>
        <p:txBody>
          <a:bodyPr lIns="101600" tIns="38100" rIns="25400" bIns="38100" anchor="t" anchorCtr="0">
            <a:noAutofit/>
          </a:bodyPr>
          <a:lstStyle>
            <a:lvl1pPr algn="ctr">
              <a:defRPr sz="5400" b="0" spc="60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defRPr>
            </a:lvl1pPr>
          </a:lstStyle>
          <a:p>
            <a:r>
              <a:rPr lang="zh-CN" altLang="en-US" dirty="0"/>
              <a:t>单击此处编辑标题</a:t>
            </a:r>
            <a:endParaRPr lang="zh-CN" altLang="en-US" dirty="0"/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3"/>
            </p:custDataLst>
          </p:nvPr>
        </p:nvSpPr>
        <p:spPr>
          <a:xfrm>
            <a:off x="669882" y="3566160"/>
            <a:ext cx="10852237" cy="950984"/>
          </a:xfrm>
        </p:spPr>
        <p:txBody>
          <a:bodyPr lIns="101600" tIns="38100" rIns="76200" bIns="38100">
            <a:noAutofit/>
          </a:bodyPr>
          <a:lstStyle>
            <a:lvl1pPr marL="0" indent="0" algn="ctr" eaLnBrk="1" fontAlgn="auto" latinLnBrk="0" hangingPunct="1">
              <a:lnSpc>
                <a:spcPct val="100000"/>
              </a:lnSpc>
              <a:buNone/>
              <a:defRPr sz="2400" u="none" strike="noStrike" kern="1200" cap="none" spc="200" normalizeH="0" baseline="0">
                <a:solidFill>
                  <a:schemeClr val="tx1"/>
                </a:solidFill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  <a:endParaRPr lang="zh-CN" altLang="en-US" dirty="0"/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5"/>
            </p:custDataLst>
          </p:nvPr>
        </p:nvSpPr>
        <p:spPr>
          <a:xfrm>
            <a:off x="669930" y="952508"/>
            <a:ext cx="10852237" cy="5040000"/>
          </a:xfrm>
        </p:spPr>
        <p:txBody>
          <a:bodyPr/>
          <a:lstStyle>
            <a:lvl1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5"/>
            </p:custDataLst>
          </p:nvPr>
        </p:nvSpPr>
        <p:spPr>
          <a:xfrm>
            <a:off x="669882" y="2588281"/>
            <a:ext cx="10852237" cy="899167"/>
          </a:xfrm>
        </p:spPr>
        <p:txBody>
          <a:bodyPr vert="horz" lIns="101600" tIns="38100" rIns="25400" bIns="38100" rtlCol="0" anchor="t" anchorCtr="0">
            <a:noAutofit/>
          </a:bodyPr>
          <a:lstStyle>
            <a:lvl1pPr marL="0" marR="0" algn="ctr" defTabSz="914400" rtl="0" eaLnBrk="1" fontAlgn="auto" latinLnBrk="0" hangingPunct="1">
              <a:lnSpc>
                <a:spcPct val="100000"/>
              </a:lnSpc>
              <a:buNone/>
              <a:defRPr kumimoji="0" lang="zh-CN" altLang="en-US" sz="5400" b="0" i="0" u="none" strike="noStrike" kern="1200" cap="none" spc="600" normalizeH="0" baseline="0" noProof="1" dirty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单击此处编辑标题</a:t>
            </a:r>
            <a:endParaRPr>
              <a:sym typeface="+mn-ea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32000"/>
            <a:ext cx="10852237" cy="648000"/>
          </a:xfrm>
        </p:spPr>
        <p:txBody>
          <a:bodyPr vert="horz" lIns="101600" tIns="38100" rIns="76200" bIns="38100" rtlCol="0" anchor="ctr" anchorCtr="0">
            <a:noAutofit/>
          </a:bodyPr>
          <a:lstStyle>
            <a:lvl1pPr marL="0" marR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8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3"/>
            </p:custDataLst>
          </p:nvPr>
        </p:nvSpPr>
        <p:spPr>
          <a:xfrm>
            <a:off x="669882" y="1296000"/>
            <a:ext cx="10852237" cy="5041355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930" y="3808730"/>
            <a:ext cx="10852237" cy="624845"/>
          </a:xfrm>
        </p:spPr>
        <p:txBody>
          <a:bodyPr lIns="101600" tIns="38100" rIns="63500" bIns="38100" anchor="t" anchorCtr="0">
            <a:noAutofit/>
          </a:bodyPr>
          <a:lstStyle>
            <a:lvl1pPr>
              <a:defRPr sz="3600" b="0" u="none" strike="noStrike" kern="1200" cap="none" spc="300" normalizeH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uFillTx/>
              </a:defRPr>
            </a:lvl1pPr>
          </a:lstStyle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3"/>
            </p:custDataLst>
          </p:nvPr>
        </p:nvSpPr>
        <p:spPr>
          <a:xfrm>
            <a:off x="669925" y="4511675"/>
            <a:ext cx="10852237" cy="1077985"/>
          </a:xfrm>
        </p:spPr>
        <p:txBody>
          <a:bodyPr lIns="101600" tIns="38100" rIns="76200" bIns="38100">
            <a:noAutofit/>
          </a:bodyPr>
          <a:lstStyle>
            <a:lvl1pPr marL="0" indent="0" eaLnBrk="1" fontAlgn="auto" latinLnBrk="0" hangingPunct="1">
              <a:buNone/>
              <a:defRPr kumimoji="0" lang="zh-CN" altLang="en-US" sz="1600" b="0" i="0" u="none" strike="noStrike" kern="1200" cap="none" spc="150" normalizeH="0" baseline="0" noProof="1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32000"/>
            <a:ext cx="10852237" cy="648000"/>
          </a:xfrm>
        </p:spPr>
        <p:txBody>
          <a:bodyPr vert="horz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8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3"/>
            </p:custDataLst>
          </p:nvPr>
        </p:nvSpPr>
        <p:spPr>
          <a:xfrm>
            <a:off x="669930" y="1296000"/>
            <a:ext cx="5283242" cy="5040000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238877" y="1296000"/>
            <a:ext cx="5283242" cy="5040000"/>
          </a:xfrm>
        </p:spPr>
        <p:txBody>
          <a:bodyPr>
            <a:noAutofit/>
          </a:bodyPr>
          <a:lstStyle>
            <a:lvl1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>
              <a:defRPr sz="1600"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5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6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7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669882" y="432000"/>
            <a:ext cx="10852237" cy="648000"/>
          </a:xfrm>
        </p:spPr>
        <p:txBody>
          <a:bodyPr vert="horz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8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 dirty="0">
                <a:sym typeface="+mn-ea"/>
              </a:rPr>
              <a:t>单击此处编辑母版标题样式</a:t>
            </a:r>
            <a:endParaRPr dirty="0">
              <a:sym typeface="+mn-ea"/>
            </a:endParaRP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3"/>
            </p:custDataLst>
          </p:nvPr>
        </p:nvSpPr>
        <p:spPr>
          <a:xfrm>
            <a:off x="669930" y="1296000"/>
            <a:ext cx="5283242" cy="381003"/>
          </a:xfrm>
        </p:spPr>
        <p:txBody>
          <a:bodyPr lIns="101600" tIns="38100" rIns="76200" bIns="38100" anchor="t" anchorCtr="0">
            <a:noAutofit/>
          </a:bodyPr>
          <a:lstStyle>
            <a:lvl1pPr marL="0" indent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sz="2000" b="1" u="none" strike="noStrike" kern="1200" cap="none" spc="200" normalizeH="0" baseline="0">
                <a:solidFill>
                  <a:schemeClr val="tx1"/>
                </a:solidFill>
                <a:uFillTx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  <a:endParaRPr lang="zh-CN" altLang="en-US" dirty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4"/>
            </p:custDataLst>
          </p:nvPr>
        </p:nvSpPr>
        <p:spPr>
          <a:xfrm>
            <a:off x="669925" y="1789043"/>
            <a:ext cx="5283200" cy="4552234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5"/>
            </p:custDataLst>
          </p:nvPr>
        </p:nvSpPr>
        <p:spPr>
          <a:xfrm>
            <a:off x="6235750" y="1296000"/>
            <a:ext cx="5283242" cy="381003"/>
          </a:xfrm>
        </p:spPr>
        <p:txBody>
          <a:bodyPr vert="horz" lIns="101600" tIns="38100" rIns="76200" bIns="38100" rtlCol="0" anchor="t" anchorCtr="0">
            <a:noAutofit/>
          </a:bodyPr>
          <a:lstStyle>
            <a:lvl1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None/>
              <a:defRPr kumimoji="0" lang="zh-CN" altLang="en-US" sz="20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>
                <a:sym typeface="+mn-ea"/>
              </a:rPr>
              <a:t>单击此处编辑文本</a:t>
            </a:r>
            <a:endParaRPr>
              <a:sym typeface="+mn-ea"/>
            </a:endParaRP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6"/>
            </p:custDataLst>
          </p:nvPr>
        </p:nvSpPr>
        <p:spPr>
          <a:xfrm>
            <a:off x="6235750" y="1789043"/>
            <a:ext cx="5283242" cy="4552234"/>
          </a:xfrm>
        </p:spPr>
        <p:txBody>
          <a:bodyPr vert="horz" lIns="101600" tIns="0" rIns="82550" bIns="0" rtlCol="0">
            <a:no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r>
              <a:rPr dirty="0">
                <a:sym typeface="+mn-ea"/>
              </a:rPr>
              <a:t>单击此处编辑母版文本样式</a:t>
            </a:r>
            <a:endParaRPr dirty="0">
              <a:sym typeface="+mn-ea"/>
            </a:endParaRPr>
          </a:p>
          <a:p>
            <a:pPr lvl="1"/>
            <a:r>
              <a:rPr dirty="0">
                <a:sym typeface="+mn-ea"/>
              </a:rPr>
              <a:t>第二级</a:t>
            </a:r>
            <a:endParaRPr dirty="0">
              <a:sym typeface="+mn-ea"/>
            </a:endParaRPr>
          </a:p>
          <a:p>
            <a:pPr lvl="2"/>
            <a:r>
              <a:rPr dirty="0">
                <a:sym typeface="+mn-ea"/>
              </a:rPr>
              <a:t>第三级</a:t>
            </a:r>
            <a:endParaRPr dirty="0">
              <a:sym typeface="+mn-ea"/>
            </a:endParaRPr>
          </a:p>
          <a:p>
            <a:pPr lvl="3"/>
            <a:r>
              <a:rPr dirty="0">
                <a:sym typeface="+mn-ea"/>
              </a:rPr>
              <a:t>第四级</a:t>
            </a:r>
            <a:endParaRPr dirty="0">
              <a:sym typeface="+mn-ea"/>
            </a:endParaRPr>
          </a:p>
          <a:p>
            <a:pPr lvl="4"/>
            <a:r>
              <a:rPr dirty="0">
                <a:sym typeface="+mn-ea"/>
              </a:rPr>
              <a:t>第五级</a:t>
            </a:r>
            <a:endParaRPr dirty="0">
              <a:sym typeface="+mn-ea"/>
            </a:endParaRP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7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8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9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/>
        <p:txBody>
          <a:bodyPr vert="horz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buNone/>
              <a:defRPr kumimoji="0" lang="zh-CN" altLang="en-US" sz="28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2"/>
            </p:custDataLst>
          </p:nvPr>
        </p:nvSpPr>
        <p:spPr>
          <a:xfrm>
            <a:off x="669930" y="1296000"/>
            <a:ext cx="5283242" cy="5040000"/>
          </a:xfrm>
        </p:spPr>
        <p:txBody>
          <a:bodyPr vert="horz" lIns="101600" tIns="0" rIns="82550" bIns="0" rtlCol="0">
            <a:noAutofit/>
          </a:bodyPr>
          <a:lstStyle>
            <a:lvl1pPr marL="0" marR="0" lvl="0" indent="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None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  <a:lvl2pPr marL="685800" marR="0" lvl="1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tabLst>
                <a:tab pos="1609725" algn="l"/>
              </a:tabLst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2pPr>
            <a:lvl3pPr marL="1143000" marR="0" lvl="2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3pPr>
            <a:lvl4pPr marL="1600200" marR="0" lvl="3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4pPr>
            <a:lvl5pPr marL="2057400" marR="0" lvl="4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/>
                </a:solidFill>
                <a:uFillTx/>
                <a:latin typeface="+mn-lt"/>
                <a:ea typeface="+mn-ea"/>
                <a:cs typeface="+mn-cs"/>
                <a:sym typeface="+mn-ea"/>
              </a:defRPr>
            </a:lvl5pPr>
          </a:lstStyle>
          <a:p>
            <a:pPr lvl="0"/>
            <a:endParaRPr dirty="0">
              <a:sym typeface="+mn-ea"/>
            </a:endParaRP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3"/>
            </p:custDataLst>
          </p:nvPr>
        </p:nvSpPr>
        <p:spPr>
          <a:xfrm>
            <a:off x="6238925" y="1296000"/>
            <a:ext cx="5283242" cy="5040000"/>
          </a:xfrm>
        </p:spPr>
        <p:txBody>
          <a:bodyPr vert="horz" lIns="101600" tIns="0" rIns="82550" bIns="0" rtlCol="0">
            <a:normAutofit/>
          </a:bodyPr>
          <a:lstStyle>
            <a:lvl1pPr marL="228600" marR="0" lvl="0" indent="-228600" algn="l" defTabSz="914400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1000"/>
              </a:spcAft>
              <a:buFont typeface="Arial" panose="020B0604020202020204" pitchFamily="34" charset="0"/>
              <a:buChar char="•"/>
              <a:defRPr kumimoji="0" lang="zh-CN" altLang="en-US" sz="1600" b="0" i="0" u="none" strike="noStrike" kern="1200" cap="none" spc="150" normalizeH="0" baseline="0" noProof="1" dirty="0">
                <a:solidFill>
                  <a:schemeClr val="tx1">
                    <a:lumMod val="75000"/>
                    <a:lumOff val="25000"/>
                  </a:schemeClr>
                </a:solidFill>
                <a:uFillTx/>
                <a:latin typeface="+mn-lt"/>
                <a:ea typeface="+mn-ea"/>
                <a:cs typeface="+mn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单击此处编辑母版文本样式</a:t>
            </a:r>
            <a:endParaRPr>
              <a:sym typeface="+mn-ea"/>
            </a:endParaRP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7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  <p:custDataLst>
              <p:tags r:id="rId2"/>
            </p:custDataLst>
          </p:nvPr>
        </p:nvSpPr>
        <p:spPr>
          <a:xfrm>
            <a:off x="10571135" y="952508"/>
            <a:ext cx="950984" cy="5388907"/>
          </a:xfrm>
        </p:spPr>
        <p:txBody>
          <a:bodyPr vert="eaVert" lIns="101600" tIns="38100" rIns="76200" bIns="38100" rtlCol="0" anchor="ctr" anchorCtr="0">
            <a:noAutofit/>
          </a:bodyPr>
          <a:lstStyle>
            <a:lvl1pPr marL="0" marR="0" lvl="0" algn="l" defTabSz="914400" rtl="0" eaLnBrk="1" fontAlgn="auto" latinLnBrk="0" hangingPunct="1">
              <a:lnSpc>
                <a:spcPct val="100000"/>
              </a:lnSpc>
              <a:spcAft>
                <a:spcPts val="0"/>
              </a:spcAft>
              <a:buNone/>
              <a:defRPr kumimoji="0" lang="zh-CN" altLang="en-US" sz="2400" b="1" i="0" u="none" strike="noStrike" kern="1200" cap="none" spc="200" normalizeH="0" baseline="0" noProof="1" dirty="0">
                <a:solidFill>
                  <a:schemeClr val="tx1"/>
                </a:solidFill>
                <a:uFillTx/>
                <a:latin typeface="+mj-lt"/>
                <a:ea typeface="+mj-ea"/>
                <a:cs typeface="+mj-cs"/>
                <a:sym typeface="+mn-ea"/>
              </a:defRPr>
            </a:lvl1pPr>
          </a:lstStyle>
          <a:p>
            <a:pPr lvl="0"/>
            <a:r>
              <a:rPr>
                <a:sym typeface="+mn-ea"/>
              </a:rPr>
              <a:t>单击此处编辑母版标题样式</a:t>
            </a:r>
            <a:endParaRPr>
              <a:sym typeface="+mn-ea"/>
            </a:endParaRP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3"/>
            </p:custDataLst>
          </p:nvPr>
        </p:nvSpPr>
        <p:spPr>
          <a:xfrm>
            <a:off x="669925" y="952500"/>
            <a:ext cx="9828101" cy="5388907"/>
          </a:xfrm>
        </p:spPr>
        <p:txBody>
          <a:bodyPr vert="eaVert"/>
          <a:lstStyle>
            <a:lvl1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2pPr>
            <a:lvl3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3pPr>
            <a:lvl4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4pPr>
            <a:lvl5pPr indent="0" eaLnBrk="1" fontAlgn="auto" latinLnBrk="0" hangingPunct="1"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5pPr>
          </a:lstStyle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8" Type="http://schemas.openxmlformats.org/officeDocument/2006/relationships/theme" Target="../theme/theme1.xml"/><Relationship Id="rId17" Type="http://schemas.openxmlformats.org/officeDocument/2006/relationships/tags" Target="../tags/tag61.xml"/><Relationship Id="rId16" Type="http://schemas.openxmlformats.org/officeDocument/2006/relationships/tags" Target="../tags/tag60.xml"/><Relationship Id="rId15" Type="http://schemas.openxmlformats.org/officeDocument/2006/relationships/tags" Target="../tags/tag59.xml"/><Relationship Id="rId14" Type="http://schemas.openxmlformats.org/officeDocument/2006/relationships/tags" Target="../tags/tag58.xml"/><Relationship Id="rId13" Type="http://schemas.openxmlformats.org/officeDocument/2006/relationships/tags" Target="../tags/tag57.xml"/><Relationship Id="rId12" Type="http://schemas.openxmlformats.org/officeDocument/2006/relationships/tags" Target="../tags/tag56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rgbClr val="FFFFFF"/>
            </a:gs>
            <a:gs pos="100000">
              <a:srgbClr val="DCDCDC"/>
            </a:gs>
          </a:gsLst>
          <a:lin ang="54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2"/>
            </p:custDataLst>
          </p:nvPr>
        </p:nvSpPr>
        <p:spPr>
          <a:xfrm>
            <a:off x="669882" y="432000"/>
            <a:ext cx="10852237" cy="648000"/>
          </a:xfrm>
          <a:prstGeom prst="rect">
            <a:avLst/>
          </a:prstGeom>
        </p:spPr>
        <p:txBody>
          <a:bodyPr vert="horz" lIns="101600" tIns="38100" rIns="76200" bIns="38100" rtlCol="0" anchor="ctr" anchorCtr="0">
            <a:noAutofit/>
          </a:bodyPr>
          <a:lstStyle/>
          <a:p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3"/>
            </p:custDataLst>
          </p:nvPr>
        </p:nvSpPr>
        <p:spPr>
          <a:xfrm>
            <a:off x="669882" y="1296000"/>
            <a:ext cx="10852237" cy="5040000"/>
          </a:xfrm>
          <a:prstGeom prst="rect">
            <a:avLst/>
          </a:prstGeo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/>
            <a:r>
              <a:rPr lang="zh-CN" altLang="en-US" dirty="0"/>
              <a:t>第二级</a:t>
            </a:r>
            <a:endParaRPr lang="zh-CN" altLang="en-US" dirty="0"/>
          </a:p>
          <a:p>
            <a:pPr lvl="2"/>
            <a:r>
              <a:rPr lang="zh-CN" altLang="en-US" dirty="0"/>
              <a:t>第三级</a:t>
            </a:r>
            <a:endParaRPr lang="zh-CN" altLang="en-US" dirty="0"/>
          </a:p>
          <a:p>
            <a:pPr lvl="3"/>
            <a:r>
              <a:rPr lang="zh-CN" altLang="en-US" dirty="0"/>
              <a:t>第四级</a:t>
            </a:r>
            <a:endParaRPr lang="zh-CN" altLang="en-US" dirty="0"/>
          </a:p>
          <a:p>
            <a:pPr lvl="4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4"/>
            </p:custDataLst>
          </p:nvPr>
        </p:nvSpPr>
        <p:spPr>
          <a:xfrm>
            <a:off x="879742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5"/>
            </p:custDataLst>
          </p:nvPr>
        </p:nvSpPr>
        <p:spPr>
          <a:xfrm>
            <a:off x="4116000" y="6349833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6"/>
            </p:custDataLst>
          </p:nvPr>
        </p:nvSpPr>
        <p:spPr>
          <a:xfrm>
            <a:off x="8610600" y="6349833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</a:fld>
            <a:endParaRPr lang="zh-CN" altLang="en-US" dirty="0"/>
          </a:p>
        </p:txBody>
      </p:sp>
      <p:sp>
        <p:nvSpPr>
          <p:cNvPr id="7" name="KSO_TEMPLATE" hidden="1"/>
          <p:cNvSpPr/>
          <p:nvPr>
            <p:custDataLst>
              <p:tags r:id="rId17"/>
            </p:custDataLst>
          </p:nvPr>
        </p:nvSpPr>
        <p:spPr>
          <a:xfrm>
            <a:off x="0" y="0"/>
            <a:ext cx="0" cy="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2800" b="1" u="none" strike="noStrike" kern="1200" cap="none" spc="200" normalizeH="0">
          <a:solidFill>
            <a:schemeClr val="tx1"/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tabLst>
          <a:tab pos="1609725" algn="l"/>
        </a:tabLst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•"/>
        <a:defRPr sz="1600" u="none" strike="noStrike" kern="1200" cap="none" spc="150" normalizeH="0" baseline="0">
          <a:solidFill>
            <a:schemeClr val="tx1"/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ags" Target="../tags/tag6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ags" Target="../tags/tag6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文本框 2"/>
          <p:cNvSpPr txBox="1"/>
          <p:nvPr/>
        </p:nvSpPr>
        <p:spPr>
          <a:xfrm>
            <a:off x="3621405" y="151130"/>
            <a:ext cx="4749800" cy="132207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pPr algn="ctr"/>
            <a:r>
              <a:rPr lang="zh-CN" altLang="en-US" sz="800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/>
                <a:latin typeface="楷体" panose="02010609060101010101" charset="-122"/>
                <a:ea typeface="楷体" panose="02010609060101010101" charset="-122"/>
              </a:rPr>
              <a:t>音阶练习</a:t>
            </a:r>
            <a:endParaRPr lang="zh-CN" altLang="en-US" sz="800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/>
              <a:latin typeface="楷体" panose="02010609060101010101" charset="-122"/>
              <a:ea typeface="楷体" panose="02010609060101010101" charset="-122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411480" y="2244090"/>
            <a:ext cx="11362055" cy="304609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pPr indent="0"/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    1 - - -|2 - - -|3 - - -|4 - - -      |   5 - - -|6 - - -|7 - - -|i - - -   |   7 - - -|6 - - -|5 - - -|4 - - -</a:t>
            </a:r>
            <a:endParaRPr lang="en-US" sz="4800" b="1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indent="0"/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    3 - - -|2 - - -|1 - - -|</a:t>
            </a:r>
            <a:endParaRPr lang="en-US" altLang="en-US" sz="4800" b="1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5" name="圆角矩形 4"/>
          <p:cNvSpPr/>
          <p:nvPr/>
        </p:nvSpPr>
        <p:spPr>
          <a:xfrm>
            <a:off x="781685" y="1781810"/>
            <a:ext cx="10960735" cy="3893820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p>
            <a:pPr algn="ctr"/>
            <a:endParaRPr lang="zh-CN" altLang="en-US"/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3" name="文本框 2"/>
          <p:cNvSpPr txBox="1"/>
          <p:nvPr/>
        </p:nvSpPr>
        <p:spPr>
          <a:xfrm>
            <a:off x="3621405" y="151130"/>
            <a:ext cx="4749800" cy="1014730"/>
          </a:xfrm>
          <a:prstGeom prst="rect">
            <a:avLst/>
          </a:prstGeom>
          <a:noFill/>
        </p:spPr>
        <p:txBody>
          <a:bodyPr wrap="square" rtlCol="0">
            <a:spAutoFit/>
            <a:scene3d>
              <a:camera prst="orthographicFront"/>
              <a:lightRig rig="threePt" dir="t"/>
            </a:scene3d>
          </a:bodyPr>
          <a:p>
            <a:pPr algn="ctr"/>
            <a:r>
              <a:rPr lang="zh-CN" altLang="en-US" sz="6000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latin typeface="楷体" panose="02010609060101010101" charset="-122"/>
                <a:ea typeface="楷体" panose="02010609060101010101" charset="-122"/>
              </a:rPr>
              <a:t>发声练习</a:t>
            </a:r>
            <a:endParaRPr lang="zh-CN" altLang="en-US" sz="6000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latin typeface="楷体" panose="02010609060101010101" charset="-122"/>
              <a:ea typeface="楷体" panose="02010609060101010101" charset="-122"/>
            </a:endParaRPr>
          </a:p>
        </p:txBody>
      </p:sp>
      <p:sp>
        <p:nvSpPr>
          <p:cNvPr id="100" name="文本框 99"/>
          <p:cNvSpPr txBox="1"/>
          <p:nvPr/>
        </p:nvSpPr>
        <p:spPr>
          <a:xfrm>
            <a:off x="619125" y="1165860"/>
            <a:ext cx="7752080" cy="156845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pPr indent="0"/>
            <a:r>
              <a:rPr lang="zh-CN" alt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①</a:t>
            </a:r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1 2 | 3 2 | 1- |</a:t>
            </a:r>
            <a:endParaRPr lang="en-US" sz="4800" b="1">
              <a:latin typeface="宋体" panose="02010600030101010101" pitchFamily="2" charset="-122"/>
              <a:ea typeface="宋体" panose="02010600030101010101" pitchFamily="2" charset="-122"/>
            </a:endParaRPr>
          </a:p>
          <a:p>
            <a:pPr indent="0"/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  a               </a:t>
            </a:r>
            <a:endParaRPr lang="en-US" altLang="en-US" sz="4800" b="1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sp>
        <p:nvSpPr>
          <p:cNvPr id="104" name="文本框 103"/>
          <p:cNvSpPr txBox="1"/>
          <p:nvPr/>
        </p:nvSpPr>
        <p:spPr>
          <a:xfrm>
            <a:off x="619125" y="2682240"/>
            <a:ext cx="10569575" cy="156845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pPr indent="0"/>
            <a:r>
              <a:rPr lang="zh-CN" alt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②</a:t>
            </a:r>
            <a:r>
              <a:rPr lang="en-US" sz="4800" b="1" u="">
                <a:latin typeface="宋体" panose="02010600030101010101" pitchFamily="2" charset="-122"/>
                <a:ea typeface="宋体" panose="02010600030101010101" pitchFamily="2" charset="-122"/>
              </a:rPr>
              <a:t>1 2 3</a:t>
            </a:r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 </a:t>
            </a:r>
            <a:r>
              <a:rPr lang="en-US" sz="4800" b="1" u="">
                <a:latin typeface="宋体" panose="02010600030101010101" pitchFamily="2" charset="-122"/>
                <a:ea typeface="宋体" panose="02010600030101010101" pitchFamily="2" charset="-122"/>
              </a:rPr>
              <a:t>3 4 5</a:t>
            </a:r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 | </a:t>
            </a:r>
            <a:r>
              <a:rPr lang="en-US" sz="4800" b="1" u="sng">
                <a:latin typeface="宋体" panose="02010600030101010101" pitchFamily="2" charset="-122"/>
                <a:ea typeface="宋体" panose="02010600030101010101" pitchFamily="2" charset="-122"/>
              </a:rPr>
              <a:t>5 6 5 4</a:t>
            </a:r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 </a:t>
            </a:r>
            <a:r>
              <a:rPr lang="en-US" sz="4800" b="1" u="">
                <a:latin typeface="宋体" panose="02010600030101010101" pitchFamily="2" charset="-122"/>
                <a:ea typeface="宋体" panose="02010600030101010101" pitchFamily="2" charset="-122"/>
              </a:rPr>
              <a:t>3 2 1</a:t>
            </a:r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 |  lu    lu      lu       lu</a:t>
            </a:r>
            <a:endParaRPr lang="en-US" altLang="en-US" sz="4800" b="1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  <p:cxnSp>
        <p:nvCxnSpPr>
          <p:cNvPr id="6" name="直接连接符 5"/>
          <p:cNvCxnSpPr/>
          <p:nvPr/>
        </p:nvCxnSpPr>
        <p:spPr>
          <a:xfrm>
            <a:off x="3193415" y="3537585"/>
            <a:ext cx="86614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7" name="直接连接符 6"/>
          <p:cNvCxnSpPr/>
          <p:nvPr/>
        </p:nvCxnSpPr>
        <p:spPr>
          <a:xfrm>
            <a:off x="5635625" y="3516630"/>
            <a:ext cx="2108835" cy="10795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" name="直接连接符 7"/>
          <p:cNvCxnSpPr/>
          <p:nvPr/>
        </p:nvCxnSpPr>
        <p:spPr>
          <a:xfrm flipV="1">
            <a:off x="8099425" y="3506470"/>
            <a:ext cx="960120" cy="10795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" name="直接连接符 8"/>
          <p:cNvCxnSpPr/>
          <p:nvPr/>
        </p:nvCxnSpPr>
        <p:spPr>
          <a:xfrm>
            <a:off x="1314450" y="3536950"/>
            <a:ext cx="949960" cy="10795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0" name="文本框 9"/>
          <p:cNvSpPr txBox="1"/>
          <p:nvPr/>
        </p:nvSpPr>
        <p:spPr>
          <a:xfrm>
            <a:off x="619125" y="4483735"/>
            <a:ext cx="9432925" cy="156845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p>
            <a:pPr indent="0"/>
            <a:r>
              <a:rPr lang="zh-CN" alt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③</a:t>
            </a:r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1 2 3 4 | 5 4 3 2 | 1 - |  mi</a:t>
            </a:r>
            <a:r>
              <a:rPr lang="en-US" sz="4800" b="1" u="">
                <a:latin typeface="宋体" panose="02010600030101010101" pitchFamily="2" charset="-122"/>
                <a:ea typeface="宋体" panose="02010600030101010101" pitchFamily="2" charset="-122"/>
              </a:rPr>
              <a:t>     </a:t>
            </a:r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  ma</a:t>
            </a:r>
            <a:r>
              <a:rPr lang="en-US" sz="4800" b="1" u="">
                <a:latin typeface="宋体" panose="02010600030101010101" pitchFamily="2" charset="-122"/>
                <a:ea typeface="宋体" panose="02010600030101010101" pitchFamily="2" charset="-122"/>
              </a:rPr>
              <a:t>      </a:t>
            </a:r>
            <a:r>
              <a:rPr lang="en-US" sz="4800" b="1">
                <a:latin typeface="宋体" panose="02010600030101010101" pitchFamily="2" charset="-122"/>
                <a:ea typeface="宋体" panose="02010600030101010101" pitchFamily="2" charset="-122"/>
              </a:rPr>
              <a:t>  mi</a:t>
            </a:r>
            <a:r>
              <a:rPr lang="en-US" sz="4800" b="1" u="">
                <a:latin typeface="宋体" panose="02010600030101010101" pitchFamily="2" charset="-122"/>
                <a:ea typeface="宋体" panose="02010600030101010101" pitchFamily="2" charset="-122"/>
              </a:rPr>
              <a:t>   </a:t>
            </a:r>
            <a:endParaRPr lang="en-US" altLang="en-US" sz="4800" b="1" u="">
              <a:latin typeface="宋体" panose="02010600030101010101" pitchFamily="2" charset="-122"/>
              <a:ea typeface="宋体" panose="02010600030101010101" pitchFamily="2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1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2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2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3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3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3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4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4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4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5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1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2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3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4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5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5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187308"/>
</p:tagLst>
</file>

<file path=ppt/tags/tag5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187308"/>
</p:tagLst>
</file>

<file path=ppt/tags/tag5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60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1.xml><?xml version="1.0" encoding="utf-8"?>
<p:tagLst xmlns:p="http://schemas.openxmlformats.org/presentationml/2006/main">
  <p:tag name="KSO_WM_TEMPLATE_THUMBS_INDEX" val="1"/>
  <p:tag name="KSO_WM_TEMPLATE_SUBCATEGORY" val="0"/>
  <p:tag name="KSO_WM_TAG_VERSION" val="1.0"/>
  <p:tag name="KSO_WM_BEAUTIFY_FLAG" val="#wm#"/>
  <p:tag name="KSO_WM_TEMPLATE_CATEGORY" val="custom"/>
  <p:tag name="KSO_WM_TEMPLATE_INDEX" val="20187308"/>
</p:tagLst>
</file>

<file path=ppt/tags/tag62.xml><?xml version="1.0" encoding="utf-8"?>
<p:tagLst xmlns:p="http://schemas.openxmlformats.org/presentationml/2006/main">
  <p:tag name="KSO_WM_BEAUTIFY_FLAG" val="#wm#"/>
  <p:tag name="KSO_WM_TEMPLATE_CATEGORY" val="custom"/>
  <p:tag name="KSO_WM_TEMPLATE_INDEX" val="20187308"/>
</p:tagLst>
</file>

<file path=ppt/tags/tag63.xml><?xml version="1.0" encoding="utf-8"?>
<p:tagLst xmlns:p="http://schemas.openxmlformats.org/presentationml/2006/main">
  <p:tag name="KSO_WM_BEAUTIFY_FLAG" val="#wm#"/>
  <p:tag name="KSO_WM_TEMPLATE_CATEGORY" val="custom"/>
  <p:tag name="KSO_WM_TEMPLATE_INDEX" val="20187308"/>
</p:tagLst>
</file>

<file path=ppt/tags/tag7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8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9.xml><?xml version="1.0" encoding="utf-8"?>
<p:tagLst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等线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294</Words>
  <Application>WPS 演示</Application>
  <PresentationFormat>宽屏</PresentationFormat>
  <Paragraphs>16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10" baseType="lpstr">
      <vt:lpstr>Arial</vt:lpstr>
      <vt:lpstr>宋体</vt:lpstr>
      <vt:lpstr>Wingdings</vt:lpstr>
      <vt:lpstr>微软雅黑</vt:lpstr>
      <vt:lpstr>Arial Unicode MS</vt:lpstr>
      <vt:lpstr>楷体</vt:lpstr>
      <vt:lpstr>Times New Roman</vt:lpstr>
      <vt:lpstr>Office 主题​​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>布谷布谷</cp:lastModifiedBy>
  <cp:revision>25</cp:revision>
  <dcterms:created xsi:type="dcterms:W3CDTF">2019-06-19T02:08:00Z</dcterms:created>
  <dcterms:modified xsi:type="dcterms:W3CDTF">2019-10-11T04:13:12Z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2052-11.1.0.9098</vt:lpwstr>
  </property>
</Properties>
</file>