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3"/>
    <p:sldId id="294" r:id="rId4"/>
    <p:sldId id="262" r:id="rId5"/>
    <p:sldId id="285" r:id="rId6"/>
    <p:sldId id="286" r:id="rId7"/>
    <p:sldId id="287" r:id="rId8"/>
    <p:sldId id="288" r:id="rId9"/>
    <p:sldId id="289" r:id="rId10"/>
    <p:sldId id="304" r:id="rId11"/>
    <p:sldId id="290" r:id="rId12"/>
    <p:sldId id="291" r:id="rId13"/>
    <p:sldId id="292" r:id="rId14"/>
    <p:sldId id="293" r:id="rId15"/>
    <p:sldId id="298" r:id="rId16"/>
    <p:sldId id="263" r:id="rId17"/>
    <p:sldId id="270" r:id="rId18"/>
    <p:sldId id="305" r:id="rId19"/>
    <p:sldId id="275" r:id="rId20"/>
    <p:sldId id="276" r:id="rId22"/>
    <p:sldId id="279" r:id="rId23"/>
    <p:sldId id="280" r:id="rId24"/>
    <p:sldId id="281" r:id="rId25"/>
    <p:sldId id="282" r:id="rId26"/>
    <p:sldId id="283" r:id="rId27"/>
    <p:sldId id="306" r:id="rId28"/>
    <p:sldId id="284" r:id="rId29"/>
    <p:sldId id="299" r:id="rId30"/>
    <p:sldId id="300" r:id="rId31"/>
    <p:sldId id="301" r:id="rId32"/>
    <p:sldId id="302" r:id="rId33"/>
    <p:sldId id="303" r:id="rId34"/>
    <p:sldId id="307" r:id="rId35"/>
  </p:sldIdLst>
  <p:sldSz cx="12192000" cy="6858000"/>
  <p:notesSz cx="6858000" cy="9144000"/>
  <p:embeddedFontLst>
    <p:embeddedFont>
      <p:font typeface="Impact" panose="020B0806030902050204" pitchFamily="34" charset="0"/>
      <p:regular r:id="rId39"/>
    </p:embeddedFont>
    <p:embeddedFont>
      <p:font typeface="方正正准黑简体" panose="02000000000000000000" pitchFamily="2" charset="-122"/>
      <p:regular r:id="rId40"/>
    </p:embeddedFont>
    <p:embeddedFont>
      <p:font typeface="方正姚体" panose="02010601030101010101" pitchFamily="2" charset="-122"/>
      <p:regular r:id="rId41"/>
    </p:embeddedFont>
    <p:embeddedFont>
      <p:font typeface="Arial Narrow" panose="020B0606020202030204" pitchFamily="34" charset="0"/>
      <p:regular r:id="rId42"/>
      <p:bold r:id="rId43"/>
      <p:italic r:id="rId44"/>
      <p:boldItalic r:id="rId45"/>
    </p:embeddedFont>
    <p:embeddedFont>
      <p:font typeface="Arial Unicode MS" panose="020B0604020202020204" pitchFamily="34" charset="-122"/>
      <p:regular r:id="rId46"/>
    </p:embeddedFont>
    <p:embeddedFont>
      <p:font typeface="Calibri Light" panose="020F0302020204030204" pitchFamily="34" charset="0"/>
      <p:regular r:id="rId47"/>
      <p:italic r:id="rId48"/>
    </p:embeddedFont>
    <p:embeddedFont>
      <p:font typeface="MS PGothic" panose="020B0600070205080204" pitchFamily="34" charset="-128"/>
      <p:regular r:id="rId49"/>
    </p:embeddedFont>
    <p:embeddedFont>
      <p:font typeface="微软雅黑" panose="020B0503020204020204" pitchFamily="34" charset="-122"/>
      <p:regular r:id="rId50"/>
      <p:bold r:id="rId51"/>
    </p:embeddedFont>
    <p:embeddedFont>
      <p:font typeface="华文细黑" panose="02010600040101010101" pitchFamily="2" charset="-122"/>
      <p:regular r:id="rId52"/>
    </p:embeddedFont>
    <p:embeddedFont>
      <p:font typeface="Calibri" panose="020F0502020204030204" pitchFamily="34" charset="0"/>
      <p:regular r:id="rId53"/>
      <p:bold r:id="rId54"/>
      <p:italic r:id="rId55"/>
      <p:boldItalic r:id="rId56"/>
    </p:embeddedFont>
    <p:embeddedFont>
      <p:font typeface="Agency FB" panose="020B0503020202020204" pitchFamily="34" charset="0"/>
      <p:regular r:id="rId57"/>
      <p:bold r:id="rId5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62F"/>
    <a:srgbClr val="FF9400"/>
    <a:srgbClr val="FF5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5" autoAdjust="0"/>
    <p:restoredTop sz="94660"/>
  </p:normalViewPr>
  <p:slideViewPr>
    <p:cSldViewPr snapToGrid="0" showGuides="1">
      <p:cViewPr varScale="1">
        <p:scale>
          <a:sx n="84" d="100"/>
          <a:sy n="84" d="100"/>
        </p:scale>
        <p:origin x="576" y="60"/>
      </p:cViewPr>
      <p:guideLst>
        <p:guide orient="horz" pos="2160"/>
        <p:guide pos="3795"/>
        <p:guide pos="279"/>
        <p:guide pos="7378"/>
        <p:guide orient="horz" pos="4020"/>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8" Type="http://schemas.openxmlformats.org/officeDocument/2006/relationships/font" Target="fonts/font20.fntdata"/><Relationship Id="rId57" Type="http://schemas.openxmlformats.org/officeDocument/2006/relationships/font" Target="fonts/font19.fntdata"/><Relationship Id="rId56" Type="http://schemas.openxmlformats.org/officeDocument/2006/relationships/font" Target="fonts/font18.fntdata"/><Relationship Id="rId55" Type="http://schemas.openxmlformats.org/officeDocument/2006/relationships/font" Target="fonts/font17.fntdata"/><Relationship Id="rId54" Type="http://schemas.openxmlformats.org/officeDocument/2006/relationships/font" Target="fonts/font16.fntdata"/><Relationship Id="rId53" Type="http://schemas.openxmlformats.org/officeDocument/2006/relationships/font" Target="fonts/font15.fntdata"/><Relationship Id="rId52" Type="http://schemas.openxmlformats.org/officeDocument/2006/relationships/font" Target="fonts/font14.fntdata"/><Relationship Id="rId51" Type="http://schemas.openxmlformats.org/officeDocument/2006/relationships/font" Target="fonts/font13.fntdata"/><Relationship Id="rId50" Type="http://schemas.openxmlformats.org/officeDocument/2006/relationships/font" Target="fonts/font12.fntdata"/><Relationship Id="rId5" Type="http://schemas.openxmlformats.org/officeDocument/2006/relationships/slide" Target="slides/slide3.xml"/><Relationship Id="rId49" Type="http://schemas.openxmlformats.org/officeDocument/2006/relationships/font" Target="fonts/font11.fntdata"/><Relationship Id="rId48" Type="http://schemas.openxmlformats.org/officeDocument/2006/relationships/font" Target="fonts/font10.fntdata"/><Relationship Id="rId47" Type="http://schemas.openxmlformats.org/officeDocument/2006/relationships/font" Target="fonts/font9.fntdata"/><Relationship Id="rId46" Type="http://schemas.openxmlformats.org/officeDocument/2006/relationships/font" Target="fonts/font8.fntdata"/><Relationship Id="rId45" Type="http://schemas.openxmlformats.org/officeDocument/2006/relationships/font" Target="fonts/font7.fntdata"/><Relationship Id="rId44" Type="http://schemas.openxmlformats.org/officeDocument/2006/relationships/font" Target="fonts/font6.fntdata"/><Relationship Id="rId43" Type="http://schemas.openxmlformats.org/officeDocument/2006/relationships/font" Target="fonts/font5.fntdata"/><Relationship Id="rId42" Type="http://schemas.openxmlformats.org/officeDocument/2006/relationships/font" Target="fonts/font4.fntdata"/><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slide" Target="slides/slide2.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4149012011891"/>
          <c:y val="0.0896425554164982"/>
          <c:w val="0.829170197597622"/>
          <c:h val="0.820714889167004"/>
        </c:manualLayout>
      </c:layout>
      <c:doughnutChart>
        <c:varyColors val="1"/>
        <c:ser>
          <c:idx val="0"/>
          <c:order val="0"/>
          <c:tx>
            <c:strRef>
              <c:f>工作表1!$B$1</c:f>
              <c:strCache>
                <c:ptCount val="1"/>
                <c:pt idx="0">
                  <c:v>销售额</c:v>
                </c:pt>
              </c:strCache>
            </c:strRef>
          </c:tx>
          <c:spPr>
            <a:ln>
              <a:noFill/>
            </a:ln>
            <a:effectLst/>
          </c:spPr>
          <c:explosion val="0"/>
          <c:dPt>
            <c:idx val="0"/>
            <c:bubble3D val="0"/>
            <c:spPr>
              <a:solidFill>
                <a:schemeClr val="bg1">
                  <a:alpha val="89000"/>
                </a:schemeClr>
              </a:solidFill>
              <a:ln w="19050">
                <a:noFill/>
              </a:ln>
              <a:effectLst/>
            </c:spPr>
          </c:dPt>
          <c:dPt>
            <c:idx val="1"/>
            <c:bubble3D val="0"/>
            <c:spPr>
              <a:noFill/>
              <a:ln w="19050">
                <a:noFill/>
              </a:ln>
              <a:effectLst/>
            </c:spPr>
          </c:dPt>
          <c:dLbls>
            <c:delete val="1"/>
          </c:dLbls>
          <c:cat>
            <c:strRef>
              <c:f>工作表1!$A$2:$A$3</c:f>
              <c:strCache>
                <c:ptCount val="2"/>
                <c:pt idx="0">
                  <c:v>A</c:v>
                </c:pt>
                <c:pt idx="1">
                  <c:v>其他</c:v>
                </c:pt>
              </c:strCache>
            </c:strRef>
          </c:cat>
          <c:val>
            <c:numRef>
              <c:f>工作表1!$B$2:$B$3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12"/>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54149012011891"/>
          <c:y val="0.0896425554164982"/>
          <c:w val="0.829170197597622"/>
          <c:h val="0.820714889167004"/>
        </c:manualLayout>
      </c:layout>
      <c:doughnutChart>
        <c:varyColors val="1"/>
        <c:ser>
          <c:idx val="0"/>
          <c:order val="0"/>
          <c:tx>
            <c:strRef>
              <c:f>工作表1!$B$1</c:f>
              <c:strCache>
                <c:ptCount val="1"/>
                <c:pt idx="0">
                  <c:v>销售额</c:v>
                </c:pt>
              </c:strCache>
            </c:strRef>
          </c:tx>
          <c:spPr>
            <a:ln>
              <a:noFill/>
            </a:ln>
            <a:effectLst/>
          </c:spPr>
          <c:explosion val="0"/>
          <c:dPt>
            <c:idx val="0"/>
            <c:bubble3D val="0"/>
            <c:spPr>
              <a:solidFill>
                <a:sysClr val="window" lastClr="FFFFFF">
                  <a:alpha val="90000"/>
                </a:sysClr>
              </a:solidFill>
              <a:ln w="19050">
                <a:noFill/>
              </a:ln>
              <a:effectLst/>
            </c:spPr>
          </c:dPt>
          <c:dPt>
            <c:idx val="1"/>
            <c:bubble3D val="0"/>
            <c:spPr>
              <a:noFill/>
              <a:ln w="19050">
                <a:noFill/>
              </a:ln>
              <a:effectLst/>
            </c:spPr>
          </c:dPt>
          <c:dLbls>
            <c:delete val="1"/>
          </c:dLbls>
          <c:cat>
            <c:strRef>
              <c:f>工作表1!$A$2:$A$3</c:f>
              <c:strCache>
                <c:ptCount val="2"/>
                <c:pt idx="0">
                  <c:v>A</c:v>
                </c:pt>
                <c:pt idx="1">
                  <c:v>其他</c:v>
                </c:pt>
              </c:strCache>
            </c:strRef>
          </c:cat>
          <c:val>
            <c:numRef>
              <c:f>工作表1!$B$2:$B$3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312"/>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54149012011891"/>
          <c:y val="0.0896425554164982"/>
          <c:w val="0.829170197597622"/>
          <c:h val="0.820714889167004"/>
        </c:manualLayout>
      </c:layout>
      <c:doughnutChart>
        <c:varyColors val="1"/>
        <c:ser>
          <c:idx val="0"/>
          <c:order val="0"/>
          <c:tx>
            <c:strRef>
              <c:f>工作表1!$B$1</c:f>
              <c:strCache>
                <c:ptCount val="1"/>
                <c:pt idx="0">
                  <c:v>销售额</c:v>
                </c:pt>
              </c:strCache>
            </c:strRef>
          </c:tx>
          <c:spPr>
            <a:ln>
              <a:noFill/>
            </a:ln>
            <a:effectLst/>
          </c:spPr>
          <c:explosion val="0"/>
          <c:dPt>
            <c:idx val="0"/>
            <c:bubble3D val="0"/>
            <c:spPr>
              <a:solidFill>
                <a:sysClr val="window" lastClr="FFFFFF">
                  <a:alpha val="90000"/>
                </a:sysClr>
              </a:solidFill>
              <a:ln w="19050">
                <a:noFill/>
              </a:ln>
              <a:effectLst/>
            </c:spPr>
          </c:dPt>
          <c:dPt>
            <c:idx val="1"/>
            <c:bubble3D val="0"/>
            <c:spPr>
              <a:noFill/>
              <a:ln w="19050">
                <a:noFill/>
              </a:ln>
              <a:effectLst/>
            </c:spPr>
          </c:dPt>
          <c:dLbls>
            <c:delete val="1"/>
          </c:dLbls>
          <c:cat>
            <c:strRef>
              <c:f>工作表1!$A$2:$A$3</c:f>
              <c:strCache>
                <c:ptCount val="2"/>
                <c:pt idx="0">
                  <c:v>A</c:v>
                </c:pt>
                <c:pt idx="1">
                  <c:v>其他</c:v>
                </c:pt>
              </c:strCache>
            </c:strRef>
          </c:cat>
          <c:val>
            <c:numRef>
              <c:f>工作表1!$B$2:$B$3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185"/>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pPr>
        <a:gradFill rotWithShape="0">
          <a:gsLst>
            <a:gs pos="0">
              <a:srgbClr val="FF5F00"/>
            </a:gs>
            <a:gs pos="74000">
              <a:srgbClr val="FF9400"/>
            </a:gs>
            <a:gs pos="100000">
              <a:srgbClr val="FFA62F"/>
            </a:gs>
          </a:gsLst>
          <a:lin ang="5400000" scaled="1"/>
        </a:gradFill>
        <a:ln>
          <a:noFill/>
        </a:ln>
      </dgm:spPr>
      <dgm:t>
        <a:bodyPr/>
        <a:lstStyle/>
        <a:p>
          <a:r>
            <a:rPr lang="id-ID" sz="1200" b="1" smtClean="0">
              <a:solidFill>
                <a:schemeClr val="bg1"/>
              </a:solidFill>
            </a:rPr>
            <a:t>Pre Order</a:t>
          </a:r>
          <a:endParaRPr lang="en-US" sz="1200" b="1" dirty="0">
            <a:solidFill>
              <a:schemeClr val="bg1"/>
            </a:solidFill>
          </a:endParaRPr>
        </a:p>
      </dgm:t>
    </dgm:pt>
    <dgm:pt modelId="{68C8E73F-A05A-4DC8-914A-C484D8568F55}" cxnId="{78D5CF50-3633-4A11-9FE0-D306D94A091D}" type="parTrans">
      <dgm:prSet/>
      <dgm:spPr/>
      <dgm:t>
        <a:bodyPr/>
        <a:lstStyle/>
        <a:p>
          <a:endParaRPr lang="en-US">
            <a:solidFill>
              <a:schemeClr val="bg1"/>
            </a:solidFill>
          </a:endParaRPr>
        </a:p>
      </dgm:t>
    </dgm:pt>
    <dgm:pt modelId="{12A631F8-73E8-4437-A632-1DA4C96C2081}" cxnId="{78D5CF50-3633-4A11-9FE0-D306D94A091D}" type="sibTrans">
      <dgm:prSet/>
      <dgm:spPr>
        <a:solidFill>
          <a:srgbClr val="FF5F00"/>
        </a:solidFill>
        <a:ln>
          <a:noFill/>
        </a:ln>
      </dgm:spPr>
      <dgm:t>
        <a:bodyPr/>
        <a:lstStyle/>
        <a:p>
          <a:pPr marL="0" algn="just" defTabSz="914400" rtl="0" eaLnBrk="1" latinLnBrk="0" hangingPunct="1">
            <a:lnSpc>
              <a:spcPct val="125000"/>
            </a:lnSpc>
          </a:pPr>
          <a:endParaRPr lang="en-US" sz="1800" kern="1200">
            <a:solidFill>
              <a:schemeClr val="tx1"/>
            </a:solidFill>
            <a:latin typeface="微软雅黑" panose="020B0503020204020204" pitchFamily="34" charset="-122"/>
            <a:ea typeface="微软雅黑" panose="020B0503020204020204" pitchFamily="34" charset="-122"/>
            <a:cs typeface="+mn-cs"/>
          </a:endParaRPr>
        </a:p>
      </dgm:t>
    </dgm:pt>
    <dgm:pt modelId="{37FDA6AE-027B-4120-90CE-09301A415796}">
      <dgm:prSet phldrT="[Text]" custT="1"/>
      <dgm:spPr>
        <a:gradFill rotWithShape="0">
          <a:gsLst>
            <a:gs pos="0">
              <a:srgbClr val="FF5F00"/>
            </a:gs>
            <a:gs pos="74000">
              <a:srgbClr val="FF9400"/>
            </a:gs>
            <a:gs pos="100000">
              <a:srgbClr val="FFA62F"/>
            </a:gs>
          </a:gsLst>
          <a:lin ang="5400000" scaled="1"/>
        </a:gradFill>
        <a:ln>
          <a:noFill/>
        </a:ln>
      </dgm:spPr>
      <dgm:t>
        <a:bodyPr/>
        <a:lstStyle/>
        <a:p>
          <a:r>
            <a:rPr lang="id-ID" sz="1200" b="1" smtClean="0">
              <a:solidFill>
                <a:schemeClr val="bg1"/>
              </a:solidFill>
            </a:rPr>
            <a:t>Follow Up</a:t>
          </a:r>
          <a:endParaRPr lang="en-US" sz="1200" b="1" dirty="0">
            <a:solidFill>
              <a:schemeClr val="bg1"/>
            </a:solidFill>
          </a:endParaRPr>
        </a:p>
      </dgm:t>
    </dgm:pt>
    <dgm:pt modelId="{F547554B-51EF-4D52-BD83-B530786A53F6}" cxnId="{97371629-EAFB-49C5-8D4C-1C2CC8EF98DA}" type="parTrans">
      <dgm:prSet/>
      <dgm:spPr/>
      <dgm:t>
        <a:bodyPr/>
        <a:lstStyle/>
        <a:p>
          <a:endParaRPr lang="en-US">
            <a:solidFill>
              <a:schemeClr val="bg1"/>
            </a:solidFill>
          </a:endParaRPr>
        </a:p>
      </dgm:t>
    </dgm:pt>
    <dgm:pt modelId="{AACFA7FC-124D-47F0-AAB7-D837F03A13D6}" cxnId="{97371629-EAFB-49C5-8D4C-1C2CC8EF98DA}" type="sibTrans">
      <dgm:prSet/>
      <dgm:spPr>
        <a:solidFill>
          <a:srgbClr val="FF5F00"/>
        </a:solidFill>
        <a:ln>
          <a:noFill/>
        </a:ln>
      </dgm:spPr>
      <dgm:t>
        <a:bodyPr/>
        <a:lstStyle/>
        <a:p>
          <a:endParaRPr lang="en-US">
            <a:solidFill>
              <a:schemeClr val="bg1"/>
            </a:solidFill>
          </a:endParaRPr>
        </a:p>
      </dgm:t>
    </dgm:pt>
    <dgm:pt modelId="{8C92A023-B595-4B7E-9FD1-86305B47363F}">
      <dgm:prSet phldrT="[Text]" custT="1"/>
      <dgm:spPr>
        <a:gradFill rotWithShape="0">
          <a:gsLst>
            <a:gs pos="0">
              <a:srgbClr val="FF5F00"/>
            </a:gs>
            <a:gs pos="74000">
              <a:srgbClr val="FF9400"/>
            </a:gs>
            <a:gs pos="100000">
              <a:srgbClr val="FFA62F"/>
            </a:gs>
          </a:gsLst>
          <a:lin ang="5400000" scaled="1"/>
        </a:gradFill>
        <a:ln>
          <a:noFill/>
        </a:ln>
      </dgm:spPr>
      <dgm:t>
        <a:bodyPr/>
        <a:lstStyle/>
        <a:p>
          <a:r>
            <a:rPr lang="id-ID" sz="1200" b="1" smtClean="0">
              <a:solidFill>
                <a:schemeClr val="bg1"/>
              </a:solidFill>
            </a:rPr>
            <a:t>Design Graphic</a:t>
          </a:r>
          <a:endParaRPr lang="en-US" sz="1200" b="1" dirty="0">
            <a:solidFill>
              <a:schemeClr val="bg1"/>
            </a:solidFill>
          </a:endParaRPr>
        </a:p>
      </dgm:t>
    </dgm:pt>
    <dgm:pt modelId="{126030B6-AD92-4139-8AC7-ED96A61FFA13}" cxnId="{6393EA77-6C35-4795-B9F8-BC384CEB01BB}" type="parTrans">
      <dgm:prSet/>
      <dgm:spPr/>
      <dgm:t>
        <a:bodyPr/>
        <a:lstStyle/>
        <a:p>
          <a:endParaRPr lang="en-US">
            <a:solidFill>
              <a:schemeClr val="bg1"/>
            </a:solidFill>
          </a:endParaRPr>
        </a:p>
      </dgm:t>
    </dgm:pt>
    <dgm:pt modelId="{45610BF7-B096-4636-A867-71803911F6BC}" cxnId="{6393EA77-6C35-4795-B9F8-BC384CEB01BB}" type="sibTrans">
      <dgm:prSet/>
      <dgm:spPr>
        <a:solidFill>
          <a:srgbClr val="FF5F00"/>
        </a:solidFill>
        <a:ln>
          <a:noFill/>
        </a:ln>
      </dgm:spPr>
      <dgm:t>
        <a:bodyPr/>
        <a:lstStyle/>
        <a:p>
          <a:endParaRPr lang="en-US">
            <a:solidFill>
              <a:schemeClr val="bg1"/>
            </a:solidFill>
          </a:endParaRPr>
        </a:p>
      </dgm:t>
    </dgm:pt>
    <dgm:pt modelId="{839B389E-0F3A-4E44-B6E2-13F1399C142F}">
      <dgm:prSet phldrT="[Text]" custT="1"/>
      <dgm:spPr>
        <a:gradFill rotWithShape="0">
          <a:gsLst>
            <a:gs pos="0">
              <a:srgbClr val="FF5F00"/>
            </a:gs>
            <a:gs pos="74000">
              <a:srgbClr val="FF9400"/>
            </a:gs>
            <a:gs pos="100000">
              <a:srgbClr val="FFA62F"/>
            </a:gs>
          </a:gsLst>
          <a:lin ang="5400000" scaled="1"/>
        </a:gradFill>
        <a:ln>
          <a:noFill/>
        </a:ln>
      </dgm:spPr>
      <dgm:t>
        <a:bodyPr/>
        <a:lstStyle/>
        <a:p>
          <a:r>
            <a:rPr lang="id-ID" sz="1200" b="1" smtClean="0">
              <a:solidFill>
                <a:schemeClr val="bg1"/>
              </a:solidFill>
            </a:rPr>
            <a:t>Final &amp; Test</a:t>
          </a:r>
          <a:endParaRPr lang="en-US" sz="1200" b="1" dirty="0">
            <a:solidFill>
              <a:schemeClr val="bg1"/>
            </a:solidFill>
          </a:endParaRPr>
        </a:p>
      </dgm:t>
    </dgm:pt>
    <dgm:pt modelId="{9C2D419A-4208-435A-8DFE-59E57C79B927}" cxnId="{E9F581C8-1891-4557-8FD4-140226A54CF9}" type="parTrans">
      <dgm:prSet/>
      <dgm:spPr/>
      <dgm:t>
        <a:bodyPr/>
        <a:lstStyle/>
        <a:p>
          <a:endParaRPr lang="en-US"/>
        </a:p>
      </dgm:t>
    </dgm:pt>
    <dgm:pt modelId="{8F45AFFE-9FF4-4A34-B11A-ED475E2D4999}" cxnId="{E9F581C8-1891-4557-8FD4-140226A54CF9}" type="sibTrans">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t>
        <a:bodyPr/>
        <a:lstStyle/>
        <a:p>
          <a:endParaRPr lang="en-US"/>
        </a:p>
      </dgm:t>
    </dgm:pt>
    <dgm:pt modelId="{872017F4-5903-43E5-A816-F3AC98CFF3B1}" type="pres">
      <dgm:prSet presAssocID="{ABB6AAD5-BB22-443A-B98E-11707CBE16C9}" presName="tSp" presStyleCnt="0"/>
      <dgm:spPr/>
      <dgm:t>
        <a:bodyPr/>
        <a:lstStyle/>
        <a:p>
          <a:endParaRPr lang="id-ID"/>
        </a:p>
      </dgm:t>
    </dgm:pt>
    <dgm:pt modelId="{D9FC563C-D769-4101-9655-D8B5A1C6252F}" type="pres">
      <dgm:prSet presAssocID="{ABB6AAD5-BB22-443A-B98E-11707CBE16C9}" presName="bSp" presStyleCnt="0"/>
      <dgm:spPr/>
      <dgm:t>
        <a:bodyPr/>
        <a:lstStyle/>
        <a:p>
          <a:endParaRPr lang="id-ID"/>
        </a:p>
      </dgm:t>
    </dgm:pt>
    <dgm:pt modelId="{ED6524A3-5A32-48CD-B667-DFB44CF40773}" type="pres">
      <dgm:prSet presAssocID="{ABB6AAD5-BB22-443A-B98E-11707CBE16C9}" presName="process" presStyleCnt="0"/>
      <dgm:spPr/>
      <dgm:t>
        <a:bodyPr/>
        <a:lstStyle/>
        <a:p>
          <a:endParaRPr lang="id-ID"/>
        </a:p>
      </dgm:t>
    </dgm:pt>
    <dgm:pt modelId="{D2991228-8CF8-4943-9450-6060DB6B2D0D}" type="pres">
      <dgm:prSet presAssocID="{62F3A35F-EA2B-462C-89DA-224952DBD84B}" presName="composite1" presStyleCnt="0"/>
      <dgm:spPr/>
      <dgm:t>
        <a:bodyPr/>
        <a:lstStyle/>
        <a:p>
          <a:endParaRPr lang="id-ID"/>
        </a:p>
      </dgm:t>
    </dgm:pt>
    <dgm:pt modelId="{0A6DDAA2-A8F8-4C83-A2A4-E718221F4F47}" type="pres">
      <dgm:prSet presAssocID="{62F3A35F-EA2B-462C-89DA-224952DBD84B}" presName="dummyNode1" presStyleLbl="node1" presStyleIdx="0" presStyleCnt="4"/>
      <dgm:spPr/>
      <dgm:t>
        <a:bodyPr/>
        <a:lstStyle/>
        <a:p>
          <a:endParaRPr lang="id-ID"/>
        </a:p>
      </dgm:t>
    </dgm:pt>
    <dgm:pt modelId="{5CD9D2C4-CA47-4E2F-9386-15BF2C5BFCE9}" type="pres">
      <dgm:prSet presAssocID="{62F3A35F-EA2B-462C-89DA-224952DBD84B}" presName="childNode1" presStyleLbl="bgAcc1" presStyleIdx="0" presStyleCnt="4">
        <dgm:presLayoutVars>
          <dgm:bulletEnabled val="1"/>
        </dgm:presLayoutVars>
      </dgm:prSet>
      <dgm:spPr>
        <a:noFill/>
        <a:ln>
          <a:solidFill>
            <a:srgbClr val="FF5F00"/>
          </a:solidFill>
        </a:ln>
      </dgm:spPr>
      <dgm:t>
        <a:bodyPr/>
        <a:lstStyle/>
        <a:p>
          <a:endParaRPr lang="en-US"/>
        </a:p>
      </dgm:t>
    </dgm:pt>
    <dgm:pt modelId="{0AA0795C-3E61-4B6C-BFBF-9678D7606329}" type="pres">
      <dgm:prSet presAssocID="{62F3A35F-EA2B-462C-89DA-224952DBD84B}" presName="childNode1tx" presStyleLbl="bgAcc1" presStyleIdx="0" presStyleCnt="4">
        <dgm:presLayoutVars>
          <dgm:bulletEnabled val="1"/>
        </dgm:presLayoutVars>
      </dgm:prSet>
      <dgm:spPr/>
      <dgm:t>
        <a:bodyPr/>
        <a:lstStyle/>
        <a:p>
          <a:endParaRPr lang="id-ID"/>
        </a:p>
      </dgm:t>
    </dgm:pt>
    <dgm:pt modelId="{3B837679-D346-4EBB-AB0C-EE653ACF3C6C}" type="pres">
      <dgm:prSet presAssocID="{62F3A35F-EA2B-462C-89DA-224952DBD84B}" presName="parentNode1" presStyleLbl="node1" presStyleIdx="0" presStyleCnt="4">
        <dgm:presLayoutVars>
          <dgm:chMax val="1"/>
          <dgm:bulletEnabled val="1"/>
        </dgm:presLayoutVars>
      </dgm:prSet>
      <dgm:spPr/>
      <dgm:t>
        <a:bodyPr/>
        <a:lstStyle/>
        <a:p>
          <a:endParaRPr lang="en-US"/>
        </a:p>
      </dgm:t>
    </dgm:pt>
    <dgm:pt modelId="{89312213-4838-4C30-A681-20C663B3ED12}" type="pres">
      <dgm:prSet presAssocID="{62F3A35F-EA2B-462C-89DA-224952DBD84B}" presName="connSite1" presStyleCnt="0"/>
      <dgm:spPr/>
      <dgm:t>
        <a:bodyPr/>
        <a:lstStyle/>
        <a:p>
          <a:endParaRPr lang="id-ID"/>
        </a:p>
      </dgm:t>
    </dgm:pt>
    <dgm:pt modelId="{1FE64DFD-23AF-4F50-BCBC-C27132FB3B0D}" type="pres">
      <dgm:prSet presAssocID="{12A631F8-73E8-4437-A632-1DA4C96C2081}" presName="Name9" presStyleLbl="sibTrans2D1" presStyleIdx="0" presStyleCnt="3"/>
      <dgm:spPr/>
      <dgm:t>
        <a:bodyPr/>
        <a:lstStyle/>
        <a:p>
          <a:endParaRPr lang="en-US"/>
        </a:p>
      </dgm:t>
    </dgm:pt>
    <dgm:pt modelId="{3E192D9B-A9E7-40C2-8A43-829922D5ACBF}" type="pres">
      <dgm:prSet presAssocID="{37FDA6AE-027B-4120-90CE-09301A415796}" presName="composite2" presStyleCnt="0"/>
      <dgm:spPr/>
      <dgm:t>
        <a:bodyPr/>
        <a:lstStyle/>
        <a:p>
          <a:endParaRPr lang="id-ID"/>
        </a:p>
      </dgm:t>
    </dgm:pt>
    <dgm:pt modelId="{C4A7D10B-4C13-456F-9E6C-9F9985127CE1}" type="pres">
      <dgm:prSet presAssocID="{37FDA6AE-027B-4120-90CE-09301A415796}" presName="dummyNode2" presStyleLbl="node1" presStyleIdx="0" presStyleCnt="4"/>
      <dgm:spPr/>
      <dgm:t>
        <a:bodyPr/>
        <a:lstStyle/>
        <a:p>
          <a:endParaRPr lang="id-ID"/>
        </a:p>
      </dgm:t>
    </dgm:pt>
    <dgm:pt modelId="{B651F1CF-D429-4713-ABB8-9F7461E4F7F5}" type="pres">
      <dgm:prSet presAssocID="{37FDA6AE-027B-4120-90CE-09301A415796}" presName="childNode2" presStyleLbl="bgAcc1" presStyleIdx="1" presStyleCnt="4">
        <dgm:presLayoutVars>
          <dgm:bulletEnabled val="1"/>
        </dgm:presLayoutVars>
      </dgm:prSet>
      <dgm:spPr>
        <a:noFill/>
        <a:ln>
          <a:solidFill>
            <a:srgbClr val="FF5F00"/>
          </a:solidFill>
        </a:ln>
      </dgm:spPr>
      <dgm:t>
        <a:bodyPr/>
        <a:lstStyle/>
        <a:p>
          <a:endParaRPr lang="en-US"/>
        </a:p>
      </dgm:t>
    </dgm:pt>
    <dgm:pt modelId="{935188BB-FF57-4D09-84D9-19ECEEFAA612}" type="pres">
      <dgm:prSet presAssocID="{37FDA6AE-027B-4120-90CE-09301A415796}" presName="childNode2tx" presStyleLbl="bgAcc1" presStyleIdx="1" presStyleCnt="4">
        <dgm:presLayoutVars>
          <dgm:bulletEnabled val="1"/>
        </dgm:presLayoutVars>
      </dgm:prSet>
      <dgm:spPr/>
      <dgm:t>
        <a:bodyPr/>
        <a:lstStyle/>
        <a:p>
          <a:endParaRPr lang="id-ID"/>
        </a:p>
      </dgm:t>
    </dgm:pt>
    <dgm:pt modelId="{D1957E8D-52E6-47CA-9E1F-B3BE7EB3E09B}" type="pres">
      <dgm:prSet presAssocID="{37FDA6AE-027B-4120-90CE-09301A415796}" presName="parentNode2" presStyleLbl="node1" presStyleIdx="1" presStyleCnt="4">
        <dgm:presLayoutVars>
          <dgm:chMax val="0"/>
          <dgm:bulletEnabled val="1"/>
        </dgm:presLayoutVars>
      </dgm:prSet>
      <dgm:spPr/>
      <dgm:t>
        <a:bodyPr/>
        <a:lstStyle/>
        <a:p>
          <a:endParaRPr lang="en-US"/>
        </a:p>
      </dgm:t>
    </dgm:pt>
    <dgm:pt modelId="{99CED883-7DB5-4B78-B4E7-386BDE96A531}" type="pres">
      <dgm:prSet presAssocID="{37FDA6AE-027B-4120-90CE-09301A415796}" presName="connSite2" presStyleCnt="0"/>
      <dgm:spPr/>
      <dgm:t>
        <a:bodyPr/>
        <a:lstStyle/>
        <a:p>
          <a:endParaRPr lang="id-ID"/>
        </a:p>
      </dgm:t>
    </dgm:pt>
    <dgm:pt modelId="{BF198A36-C0C4-4E90-AC13-6C982ACE8400}" type="pres">
      <dgm:prSet presAssocID="{AACFA7FC-124D-47F0-AAB7-D837F03A13D6}" presName="Name18" presStyleLbl="sibTrans2D1" presStyleIdx="1" presStyleCnt="3"/>
      <dgm:spPr/>
      <dgm:t>
        <a:bodyPr/>
        <a:lstStyle/>
        <a:p>
          <a:endParaRPr lang="en-US"/>
        </a:p>
      </dgm:t>
    </dgm:pt>
    <dgm:pt modelId="{D6723E67-A432-4FEE-AC6B-8E6B17DEE5B7}" type="pres">
      <dgm:prSet presAssocID="{8C92A023-B595-4B7E-9FD1-86305B47363F}" presName="composite1" presStyleCnt="0"/>
      <dgm:spPr/>
      <dgm:t>
        <a:bodyPr/>
        <a:lstStyle/>
        <a:p>
          <a:endParaRPr lang="id-ID"/>
        </a:p>
      </dgm:t>
    </dgm:pt>
    <dgm:pt modelId="{47D1E680-C156-4E6D-86C6-95E9E423BCC9}" type="pres">
      <dgm:prSet presAssocID="{8C92A023-B595-4B7E-9FD1-86305B47363F}" presName="dummyNode1" presStyleLbl="node1" presStyleIdx="1" presStyleCnt="4"/>
      <dgm:spPr/>
      <dgm:t>
        <a:bodyPr/>
        <a:lstStyle/>
        <a:p>
          <a:endParaRPr lang="id-ID"/>
        </a:p>
      </dgm:t>
    </dgm:pt>
    <dgm:pt modelId="{C26DB7B9-FAD6-48DB-954D-A5E46F77BD6D}" type="pres">
      <dgm:prSet presAssocID="{8C92A023-B595-4B7E-9FD1-86305B47363F}" presName="childNode1" presStyleLbl="bgAcc1" presStyleIdx="2" presStyleCnt="4">
        <dgm:presLayoutVars>
          <dgm:bulletEnabled val="1"/>
        </dgm:presLayoutVars>
      </dgm:prSet>
      <dgm:spPr>
        <a:noFill/>
        <a:ln>
          <a:solidFill>
            <a:srgbClr val="FF5F00"/>
          </a:solidFill>
        </a:ln>
      </dgm:spPr>
      <dgm:t>
        <a:bodyPr/>
        <a:lstStyle/>
        <a:p>
          <a:endParaRPr lang="en-US"/>
        </a:p>
      </dgm:t>
    </dgm:pt>
    <dgm:pt modelId="{313EE525-068F-4B0D-B80F-E3D1A721A503}" type="pres">
      <dgm:prSet presAssocID="{8C92A023-B595-4B7E-9FD1-86305B47363F}" presName="childNode1tx" presStyleLbl="bgAcc1" presStyleIdx="2" presStyleCnt="4">
        <dgm:presLayoutVars>
          <dgm:bulletEnabled val="1"/>
        </dgm:presLayoutVars>
      </dgm:prSet>
      <dgm:spPr/>
      <dgm:t>
        <a:bodyPr/>
        <a:lstStyle/>
        <a:p>
          <a:endParaRPr lang="id-ID"/>
        </a:p>
      </dgm:t>
    </dgm:pt>
    <dgm:pt modelId="{47A26F57-A010-4072-9EBD-86BD6484D91B}" type="pres">
      <dgm:prSet presAssocID="{8C92A023-B595-4B7E-9FD1-86305B47363F}" presName="parentNode1" presStyleLbl="node1" presStyleIdx="2" presStyleCnt="4">
        <dgm:presLayoutVars>
          <dgm:chMax val="1"/>
          <dgm:bulletEnabled val="1"/>
        </dgm:presLayoutVars>
      </dgm:prSet>
      <dgm:spPr/>
      <dgm:t>
        <a:bodyPr/>
        <a:lstStyle/>
        <a:p>
          <a:endParaRPr lang="en-US"/>
        </a:p>
      </dgm:t>
    </dgm:pt>
    <dgm:pt modelId="{48206F52-42E7-4248-B79E-9B1077913B20}" type="pres">
      <dgm:prSet presAssocID="{8C92A023-B595-4B7E-9FD1-86305B47363F}" presName="connSite1" presStyleCnt="0"/>
      <dgm:spPr/>
      <dgm:t>
        <a:bodyPr/>
        <a:lstStyle/>
        <a:p>
          <a:endParaRPr lang="id-ID"/>
        </a:p>
      </dgm:t>
    </dgm:pt>
    <dgm:pt modelId="{2467359E-7225-4CFB-BBD2-900CCD5D7BDE}" type="pres">
      <dgm:prSet presAssocID="{45610BF7-B096-4636-A867-71803911F6BC}" presName="Name9" presStyleLbl="sibTrans2D1" presStyleIdx="2" presStyleCnt="3"/>
      <dgm:spPr/>
      <dgm:t>
        <a:bodyPr/>
        <a:lstStyle/>
        <a:p>
          <a:endParaRPr lang="en-US"/>
        </a:p>
      </dgm:t>
    </dgm:pt>
    <dgm:pt modelId="{0F447C47-A4FF-407A-BC1F-16AC042D6327}" type="pres">
      <dgm:prSet presAssocID="{839B389E-0F3A-4E44-B6E2-13F1399C142F}" presName="composite2" presStyleCnt="0"/>
      <dgm:spPr/>
      <dgm:t>
        <a:bodyPr/>
        <a:lstStyle/>
        <a:p>
          <a:endParaRPr lang="id-ID"/>
        </a:p>
      </dgm:t>
    </dgm:pt>
    <dgm:pt modelId="{21F77DA2-0E77-43BA-AFE7-885029D8FC3B}" type="pres">
      <dgm:prSet presAssocID="{839B389E-0F3A-4E44-B6E2-13F1399C142F}" presName="dummyNode2" presStyleLbl="node1" presStyleIdx="2" presStyleCnt="4"/>
      <dgm:spPr/>
      <dgm:t>
        <a:bodyPr/>
        <a:lstStyle/>
        <a:p>
          <a:endParaRPr lang="id-ID"/>
        </a:p>
      </dgm:t>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rgbClr val="FF5F00"/>
          </a:solidFill>
        </a:ln>
      </dgm:spPr>
      <dgm:t>
        <a:bodyPr/>
        <a:lstStyle/>
        <a:p>
          <a:endParaRPr lang="en-US"/>
        </a:p>
      </dgm:t>
    </dgm:pt>
    <dgm:pt modelId="{999DAA6F-B9C3-4EA2-A461-724C3FC87C73}" type="pres">
      <dgm:prSet presAssocID="{839B389E-0F3A-4E44-B6E2-13F1399C142F}" presName="childNode2tx" presStyleLbl="bgAcc1" presStyleIdx="3" presStyleCnt="4">
        <dgm:presLayoutVars>
          <dgm:bulletEnabled val="1"/>
        </dgm:presLayoutVars>
      </dgm:prSet>
      <dgm:spPr/>
      <dgm:t>
        <a:bodyPr/>
        <a:lstStyle/>
        <a:p>
          <a:endParaRPr lang="id-ID"/>
        </a:p>
      </dgm:t>
    </dgm:pt>
    <dgm:pt modelId="{A9F63716-280D-4A8A-8AF8-9D84FEF36D8F}" type="pres">
      <dgm:prSet presAssocID="{839B389E-0F3A-4E44-B6E2-13F1399C142F}" presName="parentNode2" presStyleLbl="node1" presStyleIdx="3" presStyleCnt="4">
        <dgm:presLayoutVars>
          <dgm:chMax val="0"/>
          <dgm:bulletEnabled val="1"/>
        </dgm:presLayoutVars>
      </dgm:prSet>
      <dgm:spPr/>
      <dgm:t>
        <a:bodyPr/>
        <a:lstStyle/>
        <a:p>
          <a:endParaRPr lang="en-US"/>
        </a:p>
      </dgm:t>
    </dgm:pt>
    <dgm:pt modelId="{FCAE0843-F8C6-41B9-81A8-7C72B81CAA10}" type="pres">
      <dgm:prSet presAssocID="{839B389E-0F3A-4E44-B6E2-13F1399C142F}" presName="connSite2" presStyleCnt="0"/>
      <dgm:spPr/>
      <dgm:t>
        <a:bodyPr/>
        <a:lstStyle/>
        <a:p>
          <a:endParaRPr lang="id-ID"/>
        </a:p>
      </dgm:t>
    </dgm:pt>
  </dgm:ptLst>
  <dgm:cxnLst>
    <dgm:cxn modelId="{8258DB37-ED1E-418F-A500-09190DC99ADF}" type="presOf" srcId="{839B389E-0F3A-4E44-B6E2-13F1399C142F}" destId="{A9F63716-280D-4A8A-8AF8-9D84FEF36D8F}" srcOrd="0" destOrd="0" presId="urn:microsoft.com/office/officeart/2005/8/layout/hProcess4"/>
    <dgm:cxn modelId="{5DB84969-D035-447D-8A6F-E347555239F9}" type="presOf" srcId="{37FDA6AE-027B-4120-90CE-09301A415796}" destId="{D1957E8D-52E6-47CA-9E1F-B3BE7EB3E09B}" srcOrd="0" destOrd="0" presId="urn:microsoft.com/office/officeart/2005/8/layout/hProcess4"/>
    <dgm:cxn modelId="{6393EA77-6C35-4795-B9F8-BC384CEB01BB}" srcId="{ABB6AAD5-BB22-443A-B98E-11707CBE16C9}" destId="{8C92A023-B595-4B7E-9FD1-86305B47363F}" srcOrd="2" destOrd="0" parTransId="{126030B6-AD92-4139-8AC7-ED96A61FFA13}" sibTransId="{45610BF7-B096-4636-A867-71803911F6BC}"/>
    <dgm:cxn modelId="{78D5CF50-3633-4A11-9FE0-D306D94A091D}" srcId="{ABB6AAD5-BB22-443A-B98E-11707CBE16C9}" destId="{62F3A35F-EA2B-462C-89DA-224952DBD84B}" srcOrd="0" destOrd="0" parTransId="{68C8E73F-A05A-4DC8-914A-C484D8568F55}" sibTransId="{12A631F8-73E8-4437-A632-1DA4C96C2081}"/>
    <dgm:cxn modelId="{97371629-EAFB-49C5-8D4C-1C2CC8EF98DA}" srcId="{ABB6AAD5-BB22-443A-B98E-11707CBE16C9}" destId="{37FDA6AE-027B-4120-90CE-09301A415796}" srcOrd="1" destOrd="0" parTransId="{F547554B-51EF-4D52-BD83-B530786A53F6}" sibTransId="{AACFA7FC-124D-47F0-AAB7-D837F03A13D6}"/>
    <dgm:cxn modelId="{C836848D-A7F2-4BFB-88E9-45C680AB9F07}" type="presOf" srcId="{45610BF7-B096-4636-A867-71803911F6BC}" destId="{2467359E-7225-4CFB-BBD2-900CCD5D7BDE}" srcOrd="0" destOrd="0" presId="urn:microsoft.com/office/officeart/2005/8/layout/hProcess4"/>
    <dgm:cxn modelId="{E9F581C8-1891-4557-8FD4-140226A54CF9}" srcId="{ABB6AAD5-BB22-443A-B98E-11707CBE16C9}" destId="{839B389E-0F3A-4E44-B6E2-13F1399C142F}" srcOrd="3" destOrd="0" parTransId="{9C2D419A-4208-435A-8DFE-59E57C79B927}" sibTransId="{8F45AFFE-9FF4-4A34-B11A-ED475E2D4999}"/>
    <dgm:cxn modelId="{0E9FB162-645D-4DAE-8710-038FC19EB1A6}" type="presOf" srcId="{12A631F8-73E8-4437-A632-1DA4C96C2081}" destId="{1FE64DFD-23AF-4F50-BCBC-C27132FB3B0D}" srcOrd="0" destOrd="0" presId="urn:microsoft.com/office/officeart/2005/8/layout/hProcess4"/>
    <dgm:cxn modelId="{C2952BD0-F8FC-4697-88A7-EEC1C7A67E3F}" type="presOf" srcId="{62F3A35F-EA2B-462C-89DA-224952DBD84B}" destId="{3B837679-D346-4EBB-AB0C-EE653ACF3C6C}" srcOrd="0" destOrd="0" presId="urn:microsoft.com/office/officeart/2005/8/layout/hProcess4"/>
    <dgm:cxn modelId="{0F32C5E2-781C-4C3E-936F-3216F7C7C3E5}" type="presOf" srcId="{AACFA7FC-124D-47F0-AAB7-D837F03A13D6}" destId="{BF198A36-C0C4-4E90-AC13-6C982ACE8400}" srcOrd="0" destOrd="0" presId="urn:microsoft.com/office/officeart/2005/8/layout/hProcess4"/>
    <dgm:cxn modelId="{08625D3D-740E-4040-B73E-36F841FD56A0}" type="presOf" srcId="{ABB6AAD5-BB22-443A-B98E-11707CBE16C9}" destId="{329F22C9-55CE-4923-A3AD-2FFA227599C0}" srcOrd="0" destOrd="0" presId="urn:microsoft.com/office/officeart/2005/8/layout/hProcess4"/>
    <dgm:cxn modelId="{E46E9464-FA3E-4749-896F-BB1CC62177CA}" type="presOf" srcId="{8C92A023-B595-4B7E-9FD1-86305B47363F}" destId="{47A26F57-A010-4072-9EBD-86BD6484D91B}" srcOrd="0" destOrd="0" presId="urn:microsoft.com/office/officeart/2005/8/layout/hProcess4"/>
    <dgm:cxn modelId="{0F8F3809-7266-4824-8A9C-DA8AB7532471}" type="presParOf" srcId="{329F22C9-55CE-4923-A3AD-2FFA227599C0}" destId="{872017F4-5903-43E5-A816-F3AC98CFF3B1}" srcOrd="0" destOrd="0" presId="urn:microsoft.com/office/officeart/2005/8/layout/hProcess4"/>
    <dgm:cxn modelId="{3550A469-AF94-4B4B-9BAE-80ADEFBDD225}" type="presParOf" srcId="{329F22C9-55CE-4923-A3AD-2FFA227599C0}" destId="{D9FC563C-D769-4101-9655-D8B5A1C6252F}" srcOrd="1" destOrd="0" presId="urn:microsoft.com/office/officeart/2005/8/layout/hProcess4"/>
    <dgm:cxn modelId="{2D6DACA2-4444-4635-95F4-2100A94048DF}" type="presParOf" srcId="{329F22C9-55CE-4923-A3AD-2FFA227599C0}" destId="{ED6524A3-5A32-48CD-B667-DFB44CF40773}" srcOrd="2" destOrd="0" presId="urn:microsoft.com/office/officeart/2005/8/layout/hProcess4"/>
    <dgm:cxn modelId="{633D1FA1-7ADE-43D8-AF9D-D0B80BB82643}" type="presParOf" srcId="{ED6524A3-5A32-48CD-B667-DFB44CF40773}" destId="{D2991228-8CF8-4943-9450-6060DB6B2D0D}" srcOrd="0" destOrd="0" presId="urn:microsoft.com/office/officeart/2005/8/layout/hProcess4"/>
    <dgm:cxn modelId="{DFFC51E5-CEA6-4243-A15B-45D359C0E6CC}" type="presParOf" srcId="{D2991228-8CF8-4943-9450-6060DB6B2D0D}" destId="{0A6DDAA2-A8F8-4C83-A2A4-E718221F4F47}" srcOrd="0" destOrd="0" presId="urn:microsoft.com/office/officeart/2005/8/layout/hProcess4"/>
    <dgm:cxn modelId="{5887AF36-A326-4379-9881-2C51DF45B5E7}" type="presParOf" srcId="{D2991228-8CF8-4943-9450-6060DB6B2D0D}" destId="{5CD9D2C4-CA47-4E2F-9386-15BF2C5BFCE9}" srcOrd="1" destOrd="0" presId="urn:microsoft.com/office/officeart/2005/8/layout/hProcess4"/>
    <dgm:cxn modelId="{C7865C88-BA88-400A-8A45-AE7363EA4A42}" type="presParOf" srcId="{D2991228-8CF8-4943-9450-6060DB6B2D0D}" destId="{0AA0795C-3E61-4B6C-BFBF-9678D7606329}" srcOrd="2" destOrd="0" presId="urn:microsoft.com/office/officeart/2005/8/layout/hProcess4"/>
    <dgm:cxn modelId="{F6AB8912-7E34-4D33-8CE3-AD1CB6A1E1C7}" type="presParOf" srcId="{D2991228-8CF8-4943-9450-6060DB6B2D0D}" destId="{3B837679-D346-4EBB-AB0C-EE653ACF3C6C}" srcOrd="3" destOrd="0" presId="urn:microsoft.com/office/officeart/2005/8/layout/hProcess4"/>
    <dgm:cxn modelId="{2C911150-B043-47B5-BF78-9956ED99FD63}" type="presParOf" srcId="{D2991228-8CF8-4943-9450-6060DB6B2D0D}" destId="{89312213-4838-4C30-A681-20C663B3ED12}" srcOrd="4" destOrd="0" presId="urn:microsoft.com/office/officeart/2005/8/layout/hProcess4"/>
    <dgm:cxn modelId="{BD7358B3-1870-4400-9D0D-E5D7E54D5C6F}" type="presParOf" srcId="{ED6524A3-5A32-48CD-B667-DFB44CF40773}" destId="{1FE64DFD-23AF-4F50-BCBC-C27132FB3B0D}" srcOrd="1" destOrd="0" presId="urn:microsoft.com/office/officeart/2005/8/layout/hProcess4"/>
    <dgm:cxn modelId="{BB5037D9-6CDF-495B-B494-16E669A2F577}" type="presParOf" srcId="{ED6524A3-5A32-48CD-B667-DFB44CF40773}" destId="{3E192D9B-A9E7-40C2-8A43-829922D5ACBF}" srcOrd="2" destOrd="0" presId="urn:microsoft.com/office/officeart/2005/8/layout/hProcess4"/>
    <dgm:cxn modelId="{5B26AE57-CF9D-4509-AF0B-4D85EAE9331F}" type="presParOf" srcId="{3E192D9B-A9E7-40C2-8A43-829922D5ACBF}" destId="{C4A7D10B-4C13-456F-9E6C-9F9985127CE1}" srcOrd="0" destOrd="0" presId="urn:microsoft.com/office/officeart/2005/8/layout/hProcess4"/>
    <dgm:cxn modelId="{2DA9EAF8-ED50-48AF-95F1-4A03F25B1AAE}" type="presParOf" srcId="{3E192D9B-A9E7-40C2-8A43-829922D5ACBF}" destId="{B651F1CF-D429-4713-ABB8-9F7461E4F7F5}" srcOrd="1" destOrd="0" presId="urn:microsoft.com/office/officeart/2005/8/layout/hProcess4"/>
    <dgm:cxn modelId="{E75870AB-7C19-4C3E-B5EA-C6DD56CCD1A9}" type="presParOf" srcId="{3E192D9B-A9E7-40C2-8A43-829922D5ACBF}" destId="{935188BB-FF57-4D09-84D9-19ECEEFAA612}" srcOrd="2" destOrd="0" presId="urn:microsoft.com/office/officeart/2005/8/layout/hProcess4"/>
    <dgm:cxn modelId="{31FCF16D-6352-4438-A4DF-7C7CB12C9A84}" type="presParOf" srcId="{3E192D9B-A9E7-40C2-8A43-829922D5ACBF}" destId="{D1957E8D-52E6-47CA-9E1F-B3BE7EB3E09B}" srcOrd="3" destOrd="0" presId="urn:microsoft.com/office/officeart/2005/8/layout/hProcess4"/>
    <dgm:cxn modelId="{4D4CE6F9-39D5-4FA0-9C7C-B9FF769DBE39}" type="presParOf" srcId="{3E192D9B-A9E7-40C2-8A43-829922D5ACBF}" destId="{99CED883-7DB5-4B78-B4E7-386BDE96A531}" srcOrd="4" destOrd="0" presId="urn:microsoft.com/office/officeart/2005/8/layout/hProcess4"/>
    <dgm:cxn modelId="{46E4258C-39F0-4E00-8D09-762658C061DF}" type="presParOf" srcId="{ED6524A3-5A32-48CD-B667-DFB44CF40773}" destId="{BF198A36-C0C4-4E90-AC13-6C982ACE8400}" srcOrd="3" destOrd="0" presId="urn:microsoft.com/office/officeart/2005/8/layout/hProcess4"/>
    <dgm:cxn modelId="{DE3A9D3A-9E6A-4C0D-8932-855BC532A39E}" type="presParOf" srcId="{ED6524A3-5A32-48CD-B667-DFB44CF40773}" destId="{D6723E67-A432-4FEE-AC6B-8E6B17DEE5B7}" srcOrd="4" destOrd="0" presId="urn:microsoft.com/office/officeart/2005/8/layout/hProcess4"/>
    <dgm:cxn modelId="{95745FC5-B1C5-4629-8D1C-32509ACB338B}" type="presParOf" srcId="{D6723E67-A432-4FEE-AC6B-8E6B17DEE5B7}" destId="{47D1E680-C156-4E6D-86C6-95E9E423BCC9}" srcOrd="0" destOrd="0" presId="urn:microsoft.com/office/officeart/2005/8/layout/hProcess4"/>
    <dgm:cxn modelId="{11DADC78-3BF6-483A-82EB-4745B5922D0C}" type="presParOf" srcId="{D6723E67-A432-4FEE-AC6B-8E6B17DEE5B7}" destId="{C26DB7B9-FAD6-48DB-954D-A5E46F77BD6D}" srcOrd="1" destOrd="0" presId="urn:microsoft.com/office/officeart/2005/8/layout/hProcess4"/>
    <dgm:cxn modelId="{C259C7D1-7B8D-4C6F-9EC0-717E79E599AC}" type="presParOf" srcId="{D6723E67-A432-4FEE-AC6B-8E6B17DEE5B7}" destId="{313EE525-068F-4B0D-B80F-E3D1A721A503}" srcOrd="2" destOrd="0" presId="urn:microsoft.com/office/officeart/2005/8/layout/hProcess4"/>
    <dgm:cxn modelId="{824F0EFA-FDEB-435B-9DD3-21E0CD4F6630}" type="presParOf" srcId="{D6723E67-A432-4FEE-AC6B-8E6B17DEE5B7}" destId="{47A26F57-A010-4072-9EBD-86BD6484D91B}" srcOrd="3" destOrd="0" presId="urn:microsoft.com/office/officeart/2005/8/layout/hProcess4"/>
    <dgm:cxn modelId="{5E363FE3-C5E5-41A7-9E2E-A851FF84745D}" type="presParOf" srcId="{D6723E67-A432-4FEE-AC6B-8E6B17DEE5B7}" destId="{48206F52-42E7-4248-B79E-9B1077913B20}" srcOrd="4" destOrd="0" presId="urn:microsoft.com/office/officeart/2005/8/layout/hProcess4"/>
    <dgm:cxn modelId="{74ECBC48-2E1C-49D3-8556-978968E635B1}" type="presParOf" srcId="{ED6524A3-5A32-48CD-B667-DFB44CF40773}" destId="{2467359E-7225-4CFB-BBD2-900CCD5D7BDE}" srcOrd="5" destOrd="0" presId="urn:microsoft.com/office/officeart/2005/8/layout/hProcess4"/>
    <dgm:cxn modelId="{4C5DB69D-25C1-4C67-9EB5-041D5806E56F}" type="presParOf" srcId="{ED6524A3-5A32-48CD-B667-DFB44CF40773}" destId="{0F447C47-A4FF-407A-BC1F-16AC042D6327}" srcOrd="6" destOrd="0" presId="urn:microsoft.com/office/officeart/2005/8/layout/hProcess4"/>
    <dgm:cxn modelId="{352E0B93-2D98-41B3-8BEA-9B96325E979D}" type="presParOf" srcId="{0F447C47-A4FF-407A-BC1F-16AC042D6327}" destId="{21F77DA2-0E77-43BA-AFE7-885029D8FC3B}" srcOrd="0" destOrd="0" presId="urn:microsoft.com/office/officeart/2005/8/layout/hProcess4"/>
    <dgm:cxn modelId="{897772A9-91E8-4E1A-98CD-A57B44340BA1}" type="presParOf" srcId="{0F447C47-A4FF-407A-BC1F-16AC042D6327}" destId="{939DFC11-B217-40F1-B0EE-ADA1D5FE8FDC}" srcOrd="1" destOrd="0" presId="urn:microsoft.com/office/officeart/2005/8/layout/hProcess4"/>
    <dgm:cxn modelId="{8468DDB2-5A72-4F49-A720-C935B4EF13BA}" type="presParOf" srcId="{0F447C47-A4FF-407A-BC1F-16AC042D6327}" destId="{999DAA6F-B9C3-4EA2-A461-724C3FC87C73}" srcOrd="2" destOrd="0" presId="urn:microsoft.com/office/officeart/2005/8/layout/hProcess4"/>
    <dgm:cxn modelId="{A774D92C-8BA0-4F5A-A6DE-A384F918AEB2}" type="presParOf" srcId="{0F447C47-A4FF-407A-BC1F-16AC042D6327}" destId="{A9F63716-280D-4A8A-8AF8-9D84FEF36D8F}" srcOrd="3" destOrd="0" presId="urn:microsoft.com/office/officeart/2005/8/layout/hProcess4"/>
    <dgm:cxn modelId="{58E3D6FB-0E79-42F4-B35F-81475689F74C}"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D2C4-CA47-4E2F-9386-15BF2C5BFCE9}">
      <dsp:nvSpPr>
        <dsp:cNvPr id="0" name=""/>
        <dsp:cNvSpPr/>
      </dsp:nvSpPr>
      <dsp:spPr>
        <a:xfrm>
          <a:off x="1181" y="1026812"/>
          <a:ext cx="1713829" cy="1413550"/>
        </a:xfrm>
        <a:prstGeom prst="roundRect">
          <a:avLst>
            <a:gd name="adj" fmla="val 10000"/>
          </a:avLst>
        </a:prstGeom>
        <a:noFill/>
        <a:ln w="12700" cap="flat" cmpd="sng" algn="ctr">
          <a:solidFill>
            <a:srgbClr val="FF5F00"/>
          </a:solidFill>
          <a:prstDash val="solid"/>
          <a:miter lim="800000"/>
        </a:ln>
        <a:effectLst/>
      </dsp:spPr>
      <dsp:style>
        <a:lnRef idx="2">
          <a:scrgbClr r="0" g="0" b="0"/>
        </a:lnRef>
        <a:fillRef idx="1">
          <a:scrgbClr r="0" g="0" b="0"/>
        </a:fillRef>
        <a:effectRef idx="0">
          <a:scrgbClr r="0" g="0" b="0"/>
        </a:effectRef>
        <a:fontRef idx="minor"/>
      </dsp:style>
    </dsp:sp>
    <dsp:sp modelId="{1FE64DFD-23AF-4F50-BCBC-C27132FB3B0D}">
      <dsp:nvSpPr>
        <dsp:cNvPr id="0" name=""/>
        <dsp:cNvSpPr/>
      </dsp:nvSpPr>
      <dsp:spPr>
        <a:xfrm>
          <a:off x="940628" y="1278426"/>
          <a:ext cx="2015679" cy="2015679"/>
        </a:xfrm>
        <a:prstGeom prst="leftCircularArrow">
          <a:avLst>
            <a:gd name="adj1" fmla="val 3773"/>
            <a:gd name="adj2" fmla="val 471256"/>
            <a:gd name="adj3" fmla="val 2246766"/>
            <a:gd name="adj4" fmla="val 9024489"/>
            <a:gd name="adj5" fmla="val 4402"/>
          </a:avLst>
        </a:prstGeom>
        <a:solidFill>
          <a:srgbClr val="FF5F00"/>
        </a:solidFill>
        <a:ln>
          <a:noFill/>
        </a:ln>
        <a:effectLst/>
      </dsp:spPr>
      <dsp:style>
        <a:lnRef idx="0">
          <a:scrgbClr r="0" g="0" b="0"/>
        </a:lnRef>
        <a:fillRef idx="1">
          <a:scrgbClr r="0" g="0" b="0"/>
        </a:fillRef>
        <a:effectRef idx="0">
          <a:scrgbClr r="0" g="0" b="0"/>
        </a:effectRef>
        <a:fontRef idx="minor">
          <a:schemeClr val="lt1"/>
        </a:fontRef>
      </dsp:style>
    </dsp:sp>
    <dsp:sp modelId="{3B837679-D346-4EBB-AB0C-EE653ACF3C6C}">
      <dsp:nvSpPr>
        <dsp:cNvPr id="0" name=""/>
        <dsp:cNvSpPr/>
      </dsp:nvSpPr>
      <dsp:spPr>
        <a:xfrm>
          <a:off x="382032" y="2137459"/>
          <a:ext cx="1523404" cy="605807"/>
        </a:xfrm>
        <a:prstGeom prst="roundRect">
          <a:avLst>
            <a:gd name="adj" fmla="val 10000"/>
          </a:avLst>
        </a:prstGeom>
        <a:gradFill rotWithShape="0">
          <a:gsLst>
            <a:gs pos="0">
              <a:srgbClr val="FF5F00"/>
            </a:gs>
            <a:gs pos="74000">
              <a:srgbClr val="FF9400"/>
            </a:gs>
            <a:gs pos="100000">
              <a:srgbClr val="FFA62F"/>
            </a:gs>
          </a:gsLst>
          <a:lin ang="5400000" scaled="1"/>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d-ID" sz="1200" b="1" kern="1200" smtClean="0">
              <a:solidFill>
                <a:schemeClr val="bg1"/>
              </a:solidFill>
            </a:rPr>
            <a:t>Pre Order</a:t>
          </a:r>
          <a:endParaRPr lang="en-US" sz="1200" b="1" kern="1200" dirty="0">
            <a:solidFill>
              <a:schemeClr val="bg1"/>
            </a:solidFill>
          </a:endParaRPr>
        </a:p>
      </dsp:txBody>
      <dsp:txXfrm>
        <a:off x="399775" y="2155202"/>
        <a:ext cx="1487918" cy="570321"/>
      </dsp:txXfrm>
    </dsp:sp>
    <dsp:sp modelId="{B651F1CF-D429-4713-ABB8-9F7461E4F7F5}">
      <dsp:nvSpPr>
        <dsp:cNvPr id="0" name=""/>
        <dsp:cNvSpPr/>
      </dsp:nvSpPr>
      <dsp:spPr>
        <a:xfrm>
          <a:off x="2267616" y="1026812"/>
          <a:ext cx="1713829" cy="1413550"/>
        </a:xfrm>
        <a:prstGeom prst="roundRect">
          <a:avLst>
            <a:gd name="adj" fmla="val 10000"/>
          </a:avLst>
        </a:prstGeom>
        <a:noFill/>
        <a:ln w="12700" cap="flat" cmpd="sng" algn="ctr">
          <a:solidFill>
            <a:srgbClr val="FF5F00"/>
          </a:solidFill>
          <a:prstDash val="solid"/>
          <a:miter lim="800000"/>
        </a:ln>
        <a:effectLst/>
      </dsp:spPr>
      <dsp:style>
        <a:lnRef idx="2">
          <a:scrgbClr r="0" g="0" b="0"/>
        </a:lnRef>
        <a:fillRef idx="1">
          <a:scrgbClr r="0" g="0" b="0"/>
        </a:fillRef>
        <a:effectRef idx="0">
          <a:scrgbClr r="0" g="0" b="0"/>
        </a:effectRef>
        <a:fontRef idx="minor"/>
      </dsp:style>
    </dsp:sp>
    <dsp:sp modelId="{BF198A36-C0C4-4E90-AC13-6C982ACE8400}">
      <dsp:nvSpPr>
        <dsp:cNvPr id="0" name=""/>
        <dsp:cNvSpPr/>
      </dsp:nvSpPr>
      <dsp:spPr>
        <a:xfrm>
          <a:off x="3192782" y="117645"/>
          <a:ext cx="2234668" cy="2234668"/>
        </a:xfrm>
        <a:prstGeom prst="circularArrow">
          <a:avLst>
            <a:gd name="adj1" fmla="val 3404"/>
            <a:gd name="adj2" fmla="val 421331"/>
            <a:gd name="adj3" fmla="val 19403158"/>
            <a:gd name="adj4" fmla="val 12575511"/>
            <a:gd name="adj5" fmla="val 3971"/>
          </a:avLst>
        </a:prstGeom>
        <a:solidFill>
          <a:srgbClr val="FF5F00"/>
        </a:solidFill>
        <a:ln>
          <a:noFill/>
        </a:ln>
        <a:effectLst/>
      </dsp:spPr>
      <dsp:style>
        <a:lnRef idx="0">
          <a:scrgbClr r="0" g="0" b="0"/>
        </a:lnRef>
        <a:fillRef idx="1">
          <a:scrgbClr r="0" g="0" b="0"/>
        </a:fillRef>
        <a:effectRef idx="0">
          <a:scrgbClr r="0" g="0" b="0"/>
        </a:effectRef>
        <a:fontRef idx="minor">
          <a:schemeClr val="lt1"/>
        </a:fontRef>
      </dsp:style>
    </dsp:sp>
    <dsp:sp modelId="{D1957E8D-52E6-47CA-9E1F-B3BE7EB3E09B}">
      <dsp:nvSpPr>
        <dsp:cNvPr id="0" name=""/>
        <dsp:cNvSpPr/>
      </dsp:nvSpPr>
      <dsp:spPr>
        <a:xfrm>
          <a:off x="2648467" y="723908"/>
          <a:ext cx="1523404" cy="605807"/>
        </a:xfrm>
        <a:prstGeom prst="roundRect">
          <a:avLst>
            <a:gd name="adj" fmla="val 10000"/>
          </a:avLst>
        </a:prstGeom>
        <a:gradFill rotWithShape="0">
          <a:gsLst>
            <a:gs pos="0">
              <a:srgbClr val="FF5F00"/>
            </a:gs>
            <a:gs pos="74000">
              <a:srgbClr val="FF9400"/>
            </a:gs>
            <a:gs pos="100000">
              <a:srgbClr val="FFA62F"/>
            </a:gs>
          </a:gsLst>
          <a:lin ang="5400000" scaled="1"/>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d-ID" sz="1200" b="1" kern="1200" smtClean="0">
              <a:solidFill>
                <a:schemeClr val="bg1"/>
              </a:solidFill>
            </a:rPr>
            <a:t>Follow Up</a:t>
          </a:r>
          <a:endParaRPr lang="en-US" sz="1200" b="1" kern="1200" dirty="0">
            <a:solidFill>
              <a:schemeClr val="bg1"/>
            </a:solidFill>
          </a:endParaRPr>
        </a:p>
      </dsp:txBody>
      <dsp:txXfrm>
        <a:off x="2666210" y="741651"/>
        <a:ext cx="1487918" cy="570321"/>
      </dsp:txXfrm>
    </dsp:sp>
    <dsp:sp modelId="{C26DB7B9-FAD6-48DB-954D-A5E46F77BD6D}">
      <dsp:nvSpPr>
        <dsp:cNvPr id="0" name=""/>
        <dsp:cNvSpPr/>
      </dsp:nvSpPr>
      <dsp:spPr>
        <a:xfrm>
          <a:off x="4534052" y="1026812"/>
          <a:ext cx="1713829" cy="1413550"/>
        </a:xfrm>
        <a:prstGeom prst="roundRect">
          <a:avLst>
            <a:gd name="adj" fmla="val 10000"/>
          </a:avLst>
        </a:prstGeom>
        <a:noFill/>
        <a:ln w="12700" cap="flat" cmpd="sng" algn="ctr">
          <a:solidFill>
            <a:srgbClr val="FF5F00"/>
          </a:solidFill>
          <a:prstDash val="solid"/>
          <a:miter lim="800000"/>
        </a:ln>
        <a:effectLst/>
      </dsp:spPr>
      <dsp:style>
        <a:lnRef idx="2">
          <a:scrgbClr r="0" g="0" b="0"/>
        </a:lnRef>
        <a:fillRef idx="1">
          <a:scrgbClr r="0" g="0" b="0"/>
        </a:fillRef>
        <a:effectRef idx="0">
          <a:scrgbClr r="0" g="0" b="0"/>
        </a:effectRef>
        <a:fontRef idx="minor"/>
      </dsp:style>
    </dsp:sp>
    <dsp:sp modelId="{2467359E-7225-4CFB-BBD2-900CCD5D7BDE}">
      <dsp:nvSpPr>
        <dsp:cNvPr id="0" name=""/>
        <dsp:cNvSpPr/>
      </dsp:nvSpPr>
      <dsp:spPr>
        <a:xfrm>
          <a:off x="5473499" y="1278426"/>
          <a:ext cx="2015679" cy="2015679"/>
        </a:xfrm>
        <a:prstGeom prst="leftCircularArrow">
          <a:avLst>
            <a:gd name="adj1" fmla="val 3773"/>
            <a:gd name="adj2" fmla="val 471256"/>
            <a:gd name="adj3" fmla="val 2246766"/>
            <a:gd name="adj4" fmla="val 9024489"/>
            <a:gd name="adj5" fmla="val 4402"/>
          </a:avLst>
        </a:prstGeom>
        <a:solidFill>
          <a:srgbClr val="FF5F00"/>
        </a:solidFill>
        <a:ln>
          <a:noFill/>
        </a:ln>
        <a:effectLst/>
      </dsp:spPr>
      <dsp:style>
        <a:lnRef idx="0">
          <a:scrgbClr r="0" g="0" b="0"/>
        </a:lnRef>
        <a:fillRef idx="1">
          <a:scrgbClr r="0" g="0" b="0"/>
        </a:fillRef>
        <a:effectRef idx="0">
          <a:scrgbClr r="0" g="0" b="0"/>
        </a:effectRef>
        <a:fontRef idx="minor">
          <a:schemeClr val="lt1"/>
        </a:fontRef>
      </dsp:style>
    </dsp:sp>
    <dsp:sp modelId="{47A26F57-A010-4072-9EBD-86BD6484D91B}">
      <dsp:nvSpPr>
        <dsp:cNvPr id="0" name=""/>
        <dsp:cNvSpPr/>
      </dsp:nvSpPr>
      <dsp:spPr>
        <a:xfrm>
          <a:off x="4914903" y="2137459"/>
          <a:ext cx="1523404" cy="605807"/>
        </a:xfrm>
        <a:prstGeom prst="roundRect">
          <a:avLst>
            <a:gd name="adj" fmla="val 10000"/>
          </a:avLst>
        </a:prstGeom>
        <a:gradFill rotWithShape="0">
          <a:gsLst>
            <a:gs pos="0">
              <a:srgbClr val="FF5F00"/>
            </a:gs>
            <a:gs pos="74000">
              <a:srgbClr val="FF9400"/>
            </a:gs>
            <a:gs pos="100000">
              <a:srgbClr val="FFA62F"/>
            </a:gs>
          </a:gsLst>
          <a:lin ang="5400000" scaled="1"/>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d-ID" sz="1200" b="1" kern="1200" smtClean="0">
              <a:solidFill>
                <a:schemeClr val="bg1"/>
              </a:solidFill>
            </a:rPr>
            <a:t>Design Graphic</a:t>
          </a:r>
          <a:endParaRPr lang="en-US" sz="1200" b="1" kern="1200" dirty="0">
            <a:solidFill>
              <a:schemeClr val="bg1"/>
            </a:solidFill>
          </a:endParaRPr>
        </a:p>
      </dsp:txBody>
      <dsp:txXfrm>
        <a:off x="4932646" y="2155202"/>
        <a:ext cx="1487918" cy="570321"/>
      </dsp:txXfrm>
    </dsp:sp>
    <dsp:sp modelId="{939DFC11-B217-40F1-B0EE-ADA1D5FE8FDC}">
      <dsp:nvSpPr>
        <dsp:cNvPr id="0" name=""/>
        <dsp:cNvSpPr/>
      </dsp:nvSpPr>
      <dsp:spPr>
        <a:xfrm>
          <a:off x="6800487" y="1026812"/>
          <a:ext cx="1713829" cy="1413550"/>
        </a:xfrm>
        <a:prstGeom prst="roundRect">
          <a:avLst>
            <a:gd name="adj" fmla="val 10000"/>
          </a:avLst>
        </a:prstGeom>
        <a:noFill/>
        <a:ln w="12700" cap="flat" cmpd="sng" algn="ctr">
          <a:solidFill>
            <a:srgbClr val="FF5F00"/>
          </a:solidFill>
          <a:prstDash val="solid"/>
          <a:miter lim="800000"/>
        </a:ln>
        <a:effectLst/>
      </dsp:spPr>
      <dsp:style>
        <a:lnRef idx="2">
          <a:scrgbClr r="0" g="0" b="0"/>
        </a:lnRef>
        <a:fillRef idx="1">
          <a:scrgbClr r="0" g="0" b="0"/>
        </a:fillRef>
        <a:effectRef idx="0">
          <a:scrgbClr r="0" g="0" b="0"/>
        </a:effectRef>
        <a:fontRef idx="minor"/>
      </dsp:style>
    </dsp:sp>
    <dsp:sp modelId="{A9F63716-280D-4A8A-8AF8-9D84FEF36D8F}">
      <dsp:nvSpPr>
        <dsp:cNvPr id="0" name=""/>
        <dsp:cNvSpPr/>
      </dsp:nvSpPr>
      <dsp:spPr>
        <a:xfrm>
          <a:off x="7181338" y="723908"/>
          <a:ext cx="1523404" cy="605807"/>
        </a:xfrm>
        <a:prstGeom prst="roundRect">
          <a:avLst>
            <a:gd name="adj" fmla="val 10000"/>
          </a:avLst>
        </a:prstGeom>
        <a:gradFill rotWithShape="0">
          <a:gsLst>
            <a:gs pos="0">
              <a:srgbClr val="FF5F00"/>
            </a:gs>
            <a:gs pos="74000">
              <a:srgbClr val="FF9400"/>
            </a:gs>
            <a:gs pos="100000">
              <a:srgbClr val="FFA62F"/>
            </a:gs>
          </a:gsLst>
          <a:lin ang="5400000" scaled="1"/>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d-ID" sz="1200" b="1" kern="1200" smtClean="0">
              <a:solidFill>
                <a:schemeClr val="bg1"/>
              </a:solidFill>
            </a:rPr>
            <a:t>Final &amp; Test</a:t>
          </a:r>
          <a:endParaRPr lang="en-US" sz="1200" b="1" kern="1200" dirty="0">
            <a:solidFill>
              <a:schemeClr val="bg1"/>
            </a:solidFill>
          </a:endParaRPr>
        </a:p>
      </dsp:txBody>
      <dsp:txXfrm>
        <a:off x="7199081" y="741651"/>
        <a:ext cx="1487918" cy="5703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687AC-00C7-49B3-9E43-6CF031C56B6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F206A-4DEE-47B6-96CC-884ED6ADB3E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81ADB5-B3AD-494A-80FA-BE78651884C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81ADB5-B3AD-494A-80FA-BE78651884C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81ADB5-B3AD-494A-80FA-BE78651884C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81ADB5-B3AD-494A-80FA-BE78651884C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81ADB5-B3AD-494A-80FA-BE78651884C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81ADB5-B3AD-494A-80FA-BE78651884C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矩形 7"/>
          <p:cNvSpPr/>
          <p:nvPr userDrawn="1"/>
        </p:nvSpPr>
        <p:spPr>
          <a:xfrm flipV="1">
            <a:off x="0" y="770849"/>
            <a:ext cx="12192000" cy="45719"/>
          </a:xfrm>
          <a:prstGeom prst="rect">
            <a:avLst/>
          </a:prstGeom>
          <a:gradFill>
            <a:gsLst>
              <a:gs pos="0">
                <a:srgbClr val="FF5F00"/>
              </a:gs>
              <a:gs pos="74000">
                <a:srgbClr val="FF9400"/>
              </a:gs>
              <a:gs pos="100000">
                <a:srgbClr val="FFA6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弦形 8"/>
          <p:cNvSpPr/>
          <p:nvPr userDrawn="1"/>
        </p:nvSpPr>
        <p:spPr>
          <a:xfrm rot="6746465">
            <a:off x="5736000" y="6451358"/>
            <a:ext cx="720000" cy="719813"/>
          </a:xfrm>
          <a:prstGeom prst="chord">
            <a:avLst>
              <a:gd name="adj1" fmla="val 3577158"/>
              <a:gd name="adj2" fmla="val 15329001"/>
            </a:avLst>
          </a:prstGeom>
          <a:gradFill>
            <a:gsLst>
              <a:gs pos="0">
                <a:srgbClr val="FF5F00"/>
              </a:gs>
              <a:gs pos="74000">
                <a:srgbClr val="FF9400"/>
              </a:gs>
              <a:gs pos="100000">
                <a:srgbClr val="FFA6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TextBox 15"/>
          <p:cNvSpPr txBox="1"/>
          <p:nvPr userDrawn="1"/>
        </p:nvSpPr>
        <p:spPr>
          <a:xfrm>
            <a:off x="5694408" y="6488668"/>
            <a:ext cx="791882"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1" name="直接箭头连接符 10"/>
          <p:cNvCxnSpPr/>
          <p:nvPr userDrawn="1"/>
        </p:nvCxnSpPr>
        <p:spPr>
          <a:xfrm>
            <a:off x="408848" y="6597352"/>
            <a:ext cx="5254632" cy="0"/>
          </a:xfrm>
          <a:prstGeom prst="straightConnector1">
            <a:avLst/>
          </a:prstGeom>
          <a:ln>
            <a:solidFill>
              <a:srgbClr val="FFA62F"/>
            </a:solidFill>
            <a:headEnd w="lg" len="lg"/>
            <a:tailEnd type="none" w="med"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userDrawn="1"/>
        </p:nvCxnSpPr>
        <p:spPr>
          <a:xfrm flipH="1">
            <a:off x="6528519" y="6597352"/>
            <a:ext cx="5254632" cy="0"/>
          </a:xfrm>
          <a:prstGeom prst="straightConnector1">
            <a:avLst/>
          </a:prstGeom>
          <a:ln>
            <a:solidFill>
              <a:srgbClr val="FFA62F"/>
            </a:solidFill>
            <a:headEnd w="med" len="lg"/>
            <a:tailEnd type="none"/>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a:off x="224731" y="175939"/>
            <a:ext cx="368233" cy="432048"/>
            <a:chOff x="11701320" y="908720"/>
            <a:chExt cx="368233" cy="432048"/>
          </a:xfrm>
        </p:grpSpPr>
        <p:sp>
          <p:nvSpPr>
            <p:cNvPr id="17" name="燕尾形 16"/>
            <p:cNvSpPr/>
            <p:nvPr userDrawn="1"/>
          </p:nvSpPr>
          <p:spPr>
            <a:xfrm>
              <a:off x="11701320" y="908720"/>
              <a:ext cx="215912" cy="432048"/>
            </a:xfrm>
            <a:prstGeom prst="chevron">
              <a:avLst/>
            </a:prstGeom>
            <a:gradFill>
              <a:gsLst>
                <a:gs pos="0">
                  <a:srgbClr val="FF5F00"/>
                </a:gs>
                <a:gs pos="74000">
                  <a:srgbClr val="FF9400"/>
                </a:gs>
                <a:gs pos="100000">
                  <a:srgbClr val="FFA6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8" name="燕尾形 17"/>
            <p:cNvSpPr/>
            <p:nvPr userDrawn="1"/>
          </p:nvSpPr>
          <p:spPr>
            <a:xfrm>
              <a:off x="11853641" y="908720"/>
              <a:ext cx="215912" cy="432048"/>
            </a:xfrm>
            <a:prstGeom prst="chevron">
              <a:avLst/>
            </a:prstGeom>
            <a:gradFill>
              <a:gsLst>
                <a:gs pos="0">
                  <a:srgbClr val="FF5F00"/>
                </a:gs>
                <a:gs pos="74000">
                  <a:srgbClr val="FF9400"/>
                </a:gs>
                <a:gs pos="100000">
                  <a:srgbClr val="FFA6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grpSp>
      <p:sp>
        <p:nvSpPr>
          <p:cNvPr id="20" name="文本框 19"/>
          <p:cNvSpPr txBox="1"/>
          <p:nvPr userDrawn="1"/>
        </p:nvSpPr>
        <p:spPr>
          <a:xfrm>
            <a:off x="621992" y="130353"/>
            <a:ext cx="1125629" cy="523220"/>
          </a:xfrm>
          <a:prstGeom prst="rect">
            <a:avLst/>
          </a:prstGeom>
          <a:noFill/>
        </p:spPr>
        <p:txBody>
          <a:bodyPr wrap="none" rtlCol="0">
            <a:spAutoFit/>
          </a:bodyPr>
          <a:lstStyle/>
          <a:p>
            <a:r>
              <a:rPr lang="zh-CN" altLang="en-US" sz="2800" b="1" spc="300" dirty="0" smtClean="0">
                <a:solidFill>
                  <a:schemeClr val="tx1">
                    <a:lumMod val="85000"/>
                    <a:lumOff val="15000"/>
                  </a:schemeClr>
                </a:solidFill>
                <a:latin typeface="微软雅黑" panose="020B0503020204020204" pitchFamily="34" charset="-122"/>
                <a:ea typeface="微软雅黑" panose="020B0503020204020204" pitchFamily="34" charset="-122"/>
              </a:rPr>
              <a:t>目 录</a:t>
            </a:r>
            <a:endPar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8" name="矩形 7"/>
          <p:cNvSpPr/>
          <p:nvPr userDrawn="1"/>
        </p:nvSpPr>
        <p:spPr>
          <a:xfrm flipV="1">
            <a:off x="0" y="770849"/>
            <a:ext cx="12192000" cy="45719"/>
          </a:xfrm>
          <a:prstGeom prst="rect">
            <a:avLst/>
          </a:prstGeom>
          <a:gradFill>
            <a:gsLst>
              <a:gs pos="0">
                <a:srgbClr val="FF5F00"/>
              </a:gs>
              <a:gs pos="74000">
                <a:srgbClr val="FF9400"/>
              </a:gs>
              <a:gs pos="100000">
                <a:srgbClr val="FFA6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弦形 8"/>
          <p:cNvSpPr/>
          <p:nvPr userDrawn="1"/>
        </p:nvSpPr>
        <p:spPr>
          <a:xfrm rot="6746465">
            <a:off x="5736000" y="6451358"/>
            <a:ext cx="720000" cy="719813"/>
          </a:xfrm>
          <a:prstGeom prst="chord">
            <a:avLst>
              <a:gd name="adj1" fmla="val 3577158"/>
              <a:gd name="adj2" fmla="val 15329001"/>
            </a:avLst>
          </a:prstGeom>
          <a:gradFill>
            <a:gsLst>
              <a:gs pos="0">
                <a:srgbClr val="FF5F00"/>
              </a:gs>
              <a:gs pos="74000">
                <a:srgbClr val="FF9400"/>
              </a:gs>
              <a:gs pos="100000">
                <a:srgbClr val="FFA6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TextBox 15"/>
          <p:cNvSpPr txBox="1"/>
          <p:nvPr userDrawn="1"/>
        </p:nvSpPr>
        <p:spPr>
          <a:xfrm>
            <a:off x="5694408" y="6488668"/>
            <a:ext cx="791882"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1" name="直接箭头连接符 10"/>
          <p:cNvCxnSpPr/>
          <p:nvPr userDrawn="1"/>
        </p:nvCxnSpPr>
        <p:spPr>
          <a:xfrm>
            <a:off x="408848" y="6597352"/>
            <a:ext cx="5254632" cy="0"/>
          </a:xfrm>
          <a:prstGeom prst="straightConnector1">
            <a:avLst/>
          </a:prstGeom>
          <a:ln>
            <a:solidFill>
              <a:srgbClr val="FFA62F"/>
            </a:solidFill>
            <a:headEnd w="lg" len="lg"/>
            <a:tailEnd type="none" w="med"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userDrawn="1"/>
        </p:nvCxnSpPr>
        <p:spPr>
          <a:xfrm flipH="1">
            <a:off x="6528519" y="6597352"/>
            <a:ext cx="5254632" cy="0"/>
          </a:xfrm>
          <a:prstGeom prst="straightConnector1">
            <a:avLst/>
          </a:prstGeom>
          <a:ln>
            <a:solidFill>
              <a:srgbClr val="FFA62F"/>
            </a:solidFill>
            <a:headEnd w="med" len="lg"/>
            <a:tailEnd type="none"/>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a:off x="224731" y="175939"/>
            <a:ext cx="368233" cy="432048"/>
            <a:chOff x="11701320" y="908720"/>
            <a:chExt cx="368233" cy="432048"/>
          </a:xfrm>
        </p:grpSpPr>
        <p:sp>
          <p:nvSpPr>
            <p:cNvPr id="17" name="燕尾形 16"/>
            <p:cNvSpPr/>
            <p:nvPr userDrawn="1"/>
          </p:nvSpPr>
          <p:spPr>
            <a:xfrm>
              <a:off x="11701320" y="908720"/>
              <a:ext cx="215912" cy="432048"/>
            </a:xfrm>
            <a:prstGeom prst="chevron">
              <a:avLst/>
            </a:prstGeom>
            <a:gradFill>
              <a:gsLst>
                <a:gs pos="0">
                  <a:srgbClr val="FF5F00"/>
                </a:gs>
                <a:gs pos="74000">
                  <a:srgbClr val="FF9400"/>
                </a:gs>
                <a:gs pos="100000">
                  <a:srgbClr val="FFA6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8" name="燕尾形 17"/>
            <p:cNvSpPr/>
            <p:nvPr userDrawn="1"/>
          </p:nvSpPr>
          <p:spPr>
            <a:xfrm>
              <a:off x="11853641" y="908720"/>
              <a:ext cx="215912" cy="432048"/>
            </a:xfrm>
            <a:prstGeom prst="chevron">
              <a:avLst/>
            </a:prstGeom>
            <a:gradFill>
              <a:gsLst>
                <a:gs pos="0">
                  <a:srgbClr val="FF5F00"/>
                </a:gs>
                <a:gs pos="74000">
                  <a:srgbClr val="FF9400"/>
                </a:gs>
                <a:gs pos="100000">
                  <a:srgbClr val="FFA6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grpSp>
      <p:sp>
        <p:nvSpPr>
          <p:cNvPr id="20" name="文本框 19"/>
          <p:cNvSpPr txBox="1"/>
          <p:nvPr userDrawn="1"/>
        </p:nvSpPr>
        <p:spPr>
          <a:xfrm>
            <a:off x="621992" y="130353"/>
            <a:ext cx="1377300" cy="523220"/>
          </a:xfrm>
          <a:prstGeom prst="rect">
            <a:avLst/>
          </a:prstGeom>
          <a:noFill/>
        </p:spPr>
        <p:txBody>
          <a:bodyPr wrap="none" rtlCol="0">
            <a:spAutoFit/>
          </a:bodyPr>
          <a:lstStyle/>
          <a:p>
            <a:r>
              <a:rPr lang="zh-CN" altLang="en-US" sz="2800" b="1" spc="300" dirty="0" smtClean="0">
                <a:solidFill>
                  <a:schemeClr val="tx1">
                    <a:lumMod val="85000"/>
                    <a:lumOff val="15000"/>
                  </a:schemeClr>
                </a:solidFill>
                <a:latin typeface="微软雅黑" panose="020B0503020204020204" pitchFamily="34" charset="-122"/>
                <a:ea typeface="微软雅黑" panose="020B0503020204020204" pitchFamily="34" charset="-122"/>
              </a:rPr>
              <a:t>过渡页</a:t>
            </a:r>
            <a:endPar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8" name="矩形 7"/>
          <p:cNvSpPr/>
          <p:nvPr userDrawn="1"/>
        </p:nvSpPr>
        <p:spPr>
          <a:xfrm flipV="1">
            <a:off x="0" y="770849"/>
            <a:ext cx="12192000" cy="45719"/>
          </a:xfrm>
          <a:prstGeom prst="rect">
            <a:avLst/>
          </a:prstGeom>
          <a:gradFill>
            <a:gsLst>
              <a:gs pos="0">
                <a:srgbClr val="FF5F00"/>
              </a:gs>
              <a:gs pos="74000">
                <a:srgbClr val="FF9400"/>
              </a:gs>
              <a:gs pos="100000">
                <a:srgbClr val="FFA6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弦形 8"/>
          <p:cNvSpPr/>
          <p:nvPr userDrawn="1"/>
        </p:nvSpPr>
        <p:spPr>
          <a:xfrm rot="6746465">
            <a:off x="5736000" y="6451358"/>
            <a:ext cx="720000" cy="719813"/>
          </a:xfrm>
          <a:prstGeom prst="chord">
            <a:avLst>
              <a:gd name="adj1" fmla="val 3577158"/>
              <a:gd name="adj2" fmla="val 15329001"/>
            </a:avLst>
          </a:prstGeom>
          <a:gradFill>
            <a:gsLst>
              <a:gs pos="0">
                <a:srgbClr val="FF5F00"/>
              </a:gs>
              <a:gs pos="74000">
                <a:srgbClr val="FF9400"/>
              </a:gs>
              <a:gs pos="100000">
                <a:srgbClr val="FFA6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TextBox 15"/>
          <p:cNvSpPr txBox="1"/>
          <p:nvPr userDrawn="1"/>
        </p:nvSpPr>
        <p:spPr>
          <a:xfrm>
            <a:off x="5694408" y="6488668"/>
            <a:ext cx="791882"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1" name="直接箭头连接符 10"/>
          <p:cNvCxnSpPr/>
          <p:nvPr userDrawn="1"/>
        </p:nvCxnSpPr>
        <p:spPr>
          <a:xfrm>
            <a:off x="408848" y="6597352"/>
            <a:ext cx="5254632" cy="0"/>
          </a:xfrm>
          <a:prstGeom prst="straightConnector1">
            <a:avLst/>
          </a:prstGeom>
          <a:ln>
            <a:solidFill>
              <a:srgbClr val="FFA62F"/>
            </a:solidFill>
            <a:headEnd w="lg" len="lg"/>
            <a:tailEnd type="none" w="med"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userDrawn="1"/>
        </p:nvCxnSpPr>
        <p:spPr>
          <a:xfrm flipH="1">
            <a:off x="6528519" y="6597352"/>
            <a:ext cx="5254632" cy="0"/>
          </a:xfrm>
          <a:prstGeom prst="straightConnector1">
            <a:avLst/>
          </a:prstGeom>
          <a:ln>
            <a:solidFill>
              <a:srgbClr val="FFA62F"/>
            </a:solidFill>
            <a:headEnd w="med" len="lg"/>
            <a:tailEnd type="none"/>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a:off x="224731" y="175939"/>
            <a:ext cx="368233" cy="432048"/>
            <a:chOff x="11701320" y="908720"/>
            <a:chExt cx="368233" cy="432048"/>
          </a:xfrm>
        </p:grpSpPr>
        <p:sp>
          <p:nvSpPr>
            <p:cNvPr id="17" name="燕尾形 16"/>
            <p:cNvSpPr/>
            <p:nvPr userDrawn="1"/>
          </p:nvSpPr>
          <p:spPr>
            <a:xfrm>
              <a:off x="11701320" y="908720"/>
              <a:ext cx="215912" cy="432048"/>
            </a:xfrm>
            <a:prstGeom prst="chevron">
              <a:avLst/>
            </a:prstGeom>
            <a:gradFill>
              <a:gsLst>
                <a:gs pos="0">
                  <a:srgbClr val="FF5F00"/>
                </a:gs>
                <a:gs pos="74000">
                  <a:srgbClr val="FF9400"/>
                </a:gs>
                <a:gs pos="100000">
                  <a:srgbClr val="FFA6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8" name="燕尾形 17"/>
            <p:cNvSpPr/>
            <p:nvPr userDrawn="1"/>
          </p:nvSpPr>
          <p:spPr>
            <a:xfrm>
              <a:off x="11853641" y="908720"/>
              <a:ext cx="215912" cy="432048"/>
            </a:xfrm>
            <a:prstGeom prst="chevron">
              <a:avLst/>
            </a:prstGeom>
            <a:gradFill>
              <a:gsLst>
                <a:gs pos="0">
                  <a:srgbClr val="FF5F00"/>
                </a:gs>
                <a:gs pos="74000">
                  <a:srgbClr val="FF9400"/>
                </a:gs>
                <a:gs pos="100000">
                  <a:srgbClr val="FFA62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grpSp>
      <p:sp>
        <p:nvSpPr>
          <p:cNvPr id="20" name="文本框 19"/>
          <p:cNvSpPr txBox="1"/>
          <p:nvPr userDrawn="1"/>
        </p:nvSpPr>
        <p:spPr>
          <a:xfrm>
            <a:off x="621992" y="130353"/>
            <a:ext cx="4160113" cy="523220"/>
          </a:xfrm>
          <a:prstGeom prst="rect">
            <a:avLst/>
          </a:prstGeom>
          <a:noFill/>
        </p:spPr>
        <p:txBody>
          <a:bodyPr wrap="none" rtlCol="0">
            <a:spAutoFit/>
          </a:bodyPr>
          <a:lstStyle/>
          <a:p>
            <a:r>
              <a:rPr lang="zh-CN" altLang="en-US" sz="2800" b="1" spc="3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单击此处添加文字标题</a:t>
            </a:r>
            <a:endParaRPr lang="zh-CN" altLang="en-US" sz="2800" b="1" spc="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标题和内容">
    <p:bg>
      <p:bgPr>
        <a:blipFill>
          <a:blip r:embed="rId2"/>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2" y="0"/>
            <a:ext cx="12190941" cy="6861176"/>
          </a:xfrm>
          <a:prstGeom prst="rect">
            <a:avLst/>
          </a:prstGeom>
          <a:solidFill>
            <a:schemeClr val="bg1">
              <a:alpha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b="1" spc="400" dirty="0">
              <a:solidFill>
                <a:schemeClr val="tx1"/>
              </a:solidFill>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65"/>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71978F17-CF6F-441E-9FAD-6FDD72241087}" type="datetimeFigureOut">
              <a:rPr lang="id-ID" smtClean="0"/>
            </a:fld>
            <a:endParaRPr lang="id-ID"/>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B547E0D5-C779-4B48-9D09-DC37D8A4644B}" type="slidenum">
              <a:rPr lang="id-ID" smtClean="0"/>
            </a:fld>
            <a:endParaRPr lang="id-ID"/>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0" cstate="print">
            <a:extLst>
              <a:ext uri="{28A0092B-C50C-407E-A947-70E740481C1C}">
                <a14:useLocalDpi xmlns:a14="http://schemas.microsoft.com/office/drawing/2010/main" val="0"/>
              </a:ext>
            </a:extLst>
          </a:blip>
          <a:srcRect l="11483" t="11084" r="11962" b="12360"/>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9" Type="http://schemas.microsoft.com/office/2007/relationships/hdphoto" Target="../media/hdphoto3.wdp"/><Relationship Id="rId8" Type="http://schemas.openxmlformats.org/officeDocument/2006/relationships/image" Target="../media/image8.png"/><Relationship Id="rId7"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tags" Target="../tags/tag2.xml"/><Relationship Id="rId3" Type="http://schemas.microsoft.com/office/2007/relationships/hdphoto" Target="../media/hdphoto1.wdp"/><Relationship Id="rId2" Type="http://schemas.openxmlformats.org/officeDocument/2006/relationships/image" Target="../media/image6.png"/><Relationship Id="rId17" Type="http://schemas.openxmlformats.org/officeDocument/2006/relationships/slideLayout" Target="../slideLayouts/slideLayout6.xml"/><Relationship Id="rId16" Type="http://schemas.openxmlformats.org/officeDocument/2006/relationships/tags" Target="../tags/tag8.xml"/><Relationship Id="rId15" Type="http://schemas.openxmlformats.org/officeDocument/2006/relationships/tags" Target="../tags/tag7.xml"/><Relationship Id="rId14" Type="http://schemas.openxmlformats.org/officeDocument/2006/relationships/tags" Target="../tags/tag6.xml"/><Relationship Id="rId13" Type="http://schemas.openxmlformats.org/officeDocument/2006/relationships/tags" Target="../tags/tag5.xml"/><Relationship Id="rId12" Type="http://schemas.microsoft.com/office/2007/relationships/hdphoto" Target="../media/hdphoto4.wdp"/><Relationship Id="rId11" Type="http://schemas.openxmlformats.org/officeDocument/2006/relationships/image" Target="../media/image9.png"/><Relationship Id="rId10" Type="http://schemas.openxmlformats.org/officeDocument/2006/relationships/tags" Target="../tags/tag4.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hdphoto5.wdp"/><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4.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1.png"/><Relationship Id="rId11" Type="http://schemas.openxmlformats.org/officeDocument/2006/relationships/slideLayout" Target="../slideLayouts/slideLayout6.xml"/><Relationship Id="rId10" Type="http://schemas.openxmlformats.org/officeDocument/2006/relationships/tags" Target="../tags/tag17.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image" Target="../media/image11.png"/><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3" Type="http://schemas.openxmlformats.org/officeDocument/2006/relationships/slideLayout" Target="../slideLayouts/slideLayout6.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4296" y="-458573"/>
            <a:ext cx="9823409" cy="6855666"/>
          </a:xfrm>
          <a:prstGeom prst="rect">
            <a:avLst/>
          </a:prstGeom>
        </p:spPr>
      </p:pic>
      <p:sp>
        <p:nvSpPr>
          <p:cNvPr id="6" name="文本框 5"/>
          <p:cNvSpPr txBox="1"/>
          <p:nvPr/>
        </p:nvSpPr>
        <p:spPr>
          <a:xfrm>
            <a:off x="1529052" y="2622008"/>
            <a:ext cx="9133840" cy="2799715"/>
          </a:xfrm>
          <a:prstGeom prst="rect">
            <a:avLst/>
          </a:prstGeom>
          <a:noFill/>
        </p:spPr>
        <p:txBody>
          <a:bodyPr wrap="none" rtlCol="0">
            <a:spAutoFit/>
            <a:scene3d>
              <a:camera prst="orthographicFront"/>
              <a:lightRig rig="threePt" dir="t"/>
            </a:scene3d>
          </a:bodyPr>
          <a:lstStyle/>
          <a:p>
            <a:r>
              <a:rPr lang="zh-CN" altLang="en-US" sz="8800" b="1" dirty="0">
                <a:ln w="6600">
                  <a:solidFill>
                    <a:schemeClr val="accent2"/>
                  </a:solidFill>
                  <a:prstDash val="solid"/>
                </a:ln>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a:effectLst>
                  <a:outerShdw dist="38100" dir="2700000" algn="tl" rotWithShape="0">
                    <a:schemeClr val="accent2"/>
                  </a:outerShdw>
                </a:effectLst>
                <a:latin typeface="华康行楷体 W5" panose="03000509000000000000" charset="-122"/>
                <a:ea typeface="华康行楷体 W5" panose="03000509000000000000" charset="-122"/>
              </a:rPr>
              <a:t>今日不生活在未来</a:t>
            </a:r>
            <a:endParaRPr lang="zh-CN" altLang="en-US" sz="8800" b="1" dirty="0">
              <a:ln w="6600">
                <a:solidFill>
                  <a:schemeClr val="accent2"/>
                </a:solidFill>
                <a:prstDash val="solid"/>
              </a:ln>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a:effectLst>
                <a:outerShdw dist="38100" dir="2700000" algn="tl" rotWithShape="0">
                  <a:schemeClr val="accent2"/>
                </a:outerShdw>
              </a:effectLst>
              <a:latin typeface="华康行楷体 W5" panose="03000509000000000000" charset="-122"/>
              <a:ea typeface="华康行楷体 W5" panose="03000509000000000000" charset="-122"/>
            </a:endParaRPr>
          </a:p>
          <a:p>
            <a:r>
              <a:rPr lang="zh-CN" altLang="en-US" sz="8800" b="1" dirty="0">
                <a:ln w="6600">
                  <a:solidFill>
                    <a:schemeClr val="accent2"/>
                  </a:solidFill>
                  <a:prstDash val="solid"/>
                </a:ln>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a:effectLst>
                  <a:outerShdw dist="38100" dir="2700000" algn="tl" rotWithShape="0">
                    <a:schemeClr val="accent2"/>
                  </a:outerShdw>
                </a:effectLst>
                <a:latin typeface="华康行楷体 W5" panose="03000509000000000000" charset="-122"/>
                <a:ea typeface="华康行楷体 W5" panose="03000509000000000000" charset="-122"/>
              </a:rPr>
              <a:t>未来则生活在过去</a:t>
            </a:r>
            <a:endParaRPr lang="zh-CN" altLang="en-US" sz="8800" b="1" dirty="0">
              <a:ln w="6600">
                <a:solidFill>
                  <a:schemeClr val="accent2"/>
                </a:solidFill>
                <a:prstDash val="solid"/>
              </a:ln>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a:effectLst>
                <a:outerShdw dist="38100" dir="2700000" algn="tl" rotWithShape="0">
                  <a:schemeClr val="accent2"/>
                </a:outerShdw>
              </a:effectLst>
              <a:latin typeface="华康行楷体 W5" panose="03000509000000000000" charset="-122"/>
              <a:ea typeface="华康行楷体 W5" panose="03000509000000000000" charset="-122"/>
            </a:endParaRPr>
          </a:p>
        </p:txBody>
      </p:sp>
      <p:sp>
        <p:nvSpPr>
          <p:cNvPr id="8" name="文本框 7"/>
          <p:cNvSpPr txBox="1"/>
          <p:nvPr/>
        </p:nvSpPr>
        <p:spPr>
          <a:xfrm>
            <a:off x="2183078" y="5248263"/>
            <a:ext cx="8320405" cy="1014730"/>
          </a:xfrm>
          <a:prstGeom prst="rect">
            <a:avLst/>
          </a:prstGeom>
          <a:noFill/>
        </p:spPr>
        <p:txBody>
          <a:bodyPr wrap="none" rtlCol="0">
            <a:spAutoFit/>
          </a:bodyPr>
          <a:lstStyle/>
          <a:p>
            <a:r>
              <a:rPr lang="en-US" altLang="zh-CN" sz="6000" spc="300" dirty="0" smtClean="0">
                <a:solidFill>
                  <a:schemeClr val="tx1">
                    <a:lumMod val="85000"/>
                    <a:lumOff val="15000"/>
                  </a:schemeClr>
                </a:solidFill>
                <a:latin typeface="Impact" panose="020B0806030902050204" pitchFamily="34" charset="0"/>
              </a:rPr>
              <a:t>— </a:t>
            </a:r>
            <a:r>
              <a:rPr lang="zh-CN" altLang="en-US" sz="6000" spc="300" dirty="0" smtClean="0">
                <a:solidFill>
                  <a:schemeClr val="tx1">
                    <a:lumMod val="85000"/>
                    <a:lumOff val="15000"/>
                  </a:schemeClr>
                </a:solidFill>
                <a:latin typeface="Impact" panose="020B0806030902050204" pitchFamily="34" charset="0"/>
              </a:rPr>
              <a:t>八（</a:t>
            </a:r>
            <a:r>
              <a:rPr lang="en-US" altLang="zh-CN" sz="6000" spc="300" dirty="0" smtClean="0">
                <a:solidFill>
                  <a:schemeClr val="tx1">
                    <a:lumMod val="85000"/>
                    <a:lumOff val="15000"/>
                  </a:schemeClr>
                </a:solidFill>
                <a:latin typeface="Impact" panose="020B0806030902050204" pitchFamily="34" charset="0"/>
              </a:rPr>
              <a:t>4</a:t>
            </a:r>
            <a:r>
              <a:rPr lang="zh-CN" altLang="en-US" sz="6000" spc="300" dirty="0" smtClean="0">
                <a:solidFill>
                  <a:schemeClr val="tx1">
                    <a:lumMod val="85000"/>
                    <a:lumOff val="15000"/>
                  </a:schemeClr>
                </a:solidFill>
                <a:latin typeface="Impact" panose="020B0806030902050204" pitchFamily="34" charset="0"/>
              </a:rPr>
              <a:t>）班 微班会</a:t>
            </a:r>
            <a:r>
              <a:rPr lang="en-US" altLang="zh-CN" sz="6000" spc="300" dirty="0" smtClean="0">
                <a:solidFill>
                  <a:schemeClr val="tx1">
                    <a:lumMod val="85000"/>
                    <a:lumOff val="15000"/>
                  </a:schemeClr>
                </a:solidFill>
                <a:latin typeface="Impact" panose="020B0806030902050204" pitchFamily="34" charset="0"/>
              </a:rPr>
              <a:t> —</a:t>
            </a:r>
            <a:endParaRPr lang="zh-CN" altLang="en-US" sz="6000" spc="300" dirty="0">
              <a:solidFill>
                <a:schemeClr val="tx1">
                  <a:lumMod val="85000"/>
                  <a:lumOff val="15000"/>
                </a:schemeClr>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4*#ppt_w"/>
                                          </p:val>
                                        </p:tav>
                                        <p:tav tm="100000">
                                          <p:val>
                                            <p:strVal val="#ppt_w"/>
                                          </p:val>
                                        </p:tav>
                                      </p:tavLst>
                                    </p:anim>
                                    <p:anim calcmode="lin" valueType="num">
                                      <p:cBhvr>
                                        <p:cTn id="8" dur="1000" fill="hold"/>
                                        <p:tgtEl>
                                          <p:spTgt spid="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14647" y="1622703"/>
            <a:ext cx="864040" cy="757387"/>
          </a:xfrm>
          <a:prstGeom prst="rect">
            <a:avLst/>
          </a:pr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工</a:t>
            </a:r>
            <a:endParaRPr kumimoji="0" lang="zh-CN" altLang="en-US" sz="4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 name="矩形 2"/>
          <p:cNvSpPr/>
          <p:nvPr/>
        </p:nvSpPr>
        <p:spPr>
          <a:xfrm>
            <a:off x="7774692" y="1622703"/>
            <a:ext cx="864040" cy="757387"/>
          </a:xfrm>
          <a:prstGeom prst="rect">
            <a:avLst/>
          </a:pr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作</a:t>
            </a:r>
            <a:endParaRPr kumimoji="0" lang="zh-CN" altLang="en-US" sz="4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 name="矩形 3"/>
          <p:cNvSpPr/>
          <p:nvPr/>
        </p:nvSpPr>
        <p:spPr>
          <a:xfrm>
            <a:off x="8734737" y="1622703"/>
            <a:ext cx="864040" cy="757387"/>
          </a:xfrm>
          <a:prstGeom prst="rect">
            <a:avLst/>
          </a:pr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效</a:t>
            </a:r>
            <a:endParaRPr kumimoji="0" lang="zh-CN" altLang="en-US" sz="4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 name="菱形 4"/>
          <p:cNvSpPr/>
          <p:nvPr/>
        </p:nvSpPr>
        <p:spPr>
          <a:xfrm>
            <a:off x="9453658" y="1356429"/>
            <a:ext cx="1397849" cy="1397849"/>
          </a:xfrm>
          <a:prstGeom prst="diamond">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率</a:t>
            </a:r>
            <a:endParaRPr kumimoji="0" lang="zh-CN" altLang="en-US" sz="4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29745" y="2854769"/>
            <a:ext cx="5399421" cy="1244718"/>
            <a:chOff x="629745" y="2854769"/>
            <a:chExt cx="5399421" cy="1244718"/>
          </a:xfrm>
        </p:grpSpPr>
        <p:sp>
          <p:nvSpPr>
            <p:cNvPr id="6" name="菱形 5"/>
            <p:cNvSpPr/>
            <p:nvPr/>
          </p:nvSpPr>
          <p:spPr>
            <a:xfrm>
              <a:off x="629745" y="2865175"/>
              <a:ext cx="576027" cy="576027"/>
            </a:xfrm>
            <a:prstGeom prst="diamond">
              <a:avLst/>
            </a:pr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A</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249271" y="2854769"/>
              <a:ext cx="4779895" cy="1244718"/>
              <a:chOff x="1249271" y="2454719"/>
              <a:chExt cx="4779895" cy="1244718"/>
            </a:xfrm>
          </p:grpSpPr>
          <p:sp>
            <p:nvSpPr>
              <p:cNvPr id="7" name="TextBox 28"/>
              <p:cNvSpPr txBox="1"/>
              <p:nvPr/>
            </p:nvSpPr>
            <p:spPr>
              <a:xfrm>
                <a:off x="1249271" y="2921980"/>
                <a:ext cx="4779895" cy="777457"/>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a:t>
                </a:r>
                <a:r>
                  <a:rPr kumimoji="0" lang="zh-CN" altLang="en-US" sz="1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后在此</a:t>
                </a: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框中选择</a:t>
                </a:r>
                <a:r>
                  <a:rPr kumimoji="0" lang="zh-CN" altLang="en-US" sz="1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粘贴并</a:t>
                </a: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选择只保留</a:t>
                </a:r>
                <a:r>
                  <a:rPr kumimoji="0" lang="zh-CN" altLang="en-US" sz="1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文字。</a:t>
                </a:r>
                <a:endParaRPr kumimoji="0" lang="en-US" altLang="zh-CN"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8" name="TextBox 29"/>
              <p:cNvSpPr txBox="1"/>
              <p:nvPr/>
            </p:nvSpPr>
            <p:spPr>
              <a:xfrm>
                <a:off x="1249271" y="2454719"/>
                <a:ext cx="351878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您的标题写在这里</a:t>
                </a:r>
                <a:endParaRPr kumimoji="0" lang="zh-CN" altLang="en-US"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629745" y="4513175"/>
            <a:ext cx="5340217" cy="1279790"/>
            <a:chOff x="629745" y="4513175"/>
            <a:chExt cx="5340217" cy="1279790"/>
          </a:xfrm>
        </p:grpSpPr>
        <p:sp>
          <p:nvSpPr>
            <p:cNvPr id="9" name="菱形 8"/>
            <p:cNvSpPr/>
            <p:nvPr/>
          </p:nvSpPr>
          <p:spPr>
            <a:xfrm>
              <a:off x="629745" y="4523581"/>
              <a:ext cx="576027" cy="576027"/>
            </a:xfrm>
            <a:prstGeom prst="diamond">
              <a:avLst/>
            </a:pr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B</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292092" y="4513175"/>
              <a:ext cx="4677870" cy="1279790"/>
              <a:chOff x="1215892" y="4970375"/>
              <a:chExt cx="4677870" cy="1279790"/>
            </a:xfrm>
          </p:grpSpPr>
          <p:sp>
            <p:nvSpPr>
              <p:cNvPr id="10" name="TextBox 31"/>
              <p:cNvSpPr txBox="1"/>
              <p:nvPr/>
            </p:nvSpPr>
            <p:spPr>
              <a:xfrm>
                <a:off x="1215892" y="5437635"/>
                <a:ext cx="4677870" cy="812530"/>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a:t>
                </a:r>
                <a:r>
                  <a:rPr kumimoji="0" lang="zh-CN" altLang="en-US" sz="1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后在此</a:t>
                </a: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框中选择</a:t>
                </a:r>
                <a:r>
                  <a:rPr kumimoji="0" lang="zh-CN" altLang="en-US" sz="1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粘贴并</a:t>
                </a: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选择只保留</a:t>
                </a:r>
                <a:r>
                  <a:rPr kumimoji="0" lang="zh-CN" altLang="en-US" sz="1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文字。</a:t>
                </a:r>
                <a:endParaRPr kumimoji="0" lang="en-US" altLang="zh-CN"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1" name="TextBox 32"/>
              <p:cNvSpPr txBox="1"/>
              <p:nvPr/>
            </p:nvSpPr>
            <p:spPr>
              <a:xfrm>
                <a:off x="1215892" y="4970375"/>
                <a:ext cx="351878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您的标题写在这里</a:t>
                </a:r>
                <a:endParaRPr kumimoji="0" lang="zh-CN" altLang="en-US"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grpSp>
      </p:grpSp>
      <p:sp>
        <p:nvSpPr>
          <p:cNvPr id="12" name="矩形 11"/>
          <p:cNvSpPr/>
          <p:nvPr/>
        </p:nvSpPr>
        <p:spPr>
          <a:xfrm>
            <a:off x="10749278" y="2031872"/>
            <a:ext cx="1442722" cy="60955"/>
          </a:xfrm>
          <a:prstGeom prst="rect">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000" b="0" i="0" u="none" strike="noStrike" kern="0" cap="none" spc="0" normalizeH="0" baseline="0" noProof="0">
              <a:ln>
                <a:noFill/>
              </a:ln>
              <a:solidFill>
                <a:sysClr val="window" lastClr="FFFFFF"/>
              </a:solidFill>
              <a:effectLst/>
              <a:uLnTx/>
              <a:uFillTx/>
              <a:latin typeface="方正姚体" pitchFamily="2" charset="-122"/>
              <a:ea typeface="方正姚体" pitchFamily="2" charset="-122"/>
              <a:cs typeface="+mn-cs"/>
            </a:endParaRPr>
          </a:p>
        </p:txBody>
      </p:sp>
      <p:grpSp>
        <p:nvGrpSpPr>
          <p:cNvPr id="20" name="组合 19"/>
          <p:cNvGrpSpPr/>
          <p:nvPr/>
        </p:nvGrpSpPr>
        <p:grpSpPr>
          <a:xfrm>
            <a:off x="6453340" y="2854769"/>
            <a:ext cx="5342271" cy="1279791"/>
            <a:chOff x="6453340" y="2854769"/>
            <a:chExt cx="5342271" cy="1279791"/>
          </a:xfrm>
        </p:grpSpPr>
        <p:sp>
          <p:nvSpPr>
            <p:cNvPr id="14" name="菱形 13"/>
            <p:cNvSpPr/>
            <p:nvPr/>
          </p:nvSpPr>
          <p:spPr>
            <a:xfrm>
              <a:off x="6453340" y="2865175"/>
              <a:ext cx="576027" cy="576027"/>
            </a:xfrm>
            <a:prstGeom prst="diamond">
              <a:avLst/>
            </a:pr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C</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7015716" y="2854769"/>
              <a:ext cx="4779895" cy="1279791"/>
              <a:chOff x="7015716" y="2454719"/>
              <a:chExt cx="4779895" cy="1279791"/>
            </a:xfrm>
          </p:grpSpPr>
          <p:sp>
            <p:nvSpPr>
              <p:cNvPr id="15" name="TextBox 36"/>
              <p:cNvSpPr txBox="1"/>
              <p:nvPr/>
            </p:nvSpPr>
            <p:spPr>
              <a:xfrm>
                <a:off x="7015716" y="2921980"/>
                <a:ext cx="4779895" cy="812530"/>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a:t>
                </a:r>
                <a:r>
                  <a:rPr kumimoji="0" lang="zh-CN" altLang="en-US" sz="1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后在此</a:t>
                </a: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框中选择</a:t>
                </a:r>
                <a:r>
                  <a:rPr kumimoji="0" lang="zh-CN" altLang="en-US" sz="1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粘贴并</a:t>
                </a: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选择只保留</a:t>
                </a:r>
                <a:r>
                  <a:rPr kumimoji="0" lang="zh-CN" altLang="en-US" sz="1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文字。</a:t>
                </a:r>
                <a:endParaRPr kumimoji="0" lang="en-US" altLang="zh-CN"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6" name="TextBox 37"/>
              <p:cNvSpPr txBox="1"/>
              <p:nvPr/>
            </p:nvSpPr>
            <p:spPr>
              <a:xfrm>
                <a:off x="7015716" y="2454719"/>
                <a:ext cx="351878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您的标题写在这里</a:t>
                </a:r>
                <a:endParaRPr kumimoji="0" lang="zh-CN" altLang="en-US"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grpSp>
      </p:grpSp>
      <p:grpSp>
        <p:nvGrpSpPr>
          <p:cNvPr id="24" name="组合 23"/>
          <p:cNvGrpSpPr/>
          <p:nvPr/>
        </p:nvGrpSpPr>
        <p:grpSpPr>
          <a:xfrm>
            <a:off x="6453340" y="4513175"/>
            <a:ext cx="5342271" cy="1279790"/>
            <a:chOff x="6453340" y="4513175"/>
            <a:chExt cx="5342271" cy="1279790"/>
          </a:xfrm>
        </p:grpSpPr>
        <p:sp>
          <p:nvSpPr>
            <p:cNvPr id="17" name="菱形 16"/>
            <p:cNvSpPr/>
            <p:nvPr/>
          </p:nvSpPr>
          <p:spPr>
            <a:xfrm>
              <a:off x="6453340" y="4523581"/>
              <a:ext cx="576027" cy="576027"/>
            </a:xfrm>
            <a:prstGeom prst="diamond">
              <a:avLst/>
            </a:pr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D</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60" name="组合 59"/>
            <p:cNvGrpSpPr/>
            <p:nvPr/>
          </p:nvGrpSpPr>
          <p:grpSpPr>
            <a:xfrm>
              <a:off x="7117741" y="4513175"/>
              <a:ext cx="4677870" cy="1279790"/>
              <a:chOff x="6982337" y="4970375"/>
              <a:chExt cx="4677870" cy="1279790"/>
            </a:xfrm>
          </p:grpSpPr>
          <p:sp>
            <p:nvSpPr>
              <p:cNvPr id="18" name="TextBox 39"/>
              <p:cNvSpPr txBox="1"/>
              <p:nvPr/>
            </p:nvSpPr>
            <p:spPr>
              <a:xfrm>
                <a:off x="6982337" y="5437635"/>
                <a:ext cx="4677870" cy="812530"/>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a:t>
                </a:r>
                <a:r>
                  <a:rPr kumimoji="0" lang="zh-CN" altLang="en-US" sz="1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后在此</a:t>
                </a: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框中选择</a:t>
                </a:r>
                <a:r>
                  <a:rPr kumimoji="0" lang="zh-CN" altLang="en-US" sz="1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粘贴并</a:t>
                </a: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选择只保留</a:t>
                </a:r>
                <a:r>
                  <a:rPr kumimoji="0" lang="zh-CN" altLang="en-US" sz="1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文字。</a:t>
                </a:r>
                <a:endParaRPr kumimoji="0" lang="en-US" altLang="zh-CN"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9" name="TextBox 40"/>
              <p:cNvSpPr txBox="1"/>
              <p:nvPr/>
            </p:nvSpPr>
            <p:spPr>
              <a:xfrm>
                <a:off x="6982337" y="4970375"/>
                <a:ext cx="351878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您的标题写在这里</a:t>
                </a:r>
                <a:endParaRPr kumimoji="0" lang="zh-CN" altLang="en-US"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66260" y="1300998"/>
            <a:ext cx="11059480" cy="4459179"/>
            <a:chOff x="467544" y="2177298"/>
            <a:chExt cx="8283572" cy="3339934"/>
          </a:xfrm>
        </p:grpSpPr>
        <p:grpSp>
          <p:nvGrpSpPr>
            <p:cNvPr id="3" name="组合 2"/>
            <p:cNvGrpSpPr/>
            <p:nvPr/>
          </p:nvGrpSpPr>
          <p:grpSpPr>
            <a:xfrm>
              <a:off x="467544" y="2780928"/>
              <a:ext cx="8283572" cy="2736304"/>
              <a:chOff x="1187624" y="2708920"/>
              <a:chExt cx="7056784" cy="2160240"/>
            </a:xfrm>
          </p:grpSpPr>
          <p:sp>
            <p:nvSpPr>
              <p:cNvPr id="4" name="矩形 3"/>
              <p:cNvSpPr/>
              <p:nvPr/>
            </p:nvSpPr>
            <p:spPr>
              <a:xfrm>
                <a:off x="1187624" y="2708920"/>
                <a:ext cx="7056784" cy="216024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 lastClr="FFFFFF"/>
                  </a:solidFill>
                  <a:effectLst/>
                  <a:uLnTx/>
                  <a:uFillTx/>
                  <a:latin typeface="Calibri" panose="020F0702030404030204"/>
                  <a:ea typeface="宋体" panose="02010600030101010101" charset="-122"/>
                  <a:cs typeface="+mn-cs"/>
                </a:endParaRPr>
              </a:p>
            </p:txBody>
          </p:sp>
          <p:sp>
            <p:nvSpPr>
              <p:cNvPr id="5" name="矩形 4"/>
              <p:cNvSpPr/>
              <p:nvPr/>
            </p:nvSpPr>
            <p:spPr>
              <a:xfrm>
                <a:off x="1187624" y="2996952"/>
                <a:ext cx="7056784" cy="1584176"/>
              </a:xfrm>
              <a:prstGeom prst="rect">
                <a:avLst/>
              </a:pr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 lastClr="FFFFFF"/>
                  </a:solidFill>
                  <a:effectLst/>
                  <a:uLnTx/>
                  <a:uFillTx/>
                  <a:latin typeface="Calibri" panose="020F0702030404030204"/>
                  <a:ea typeface="宋体" panose="02010600030101010101" charset="-122"/>
                  <a:cs typeface="+mn-cs"/>
                </a:endParaRPr>
              </a:p>
            </p:txBody>
          </p:sp>
        </p:grpSp>
        <p:grpSp>
          <p:nvGrpSpPr>
            <p:cNvPr id="6" name="组合 5"/>
            <p:cNvGrpSpPr/>
            <p:nvPr/>
          </p:nvGrpSpPr>
          <p:grpSpPr>
            <a:xfrm>
              <a:off x="1190276" y="2177298"/>
              <a:ext cx="1272316" cy="1566520"/>
              <a:chOff x="1617020" y="2177298"/>
              <a:chExt cx="1272316" cy="1566520"/>
            </a:xfrm>
          </p:grpSpPr>
          <p:sp>
            <p:nvSpPr>
              <p:cNvPr id="7" name="直角三角形 5"/>
              <p:cNvSpPr/>
              <p:nvPr/>
            </p:nvSpPr>
            <p:spPr>
              <a:xfrm flipH="1">
                <a:off x="1617020" y="2242988"/>
                <a:ext cx="514667" cy="522173"/>
              </a:xfrm>
              <a:custGeom>
                <a:avLst/>
                <a:gdLst>
                  <a:gd name="connsiteX0" fmla="*/ 0 w 308606"/>
                  <a:gd name="connsiteY0" fmla="*/ 432048 h 432048"/>
                  <a:gd name="connsiteX1" fmla="*/ 0 w 308606"/>
                  <a:gd name="connsiteY1" fmla="*/ 0 h 432048"/>
                  <a:gd name="connsiteX2" fmla="*/ 308606 w 308606"/>
                  <a:gd name="connsiteY2" fmla="*/ 432048 h 432048"/>
                  <a:gd name="connsiteX3" fmla="*/ 0 w 308606"/>
                  <a:gd name="connsiteY3" fmla="*/ 432048 h 432048"/>
                  <a:gd name="connsiteX0-1" fmla="*/ 0 w 425837"/>
                  <a:gd name="connsiteY0-2" fmla="*/ 432048 h 432048"/>
                  <a:gd name="connsiteX1-3" fmla="*/ 117231 w 425837"/>
                  <a:gd name="connsiteY1-4" fmla="*/ 0 h 432048"/>
                  <a:gd name="connsiteX2-5" fmla="*/ 425837 w 425837"/>
                  <a:gd name="connsiteY2-6" fmla="*/ 432048 h 432048"/>
                  <a:gd name="connsiteX3-7" fmla="*/ 0 w 425837"/>
                  <a:gd name="connsiteY3-8" fmla="*/ 432048 h 432048"/>
                </a:gdLst>
                <a:ahLst/>
                <a:cxnLst>
                  <a:cxn ang="0">
                    <a:pos x="connsiteX0-1" y="connsiteY0-2"/>
                  </a:cxn>
                  <a:cxn ang="0">
                    <a:pos x="connsiteX1-3" y="connsiteY1-4"/>
                  </a:cxn>
                  <a:cxn ang="0">
                    <a:pos x="connsiteX2-5" y="connsiteY2-6"/>
                  </a:cxn>
                  <a:cxn ang="0">
                    <a:pos x="connsiteX3-7" y="connsiteY3-8"/>
                  </a:cxn>
                </a:cxnLst>
                <a:rect l="l" t="t" r="r" b="b"/>
                <a:pathLst>
                  <a:path w="425837" h="432048">
                    <a:moveTo>
                      <a:pt x="0" y="432048"/>
                    </a:moveTo>
                    <a:lnTo>
                      <a:pt x="117231" y="0"/>
                    </a:lnTo>
                    <a:lnTo>
                      <a:pt x="425837" y="432048"/>
                    </a:lnTo>
                    <a:lnTo>
                      <a:pt x="0" y="432048"/>
                    </a:lnTo>
                    <a:close/>
                  </a:path>
                </a:pathLst>
              </a:cu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 lastClr="FFFFFF"/>
                  </a:solidFill>
                  <a:effectLst/>
                  <a:uLnTx/>
                  <a:uFillTx/>
                  <a:latin typeface="Calibri" panose="020F0702030404030204"/>
                  <a:ea typeface="宋体" panose="02010600030101010101" charset="-122"/>
                  <a:cs typeface="+mn-cs"/>
                </a:endParaRPr>
              </a:p>
            </p:txBody>
          </p:sp>
          <p:sp>
            <p:nvSpPr>
              <p:cNvPr id="8" name="下箭头 6"/>
              <p:cNvSpPr/>
              <p:nvPr/>
            </p:nvSpPr>
            <p:spPr>
              <a:xfrm rot="21050905">
                <a:off x="1937935" y="2177298"/>
                <a:ext cx="951401" cy="1566520"/>
              </a:xfrm>
              <a:custGeom>
                <a:avLst/>
                <a:gdLst>
                  <a:gd name="connsiteX0" fmla="*/ 0 w 918392"/>
                  <a:gd name="connsiteY0" fmla="*/ 1052972 h 1512168"/>
                  <a:gd name="connsiteX1" fmla="*/ 170982 w 918392"/>
                  <a:gd name="connsiteY1" fmla="*/ 1052972 h 1512168"/>
                  <a:gd name="connsiteX2" fmla="*/ 170982 w 918392"/>
                  <a:gd name="connsiteY2" fmla="*/ 0 h 1512168"/>
                  <a:gd name="connsiteX3" fmla="*/ 747410 w 918392"/>
                  <a:gd name="connsiteY3" fmla="*/ 0 h 1512168"/>
                  <a:gd name="connsiteX4" fmla="*/ 747410 w 918392"/>
                  <a:gd name="connsiteY4" fmla="*/ 1052972 h 1512168"/>
                  <a:gd name="connsiteX5" fmla="*/ 918392 w 918392"/>
                  <a:gd name="connsiteY5" fmla="*/ 1052972 h 1512168"/>
                  <a:gd name="connsiteX6" fmla="*/ 459196 w 918392"/>
                  <a:gd name="connsiteY6" fmla="*/ 1512168 h 1512168"/>
                  <a:gd name="connsiteX7" fmla="*/ 0 w 918392"/>
                  <a:gd name="connsiteY7" fmla="*/ 1052972 h 1512168"/>
                  <a:gd name="connsiteX0-1" fmla="*/ 747410 w 918392"/>
                  <a:gd name="connsiteY0-2" fmla="*/ 0 h 1512168"/>
                  <a:gd name="connsiteX1-3" fmla="*/ 747410 w 918392"/>
                  <a:gd name="connsiteY1-4" fmla="*/ 1052972 h 1512168"/>
                  <a:gd name="connsiteX2-5" fmla="*/ 918392 w 918392"/>
                  <a:gd name="connsiteY2-6" fmla="*/ 1052972 h 1512168"/>
                  <a:gd name="connsiteX3-7" fmla="*/ 459196 w 918392"/>
                  <a:gd name="connsiteY3-8" fmla="*/ 1512168 h 1512168"/>
                  <a:gd name="connsiteX4-9" fmla="*/ 0 w 918392"/>
                  <a:gd name="connsiteY4-10" fmla="*/ 1052972 h 1512168"/>
                  <a:gd name="connsiteX5-11" fmla="*/ 170982 w 918392"/>
                  <a:gd name="connsiteY5-12" fmla="*/ 1052972 h 1512168"/>
                  <a:gd name="connsiteX6-13" fmla="*/ 170982 w 918392"/>
                  <a:gd name="connsiteY6-14" fmla="*/ 0 h 1512168"/>
                  <a:gd name="connsiteX7-15" fmla="*/ 838850 w 918392"/>
                  <a:gd name="connsiteY7-16" fmla="*/ 91440 h 1512168"/>
                  <a:gd name="connsiteX0-17" fmla="*/ 747410 w 918392"/>
                  <a:gd name="connsiteY0-18" fmla="*/ 0 h 1512168"/>
                  <a:gd name="connsiteX1-19" fmla="*/ 747410 w 918392"/>
                  <a:gd name="connsiteY1-20" fmla="*/ 1052972 h 1512168"/>
                  <a:gd name="connsiteX2-21" fmla="*/ 918392 w 918392"/>
                  <a:gd name="connsiteY2-22" fmla="*/ 1052972 h 1512168"/>
                  <a:gd name="connsiteX3-23" fmla="*/ 459196 w 918392"/>
                  <a:gd name="connsiteY3-24" fmla="*/ 1512168 h 1512168"/>
                  <a:gd name="connsiteX4-25" fmla="*/ 0 w 918392"/>
                  <a:gd name="connsiteY4-26" fmla="*/ 1052972 h 1512168"/>
                  <a:gd name="connsiteX5-27" fmla="*/ 170982 w 918392"/>
                  <a:gd name="connsiteY5-28" fmla="*/ 1052972 h 1512168"/>
                  <a:gd name="connsiteX6-29" fmla="*/ 170982 w 918392"/>
                  <a:gd name="connsiteY6-30" fmla="*/ 0 h 1512168"/>
                  <a:gd name="connsiteX0-31" fmla="*/ 747410 w 918392"/>
                  <a:gd name="connsiteY0-32" fmla="*/ 0 h 1512168"/>
                  <a:gd name="connsiteX1-33" fmla="*/ 747410 w 918392"/>
                  <a:gd name="connsiteY1-34" fmla="*/ 1052972 h 1512168"/>
                  <a:gd name="connsiteX2-35" fmla="*/ 918392 w 918392"/>
                  <a:gd name="connsiteY2-36" fmla="*/ 1052972 h 1512168"/>
                  <a:gd name="connsiteX3-37" fmla="*/ 459196 w 918392"/>
                  <a:gd name="connsiteY3-38" fmla="*/ 1512168 h 1512168"/>
                  <a:gd name="connsiteX4-39" fmla="*/ 0 w 918392"/>
                  <a:gd name="connsiteY4-40" fmla="*/ 1052972 h 1512168"/>
                  <a:gd name="connsiteX5-41" fmla="*/ 170982 w 918392"/>
                  <a:gd name="connsiteY5-42" fmla="*/ 1052972 h 1512168"/>
                  <a:gd name="connsiteX6-43" fmla="*/ 170982 w 918392"/>
                  <a:gd name="connsiteY6-44" fmla="*/ 0 h 1512168"/>
                  <a:gd name="connsiteX7-45" fmla="*/ 747410 w 918392"/>
                  <a:gd name="connsiteY7-46" fmla="*/ 0 h 1512168"/>
                  <a:gd name="connsiteX0-47" fmla="*/ 725658 w 918392"/>
                  <a:gd name="connsiteY0-48" fmla="*/ 135028 h 1512168"/>
                  <a:gd name="connsiteX1-49" fmla="*/ 747410 w 918392"/>
                  <a:gd name="connsiteY1-50" fmla="*/ 1052972 h 1512168"/>
                  <a:gd name="connsiteX2-51" fmla="*/ 918392 w 918392"/>
                  <a:gd name="connsiteY2-52" fmla="*/ 1052972 h 1512168"/>
                  <a:gd name="connsiteX3-53" fmla="*/ 459196 w 918392"/>
                  <a:gd name="connsiteY3-54" fmla="*/ 1512168 h 1512168"/>
                  <a:gd name="connsiteX4-55" fmla="*/ 0 w 918392"/>
                  <a:gd name="connsiteY4-56" fmla="*/ 1052972 h 1512168"/>
                  <a:gd name="connsiteX5-57" fmla="*/ 170982 w 918392"/>
                  <a:gd name="connsiteY5-58" fmla="*/ 1052972 h 1512168"/>
                  <a:gd name="connsiteX6-59" fmla="*/ 170982 w 918392"/>
                  <a:gd name="connsiteY6-60" fmla="*/ 0 h 1512168"/>
                  <a:gd name="connsiteX7-61" fmla="*/ 725658 w 918392"/>
                  <a:gd name="connsiteY7-62" fmla="*/ 135028 h 1512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18392" h="1512168">
                    <a:moveTo>
                      <a:pt x="725658" y="135028"/>
                    </a:moveTo>
                    <a:lnTo>
                      <a:pt x="747410" y="1052972"/>
                    </a:lnTo>
                    <a:lnTo>
                      <a:pt x="918392" y="1052972"/>
                    </a:lnTo>
                    <a:lnTo>
                      <a:pt x="459196" y="1512168"/>
                    </a:lnTo>
                    <a:lnTo>
                      <a:pt x="0" y="1052972"/>
                    </a:lnTo>
                    <a:lnTo>
                      <a:pt x="170982" y="1052972"/>
                    </a:lnTo>
                    <a:lnTo>
                      <a:pt x="170982" y="0"/>
                    </a:lnTo>
                    <a:lnTo>
                      <a:pt x="725658" y="135028"/>
                    </a:lnTo>
                    <a:close/>
                  </a:path>
                </a:pathLst>
              </a:cu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 lastClr="FFFFFF"/>
                  </a:solidFill>
                  <a:effectLst/>
                  <a:uLnTx/>
                  <a:uFillTx/>
                  <a:latin typeface="Calibri" panose="020F0702030404030204"/>
                  <a:ea typeface="宋体" panose="02010600030101010101" charset="-122"/>
                  <a:cs typeface="+mn-cs"/>
                </a:endParaRPr>
              </a:p>
            </p:txBody>
          </p:sp>
        </p:grpSp>
        <p:grpSp>
          <p:nvGrpSpPr>
            <p:cNvPr id="9" name="组合 8"/>
            <p:cNvGrpSpPr/>
            <p:nvPr/>
          </p:nvGrpSpPr>
          <p:grpSpPr>
            <a:xfrm>
              <a:off x="3638548" y="2177298"/>
              <a:ext cx="1272316" cy="1566520"/>
              <a:chOff x="3863942" y="2177298"/>
              <a:chExt cx="1272316" cy="1566520"/>
            </a:xfrm>
          </p:grpSpPr>
          <p:sp>
            <p:nvSpPr>
              <p:cNvPr id="10" name="直角三角形 5"/>
              <p:cNvSpPr/>
              <p:nvPr/>
            </p:nvSpPr>
            <p:spPr>
              <a:xfrm flipH="1">
                <a:off x="3863942" y="2242988"/>
                <a:ext cx="514667" cy="522173"/>
              </a:xfrm>
              <a:custGeom>
                <a:avLst/>
                <a:gdLst>
                  <a:gd name="connsiteX0" fmla="*/ 0 w 308606"/>
                  <a:gd name="connsiteY0" fmla="*/ 432048 h 432048"/>
                  <a:gd name="connsiteX1" fmla="*/ 0 w 308606"/>
                  <a:gd name="connsiteY1" fmla="*/ 0 h 432048"/>
                  <a:gd name="connsiteX2" fmla="*/ 308606 w 308606"/>
                  <a:gd name="connsiteY2" fmla="*/ 432048 h 432048"/>
                  <a:gd name="connsiteX3" fmla="*/ 0 w 308606"/>
                  <a:gd name="connsiteY3" fmla="*/ 432048 h 432048"/>
                  <a:gd name="connsiteX0-1" fmla="*/ 0 w 425837"/>
                  <a:gd name="connsiteY0-2" fmla="*/ 432048 h 432048"/>
                  <a:gd name="connsiteX1-3" fmla="*/ 117231 w 425837"/>
                  <a:gd name="connsiteY1-4" fmla="*/ 0 h 432048"/>
                  <a:gd name="connsiteX2-5" fmla="*/ 425837 w 425837"/>
                  <a:gd name="connsiteY2-6" fmla="*/ 432048 h 432048"/>
                  <a:gd name="connsiteX3-7" fmla="*/ 0 w 425837"/>
                  <a:gd name="connsiteY3-8" fmla="*/ 432048 h 432048"/>
                </a:gdLst>
                <a:ahLst/>
                <a:cxnLst>
                  <a:cxn ang="0">
                    <a:pos x="connsiteX0-1" y="connsiteY0-2"/>
                  </a:cxn>
                  <a:cxn ang="0">
                    <a:pos x="connsiteX1-3" y="connsiteY1-4"/>
                  </a:cxn>
                  <a:cxn ang="0">
                    <a:pos x="connsiteX2-5" y="connsiteY2-6"/>
                  </a:cxn>
                  <a:cxn ang="0">
                    <a:pos x="connsiteX3-7" y="connsiteY3-8"/>
                  </a:cxn>
                </a:cxnLst>
                <a:rect l="l" t="t" r="r" b="b"/>
                <a:pathLst>
                  <a:path w="425837" h="432048">
                    <a:moveTo>
                      <a:pt x="0" y="432048"/>
                    </a:moveTo>
                    <a:lnTo>
                      <a:pt x="117231" y="0"/>
                    </a:lnTo>
                    <a:lnTo>
                      <a:pt x="425837" y="432048"/>
                    </a:lnTo>
                    <a:lnTo>
                      <a:pt x="0" y="432048"/>
                    </a:lnTo>
                    <a:close/>
                  </a:path>
                </a:pathLst>
              </a:cu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 lastClr="FFFFFF"/>
                  </a:solidFill>
                  <a:effectLst/>
                  <a:uLnTx/>
                  <a:uFillTx/>
                  <a:latin typeface="Calibri" panose="020F0702030404030204"/>
                  <a:ea typeface="宋体" panose="02010600030101010101" charset="-122"/>
                  <a:cs typeface="+mn-cs"/>
                </a:endParaRPr>
              </a:p>
            </p:txBody>
          </p:sp>
          <p:sp>
            <p:nvSpPr>
              <p:cNvPr id="11" name="下箭头 6"/>
              <p:cNvSpPr/>
              <p:nvPr/>
            </p:nvSpPr>
            <p:spPr>
              <a:xfrm rot="21050905">
                <a:off x="4184857" y="2177298"/>
                <a:ext cx="951401" cy="1566520"/>
              </a:xfrm>
              <a:custGeom>
                <a:avLst/>
                <a:gdLst>
                  <a:gd name="connsiteX0" fmla="*/ 0 w 918392"/>
                  <a:gd name="connsiteY0" fmla="*/ 1052972 h 1512168"/>
                  <a:gd name="connsiteX1" fmla="*/ 170982 w 918392"/>
                  <a:gd name="connsiteY1" fmla="*/ 1052972 h 1512168"/>
                  <a:gd name="connsiteX2" fmla="*/ 170982 w 918392"/>
                  <a:gd name="connsiteY2" fmla="*/ 0 h 1512168"/>
                  <a:gd name="connsiteX3" fmla="*/ 747410 w 918392"/>
                  <a:gd name="connsiteY3" fmla="*/ 0 h 1512168"/>
                  <a:gd name="connsiteX4" fmla="*/ 747410 w 918392"/>
                  <a:gd name="connsiteY4" fmla="*/ 1052972 h 1512168"/>
                  <a:gd name="connsiteX5" fmla="*/ 918392 w 918392"/>
                  <a:gd name="connsiteY5" fmla="*/ 1052972 h 1512168"/>
                  <a:gd name="connsiteX6" fmla="*/ 459196 w 918392"/>
                  <a:gd name="connsiteY6" fmla="*/ 1512168 h 1512168"/>
                  <a:gd name="connsiteX7" fmla="*/ 0 w 918392"/>
                  <a:gd name="connsiteY7" fmla="*/ 1052972 h 1512168"/>
                  <a:gd name="connsiteX0-1" fmla="*/ 747410 w 918392"/>
                  <a:gd name="connsiteY0-2" fmla="*/ 0 h 1512168"/>
                  <a:gd name="connsiteX1-3" fmla="*/ 747410 w 918392"/>
                  <a:gd name="connsiteY1-4" fmla="*/ 1052972 h 1512168"/>
                  <a:gd name="connsiteX2-5" fmla="*/ 918392 w 918392"/>
                  <a:gd name="connsiteY2-6" fmla="*/ 1052972 h 1512168"/>
                  <a:gd name="connsiteX3-7" fmla="*/ 459196 w 918392"/>
                  <a:gd name="connsiteY3-8" fmla="*/ 1512168 h 1512168"/>
                  <a:gd name="connsiteX4-9" fmla="*/ 0 w 918392"/>
                  <a:gd name="connsiteY4-10" fmla="*/ 1052972 h 1512168"/>
                  <a:gd name="connsiteX5-11" fmla="*/ 170982 w 918392"/>
                  <a:gd name="connsiteY5-12" fmla="*/ 1052972 h 1512168"/>
                  <a:gd name="connsiteX6-13" fmla="*/ 170982 w 918392"/>
                  <a:gd name="connsiteY6-14" fmla="*/ 0 h 1512168"/>
                  <a:gd name="connsiteX7-15" fmla="*/ 838850 w 918392"/>
                  <a:gd name="connsiteY7-16" fmla="*/ 91440 h 1512168"/>
                  <a:gd name="connsiteX0-17" fmla="*/ 747410 w 918392"/>
                  <a:gd name="connsiteY0-18" fmla="*/ 0 h 1512168"/>
                  <a:gd name="connsiteX1-19" fmla="*/ 747410 w 918392"/>
                  <a:gd name="connsiteY1-20" fmla="*/ 1052972 h 1512168"/>
                  <a:gd name="connsiteX2-21" fmla="*/ 918392 w 918392"/>
                  <a:gd name="connsiteY2-22" fmla="*/ 1052972 h 1512168"/>
                  <a:gd name="connsiteX3-23" fmla="*/ 459196 w 918392"/>
                  <a:gd name="connsiteY3-24" fmla="*/ 1512168 h 1512168"/>
                  <a:gd name="connsiteX4-25" fmla="*/ 0 w 918392"/>
                  <a:gd name="connsiteY4-26" fmla="*/ 1052972 h 1512168"/>
                  <a:gd name="connsiteX5-27" fmla="*/ 170982 w 918392"/>
                  <a:gd name="connsiteY5-28" fmla="*/ 1052972 h 1512168"/>
                  <a:gd name="connsiteX6-29" fmla="*/ 170982 w 918392"/>
                  <a:gd name="connsiteY6-30" fmla="*/ 0 h 1512168"/>
                  <a:gd name="connsiteX0-31" fmla="*/ 747410 w 918392"/>
                  <a:gd name="connsiteY0-32" fmla="*/ 0 h 1512168"/>
                  <a:gd name="connsiteX1-33" fmla="*/ 747410 w 918392"/>
                  <a:gd name="connsiteY1-34" fmla="*/ 1052972 h 1512168"/>
                  <a:gd name="connsiteX2-35" fmla="*/ 918392 w 918392"/>
                  <a:gd name="connsiteY2-36" fmla="*/ 1052972 h 1512168"/>
                  <a:gd name="connsiteX3-37" fmla="*/ 459196 w 918392"/>
                  <a:gd name="connsiteY3-38" fmla="*/ 1512168 h 1512168"/>
                  <a:gd name="connsiteX4-39" fmla="*/ 0 w 918392"/>
                  <a:gd name="connsiteY4-40" fmla="*/ 1052972 h 1512168"/>
                  <a:gd name="connsiteX5-41" fmla="*/ 170982 w 918392"/>
                  <a:gd name="connsiteY5-42" fmla="*/ 1052972 h 1512168"/>
                  <a:gd name="connsiteX6-43" fmla="*/ 170982 w 918392"/>
                  <a:gd name="connsiteY6-44" fmla="*/ 0 h 1512168"/>
                  <a:gd name="connsiteX7-45" fmla="*/ 747410 w 918392"/>
                  <a:gd name="connsiteY7-46" fmla="*/ 0 h 1512168"/>
                  <a:gd name="connsiteX0-47" fmla="*/ 725658 w 918392"/>
                  <a:gd name="connsiteY0-48" fmla="*/ 135028 h 1512168"/>
                  <a:gd name="connsiteX1-49" fmla="*/ 747410 w 918392"/>
                  <a:gd name="connsiteY1-50" fmla="*/ 1052972 h 1512168"/>
                  <a:gd name="connsiteX2-51" fmla="*/ 918392 w 918392"/>
                  <a:gd name="connsiteY2-52" fmla="*/ 1052972 h 1512168"/>
                  <a:gd name="connsiteX3-53" fmla="*/ 459196 w 918392"/>
                  <a:gd name="connsiteY3-54" fmla="*/ 1512168 h 1512168"/>
                  <a:gd name="connsiteX4-55" fmla="*/ 0 w 918392"/>
                  <a:gd name="connsiteY4-56" fmla="*/ 1052972 h 1512168"/>
                  <a:gd name="connsiteX5-57" fmla="*/ 170982 w 918392"/>
                  <a:gd name="connsiteY5-58" fmla="*/ 1052972 h 1512168"/>
                  <a:gd name="connsiteX6-59" fmla="*/ 170982 w 918392"/>
                  <a:gd name="connsiteY6-60" fmla="*/ 0 h 1512168"/>
                  <a:gd name="connsiteX7-61" fmla="*/ 725658 w 918392"/>
                  <a:gd name="connsiteY7-62" fmla="*/ 135028 h 1512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18392" h="1512168">
                    <a:moveTo>
                      <a:pt x="725658" y="135028"/>
                    </a:moveTo>
                    <a:lnTo>
                      <a:pt x="747410" y="1052972"/>
                    </a:lnTo>
                    <a:lnTo>
                      <a:pt x="918392" y="1052972"/>
                    </a:lnTo>
                    <a:lnTo>
                      <a:pt x="459196" y="1512168"/>
                    </a:lnTo>
                    <a:lnTo>
                      <a:pt x="0" y="1052972"/>
                    </a:lnTo>
                    <a:lnTo>
                      <a:pt x="170982" y="1052972"/>
                    </a:lnTo>
                    <a:lnTo>
                      <a:pt x="170982" y="0"/>
                    </a:lnTo>
                    <a:lnTo>
                      <a:pt x="725658" y="135028"/>
                    </a:lnTo>
                    <a:close/>
                  </a:path>
                </a:pathLst>
              </a:cu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 lastClr="FFFFFF"/>
                  </a:solidFill>
                  <a:effectLst/>
                  <a:uLnTx/>
                  <a:uFillTx/>
                  <a:latin typeface="Calibri" panose="020F0702030404030204"/>
                  <a:ea typeface="宋体" panose="02010600030101010101" charset="-122"/>
                  <a:cs typeface="+mn-cs"/>
                </a:endParaRPr>
              </a:p>
            </p:txBody>
          </p:sp>
        </p:grpSp>
        <p:grpSp>
          <p:nvGrpSpPr>
            <p:cNvPr id="12" name="组合 11"/>
            <p:cNvGrpSpPr/>
            <p:nvPr/>
          </p:nvGrpSpPr>
          <p:grpSpPr>
            <a:xfrm>
              <a:off x="6326672" y="2177298"/>
              <a:ext cx="1272316" cy="1566520"/>
              <a:chOff x="6167153" y="2177298"/>
              <a:chExt cx="1272316" cy="1566520"/>
            </a:xfrm>
          </p:grpSpPr>
          <p:sp>
            <p:nvSpPr>
              <p:cNvPr id="13" name="直角三角形 5"/>
              <p:cNvSpPr/>
              <p:nvPr/>
            </p:nvSpPr>
            <p:spPr>
              <a:xfrm flipH="1">
                <a:off x="6167153" y="2242988"/>
                <a:ext cx="514667" cy="522173"/>
              </a:xfrm>
              <a:custGeom>
                <a:avLst/>
                <a:gdLst>
                  <a:gd name="connsiteX0" fmla="*/ 0 w 308606"/>
                  <a:gd name="connsiteY0" fmla="*/ 432048 h 432048"/>
                  <a:gd name="connsiteX1" fmla="*/ 0 w 308606"/>
                  <a:gd name="connsiteY1" fmla="*/ 0 h 432048"/>
                  <a:gd name="connsiteX2" fmla="*/ 308606 w 308606"/>
                  <a:gd name="connsiteY2" fmla="*/ 432048 h 432048"/>
                  <a:gd name="connsiteX3" fmla="*/ 0 w 308606"/>
                  <a:gd name="connsiteY3" fmla="*/ 432048 h 432048"/>
                  <a:gd name="connsiteX0-1" fmla="*/ 0 w 425837"/>
                  <a:gd name="connsiteY0-2" fmla="*/ 432048 h 432048"/>
                  <a:gd name="connsiteX1-3" fmla="*/ 117231 w 425837"/>
                  <a:gd name="connsiteY1-4" fmla="*/ 0 h 432048"/>
                  <a:gd name="connsiteX2-5" fmla="*/ 425837 w 425837"/>
                  <a:gd name="connsiteY2-6" fmla="*/ 432048 h 432048"/>
                  <a:gd name="connsiteX3-7" fmla="*/ 0 w 425837"/>
                  <a:gd name="connsiteY3-8" fmla="*/ 432048 h 432048"/>
                </a:gdLst>
                <a:ahLst/>
                <a:cxnLst>
                  <a:cxn ang="0">
                    <a:pos x="connsiteX0-1" y="connsiteY0-2"/>
                  </a:cxn>
                  <a:cxn ang="0">
                    <a:pos x="connsiteX1-3" y="connsiteY1-4"/>
                  </a:cxn>
                  <a:cxn ang="0">
                    <a:pos x="connsiteX2-5" y="connsiteY2-6"/>
                  </a:cxn>
                  <a:cxn ang="0">
                    <a:pos x="connsiteX3-7" y="connsiteY3-8"/>
                  </a:cxn>
                </a:cxnLst>
                <a:rect l="l" t="t" r="r" b="b"/>
                <a:pathLst>
                  <a:path w="425837" h="432048">
                    <a:moveTo>
                      <a:pt x="0" y="432048"/>
                    </a:moveTo>
                    <a:lnTo>
                      <a:pt x="117231" y="0"/>
                    </a:lnTo>
                    <a:lnTo>
                      <a:pt x="425837" y="432048"/>
                    </a:lnTo>
                    <a:lnTo>
                      <a:pt x="0" y="432048"/>
                    </a:lnTo>
                    <a:close/>
                  </a:path>
                </a:pathLst>
              </a:cu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 lastClr="FFFFFF"/>
                  </a:solidFill>
                  <a:effectLst/>
                  <a:uLnTx/>
                  <a:uFillTx/>
                  <a:latin typeface="Calibri" panose="020F0702030404030204"/>
                  <a:ea typeface="宋体" panose="02010600030101010101" charset="-122"/>
                  <a:cs typeface="+mn-cs"/>
                </a:endParaRPr>
              </a:p>
            </p:txBody>
          </p:sp>
          <p:sp>
            <p:nvSpPr>
              <p:cNvPr id="14" name="下箭头 6"/>
              <p:cNvSpPr/>
              <p:nvPr/>
            </p:nvSpPr>
            <p:spPr>
              <a:xfrm rot="21050905">
                <a:off x="6488068" y="2177298"/>
                <a:ext cx="951401" cy="1566520"/>
              </a:xfrm>
              <a:custGeom>
                <a:avLst/>
                <a:gdLst>
                  <a:gd name="connsiteX0" fmla="*/ 0 w 918392"/>
                  <a:gd name="connsiteY0" fmla="*/ 1052972 h 1512168"/>
                  <a:gd name="connsiteX1" fmla="*/ 170982 w 918392"/>
                  <a:gd name="connsiteY1" fmla="*/ 1052972 h 1512168"/>
                  <a:gd name="connsiteX2" fmla="*/ 170982 w 918392"/>
                  <a:gd name="connsiteY2" fmla="*/ 0 h 1512168"/>
                  <a:gd name="connsiteX3" fmla="*/ 747410 w 918392"/>
                  <a:gd name="connsiteY3" fmla="*/ 0 h 1512168"/>
                  <a:gd name="connsiteX4" fmla="*/ 747410 w 918392"/>
                  <a:gd name="connsiteY4" fmla="*/ 1052972 h 1512168"/>
                  <a:gd name="connsiteX5" fmla="*/ 918392 w 918392"/>
                  <a:gd name="connsiteY5" fmla="*/ 1052972 h 1512168"/>
                  <a:gd name="connsiteX6" fmla="*/ 459196 w 918392"/>
                  <a:gd name="connsiteY6" fmla="*/ 1512168 h 1512168"/>
                  <a:gd name="connsiteX7" fmla="*/ 0 w 918392"/>
                  <a:gd name="connsiteY7" fmla="*/ 1052972 h 1512168"/>
                  <a:gd name="connsiteX0-1" fmla="*/ 747410 w 918392"/>
                  <a:gd name="connsiteY0-2" fmla="*/ 0 h 1512168"/>
                  <a:gd name="connsiteX1-3" fmla="*/ 747410 w 918392"/>
                  <a:gd name="connsiteY1-4" fmla="*/ 1052972 h 1512168"/>
                  <a:gd name="connsiteX2-5" fmla="*/ 918392 w 918392"/>
                  <a:gd name="connsiteY2-6" fmla="*/ 1052972 h 1512168"/>
                  <a:gd name="connsiteX3-7" fmla="*/ 459196 w 918392"/>
                  <a:gd name="connsiteY3-8" fmla="*/ 1512168 h 1512168"/>
                  <a:gd name="connsiteX4-9" fmla="*/ 0 w 918392"/>
                  <a:gd name="connsiteY4-10" fmla="*/ 1052972 h 1512168"/>
                  <a:gd name="connsiteX5-11" fmla="*/ 170982 w 918392"/>
                  <a:gd name="connsiteY5-12" fmla="*/ 1052972 h 1512168"/>
                  <a:gd name="connsiteX6-13" fmla="*/ 170982 w 918392"/>
                  <a:gd name="connsiteY6-14" fmla="*/ 0 h 1512168"/>
                  <a:gd name="connsiteX7-15" fmla="*/ 838850 w 918392"/>
                  <a:gd name="connsiteY7-16" fmla="*/ 91440 h 1512168"/>
                  <a:gd name="connsiteX0-17" fmla="*/ 747410 w 918392"/>
                  <a:gd name="connsiteY0-18" fmla="*/ 0 h 1512168"/>
                  <a:gd name="connsiteX1-19" fmla="*/ 747410 w 918392"/>
                  <a:gd name="connsiteY1-20" fmla="*/ 1052972 h 1512168"/>
                  <a:gd name="connsiteX2-21" fmla="*/ 918392 w 918392"/>
                  <a:gd name="connsiteY2-22" fmla="*/ 1052972 h 1512168"/>
                  <a:gd name="connsiteX3-23" fmla="*/ 459196 w 918392"/>
                  <a:gd name="connsiteY3-24" fmla="*/ 1512168 h 1512168"/>
                  <a:gd name="connsiteX4-25" fmla="*/ 0 w 918392"/>
                  <a:gd name="connsiteY4-26" fmla="*/ 1052972 h 1512168"/>
                  <a:gd name="connsiteX5-27" fmla="*/ 170982 w 918392"/>
                  <a:gd name="connsiteY5-28" fmla="*/ 1052972 h 1512168"/>
                  <a:gd name="connsiteX6-29" fmla="*/ 170982 w 918392"/>
                  <a:gd name="connsiteY6-30" fmla="*/ 0 h 1512168"/>
                  <a:gd name="connsiteX0-31" fmla="*/ 747410 w 918392"/>
                  <a:gd name="connsiteY0-32" fmla="*/ 0 h 1512168"/>
                  <a:gd name="connsiteX1-33" fmla="*/ 747410 w 918392"/>
                  <a:gd name="connsiteY1-34" fmla="*/ 1052972 h 1512168"/>
                  <a:gd name="connsiteX2-35" fmla="*/ 918392 w 918392"/>
                  <a:gd name="connsiteY2-36" fmla="*/ 1052972 h 1512168"/>
                  <a:gd name="connsiteX3-37" fmla="*/ 459196 w 918392"/>
                  <a:gd name="connsiteY3-38" fmla="*/ 1512168 h 1512168"/>
                  <a:gd name="connsiteX4-39" fmla="*/ 0 w 918392"/>
                  <a:gd name="connsiteY4-40" fmla="*/ 1052972 h 1512168"/>
                  <a:gd name="connsiteX5-41" fmla="*/ 170982 w 918392"/>
                  <a:gd name="connsiteY5-42" fmla="*/ 1052972 h 1512168"/>
                  <a:gd name="connsiteX6-43" fmla="*/ 170982 w 918392"/>
                  <a:gd name="connsiteY6-44" fmla="*/ 0 h 1512168"/>
                  <a:gd name="connsiteX7-45" fmla="*/ 747410 w 918392"/>
                  <a:gd name="connsiteY7-46" fmla="*/ 0 h 1512168"/>
                  <a:gd name="connsiteX0-47" fmla="*/ 725658 w 918392"/>
                  <a:gd name="connsiteY0-48" fmla="*/ 135028 h 1512168"/>
                  <a:gd name="connsiteX1-49" fmla="*/ 747410 w 918392"/>
                  <a:gd name="connsiteY1-50" fmla="*/ 1052972 h 1512168"/>
                  <a:gd name="connsiteX2-51" fmla="*/ 918392 w 918392"/>
                  <a:gd name="connsiteY2-52" fmla="*/ 1052972 h 1512168"/>
                  <a:gd name="connsiteX3-53" fmla="*/ 459196 w 918392"/>
                  <a:gd name="connsiteY3-54" fmla="*/ 1512168 h 1512168"/>
                  <a:gd name="connsiteX4-55" fmla="*/ 0 w 918392"/>
                  <a:gd name="connsiteY4-56" fmla="*/ 1052972 h 1512168"/>
                  <a:gd name="connsiteX5-57" fmla="*/ 170982 w 918392"/>
                  <a:gd name="connsiteY5-58" fmla="*/ 1052972 h 1512168"/>
                  <a:gd name="connsiteX6-59" fmla="*/ 170982 w 918392"/>
                  <a:gd name="connsiteY6-60" fmla="*/ 0 h 1512168"/>
                  <a:gd name="connsiteX7-61" fmla="*/ 725658 w 918392"/>
                  <a:gd name="connsiteY7-62" fmla="*/ 135028 h 1512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18392" h="1512168">
                    <a:moveTo>
                      <a:pt x="725658" y="135028"/>
                    </a:moveTo>
                    <a:lnTo>
                      <a:pt x="747410" y="1052972"/>
                    </a:lnTo>
                    <a:lnTo>
                      <a:pt x="918392" y="1052972"/>
                    </a:lnTo>
                    <a:lnTo>
                      <a:pt x="459196" y="1512168"/>
                    </a:lnTo>
                    <a:lnTo>
                      <a:pt x="0" y="1052972"/>
                    </a:lnTo>
                    <a:lnTo>
                      <a:pt x="170982" y="1052972"/>
                    </a:lnTo>
                    <a:lnTo>
                      <a:pt x="170982" y="0"/>
                    </a:lnTo>
                    <a:lnTo>
                      <a:pt x="725658" y="135028"/>
                    </a:lnTo>
                    <a:close/>
                  </a:path>
                </a:pathLst>
              </a:cu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 lastClr="FFFFFF"/>
                  </a:solidFill>
                  <a:effectLst/>
                  <a:uLnTx/>
                  <a:uFillTx/>
                  <a:latin typeface="Calibri" panose="020F0702030404030204"/>
                  <a:ea typeface="宋体" panose="02010600030101010101" charset="-122"/>
                  <a:cs typeface="+mn-cs"/>
                </a:endParaRPr>
              </a:p>
            </p:txBody>
          </p:sp>
        </p:grpSp>
        <p:sp>
          <p:nvSpPr>
            <p:cNvPr id="15" name="TextBox 35"/>
            <p:cNvSpPr txBox="1"/>
            <p:nvPr/>
          </p:nvSpPr>
          <p:spPr>
            <a:xfrm rot="21300067" flipH="1">
              <a:off x="1741782" y="2636912"/>
              <a:ext cx="516891"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rPr>
                <a:t>文本</a:t>
              </a:r>
              <a:endParaRPr kumimoji="0" lang="zh-CN" altLang="en-US" sz="2000" b="1" i="0" u="none" strike="noStrike" kern="0" cap="none" spc="0" normalizeH="0" baseline="0" noProof="0" dirty="0">
                <a:ln>
                  <a:noFill/>
                </a:ln>
                <a:solidFill>
                  <a:sysClr val="window" lastClr="FFFFFF"/>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endParaRPr>
            </a:p>
          </p:txBody>
        </p:sp>
        <p:sp>
          <p:nvSpPr>
            <p:cNvPr id="16" name="TextBox 36"/>
            <p:cNvSpPr txBox="1"/>
            <p:nvPr/>
          </p:nvSpPr>
          <p:spPr>
            <a:xfrm rot="21057812" flipH="1">
              <a:off x="4184888" y="2651378"/>
              <a:ext cx="516891"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rPr>
                <a:t>文本</a:t>
              </a:r>
              <a:endParaRPr kumimoji="0" lang="zh-CN" altLang="en-US" sz="2000" b="1" i="0" u="none" strike="noStrike" kern="0" cap="none" spc="0" normalizeH="0" baseline="0" noProof="0" dirty="0">
                <a:ln>
                  <a:noFill/>
                </a:ln>
                <a:solidFill>
                  <a:sysClr val="window" lastClr="FFFFFF"/>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endParaRPr>
            </a:p>
          </p:txBody>
        </p:sp>
        <p:sp>
          <p:nvSpPr>
            <p:cNvPr id="17" name="TextBox 37"/>
            <p:cNvSpPr txBox="1"/>
            <p:nvPr/>
          </p:nvSpPr>
          <p:spPr>
            <a:xfrm rot="21181747" flipH="1">
              <a:off x="6883788" y="2620356"/>
              <a:ext cx="516891"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rPr>
                <a:t>文本</a:t>
              </a:r>
              <a:endParaRPr kumimoji="0" lang="zh-CN" altLang="en-US" sz="2000" b="1" i="0" u="none" strike="noStrike" kern="0" cap="none" spc="0" normalizeH="0" baseline="0" noProof="0" dirty="0">
                <a:ln>
                  <a:noFill/>
                </a:ln>
                <a:solidFill>
                  <a:sysClr val="window" lastClr="FFFFFF"/>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endParaRPr>
            </a:p>
          </p:txBody>
        </p:sp>
        <p:sp>
          <p:nvSpPr>
            <p:cNvPr id="18" name="TextBox 38"/>
            <p:cNvSpPr txBox="1"/>
            <p:nvPr/>
          </p:nvSpPr>
          <p:spPr>
            <a:xfrm>
              <a:off x="758228" y="3936597"/>
              <a:ext cx="2592287" cy="878301"/>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后在此</a:t>
              </a: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框中选择粘贴，并选择只保留文字。</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TextBox 39"/>
            <p:cNvSpPr txBox="1"/>
            <p:nvPr/>
          </p:nvSpPr>
          <p:spPr>
            <a:xfrm>
              <a:off x="3422524" y="3936596"/>
              <a:ext cx="2592287" cy="878301"/>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后在此</a:t>
              </a: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框中选择粘贴，并选择只保留文字。</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TextBox 40"/>
            <p:cNvSpPr txBox="1"/>
            <p:nvPr/>
          </p:nvSpPr>
          <p:spPr>
            <a:xfrm>
              <a:off x="6086821" y="3936597"/>
              <a:ext cx="2592287" cy="878301"/>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后在此</a:t>
              </a: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框中选择粘贴，并选择只保留文字。</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7769" y="1412860"/>
            <a:ext cx="3044458" cy="4629793"/>
            <a:chOff x="1967769" y="1412860"/>
            <a:chExt cx="3044458" cy="4629793"/>
          </a:xfrm>
        </p:grpSpPr>
        <p:grpSp>
          <p:nvGrpSpPr>
            <p:cNvPr id="9" name="组合 8"/>
            <p:cNvGrpSpPr/>
            <p:nvPr/>
          </p:nvGrpSpPr>
          <p:grpSpPr>
            <a:xfrm rot="20302619">
              <a:off x="1967769" y="1412860"/>
              <a:ext cx="3044458" cy="4629793"/>
              <a:chOff x="683568" y="1370619"/>
              <a:chExt cx="2589167" cy="3937418"/>
            </a:xfrm>
          </p:grpSpPr>
          <p:sp>
            <p:nvSpPr>
              <p:cNvPr id="10" name="五角星 4"/>
              <p:cNvSpPr/>
              <p:nvPr/>
            </p:nvSpPr>
            <p:spPr>
              <a:xfrm>
                <a:off x="683568" y="1370619"/>
                <a:ext cx="2589167" cy="3849578"/>
              </a:xfrm>
              <a:custGeom>
                <a:avLst/>
                <a:gdLst/>
                <a:ahLst/>
                <a:cxnLst/>
                <a:rect l="l" t="t" r="r" b="b"/>
                <a:pathLst>
                  <a:path w="2809026" h="4176464">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176464"/>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sp>
            <p:nvSpPr>
              <p:cNvPr id="11" name="五角星 4"/>
              <p:cNvSpPr/>
              <p:nvPr/>
            </p:nvSpPr>
            <p:spPr>
              <a:xfrm>
                <a:off x="816149" y="1509804"/>
                <a:ext cx="2324004" cy="3798233"/>
              </a:xfrm>
              <a:custGeom>
                <a:avLst/>
                <a:gdLst>
                  <a:gd name="connsiteX0" fmla="*/ 1389279 w 2809026"/>
                  <a:gd name="connsiteY0" fmla="*/ 0 h 4590928"/>
                  <a:gd name="connsiteX1" fmla="*/ 1808406 w 2809026"/>
                  <a:gd name="connsiteY1" fmla="*/ 851314 h 4590928"/>
                  <a:gd name="connsiteX2" fmla="*/ 2743760 w 2809026"/>
                  <a:gd name="connsiteY2" fmla="*/ 988742 h 4590928"/>
                  <a:gd name="connsiteX3" fmla="*/ 2067441 w 2809026"/>
                  <a:gd name="connsiteY3" fmla="*/ 1652312 h 4590928"/>
                  <a:gd name="connsiteX4" fmla="*/ 2226394 w 2809026"/>
                  <a:gd name="connsiteY4" fmla="*/ 2588561 h 4590928"/>
                  <a:gd name="connsiteX5" fmla="*/ 1551238 w 2809026"/>
                  <a:gd name="connsiteY5" fmla="*/ 2202347 h 4590928"/>
                  <a:gd name="connsiteX6" fmla="*/ 1404513 w 2809026"/>
                  <a:gd name="connsiteY6" fmla="*/ 4590928 h 4590928"/>
                  <a:gd name="connsiteX7" fmla="*/ 1258812 w 2809026"/>
                  <a:gd name="connsiteY7" fmla="*/ 2216119 h 4590928"/>
                  <a:gd name="connsiteX8" fmla="*/ 552165 w 2809026"/>
                  <a:gd name="connsiteY8" fmla="*/ 2588561 h 4590928"/>
                  <a:gd name="connsiteX9" fmla="*/ 711118 w 2809026"/>
                  <a:gd name="connsiteY9" fmla="*/ 1652312 h 4590928"/>
                  <a:gd name="connsiteX10" fmla="*/ 34799 w 2809026"/>
                  <a:gd name="connsiteY10" fmla="*/ 988742 h 4590928"/>
                  <a:gd name="connsiteX11" fmla="*/ 970153 w 2809026"/>
                  <a:gd name="connsiteY11" fmla="*/ 851314 h 4590928"/>
                  <a:gd name="connsiteX12" fmla="*/ 1389279 w 2809026"/>
                  <a:gd name="connsiteY12" fmla="*/ 0 h 459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9026" h="4590928">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590928"/>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ysClr val="window" lastClr="FFFFFF"/>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grpSp>
        <p:sp>
          <p:nvSpPr>
            <p:cNvPr id="18" name="TextBox 37"/>
            <p:cNvSpPr txBox="1"/>
            <p:nvPr/>
          </p:nvSpPr>
          <p:spPr>
            <a:xfrm>
              <a:off x="2595062" y="2451068"/>
              <a:ext cx="1398215" cy="102143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a:t>
              </a: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的内容打在这里，或通过</a:t>
              </a:r>
              <a:r>
                <a:rPr kumimoji="0" lang="zh-CN" altLang="en-US" sz="16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复制</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590054" y="993676"/>
            <a:ext cx="3044458" cy="4629793"/>
            <a:chOff x="4590054" y="993676"/>
            <a:chExt cx="3044458" cy="4629793"/>
          </a:xfrm>
        </p:grpSpPr>
        <p:grpSp>
          <p:nvGrpSpPr>
            <p:cNvPr id="3" name="组合 2"/>
            <p:cNvGrpSpPr/>
            <p:nvPr/>
          </p:nvGrpSpPr>
          <p:grpSpPr>
            <a:xfrm>
              <a:off x="4590054" y="993676"/>
              <a:ext cx="3044458" cy="4629793"/>
              <a:chOff x="683568" y="1370619"/>
              <a:chExt cx="2589167" cy="3937418"/>
            </a:xfrm>
          </p:grpSpPr>
          <p:sp>
            <p:nvSpPr>
              <p:cNvPr id="4" name="五角星 4"/>
              <p:cNvSpPr/>
              <p:nvPr/>
            </p:nvSpPr>
            <p:spPr>
              <a:xfrm>
                <a:off x="683568" y="1370619"/>
                <a:ext cx="2589167" cy="3849577"/>
              </a:xfrm>
              <a:custGeom>
                <a:avLst/>
                <a:gdLst/>
                <a:ahLst/>
                <a:cxnLst/>
                <a:rect l="l" t="t" r="r" b="b"/>
                <a:pathLst>
                  <a:path w="2809026" h="4176464">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176464"/>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sp>
            <p:nvSpPr>
              <p:cNvPr id="5" name="五角星 4"/>
              <p:cNvSpPr/>
              <p:nvPr/>
            </p:nvSpPr>
            <p:spPr>
              <a:xfrm>
                <a:off x="816149" y="1509804"/>
                <a:ext cx="2324004" cy="3798233"/>
              </a:xfrm>
              <a:custGeom>
                <a:avLst/>
                <a:gdLst>
                  <a:gd name="connsiteX0" fmla="*/ 1389279 w 2809026"/>
                  <a:gd name="connsiteY0" fmla="*/ 0 h 4590928"/>
                  <a:gd name="connsiteX1" fmla="*/ 1808406 w 2809026"/>
                  <a:gd name="connsiteY1" fmla="*/ 851314 h 4590928"/>
                  <a:gd name="connsiteX2" fmla="*/ 2743760 w 2809026"/>
                  <a:gd name="connsiteY2" fmla="*/ 988742 h 4590928"/>
                  <a:gd name="connsiteX3" fmla="*/ 2067441 w 2809026"/>
                  <a:gd name="connsiteY3" fmla="*/ 1652312 h 4590928"/>
                  <a:gd name="connsiteX4" fmla="*/ 2226394 w 2809026"/>
                  <a:gd name="connsiteY4" fmla="*/ 2588561 h 4590928"/>
                  <a:gd name="connsiteX5" fmla="*/ 1551238 w 2809026"/>
                  <a:gd name="connsiteY5" fmla="*/ 2202347 h 4590928"/>
                  <a:gd name="connsiteX6" fmla="*/ 1404513 w 2809026"/>
                  <a:gd name="connsiteY6" fmla="*/ 4590928 h 4590928"/>
                  <a:gd name="connsiteX7" fmla="*/ 1258812 w 2809026"/>
                  <a:gd name="connsiteY7" fmla="*/ 2216119 h 4590928"/>
                  <a:gd name="connsiteX8" fmla="*/ 552165 w 2809026"/>
                  <a:gd name="connsiteY8" fmla="*/ 2588561 h 4590928"/>
                  <a:gd name="connsiteX9" fmla="*/ 711118 w 2809026"/>
                  <a:gd name="connsiteY9" fmla="*/ 1652312 h 4590928"/>
                  <a:gd name="connsiteX10" fmla="*/ 34799 w 2809026"/>
                  <a:gd name="connsiteY10" fmla="*/ 988742 h 4590928"/>
                  <a:gd name="connsiteX11" fmla="*/ 970153 w 2809026"/>
                  <a:gd name="connsiteY11" fmla="*/ 851314 h 4590928"/>
                  <a:gd name="connsiteX12" fmla="*/ 1389279 w 2809026"/>
                  <a:gd name="connsiteY12" fmla="*/ 0 h 459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9026" h="4590928">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590928"/>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ysClr val="window" lastClr="FFFFFF"/>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grpSp>
        <p:sp>
          <p:nvSpPr>
            <p:cNvPr id="20" name="TextBox 39"/>
            <p:cNvSpPr txBox="1"/>
            <p:nvPr/>
          </p:nvSpPr>
          <p:spPr>
            <a:xfrm>
              <a:off x="5423723" y="2050575"/>
              <a:ext cx="1398215" cy="1021433"/>
            </a:xfrm>
            <a:prstGeom prst="rect">
              <a:avLst/>
            </a:prstGeom>
            <a:noFill/>
          </p:spPr>
          <p:txBody>
            <a:bodyPr wrap="square" rtlCol="0">
              <a:spAutoFit/>
            </a:bodyPr>
            <a:lstStyle/>
            <a:p>
              <a:pPr algn="ctr">
                <a:lnSpc>
                  <a:spcPct val="130000"/>
                </a:lnSpc>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您的内容打在这里，或通过复制</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7179774" y="1561833"/>
            <a:ext cx="3044458" cy="4629793"/>
            <a:chOff x="7179774" y="1561833"/>
            <a:chExt cx="3044458" cy="4629793"/>
          </a:xfrm>
        </p:grpSpPr>
        <p:grpSp>
          <p:nvGrpSpPr>
            <p:cNvPr id="6" name="组合 5"/>
            <p:cNvGrpSpPr/>
            <p:nvPr/>
          </p:nvGrpSpPr>
          <p:grpSpPr>
            <a:xfrm rot="1292006">
              <a:off x="7179774" y="1561833"/>
              <a:ext cx="3044458" cy="4629793"/>
              <a:chOff x="683568" y="1370619"/>
              <a:chExt cx="2589167" cy="3937418"/>
            </a:xfrm>
          </p:grpSpPr>
          <p:sp>
            <p:nvSpPr>
              <p:cNvPr id="7" name="五角星 4"/>
              <p:cNvSpPr/>
              <p:nvPr/>
            </p:nvSpPr>
            <p:spPr>
              <a:xfrm>
                <a:off x="683568" y="1370619"/>
                <a:ext cx="2589167" cy="3849577"/>
              </a:xfrm>
              <a:custGeom>
                <a:avLst/>
                <a:gdLst/>
                <a:ahLst/>
                <a:cxnLst/>
                <a:rect l="l" t="t" r="r" b="b"/>
                <a:pathLst>
                  <a:path w="2809026" h="4176464">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176464"/>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sp>
            <p:nvSpPr>
              <p:cNvPr id="8" name="五角星 4"/>
              <p:cNvSpPr/>
              <p:nvPr/>
            </p:nvSpPr>
            <p:spPr>
              <a:xfrm>
                <a:off x="816149" y="1509804"/>
                <a:ext cx="2324004" cy="3798233"/>
              </a:xfrm>
              <a:custGeom>
                <a:avLst/>
                <a:gdLst>
                  <a:gd name="connsiteX0" fmla="*/ 1389279 w 2809026"/>
                  <a:gd name="connsiteY0" fmla="*/ 0 h 4590928"/>
                  <a:gd name="connsiteX1" fmla="*/ 1808406 w 2809026"/>
                  <a:gd name="connsiteY1" fmla="*/ 851314 h 4590928"/>
                  <a:gd name="connsiteX2" fmla="*/ 2743760 w 2809026"/>
                  <a:gd name="connsiteY2" fmla="*/ 988742 h 4590928"/>
                  <a:gd name="connsiteX3" fmla="*/ 2067441 w 2809026"/>
                  <a:gd name="connsiteY3" fmla="*/ 1652312 h 4590928"/>
                  <a:gd name="connsiteX4" fmla="*/ 2226394 w 2809026"/>
                  <a:gd name="connsiteY4" fmla="*/ 2588561 h 4590928"/>
                  <a:gd name="connsiteX5" fmla="*/ 1551238 w 2809026"/>
                  <a:gd name="connsiteY5" fmla="*/ 2202347 h 4590928"/>
                  <a:gd name="connsiteX6" fmla="*/ 1404513 w 2809026"/>
                  <a:gd name="connsiteY6" fmla="*/ 4590928 h 4590928"/>
                  <a:gd name="connsiteX7" fmla="*/ 1258812 w 2809026"/>
                  <a:gd name="connsiteY7" fmla="*/ 2216119 h 4590928"/>
                  <a:gd name="connsiteX8" fmla="*/ 552165 w 2809026"/>
                  <a:gd name="connsiteY8" fmla="*/ 2588561 h 4590928"/>
                  <a:gd name="connsiteX9" fmla="*/ 711118 w 2809026"/>
                  <a:gd name="connsiteY9" fmla="*/ 1652312 h 4590928"/>
                  <a:gd name="connsiteX10" fmla="*/ 34799 w 2809026"/>
                  <a:gd name="connsiteY10" fmla="*/ 988742 h 4590928"/>
                  <a:gd name="connsiteX11" fmla="*/ 970153 w 2809026"/>
                  <a:gd name="connsiteY11" fmla="*/ 851314 h 4590928"/>
                  <a:gd name="connsiteX12" fmla="*/ 1389279 w 2809026"/>
                  <a:gd name="connsiteY12" fmla="*/ 0 h 459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9026" h="4590928">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590928"/>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ysClr val="window" lastClr="FFFFFF"/>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grpSp>
        <p:sp>
          <p:nvSpPr>
            <p:cNvPr id="21" name="TextBox 40"/>
            <p:cNvSpPr txBox="1"/>
            <p:nvPr/>
          </p:nvSpPr>
          <p:spPr>
            <a:xfrm>
              <a:off x="8231289" y="2658314"/>
              <a:ext cx="1398215" cy="1021433"/>
            </a:xfrm>
            <a:prstGeom prst="rect">
              <a:avLst/>
            </a:prstGeom>
            <a:noFill/>
          </p:spPr>
          <p:txBody>
            <a:bodyPr wrap="square" rtlCol="0">
              <a:spAutoFit/>
            </a:bodyPr>
            <a:lstStyle/>
            <a:p>
              <a:pPr algn="ctr">
                <a:lnSpc>
                  <a:spcPct val="130000"/>
                </a:lnSpc>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您的内容打在这里，或通过复制</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750"/>
                                        <p:tgtEl>
                                          <p:spTgt spid="1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9514" y="1845845"/>
            <a:ext cx="1847392" cy="1847392"/>
            <a:chOff x="395536" y="1628800"/>
            <a:chExt cx="2463189" cy="2463189"/>
          </a:xfrm>
        </p:grpSpPr>
        <p:sp>
          <p:nvSpPr>
            <p:cNvPr id="3" name="Freeform 5"/>
            <p:cNvSpPr/>
            <p:nvPr/>
          </p:nvSpPr>
          <p:spPr bwMode="auto">
            <a:xfrm>
              <a:off x="395536" y="1628800"/>
              <a:ext cx="2073955" cy="1333676"/>
            </a:xfrm>
            <a:custGeom>
              <a:avLst/>
              <a:gdLst>
                <a:gd name="T0" fmla="*/ 280 w 1412"/>
                <a:gd name="T1" fmla="*/ 839 h 908"/>
                <a:gd name="T2" fmla="*/ 282 w 1412"/>
                <a:gd name="T3" fmla="*/ 782 h 908"/>
                <a:gd name="T4" fmla="*/ 291 w 1412"/>
                <a:gd name="T5" fmla="*/ 727 h 908"/>
                <a:gd name="T6" fmla="*/ 304 w 1412"/>
                <a:gd name="T7" fmla="*/ 672 h 908"/>
                <a:gd name="T8" fmla="*/ 323 w 1412"/>
                <a:gd name="T9" fmla="*/ 621 h 908"/>
                <a:gd name="T10" fmla="*/ 347 w 1412"/>
                <a:gd name="T11" fmla="*/ 572 h 908"/>
                <a:gd name="T12" fmla="*/ 375 w 1412"/>
                <a:gd name="T13" fmla="*/ 526 h 908"/>
                <a:gd name="T14" fmla="*/ 407 w 1412"/>
                <a:gd name="T15" fmla="*/ 484 h 908"/>
                <a:gd name="T16" fmla="*/ 443 w 1412"/>
                <a:gd name="T17" fmla="*/ 444 h 908"/>
                <a:gd name="T18" fmla="*/ 483 w 1412"/>
                <a:gd name="T19" fmla="*/ 407 h 908"/>
                <a:gd name="T20" fmla="*/ 526 w 1412"/>
                <a:gd name="T21" fmla="*/ 375 h 908"/>
                <a:gd name="T22" fmla="*/ 572 w 1412"/>
                <a:gd name="T23" fmla="*/ 347 h 908"/>
                <a:gd name="T24" fmla="*/ 621 w 1412"/>
                <a:gd name="T25" fmla="*/ 324 h 908"/>
                <a:gd name="T26" fmla="*/ 672 w 1412"/>
                <a:gd name="T27" fmla="*/ 305 h 908"/>
                <a:gd name="T28" fmla="*/ 726 w 1412"/>
                <a:gd name="T29" fmla="*/ 291 h 908"/>
                <a:gd name="T30" fmla="*/ 781 w 1412"/>
                <a:gd name="T31" fmla="*/ 283 h 908"/>
                <a:gd name="T32" fmla="*/ 839 w 1412"/>
                <a:gd name="T33" fmla="*/ 280 h 908"/>
                <a:gd name="T34" fmla="*/ 865 w 1412"/>
                <a:gd name="T35" fmla="*/ 281 h 908"/>
                <a:gd name="T36" fmla="*/ 919 w 1412"/>
                <a:gd name="T37" fmla="*/ 285 h 908"/>
                <a:gd name="T38" fmla="*/ 970 w 1412"/>
                <a:gd name="T39" fmla="*/ 295 h 908"/>
                <a:gd name="T40" fmla="*/ 1020 w 1412"/>
                <a:gd name="T41" fmla="*/ 309 h 908"/>
                <a:gd name="T42" fmla="*/ 1067 w 1412"/>
                <a:gd name="T43" fmla="*/ 328 h 908"/>
                <a:gd name="T44" fmla="*/ 1113 w 1412"/>
                <a:gd name="T45" fmla="*/ 352 h 908"/>
                <a:gd name="T46" fmla="*/ 1155 w 1412"/>
                <a:gd name="T47" fmla="*/ 378 h 908"/>
                <a:gd name="T48" fmla="*/ 1195 w 1412"/>
                <a:gd name="T49" fmla="*/ 408 h 908"/>
                <a:gd name="T50" fmla="*/ 1412 w 1412"/>
                <a:gd name="T51" fmla="*/ 227 h 908"/>
                <a:gd name="T52" fmla="*/ 1383 w 1412"/>
                <a:gd name="T53" fmla="*/ 201 h 908"/>
                <a:gd name="T54" fmla="*/ 1322 w 1412"/>
                <a:gd name="T55" fmla="*/ 154 h 908"/>
                <a:gd name="T56" fmla="*/ 1257 w 1412"/>
                <a:gd name="T57" fmla="*/ 112 h 908"/>
                <a:gd name="T58" fmla="*/ 1188 w 1412"/>
                <a:gd name="T59" fmla="*/ 77 h 908"/>
                <a:gd name="T60" fmla="*/ 1116 w 1412"/>
                <a:gd name="T61" fmla="*/ 47 h 908"/>
                <a:gd name="T62" fmla="*/ 1040 w 1412"/>
                <a:gd name="T63" fmla="*/ 24 h 908"/>
                <a:gd name="T64" fmla="*/ 961 w 1412"/>
                <a:gd name="T65" fmla="*/ 9 h 908"/>
                <a:gd name="T66" fmla="*/ 880 w 1412"/>
                <a:gd name="T67" fmla="*/ 1 h 908"/>
                <a:gd name="T68" fmla="*/ 839 w 1412"/>
                <a:gd name="T69" fmla="*/ 0 h 908"/>
                <a:gd name="T70" fmla="*/ 752 w 1412"/>
                <a:gd name="T71" fmla="*/ 4 h 908"/>
                <a:gd name="T72" fmla="*/ 669 w 1412"/>
                <a:gd name="T73" fmla="*/ 17 h 908"/>
                <a:gd name="T74" fmla="*/ 589 w 1412"/>
                <a:gd name="T75" fmla="*/ 38 h 908"/>
                <a:gd name="T76" fmla="*/ 513 w 1412"/>
                <a:gd name="T77" fmla="*/ 65 h 908"/>
                <a:gd name="T78" fmla="*/ 438 w 1412"/>
                <a:gd name="T79" fmla="*/ 101 h 908"/>
                <a:gd name="T80" fmla="*/ 369 w 1412"/>
                <a:gd name="T81" fmla="*/ 143 h 908"/>
                <a:gd name="T82" fmla="*/ 305 w 1412"/>
                <a:gd name="T83" fmla="*/ 192 h 908"/>
                <a:gd name="T84" fmla="*/ 245 w 1412"/>
                <a:gd name="T85" fmla="*/ 246 h 908"/>
                <a:gd name="T86" fmla="*/ 191 w 1412"/>
                <a:gd name="T87" fmla="*/ 305 h 908"/>
                <a:gd name="T88" fmla="*/ 143 w 1412"/>
                <a:gd name="T89" fmla="*/ 369 h 908"/>
                <a:gd name="T90" fmla="*/ 101 w 1412"/>
                <a:gd name="T91" fmla="*/ 439 h 908"/>
                <a:gd name="T92" fmla="*/ 65 w 1412"/>
                <a:gd name="T93" fmla="*/ 512 h 908"/>
                <a:gd name="T94" fmla="*/ 38 w 1412"/>
                <a:gd name="T95" fmla="*/ 589 h 908"/>
                <a:gd name="T96" fmla="*/ 17 w 1412"/>
                <a:gd name="T97" fmla="*/ 670 h 908"/>
                <a:gd name="T98" fmla="*/ 4 w 1412"/>
                <a:gd name="T99" fmla="*/ 753 h 908"/>
                <a:gd name="T100" fmla="*/ 0 w 1412"/>
                <a:gd name="T101" fmla="*/ 839 h 908"/>
                <a:gd name="T102" fmla="*/ 0 w 1412"/>
                <a:gd name="T103" fmla="*/ 874 h 908"/>
                <a:gd name="T104" fmla="*/ 284 w 1412"/>
                <a:gd name="T105" fmla="*/ 908 h 908"/>
                <a:gd name="T106" fmla="*/ 281 w 1412"/>
                <a:gd name="T107" fmla="*/ 874 h 908"/>
                <a:gd name="T108" fmla="*/ 280 w 1412"/>
                <a:gd name="T109" fmla="*/ 83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2" h="908">
                  <a:moveTo>
                    <a:pt x="280" y="839"/>
                  </a:moveTo>
                  <a:lnTo>
                    <a:pt x="280" y="839"/>
                  </a:lnTo>
                  <a:lnTo>
                    <a:pt x="280" y="810"/>
                  </a:lnTo>
                  <a:lnTo>
                    <a:pt x="282" y="782"/>
                  </a:lnTo>
                  <a:lnTo>
                    <a:pt x="286" y="753"/>
                  </a:lnTo>
                  <a:lnTo>
                    <a:pt x="291" y="727"/>
                  </a:lnTo>
                  <a:lnTo>
                    <a:pt x="297" y="699"/>
                  </a:lnTo>
                  <a:lnTo>
                    <a:pt x="304" y="672"/>
                  </a:lnTo>
                  <a:lnTo>
                    <a:pt x="313" y="647"/>
                  </a:lnTo>
                  <a:lnTo>
                    <a:pt x="323" y="621"/>
                  </a:lnTo>
                  <a:lnTo>
                    <a:pt x="334" y="597"/>
                  </a:lnTo>
                  <a:lnTo>
                    <a:pt x="347" y="572"/>
                  </a:lnTo>
                  <a:lnTo>
                    <a:pt x="361" y="549"/>
                  </a:lnTo>
                  <a:lnTo>
                    <a:pt x="375" y="526"/>
                  </a:lnTo>
                  <a:lnTo>
                    <a:pt x="391" y="505"/>
                  </a:lnTo>
                  <a:lnTo>
                    <a:pt x="407" y="484"/>
                  </a:lnTo>
                  <a:lnTo>
                    <a:pt x="425" y="463"/>
                  </a:lnTo>
                  <a:lnTo>
                    <a:pt x="443" y="444"/>
                  </a:lnTo>
                  <a:lnTo>
                    <a:pt x="463" y="425"/>
                  </a:lnTo>
                  <a:lnTo>
                    <a:pt x="483" y="407"/>
                  </a:lnTo>
                  <a:lnTo>
                    <a:pt x="504" y="390"/>
                  </a:lnTo>
                  <a:lnTo>
                    <a:pt x="526" y="375"/>
                  </a:lnTo>
                  <a:lnTo>
                    <a:pt x="548" y="360"/>
                  </a:lnTo>
                  <a:lnTo>
                    <a:pt x="572" y="347"/>
                  </a:lnTo>
                  <a:lnTo>
                    <a:pt x="596" y="335"/>
                  </a:lnTo>
                  <a:lnTo>
                    <a:pt x="621" y="324"/>
                  </a:lnTo>
                  <a:lnTo>
                    <a:pt x="646" y="314"/>
                  </a:lnTo>
                  <a:lnTo>
                    <a:pt x="672" y="305"/>
                  </a:lnTo>
                  <a:lnTo>
                    <a:pt x="699" y="297"/>
                  </a:lnTo>
                  <a:lnTo>
                    <a:pt x="726" y="291"/>
                  </a:lnTo>
                  <a:lnTo>
                    <a:pt x="753" y="286"/>
                  </a:lnTo>
                  <a:lnTo>
                    <a:pt x="781" y="283"/>
                  </a:lnTo>
                  <a:lnTo>
                    <a:pt x="810" y="281"/>
                  </a:lnTo>
                  <a:lnTo>
                    <a:pt x="839" y="280"/>
                  </a:lnTo>
                  <a:lnTo>
                    <a:pt x="839" y="280"/>
                  </a:lnTo>
                  <a:lnTo>
                    <a:pt x="865" y="281"/>
                  </a:lnTo>
                  <a:lnTo>
                    <a:pt x="892" y="282"/>
                  </a:lnTo>
                  <a:lnTo>
                    <a:pt x="919" y="285"/>
                  </a:lnTo>
                  <a:lnTo>
                    <a:pt x="944" y="289"/>
                  </a:lnTo>
                  <a:lnTo>
                    <a:pt x="970" y="295"/>
                  </a:lnTo>
                  <a:lnTo>
                    <a:pt x="995" y="302"/>
                  </a:lnTo>
                  <a:lnTo>
                    <a:pt x="1020" y="309"/>
                  </a:lnTo>
                  <a:lnTo>
                    <a:pt x="1044" y="318"/>
                  </a:lnTo>
                  <a:lnTo>
                    <a:pt x="1067" y="328"/>
                  </a:lnTo>
                  <a:lnTo>
                    <a:pt x="1089" y="339"/>
                  </a:lnTo>
                  <a:lnTo>
                    <a:pt x="1113" y="352"/>
                  </a:lnTo>
                  <a:lnTo>
                    <a:pt x="1134" y="364"/>
                  </a:lnTo>
                  <a:lnTo>
                    <a:pt x="1155" y="378"/>
                  </a:lnTo>
                  <a:lnTo>
                    <a:pt x="1176" y="393"/>
                  </a:lnTo>
                  <a:lnTo>
                    <a:pt x="1195" y="408"/>
                  </a:lnTo>
                  <a:lnTo>
                    <a:pt x="1215" y="425"/>
                  </a:lnTo>
                  <a:lnTo>
                    <a:pt x="1412" y="227"/>
                  </a:lnTo>
                  <a:lnTo>
                    <a:pt x="1412" y="227"/>
                  </a:lnTo>
                  <a:lnTo>
                    <a:pt x="1383" y="201"/>
                  </a:lnTo>
                  <a:lnTo>
                    <a:pt x="1353" y="176"/>
                  </a:lnTo>
                  <a:lnTo>
                    <a:pt x="1322" y="154"/>
                  </a:lnTo>
                  <a:lnTo>
                    <a:pt x="1290" y="132"/>
                  </a:lnTo>
                  <a:lnTo>
                    <a:pt x="1257" y="112"/>
                  </a:lnTo>
                  <a:lnTo>
                    <a:pt x="1224" y="93"/>
                  </a:lnTo>
                  <a:lnTo>
                    <a:pt x="1188" y="77"/>
                  </a:lnTo>
                  <a:lnTo>
                    <a:pt x="1153" y="61"/>
                  </a:lnTo>
                  <a:lnTo>
                    <a:pt x="1116" y="47"/>
                  </a:lnTo>
                  <a:lnTo>
                    <a:pt x="1078" y="34"/>
                  </a:lnTo>
                  <a:lnTo>
                    <a:pt x="1040" y="24"/>
                  </a:lnTo>
                  <a:lnTo>
                    <a:pt x="1001" y="16"/>
                  </a:lnTo>
                  <a:lnTo>
                    <a:pt x="961" y="9"/>
                  </a:lnTo>
                  <a:lnTo>
                    <a:pt x="921" y="4"/>
                  </a:lnTo>
                  <a:lnTo>
                    <a:pt x="880" y="1"/>
                  </a:lnTo>
                  <a:lnTo>
                    <a:pt x="839" y="0"/>
                  </a:lnTo>
                  <a:lnTo>
                    <a:pt x="839" y="0"/>
                  </a:lnTo>
                  <a:lnTo>
                    <a:pt x="795" y="1"/>
                  </a:lnTo>
                  <a:lnTo>
                    <a:pt x="752" y="4"/>
                  </a:lnTo>
                  <a:lnTo>
                    <a:pt x="711" y="10"/>
                  </a:lnTo>
                  <a:lnTo>
                    <a:pt x="669" y="17"/>
                  </a:lnTo>
                  <a:lnTo>
                    <a:pt x="629" y="27"/>
                  </a:lnTo>
                  <a:lnTo>
                    <a:pt x="589" y="38"/>
                  </a:lnTo>
                  <a:lnTo>
                    <a:pt x="550" y="51"/>
                  </a:lnTo>
                  <a:lnTo>
                    <a:pt x="513" y="65"/>
                  </a:lnTo>
                  <a:lnTo>
                    <a:pt x="475" y="83"/>
                  </a:lnTo>
                  <a:lnTo>
                    <a:pt x="438" y="101"/>
                  </a:lnTo>
                  <a:lnTo>
                    <a:pt x="404" y="122"/>
                  </a:lnTo>
                  <a:lnTo>
                    <a:pt x="369" y="143"/>
                  </a:lnTo>
                  <a:lnTo>
                    <a:pt x="336" y="166"/>
                  </a:lnTo>
                  <a:lnTo>
                    <a:pt x="305" y="192"/>
                  </a:lnTo>
                  <a:lnTo>
                    <a:pt x="274" y="217"/>
                  </a:lnTo>
                  <a:lnTo>
                    <a:pt x="245" y="246"/>
                  </a:lnTo>
                  <a:lnTo>
                    <a:pt x="217" y="275"/>
                  </a:lnTo>
                  <a:lnTo>
                    <a:pt x="191" y="305"/>
                  </a:lnTo>
                  <a:lnTo>
                    <a:pt x="166" y="337"/>
                  </a:lnTo>
                  <a:lnTo>
                    <a:pt x="143" y="369"/>
                  </a:lnTo>
                  <a:lnTo>
                    <a:pt x="121" y="404"/>
                  </a:lnTo>
                  <a:lnTo>
                    <a:pt x="101" y="439"/>
                  </a:lnTo>
                  <a:lnTo>
                    <a:pt x="82" y="475"/>
                  </a:lnTo>
                  <a:lnTo>
                    <a:pt x="65" y="512"/>
                  </a:lnTo>
                  <a:lnTo>
                    <a:pt x="51" y="550"/>
                  </a:lnTo>
                  <a:lnTo>
                    <a:pt x="38" y="589"/>
                  </a:lnTo>
                  <a:lnTo>
                    <a:pt x="27" y="629"/>
                  </a:lnTo>
                  <a:lnTo>
                    <a:pt x="17" y="670"/>
                  </a:lnTo>
                  <a:lnTo>
                    <a:pt x="9" y="711"/>
                  </a:lnTo>
                  <a:lnTo>
                    <a:pt x="4" y="753"/>
                  </a:lnTo>
                  <a:lnTo>
                    <a:pt x="1" y="795"/>
                  </a:lnTo>
                  <a:lnTo>
                    <a:pt x="0" y="839"/>
                  </a:lnTo>
                  <a:lnTo>
                    <a:pt x="0" y="839"/>
                  </a:lnTo>
                  <a:lnTo>
                    <a:pt x="0" y="874"/>
                  </a:lnTo>
                  <a:lnTo>
                    <a:pt x="2" y="908"/>
                  </a:lnTo>
                  <a:lnTo>
                    <a:pt x="284" y="908"/>
                  </a:lnTo>
                  <a:lnTo>
                    <a:pt x="284" y="908"/>
                  </a:lnTo>
                  <a:lnTo>
                    <a:pt x="281" y="874"/>
                  </a:lnTo>
                  <a:lnTo>
                    <a:pt x="280" y="839"/>
                  </a:lnTo>
                  <a:lnTo>
                    <a:pt x="280" y="83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prstClr val="black"/>
                </a:solidFill>
              </a:endParaRPr>
            </a:p>
          </p:txBody>
        </p:sp>
        <p:sp>
          <p:nvSpPr>
            <p:cNvPr id="4" name="Freeform 6"/>
            <p:cNvSpPr/>
            <p:nvPr/>
          </p:nvSpPr>
          <p:spPr bwMode="auto">
            <a:xfrm>
              <a:off x="410224" y="2026847"/>
              <a:ext cx="2448501" cy="2065142"/>
            </a:xfrm>
            <a:custGeom>
              <a:avLst/>
              <a:gdLst>
                <a:gd name="T0" fmla="*/ 1248 w 1667"/>
                <a:gd name="T1" fmla="*/ 198 h 1406"/>
                <a:gd name="T2" fmla="*/ 1294 w 1667"/>
                <a:gd name="T3" fmla="*/ 257 h 1406"/>
                <a:gd name="T4" fmla="*/ 1330 w 1667"/>
                <a:gd name="T5" fmla="*/ 321 h 1406"/>
                <a:gd name="T6" fmla="*/ 1359 w 1667"/>
                <a:gd name="T7" fmla="*/ 390 h 1406"/>
                <a:gd name="T8" fmla="*/ 1378 w 1667"/>
                <a:gd name="T9" fmla="*/ 464 h 1406"/>
                <a:gd name="T10" fmla="*/ 1387 w 1667"/>
                <a:gd name="T11" fmla="*/ 541 h 1406"/>
                <a:gd name="T12" fmla="*/ 1387 w 1667"/>
                <a:gd name="T13" fmla="*/ 596 h 1406"/>
                <a:gd name="T14" fmla="*/ 1377 w 1667"/>
                <a:gd name="T15" fmla="*/ 681 h 1406"/>
                <a:gd name="T16" fmla="*/ 1353 w 1667"/>
                <a:gd name="T17" fmla="*/ 759 h 1406"/>
                <a:gd name="T18" fmla="*/ 1320 w 1667"/>
                <a:gd name="T19" fmla="*/ 834 h 1406"/>
                <a:gd name="T20" fmla="*/ 1277 w 1667"/>
                <a:gd name="T21" fmla="*/ 903 h 1406"/>
                <a:gd name="T22" fmla="*/ 1224 w 1667"/>
                <a:gd name="T23" fmla="*/ 964 h 1406"/>
                <a:gd name="T24" fmla="*/ 1163 w 1667"/>
                <a:gd name="T25" fmla="*/ 1016 h 1406"/>
                <a:gd name="T26" fmla="*/ 1095 w 1667"/>
                <a:gd name="T27" fmla="*/ 1059 h 1406"/>
                <a:gd name="T28" fmla="*/ 1021 w 1667"/>
                <a:gd name="T29" fmla="*/ 1093 h 1406"/>
                <a:gd name="T30" fmla="*/ 941 w 1667"/>
                <a:gd name="T31" fmla="*/ 1115 h 1406"/>
                <a:gd name="T32" fmla="*/ 858 w 1667"/>
                <a:gd name="T33" fmla="*/ 1127 h 1406"/>
                <a:gd name="T34" fmla="*/ 804 w 1667"/>
                <a:gd name="T35" fmla="*/ 1127 h 1406"/>
                <a:gd name="T36" fmla="*/ 732 w 1667"/>
                <a:gd name="T37" fmla="*/ 1119 h 1406"/>
                <a:gd name="T38" fmla="*/ 663 w 1667"/>
                <a:gd name="T39" fmla="*/ 1102 h 1406"/>
                <a:gd name="T40" fmla="*/ 598 w 1667"/>
                <a:gd name="T41" fmla="*/ 1077 h 1406"/>
                <a:gd name="T42" fmla="*/ 537 w 1667"/>
                <a:gd name="T43" fmla="*/ 1044 h 1406"/>
                <a:gd name="T44" fmla="*/ 480 w 1667"/>
                <a:gd name="T45" fmla="*/ 1006 h 1406"/>
                <a:gd name="T46" fmla="*/ 429 w 1667"/>
                <a:gd name="T47" fmla="*/ 959 h 1406"/>
                <a:gd name="T48" fmla="*/ 384 w 1667"/>
                <a:gd name="T49" fmla="*/ 907 h 1406"/>
                <a:gd name="T50" fmla="*/ 346 w 1667"/>
                <a:gd name="T51" fmla="*/ 850 h 1406"/>
                <a:gd name="T52" fmla="*/ 315 w 1667"/>
                <a:gd name="T53" fmla="*/ 788 h 1406"/>
                <a:gd name="T54" fmla="*/ 291 w 1667"/>
                <a:gd name="T55" fmla="*/ 723 h 1406"/>
                <a:gd name="T56" fmla="*/ 0 w 1667"/>
                <a:gd name="T57" fmla="*/ 700 h 1406"/>
                <a:gd name="T58" fmla="*/ 26 w 1667"/>
                <a:gd name="T59" fmla="*/ 809 h 1406"/>
                <a:gd name="T60" fmla="*/ 64 w 1667"/>
                <a:gd name="T61" fmla="*/ 914 h 1406"/>
                <a:gd name="T62" fmla="*/ 116 w 1667"/>
                <a:gd name="T63" fmla="*/ 1010 h 1406"/>
                <a:gd name="T64" fmla="*/ 180 w 1667"/>
                <a:gd name="T65" fmla="*/ 1099 h 1406"/>
                <a:gd name="T66" fmla="*/ 254 w 1667"/>
                <a:gd name="T67" fmla="*/ 1179 h 1406"/>
                <a:gd name="T68" fmla="*/ 338 w 1667"/>
                <a:gd name="T69" fmla="*/ 1249 h 1406"/>
                <a:gd name="T70" fmla="*/ 432 w 1667"/>
                <a:gd name="T71" fmla="*/ 1306 h 1406"/>
                <a:gd name="T72" fmla="*/ 531 w 1667"/>
                <a:gd name="T73" fmla="*/ 1352 h 1406"/>
                <a:gd name="T74" fmla="*/ 639 w 1667"/>
                <a:gd name="T75" fmla="*/ 1385 h 1406"/>
                <a:gd name="T76" fmla="*/ 751 w 1667"/>
                <a:gd name="T77" fmla="*/ 1403 h 1406"/>
                <a:gd name="T78" fmla="*/ 829 w 1667"/>
                <a:gd name="T79" fmla="*/ 1406 h 1406"/>
                <a:gd name="T80" fmla="*/ 956 w 1667"/>
                <a:gd name="T81" fmla="*/ 1396 h 1406"/>
                <a:gd name="T82" fmla="*/ 1078 w 1667"/>
                <a:gd name="T83" fmla="*/ 1368 h 1406"/>
                <a:gd name="T84" fmla="*/ 1193 w 1667"/>
                <a:gd name="T85" fmla="*/ 1324 h 1406"/>
                <a:gd name="T86" fmla="*/ 1298 w 1667"/>
                <a:gd name="T87" fmla="*/ 1263 h 1406"/>
                <a:gd name="T88" fmla="*/ 1392 w 1667"/>
                <a:gd name="T89" fmla="*/ 1189 h 1406"/>
                <a:gd name="T90" fmla="*/ 1475 w 1667"/>
                <a:gd name="T91" fmla="*/ 1101 h 1406"/>
                <a:gd name="T92" fmla="*/ 1545 w 1667"/>
                <a:gd name="T93" fmla="*/ 1002 h 1406"/>
                <a:gd name="T94" fmla="*/ 1601 w 1667"/>
                <a:gd name="T95" fmla="*/ 894 h 1406"/>
                <a:gd name="T96" fmla="*/ 1641 w 1667"/>
                <a:gd name="T97" fmla="*/ 777 h 1406"/>
                <a:gd name="T98" fmla="*/ 1663 w 1667"/>
                <a:gd name="T99" fmla="*/ 653 h 1406"/>
                <a:gd name="T100" fmla="*/ 1667 w 1667"/>
                <a:gd name="T101" fmla="*/ 568 h 1406"/>
                <a:gd name="T102" fmla="*/ 1659 w 1667"/>
                <a:gd name="T103" fmla="*/ 447 h 1406"/>
                <a:gd name="T104" fmla="*/ 1633 w 1667"/>
                <a:gd name="T105" fmla="*/ 331 h 1406"/>
                <a:gd name="T106" fmla="*/ 1593 w 1667"/>
                <a:gd name="T107" fmla="*/ 223 h 1406"/>
                <a:gd name="T108" fmla="*/ 1539 w 1667"/>
                <a:gd name="T109" fmla="*/ 121 h 1406"/>
                <a:gd name="T110" fmla="*/ 1471 w 1667"/>
                <a:gd name="T111" fmla="*/ 28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7" h="1406">
                  <a:moveTo>
                    <a:pt x="1446" y="0"/>
                  </a:moveTo>
                  <a:lnTo>
                    <a:pt x="1248" y="198"/>
                  </a:lnTo>
                  <a:lnTo>
                    <a:pt x="1248" y="198"/>
                  </a:lnTo>
                  <a:lnTo>
                    <a:pt x="1264" y="217"/>
                  </a:lnTo>
                  <a:lnTo>
                    <a:pt x="1279" y="236"/>
                  </a:lnTo>
                  <a:lnTo>
                    <a:pt x="1294" y="257"/>
                  </a:lnTo>
                  <a:lnTo>
                    <a:pt x="1307" y="277"/>
                  </a:lnTo>
                  <a:lnTo>
                    <a:pt x="1319" y="299"/>
                  </a:lnTo>
                  <a:lnTo>
                    <a:pt x="1330" y="321"/>
                  </a:lnTo>
                  <a:lnTo>
                    <a:pt x="1341" y="343"/>
                  </a:lnTo>
                  <a:lnTo>
                    <a:pt x="1350" y="367"/>
                  </a:lnTo>
                  <a:lnTo>
                    <a:pt x="1359" y="390"/>
                  </a:lnTo>
                  <a:lnTo>
                    <a:pt x="1367" y="414"/>
                  </a:lnTo>
                  <a:lnTo>
                    <a:pt x="1372" y="439"/>
                  </a:lnTo>
                  <a:lnTo>
                    <a:pt x="1378" y="464"/>
                  </a:lnTo>
                  <a:lnTo>
                    <a:pt x="1382" y="490"/>
                  </a:lnTo>
                  <a:lnTo>
                    <a:pt x="1386" y="515"/>
                  </a:lnTo>
                  <a:lnTo>
                    <a:pt x="1387" y="541"/>
                  </a:lnTo>
                  <a:lnTo>
                    <a:pt x="1388" y="568"/>
                  </a:lnTo>
                  <a:lnTo>
                    <a:pt x="1388" y="568"/>
                  </a:lnTo>
                  <a:lnTo>
                    <a:pt x="1387" y="596"/>
                  </a:lnTo>
                  <a:lnTo>
                    <a:pt x="1385" y="625"/>
                  </a:lnTo>
                  <a:lnTo>
                    <a:pt x="1381" y="653"/>
                  </a:lnTo>
                  <a:lnTo>
                    <a:pt x="1377" y="681"/>
                  </a:lnTo>
                  <a:lnTo>
                    <a:pt x="1370" y="707"/>
                  </a:lnTo>
                  <a:lnTo>
                    <a:pt x="1362" y="734"/>
                  </a:lnTo>
                  <a:lnTo>
                    <a:pt x="1353" y="759"/>
                  </a:lnTo>
                  <a:lnTo>
                    <a:pt x="1343" y="785"/>
                  </a:lnTo>
                  <a:lnTo>
                    <a:pt x="1332" y="810"/>
                  </a:lnTo>
                  <a:lnTo>
                    <a:pt x="1320" y="834"/>
                  </a:lnTo>
                  <a:lnTo>
                    <a:pt x="1307" y="857"/>
                  </a:lnTo>
                  <a:lnTo>
                    <a:pt x="1292" y="880"/>
                  </a:lnTo>
                  <a:lnTo>
                    <a:pt x="1277" y="903"/>
                  </a:lnTo>
                  <a:lnTo>
                    <a:pt x="1260" y="924"/>
                  </a:lnTo>
                  <a:lnTo>
                    <a:pt x="1243" y="944"/>
                  </a:lnTo>
                  <a:lnTo>
                    <a:pt x="1224" y="964"/>
                  </a:lnTo>
                  <a:lnTo>
                    <a:pt x="1205" y="981"/>
                  </a:lnTo>
                  <a:lnTo>
                    <a:pt x="1184" y="999"/>
                  </a:lnTo>
                  <a:lnTo>
                    <a:pt x="1163" y="1016"/>
                  </a:lnTo>
                  <a:lnTo>
                    <a:pt x="1142" y="1031"/>
                  </a:lnTo>
                  <a:lnTo>
                    <a:pt x="1118" y="1046"/>
                  </a:lnTo>
                  <a:lnTo>
                    <a:pt x="1095" y="1059"/>
                  </a:lnTo>
                  <a:lnTo>
                    <a:pt x="1071" y="1071"/>
                  </a:lnTo>
                  <a:lnTo>
                    <a:pt x="1046" y="1083"/>
                  </a:lnTo>
                  <a:lnTo>
                    <a:pt x="1021" y="1093"/>
                  </a:lnTo>
                  <a:lnTo>
                    <a:pt x="995" y="1102"/>
                  </a:lnTo>
                  <a:lnTo>
                    <a:pt x="968" y="1109"/>
                  </a:lnTo>
                  <a:lnTo>
                    <a:pt x="941" y="1115"/>
                  </a:lnTo>
                  <a:lnTo>
                    <a:pt x="914" y="1120"/>
                  </a:lnTo>
                  <a:lnTo>
                    <a:pt x="885" y="1124"/>
                  </a:lnTo>
                  <a:lnTo>
                    <a:pt x="858" y="1127"/>
                  </a:lnTo>
                  <a:lnTo>
                    <a:pt x="829" y="1127"/>
                  </a:lnTo>
                  <a:lnTo>
                    <a:pt x="829" y="1127"/>
                  </a:lnTo>
                  <a:lnTo>
                    <a:pt x="804" y="1127"/>
                  </a:lnTo>
                  <a:lnTo>
                    <a:pt x="780" y="1124"/>
                  </a:lnTo>
                  <a:lnTo>
                    <a:pt x="755" y="1122"/>
                  </a:lnTo>
                  <a:lnTo>
                    <a:pt x="732" y="1119"/>
                  </a:lnTo>
                  <a:lnTo>
                    <a:pt x="709" y="1114"/>
                  </a:lnTo>
                  <a:lnTo>
                    <a:pt x="686" y="1109"/>
                  </a:lnTo>
                  <a:lnTo>
                    <a:pt x="663" y="1102"/>
                  </a:lnTo>
                  <a:lnTo>
                    <a:pt x="641" y="1094"/>
                  </a:lnTo>
                  <a:lnTo>
                    <a:pt x="619" y="1087"/>
                  </a:lnTo>
                  <a:lnTo>
                    <a:pt x="598" y="1077"/>
                  </a:lnTo>
                  <a:lnTo>
                    <a:pt x="577" y="1067"/>
                  </a:lnTo>
                  <a:lnTo>
                    <a:pt x="557" y="1057"/>
                  </a:lnTo>
                  <a:lnTo>
                    <a:pt x="537" y="1044"/>
                  </a:lnTo>
                  <a:lnTo>
                    <a:pt x="517" y="1032"/>
                  </a:lnTo>
                  <a:lnTo>
                    <a:pt x="498" y="1019"/>
                  </a:lnTo>
                  <a:lnTo>
                    <a:pt x="480" y="1006"/>
                  </a:lnTo>
                  <a:lnTo>
                    <a:pt x="463" y="990"/>
                  </a:lnTo>
                  <a:lnTo>
                    <a:pt x="446" y="976"/>
                  </a:lnTo>
                  <a:lnTo>
                    <a:pt x="429" y="959"/>
                  </a:lnTo>
                  <a:lnTo>
                    <a:pt x="414" y="942"/>
                  </a:lnTo>
                  <a:lnTo>
                    <a:pt x="398" y="926"/>
                  </a:lnTo>
                  <a:lnTo>
                    <a:pt x="384" y="907"/>
                  </a:lnTo>
                  <a:lnTo>
                    <a:pt x="371" y="889"/>
                  </a:lnTo>
                  <a:lnTo>
                    <a:pt x="358" y="870"/>
                  </a:lnTo>
                  <a:lnTo>
                    <a:pt x="346" y="850"/>
                  </a:lnTo>
                  <a:lnTo>
                    <a:pt x="335" y="830"/>
                  </a:lnTo>
                  <a:lnTo>
                    <a:pt x="324" y="809"/>
                  </a:lnTo>
                  <a:lnTo>
                    <a:pt x="315" y="788"/>
                  </a:lnTo>
                  <a:lnTo>
                    <a:pt x="306" y="767"/>
                  </a:lnTo>
                  <a:lnTo>
                    <a:pt x="298" y="745"/>
                  </a:lnTo>
                  <a:lnTo>
                    <a:pt x="291" y="723"/>
                  </a:lnTo>
                  <a:lnTo>
                    <a:pt x="285" y="700"/>
                  </a:lnTo>
                  <a:lnTo>
                    <a:pt x="0" y="700"/>
                  </a:lnTo>
                  <a:lnTo>
                    <a:pt x="0" y="700"/>
                  </a:lnTo>
                  <a:lnTo>
                    <a:pt x="7" y="737"/>
                  </a:lnTo>
                  <a:lnTo>
                    <a:pt x="16" y="774"/>
                  </a:lnTo>
                  <a:lnTo>
                    <a:pt x="26" y="809"/>
                  </a:lnTo>
                  <a:lnTo>
                    <a:pt x="37" y="845"/>
                  </a:lnTo>
                  <a:lnTo>
                    <a:pt x="50" y="880"/>
                  </a:lnTo>
                  <a:lnTo>
                    <a:pt x="64" y="914"/>
                  </a:lnTo>
                  <a:lnTo>
                    <a:pt x="80" y="947"/>
                  </a:lnTo>
                  <a:lnTo>
                    <a:pt x="98" y="979"/>
                  </a:lnTo>
                  <a:lnTo>
                    <a:pt x="116" y="1010"/>
                  </a:lnTo>
                  <a:lnTo>
                    <a:pt x="136" y="1041"/>
                  </a:lnTo>
                  <a:lnTo>
                    <a:pt x="158" y="1071"/>
                  </a:lnTo>
                  <a:lnTo>
                    <a:pt x="180" y="1099"/>
                  </a:lnTo>
                  <a:lnTo>
                    <a:pt x="203" y="1127"/>
                  </a:lnTo>
                  <a:lnTo>
                    <a:pt x="229" y="1153"/>
                  </a:lnTo>
                  <a:lnTo>
                    <a:pt x="254" y="1179"/>
                  </a:lnTo>
                  <a:lnTo>
                    <a:pt x="281" y="1203"/>
                  </a:lnTo>
                  <a:lnTo>
                    <a:pt x="310" y="1226"/>
                  </a:lnTo>
                  <a:lnTo>
                    <a:pt x="338" y="1249"/>
                  </a:lnTo>
                  <a:lnTo>
                    <a:pt x="368" y="1269"/>
                  </a:lnTo>
                  <a:lnTo>
                    <a:pt x="399" y="1288"/>
                  </a:lnTo>
                  <a:lnTo>
                    <a:pt x="432" y="1306"/>
                  </a:lnTo>
                  <a:lnTo>
                    <a:pt x="464" y="1323"/>
                  </a:lnTo>
                  <a:lnTo>
                    <a:pt x="497" y="1338"/>
                  </a:lnTo>
                  <a:lnTo>
                    <a:pt x="531" y="1352"/>
                  </a:lnTo>
                  <a:lnTo>
                    <a:pt x="567" y="1365"/>
                  </a:lnTo>
                  <a:lnTo>
                    <a:pt x="602" y="1375"/>
                  </a:lnTo>
                  <a:lnTo>
                    <a:pt x="639" y="1385"/>
                  </a:lnTo>
                  <a:lnTo>
                    <a:pt x="676" y="1393"/>
                  </a:lnTo>
                  <a:lnTo>
                    <a:pt x="713" y="1398"/>
                  </a:lnTo>
                  <a:lnTo>
                    <a:pt x="751" y="1403"/>
                  </a:lnTo>
                  <a:lnTo>
                    <a:pt x="790" y="1405"/>
                  </a:lnTo>
                  <a:lnTo>
                    <a:pt x="829" y="1406"/>
                  </a:lnTo>
                  <a:lnTo>
                    <a:pt x="829" y="1406"/>
                  </a:lnTo>
                  <a:lnTo>
                    <a:pt x="872" y="1405"/>
                  </a:lnTo>
                  <a:lnTo>
                    <a:pt x="914" y="1402"/>
                  </a:lnTo>
                  <a:lnTo>
                    <a:pt x="956" y="1396"/>
                  </a:lnTo>
                  <a:lnTo>
                    <a:pt x="997" y="1389"/>
                  </a:lnTo>
                  <a:lnTo>
                    <a:pt x="1038" y="1379"/>
                  </a:lnTo>
                  <a:lnTo>
                    <a:pt x="1078" y="1368"/>
                  </a:lnTo>
                  <a:lnTo>
                    <a:pt x="1117" y="1355"/>
                  </a:lnTo>
                  <a:lnTo>
                    <a:pt x="1155" y="1341"/>
                  </a:lnTo>
                  <a:lnTo>
                    <a:pt x="1193" y="1324"/>
                  </a:lnTo>
                  <a:lnTo>
                    <a:pt x="1228" y="1305"/>
                  </a:lnTo>
                  <a:lnTo>
                    <a:pt x="1264" y="1285"/>
                  </a:lnTo>
                  <a:lnTo>
                    <a:pt x="1298" y="1263"/>
                  </a:lnTo>
                  <a:lnTo>
                    <a:pt x="1330" y="1240"/>
                  </a:lnTo>
                  <a:lnTo>
                    <a:pt x="1362" y="1215"/>
                  </a:lnTo>
                  <a:lnTo>
                    <a:pt x="1392" y="1189"/>
                  </a:lnTo>
                  <a:lnTo>
                    <a:pt x="1421" y="1161"/>
                  </a:lnTo>
                  <a:lnTo>
                    <a:pt x="1449" y="1131"/>
                  </a:lnTo>
                  <a:lnTo>
                    <a:pt x="1475" y="1101"/>
                  </a:lnTo>
                  <a:lnTo>
                    <a:pt x="1501" y="1070"/>
                  </a:lnTo>
                  <a:lnTo>
                    <a:pt x="1524" y="1037"/>
                  </a:lnTo>
                  <a:lnTo>
                    <a:pt x="1545" y="1002"/>
                  </a:lnTo>
                  <a:lnTo>
                    <a:pt x="1566" y="968"/>
                  </a:lnTo>
                  <a:lnTo>
                    <a:pt x="1584" y="931"/>
                  </a:lnTo>
                  <a:lnTo>
                    <a:pt x="1601" y="894"/>
                  </a:lnTo>
                  <a:lnTo>
                    <a:pt x="1616" y="856"/>
                  </a:lnTo>
                  <a:lnTo>
                    <a:pt x="1630" y="817"/>
                  </a:lnTo>
                  <a:lnTo>
                    <a:pt x="1641" y="777"/>
                  </a:lnTo>
                  <a:lnTo>
                    <a:pt x="1651" y="737"/>
                  </a:lnTo>
                  <a:lnTo>
                    <a:pt x="1657" y="695"/>
                  </a:lnTo>
                  <a:lnTo>
                    <a:pt x="1663" y="653"/>
                  </a:lnTo>
                  <a:lnTo>
                    <a:pt x="1666" y="611"/>
                  </a:lnTo>
                  <a:lnTo>
                    <a:pt x="1667" y="568"/>
                  </a:lnTo>
                  <a:lnTo>
                    <a:pt x="1667" y="568"/>
                  </a:lnTo>
                  <a:lnTo>
                    <a:pt x="1666" y="526"/>
                  </a:lnTo>
                  <a:lnTo>
                    <a:pt x="1663" y="487"/>
                  </a:lnTo>
                  <a:lnTo>
                    <a:pt x="1659" y="447"/>
                  </a:lnTo>
                  <a:lnTo>
                    <a:pt x="1652" y="408"/>
                  </a:lnTo>
                  <a:lnTo>
                    <a:pt x="1644" y="369"/>
                  </a:lnTo>
                  <a:lnTo>
                    <a:pt x="1633" y="331"/>
                  </a:lnTo>
                  <a:lnTo>
                    <a:pt x="1622" y="295"/>
                  </a:lnTo>
                  <a:lnTo>
                    <a:pt x="1609" y="258"/>
                  </a:lnTo>
                  <a:lnTo>
                    <a:pt x="1593" y="223"/>
                  </a:lnTo>
                  <a:lnTo>
                    <a:pt x="1576" y="187"/>
                  </a:lnTo>
                  <a:lnTo>
                    <a:pt x="1559" y="154"/>
                  </a:lnTo>
                  <a:lnTo>
                    <a:pt x="1539" y="121"/>
                  </a:lnTo>
                  <a:lnTo>
                    <a:pt x="1518" y="89"/>
                  </a:lnTo>
                  <a:lnTo>
                    <a:pt x="1494" y="58"/>
                  </a:lnTo>
                  <a:lnTo>
                    <a:pt x="1471" y="28"/>
                  </a:lnTo>
                  <a:lnTo>
                    <a:pt x="1446" y="0"/>
                  </a:lnTo>
                  <a:lnTo>
                    <a:pt x="1446" y="0"/>
                  </a:lnTo>
                  <a:close/>
                </a:path>
              </a:pathLst>
            </a:custGeom>
            <a:solidFill>
              <a:srgbClr val="FF5F00"/>
            </a:solidFill>
            <a:ln>
              <a:noFill/>
            </a:ln>
            <a:effectLst/>
          </p:spPr>
          <p:txBody>
            <a:bodyPr vert="horz" wrap="square" lIns="91440" tIns="45720" rIns="91440" bIns="45720" numCol="1" anchor="t" anchorCtr="0" compatLnSpc="1"/>
            <a:lstStyle/>
            <a:p>
              <a:pPr algn="ctr"/>
              <a:endParaRPr lang="zh-CN" altLang="en-US">
                <a:solidFill>
                  <a:prstClr val="black"/>
                </a:solidFill>
              </a:endParaRPr>
            </a:p>
          </p:txBody>
        </p:sp>
        <p:sp>
          <p:nvSpPr>
            <p:cNvPr id="5" name="Rectangle 32"/>
            <p:cNvSpPr>
              <a:spLocks noChangeArrowheads="1"/>
            </p:cNvSpPr>
            <p:nvPr/>
          </p:nvSpPr>
          <p:spPr bwMode="auto">
            <a:xfrm>
              <a:off x="1248913" y="2643745"/>
              <a:ext cx="806375" cy="60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1pPr>
              <a:lvl2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2pPr>
              <a:lvl3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3pPr>
              <a:lvl4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4pPr>
              <a:lvl5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5pPr>
              <a:lvl6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6pPr>
              <a:lvl7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7pPr>
              <a:lvl8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8pPr>
              <a:lvl9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9pPr>
            </a:lstStyle>
            <a:p>
              <a:pPr algn="ctr"/>
              <a:r>
                <a:rPr lang="zh-CN" altLang="zh-CN" sz="2900" dirty="0">
                  <a:solidFill>
                    <a:srgbClr val="FF5F00"/>
                  </a:solidFill>
                  <a:latin typeface="Impact" panose="020B0806030902050204"/>
                  <a:ea typeface="微软雅黑" panose="020B0503020204020204" pitchFamily="34" charset="-122"/>
                </a:rPr>
                <a:t>67%</a:t>
              </a:r>
              <a:endParaRPr lang="zh-CN" altLang="zh-CN" dirty="0">
                <a:solidFill>
                  <a:srgbClr val="FF5F00"/>
                </a:solidFill>
                <a:latin typeface="Impact" panose="020B0806030902050204"/>
                <a:ea typeface="微软雅黑" panose="020B0503020204020204" pitchFamily="34" charset="-122"/>
              </a:endParaRPr>
            </a:p>
          </p:txBody>
        </p:sp>
      </p:grpSp>
      <p:grpSp>
        <p:nvGrpSpPr>
          <p:cNvPr id="6" name="组合 5"/>
          <p:cNvGrpSpPr/>
          <p:nvPr/>
        </p:nvGrpSpPr>
        <p:grpSpPr>
          <a:xfrm>
            <a:off x="3707875" y="1845845"/>
            <a:ext cx="1848494" cy="1847392"/>
            <a:chOff x="3393370" y="1628800"/>
            <a:chExt cx="2464658" cy="2463189"/>
          </a:xfrm>
        </p:grpSpPr>
        <p:sp>
          <p:nvSpPr>
            <p:cNvPr id="7" name="Freeform 7"/>
            <p:cNvSpPr/>
            <p:nvPr/>
          </p:nvSpPr>
          <p:spPr bwMode="auto">
            <a:xfrm>
              <a:off x="3393370" y="1628800"/>
              <a:ext cx="2288401" cy="2458782"/>
            </a:xfrm>
            <a:custGeom>
              <a:avLst/>
              <a:gdLst>
                <a:gd name="T0" fmla="*/ 282 w 1558"/>
                <a:gd name="T1" fmla="*/ 782 h 1674"/>
                <a:gd name="T2" fmla="*/ 304 w 1558"/>
                <a:gd name="T3" fmla="*/ 672 h 1674"/>
                <a:gd name="T4" fmla="*/ 348 w 1558"/>
                <a:gd name="T5" fmla="*/ 572 h 1674"/>
                <a:gd name="T6" fmla="*/ 407 w 1558"/>
                <a:gd name="T7" fmla="*/ 484 h 1674"/>
                <a:gd name="T8" fmla="*/ 483 w 1558"/>
                <a:gd name="T9" fmla="*/ 407 h 1674"/>
                <a:gd name="T10" fmla="*/ 573 w 1558"/>
                <a:gd name="T11" fmla="*/ 347 h 1674"/>
                <a:gd name="T12" fmla="*/ 673 w 1558"/>
                <a:gd name="T13" fmla="*/ 305 h 1674"/>
                <a:gd name="T14" fmla="*/ 781 w 1558"/>
                <a:gd name="T15" fmla="*/ 283 h 1674"/>
                <a:gd name="T16" fmla="*/ 860 w 1558"/>
                <a:gd name="T17" fmla="*/ 280 h 1674"/>
                <a:gd name="T18" fmla="*/ 944 w 1558"/>
                <a:gd name="T19" fmla="*/ 289 h 1674"/>
                <a:gd name="T20" fmla="*/ 1023 w 1558"/>
                <a:gd name="T21" fmla="*/ 311 h 1674"/>
                <a:gd name="T22" fmla="*/ 1097 w 1558"/>
                <a:gd name="T23" fmla="*/ 343 h 1674"/>
                <a:gd name="T24" fmla="*/ 1166 w 1558"/>
                <a:gd name="T25" fmla="*/ 385 h 1674"/>
                <a:gd name="T26" fmla="*/ 1227 w 1558"/>
                <a:gd name="T27" fmla="*/ 436 h 1674"/>
                <a:gd name="T28" fmla="*/ 1281 w 1558"/>
                <a:gd name="T29" fmla="*/ 496 h 1674"/>
                <a:gd name="T30" fmla="*/ 1325 w 1558"/>
                <a:gd name="T31" fmla="*/ 562 h 1674"/>
                <a:gd name="T32" fmla="*/ 1558 w 1558"/>
                <a:gd name="T33" fmla="*/ 408 h 1674"/>
                <a:gd name="T34" fmla="*/ 1514 w 1558"/>
                <a:gd name="T35" fmla="*/ 342 h 1674"/>
                <a:gd name="T36" fmla="*/ 1446 w 1558"/>
                <a:gd name="T37" fmla="*/ 260 h 1674"/>
                <a:gd name="T38" fmla="*/ 1368 w 1558"/>
                <a:gd name="T39" fmla="*/ 187 h 1674"/>
                <a:gd name="T40" fmla="*/ 1282 w 1558"/>
                <a:gd name="T41" fmla="*/ 126 h 1674"/>
                <a:gd name="T42" fmla="*/ 1186 w 1558"/>
                <a:gd name="T43" fmla="*/ 75 h 1674"/>
                <a:gd name="T44" fmla="*/ 1085 w 1558"/>
                <a:gd name="T45" fmla="*/ 37 h 1674"/>
                <a:gd name="T46" fmla="*/ 979 w 1558"/>
                <a:gd name="T47" fmla="*/ 12 h 1674"/>
                <a:gd name="T48" fmla="*/ 868 w 1558"/>
                <a:gd name="T49" fmla="*/ 0 h 1674"/>
                <a:gd name="T50" fmla="*/ 752 w 1558"/>
                <a:gd name="T51" fmla="*/ 4 h 1674"/>
                <a:gd name="T52" fmla="*/ 589 w 1558"/>
                <a:gd name="T53" fmla="*/ 38 h 1674"/>
                <a:gd name="T54" fmla="*/ 439 w 1558"/>
                <a:gd name="T55" fmla="*/ 101 h 1674"/>
                <a:gd name="T56" fmla="*/ 305 w 1558"/>
                <a:gd name="T57" fmla="*/ 192 h 1674"/>
                <a:gd name="T58" fmla="*/ 191 w 1558"/>
                <a:gd name="T59" fmla="*/ 305 h 1674"/>
                <a:gd name="T60" fmla="*/ 101 w 1558"/>
                <a:gd name="T61" fmla="*/ 439 h 1674"/>
                <a:gd name="T62" fmla="*/ 38 w 1558"/>
                <a:gd name="T63" fmla="*/ 589 h 1674"/>
                <a:gd name="T64" fmla="*/ 5 w 1558"/>
                <a:gd name="T65" fmla="*/ 753 h 1674"/>
                <a:gd name="T66" fmla="*/ 1 w 1558"/>
                <a:gd name="T67" fmla="*/ 880 h 1674"/>
                <a:gd name="T68" fmla="*/ 24 w 1558"/>
                <a:gd name="T69" fmla="*/ 1037 h 1674"/>
                <a:gd name="T70" fmla="*/ 75 w 1558"/>
                <a:gd name="T71" fmla="*/ 1185 h 1674"/>
                <a:gd name="T72" fmla="*/ 150 w 1558"/>
                <a:gd name="T73" fmla="*/ 1318 h 1674"/>
                <a:gd name="T74" fmla="*/ 249 w 1558"/>
                <a:gd name="T75" fmla="*/ 1434 h 1674"/>
                <a:gd name="T76" fmla="*/ 366 w 1558"/>
                <a:gd name="T77" fmla="*/ 1532 h 1674"/>
                <a:gd name="T78" fmla="*/ 500 w 1558"/>
                <a:gd name="T79" fmla="*/ 1606 h 1674"/>
                <a:gd name="T80" fmla="*/ 647 w 1558"/>
                <a:gd name="T81" fmla="*/ 1655 h 1674"/>
                <a:gd name="T82" fmla="*/ 766 w 1558"/>
                <a:gd name="T83" fmla="*/ 1393 h 1674"/>
                <a:gd name="T84" fmla="*/ 690 w 1558"/>
                <a:gd name="T85" fmla="*/ 1378 h 1674"/>
                <a:gd name="T86" fmla="*/ 596 w 1558"/>
                <a:gd name="T87" fmla="*/ 1342 h 1674"/>
                <a:gd name="T88" fmla="*/ 511 w 1558"/>
                <a:gd name="T89" fmla="*/ 1292 h 1674"/>
                <a:gd name="T90" fmla="*/ 436 w 1558"/>
                <a:gd name="T91" fmla="*/ 1227 h 1674"/>
                <a:gd name="T92" fmla="*/ 374 w 1558"/>
                <a:gd name="T93" fmla="*/ 1150 h 1674"/>
                <a:gd name="T94" fmla="*/ 326 w 1558"/>
                <a:gd name="T95" fmla="*/ 1064 h 1674"/>
                <a:gd name="T96" fmla="*/ 294 w 1558"/>
                <a:gd name="T97" fmla="*/ 967 h 1674"/>
                <a:gd name="T98" fmla="*/ 280 w 1558"/>
                <a:gd name="T99" fmla="*/ 865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8" h="1674">
                  <a:moveTo>
                    <a:pt x="280" y="839"/>
                  </a:moveTo>
                  <a:lnTo>
                    <a:pt x="280" y="839"/>
                  </a:lnTo>
                  <a:lnTo>
                    <a:pt x="280" y="810"/>
                  </a:lnTo>
                  <a:lnTo>
                    <a:pt x="282" y="782"/>
                  </a:lnTo>
                  <a:lnTo>
                    <a:pt x="287" y="753"/>
                  </a:lnTo>
                  <a:lnTo>
                    <a:pt x="291" y="727"/>
                  </a:lnTo>
                  <a:lnTo>
                    <a:pt x="298" y="699"/>
                  </a:lnTo>
                  <a:lnTo>
                    <a:pt x="304" y="672"/>
                  </a:lnTo>
                  <a:lnTo>
                    <a:pt x="313" y="647"/>
                  </a:lnTo>
                  <a:lnTo>
                    <a:pt x="323" y="621"/>
                  </a:lnTo>
                  <a:lnTo>
                    <a:pt x="334" y="597"/>
                  </a:lnTo>
                  <a:lnTo>
                    <a:pt x="348" y="572"/>
                  </a:lnTo>
                  <a:lnTo>
                    <a:pt x="361" y="549"/>
                  </a:lnTo>
                  <a:lnTo>
                    <a:pt x="375" y="526"/>
                  </a:lnTo>
                  <a:lnTo>
                    <a:pt x="391" y="505"/>
                  </a:lnTo>
                  <a:lnTo>
                    <a:pt x="407" y="484"/>
                  </a:lnTo>
                  <a:lnTo>
                    <a:pt x="425" y="463"/>
                  </a:lnTo>
                  <a:lnTo>
                    <a:pt x="443" y="444"/>
                  </a:lnTo>
                  <a:lnTo>
                    <a:pt x="463" y="425"/>
                  </a:lnTo>
                  <a:lnTo>
                    <a:pt x="483" y="407"/>
                  </a:lnTo>
                  <a:lnTo>
                    <a:pt x="504" y="390"/>
                  </a:lnTo>
                  <a:lnTo>
                    <a:pt x="526" y="375"/>
                  </a:lnTo>
                  <a:lnTo>
                    <a:pt x="548" y="360"/>
                  </a:lnTo>
                  <a:lnTo>
                    <a:pt x="573" y="347"/>
                  </a:lnTo>
                  <a:lnTo>
                    <a:pt x="596" y="335"/>
                  </a:lnTo>
                  <a:lnTo>
                    <a:pt x="622" y="324"/>
                  </a:lnTo>
                  <a:lnTo>
                    <a:pt x="646" y="314"/>
                  </a:lnTo>
                  <a:lnTo>
                    <a:pt x="673" y="305"/>
                  </a:lnTo>
                  <a:lnTo>
                    <a:pt x="699" y="297"/>
                  </a:lnTo>
                  <a:lnTo>
                    <a:pt x="726" y="291"/>
                  </a:lnTo>
                  <a:lnTo>
                    <a:pt x="754" y="286"/>
                  </a:lnTo>
                  <a:lnTo>
                    <a:pt x="781" y="283"/>
                  </a:lnTo>
                  <a:lnTo>
                    <a:pt x="810" y="281"/>
                  </a:lnTo>
                  <a:lnTo>
                    <a:pt x="839" y="280"/>
                  </a:lnTo>
                  <a:lnTo>
                    <a:pt x="839" y="280"/>
                  </a:lnTo>
                  <a:lnTo>
                    <a:pt x="860" y="280"/>
                  </a:lnTo>
                  <a:lnTo>
                    <a:pt x="881" y="282"/>
                  </a:lnTo>
                  <a:lnTo>
                    <a:pt x="902" y="283"/>
                  </a:lnTo>
                  <a:lnTo>
                    <a:pt x="923" y="286"/>
                  </a:lnTo>
                  <a:lnTo>
                    <a:pt x="944" y="289"/>
                  </a:lnTo>
                  <a:lnTo>
                    <a:pt x="964" y="294"/>
                  </a:lnTo>
                  <a:lnTo>
                    <a:pt x="984" y="298"/>
                  </a:lnTo>
                  <a:lnTo>
                    <a:pt x="1004" y="304"/>
                  </a:lnTo>
                  <a:lnTo>
                    <a:pt x="1023" y="311"/>
                  </a:lnTo>
                  <a:lnTo>
                    <a:pt x="1042" y="318"/>
                  </a:lnTo>
                  <a:lnTo>
                    <a:pt x="1061" y="326"/>
                  </a:lnTo>
                  <a:lnTo>
                    <a:pt x="1080" y="334"/>
                  </a:lnTo>
                  <a:lnTo>
                    <a:pt x="1097" y="343"/>
                  </a:lnTo>
                  <a:lnTo>
                    <a:pt x="1115" y="353"/>
                  </a:lnTo>
                  <a:lnTo>
                    <a:pt x="1133" y="363"/>
                  </a:lnTo>
                  <a:lnTo>
                    <a:pt x="1150" y="374"/>
                  </a:lnTo>
                  <a:lnTo>
                    <a:pt x="1166" y="385"/>
                  </a:lnTo>
                  <a:lnTo>
                    <a:pt x="1182" y="397"/>
                  </a:lnTo>
                  <a:lnTo>
                    <a:pt x="1197" y="409"/>
                  </a:lnTo>
                  <a:lnTo>
                    <a:pt x="1213" y="423"/>
                  </a:lnTo>
                  <a:lnTo>
                    <a:pt x="1227" y="436"/>
                  </a:lnTo>
                  <a:lnTo>
                    <a:pt x="1242" y="450"/>
                  </a:lnTo>
                  <a:lnTo>
                    <a:pt x="1255" y="465"/>
                  </a:lnTo>
                  <a:lnTo>
                    <a:pt x="1268" y="480"/>
                  </a:lnTo>
                  <a:lnTo>
                    <a:pt x="1281" y="496"/>
                  </a:lnTo>
                  <a:lnTo>
                    <a:pt x="1293" y="511"/>
                  </a:lnTo>
                  <a:lnTo>
                    <a:pt x="1304" y="528"/>
                  </a:lnTo>
                  <a:lnTo>
                    <a:pt x="1315" y="545"/>
                  </a:lnTo>
                  <a:lnTo>
                    <a:pt x="1325" y="562"/>
                  </a:lnTo>
                  <a:lnTo>
                    <a:pt x="1335" y="580"/>
                  </a:lnTo>
                  <a:lnTo>
                    <a:pt x="1344" y="598"/>
                  </a:lnTo>
                  <a:lnTo>
                    <a:pt x="1352" y="617"/>
                  </a:lnTo>
                  <a:lnTo>
                    <a:pt x="1558" y="408"/>
                  </a:lnTo>
                  <a:lnTo>
                    <a:pt x="1558" y="408"/>
                  </a:lnTo>
                  <a:lnTo>
                    <a:pt x="1545" y="385"/>
                  </a:lnTo>
                  <a:lnTo>
                    <a:pt x="1529" y="363"/>
                  </a:lnTo>
                  <a:lnTo>
                    <a:pt x="1514" y="342"/>
                  </a:lnTo>
                  <a:lnTo>
                    <a:pt x="1498" y="321"/>
                  </a:lnTo>
                  <a:lnTo>
                    <a:pt x="1481" y="299"/>
                  </a:lnTo>
                  <a:lnTo>
                    <a:pt x="1464" y="280"/>
                  </a:lnTo>
                  <a:lnTo>
                    <a:pt x="1446" y="260"/>
                  </a:lnTo>
                  <a:lnTo>
                    <a:pt x="1427" y="241"/>
                  </a:lnTo>
                  <a:lnTo>
                    <a:pt x="1408" y="223"/>
                  </a:lnTo>
                  <a:lnTo>
                    <a:pt x="1388" y="205"/>
                  </a:lnTo>
                  <a:lnTo>
                    <a:pt x="1368" y="187"/>
                  </a:lnTo>
                  <a:lnTo>
                    <a:pt x="1347" y="172"/>
                  </a:lnTo>
                  <a:lnTo>
                    <a:pt x="1325" y="155"/>
                  </a:lnTo>
                  <a:lnTo>
                    <a:pt x="1304" y="141"/>
                  </a:lnTo>
                  <a:lnTo>
                    <a:pt x="1282" y="126"/>
                  </a:lnTo>
                  <a:lnTo>
                    <a:pt x="1258" y="112"/>
                  </a:lnTo>
                  <a:lnTo>
                    <a:pt x="1235" y="100"/>
                  </a:lnTo>
                  <a:lnTo>
                    <a:pt x="1211" y="87"/>
                  </a:lnTo>
                  <a:lnTo>
                    <a:pt x="1186" y="75"/>
                  </a:lnTo>
                  <a:lnTo>
                    <a:pt x="1162" y="64"/>
                  </a:lnTo>
                  <a:lnTo>
                    <a:pt x="1137" y="54"/>
                  </a:lnTo>
                  <a:lnTo>
                    <a:pt x="1112" y="45"/>
                  </a:lnTo>
                  <a:lnTo>
                    <a:pt x="1085" y="37"/>
                  </a:lnTo>
                  <a:lnTo>
                    <a:pt x="1060" y="30"/>
                  </a:lnTo>
                  <a:lnTo>
                    <a:pt x="1033" y="22"/>
                  </a:lnTo>
                  <a:lnTo>
                    <a:pt x="1007" y="17"/>
                  </a:lnTo>
                  <a:lnTo>
                    <a:pt x="979" y="12"/>
                  </a:lnTo>
                  <a:lnTo>
                    <a:pt x="951" y="8"/>
                  </a:lnTo>
                  <a:lnTo>
                    <a:pt x="923" y="4"/>
                  </a:lnTo>
                  <a:lnTo>
                    <a:pt x="896" y="2"/>
                  </a:lnTo>
                  <a:lnTo>
                    <a:pt x="868" y="0"/>
                  </a:lnTo>
                  <a:lnTo>
                    <a:pt x="839" y="0"/>
                  </a:lnTo>
                  <a:lnTo>
                    <a:pt x="839" y="0"/>
                  </a:lnTo>
                  <a:lnTo>
                    <a:pt x="796" y="1"/>
                  </a:lnTo>
                  <a:lnTo>
                    <a:pt x="752" y="4"/>
                  </a:lnTo>
                  <a:lnTo>
                    <a:pt x="711" y="10"/>
                  </a:lnTo>
                  <a:lnTo>
                    <a:pt x="669" y="17"/>
                  </a:lnTo>
                  <a:lnTo>
                    <a:pt x="629" y="27"/>
                  </a:lnTo>
                  <a:lnTo>
                    <a:pt x="589" y="38"/>
                  </a:lnTo>
                  <a:lnTo>
                    <a:pt x="551" y="51"/>
                  </a:lnTo>
                  <a:lnTo>
                    <a:pt x="513" y="65"/>
                  </a:lnTo>
                  <a:lnTo>
                    <a:pt x="475" y="83"/>
                  </a:lnTo>
                  <a:lnTo>
                    <a:pt x="439" y="101"/>
                  </a:lnTo>
                  <a:lnTo>
                    <a:pt x="404" y="122"/>
                  </a:lnTo>
                  <a:lnTo>
                    <a:pt x="370" y="143"/>
                  </a:lnTo>
                  <a:lnTo>
                    <a:pt x="336" y="166"/>
                  </a:lnTo>
                  <a:lnTo>
                    <a:pt x="305" y="192"/>
                  </a:lnTo>
                  <a:lnTo>
                    <a:pt x="274" y="217"/>
                  </a:lnTo>
                  <a:lnTo>
                    <a:pt x="245" y="246"/>
                  </a:lnTo>
                  <a:lnTo>
                    <a:pt x="218" y="275"/>
                  </a:lnTo>
                  <a:lnTo>
                    <a:pt x="191" y="305"/>
                  </a:lnTo>
                  <a:lnTo>
                    <a:pt x="167" y="337"/>
                  </a:lnTo>
                  <a:lnTo>
                    <a:pt x="143" y="369"/>
                  </a:lnTo>
                  <a:lnTo>
                    <a:pt x="121" y="404"/>
                  </a:lnTo>
                  <a:lnTo>
                    <a:pt x="101" y="439"/>
                  </a:lnTo>
                  <a:lnTo>
                    <a:pt x="82" y="475"/>
                  </a:lnTo>
                  <a:lnTo>
                    <a:pt x="66" y="512"/>
                  </a:lnTo>
                  <a:lnTo>
                    <a:pt x="51" y="550"/>
                  </a:lnTo>
                  <a:lnTo>
                    <a:pt x="38" y="589"/>
                  </a:lnTo>
                  <a:lnTo>
                    <a:pt x="27" y="629"/>
                  </a:lnTo>
                  <a:lnTo>
                    <a:pt x="17" y="670"/>
                  </a:lnTo>
                  <a:lnTo>
                    <a:pt x="9" y="711"/>
                  </a:lnTo>
                  <a:lnTo>
                    <a:pt x="5" y="753"/>
                  </a:lnTo>
                  <a:lnTo>
                    <a:pt x="1" y="795"/>
                  </a:lnTo>
                  <a:lnTo>
                    <a:pt x="0" y="839"/>
                  </a:lnTo>
                  <a:lnTo>
                    <a:pt x="0" y="839"/>
                  </a:lnTo>
                  <a:lnTo>
                    <a:pt x="1" y="880"/>
                  </a:lnTo>
                  <a:lnTo>
                    <a:pt x="4" y="920"/>
                  </a:lnTo>
                  <a:lnTo>
                    <a:pt x="9" y="959"/>
                  </a:lnTo>
                  <a:lnTo>
                    <a:pt x="16" y="999"/>
                  </a:lnTo>
                  <a:lnTo>
                    <a:pt x="24" y="1037"/>
                  </a:lnTo>
                  <a:lnTo>
                    <a:pt x="34" y="1076"/>
                  </a:lnTo>
                  <a:lnTo>
                    <a:pt x="46" y="1112"/>
                  </a:lnTo>
                  <a:lnTo>
                    <a:pt x="59" y="1149"/>
                  </a:lnTo>
                  <a:lnTo>
                    <a:pt x="75" y="1185"/>
                  </a:lnTo>
                  <a:lnTo>
                    <a:pt x="91" y="1219"/>
                  </a:lnTo>
                  <a:lnTo>
                    <a:pt x="109" y="1253"/>
                  </a:lnTo>
                  <a:lnTo>
                    <a:pt x="129" y="1286"/>
                  </a:lnTo>
                  <a:lnTo>
                    <a:pt x="150" y="1318"/>
                  </a:lnTo>
                  <a:lnTo>
                    <a:pt x="173" y="1349"/>
                  </a:lnTo>
                  <a:lnTo>
                    <a:pt x="197" y="1379"/>
                  </a:lnTo>
                  <a:lnTo>
                    <a:pt x="222" y="1406"/>
                  </a:lnTo>
                  <a:lnTo>
                    <a:pt x="249" y="1434"/>
                  </a:lnTo>
                  <a:lnTo>
                    <a:pt x="277" y="1461"/>
                  </a:lnTo>
                  <a:lnTo>
                    <a:pt x="305" y="1485"/>
                  </a:lnTo>
                  <a:lnTo>
                    <a:pt x="335" y="1510"/>
                  </a:lnTo>
                  <a:lnTo>
                    <a:pt x="366" y="1532"/>
                  </a:lnTo>
                  <a:lnTo>
                    <a:pt x="397" y="1552"/>
                  </a:lnTo>
                  <a:lnTo>
                    <a:pt x="431" y="1572"/>
                  </a:lnTo>
                  <a:lnTo>
                    <a:pt x="465" y="1589"/>
                  </a:lnTo>
                  <a:lnTo>
                    <a:pt x="500" y="1606"/>
                  </a:lnTo>
                  <a:lnTo>
                    <a:pt x="536" y="1620"/>
                  </a:lnTo>
                  <a:lnTo>
                    <a:pt x="573" y="1634"/>
                  </a:lnTo>
                  <a:lnTo>
                    <a:pt x="609" y="1646"/>
                  </a:lnTo>
                  <a:lnTo>
                    <a:pt x="647" y="1655"/>
                  </a:lnTo>
                  <a:lnTo>
                    <a:pt x="686" y="1664"/>
                  </a:lnTo>
                  <a:lnTo>
                    <a:pt x="726" y="1669"/>
                  </a:lnTo>
                  <a:lnTo>
                    <a:pt x="766" y="1674"/>
                  </a:lnTo>
                  <a:lnTo>
                    <a:pt x="766" y="1393"/>
                  </a:lnTo>
                  <a:lnTo>
                    <a:pt x="766" y="1393"/>
                  </a:lnTo>
                  <a:lnTo>
                    <a:pt x="740" y="1389"/>
                  </a:lnTo>
                  <a:lnTo>
                    <a:pt x="715" y="1384"/>
                  </a:lnTo>
                  <a:lnTo>
                    <a:pt x="690" y="1378"/>
                  </a:lnTo>
                  <a:lnTo>
                    <a:pt x="666" y="1371"/>
                  </a:lnTo>
                  <a:lnTo>
                    <a:pt x="643" y="1362"/>
                  </a:lnTo>
                  <a:lnTo>
                    <a:pt x="619" y="1353"/>
                  </a:lnTo>
                  <a:lnTo>
                    <a:pt x="596" y="1342"/>
                  </a:lnTo>
                  <a:lnTo>
                    <a:pt x="574" y="1331"/>
                  </a:lnTo>
                  <a:lnTo>
                    <a:pt x="553" y="1319"/>
                  </a:lnTo>
                  <a:lnTo>
                    <a:pt x="532" y="1305"/>
                  </a:lnTo>
                  <a:lnTo>
                    <a:pt x="511" y="1292"/>
                  </a:lnTo>
                  <a:lnTo>
                    <a:pt x="492" y="1277"/>
                  </a:lnTo>
                  <a:lnTo>
                    <a:pt x="472" y="1261"/>
                  </a:lnTo>
                  <a:lnTo>
                    <a:pt x="454" y="1244"/>
                  </a:lnTo>
                  <a:lnTo>
                    <a:pt x="436" y="1227"/>
                  </a:lnTo>
                  <a:lnTo>
                    <a:pt x="420" y="1209"/>
                  </a:lnTo>
                  <a:lnTo>
                    <a:pt x="404" y="1190"/>
                  </a:lnTo>
                  <a:lnTo>
                    <a:pt x="389" y="1170"/>
                  </a:lnTo>
                  <a:lnTo>
                    <a:pt x="374" y="1150"/>
                  </a:lnTo>
                  <a:lnTo>
                    <a:pt x="361" y="1129"/>
                  </a:lnTo>
                  <a:lnTo>
                    <a:pt x="349" y="1108"/>
                  </a:lnTo>
                  <a:lnTo>
                    <a:pt x="338" y="1086"/>
                  </a:lnTo>
                  <a:lnTo>
                    <a:pt x="326" y="1064"/>
                  </a:lnTo>
                  <a:lnTo>
                    <a:pt x="316" y="1040"/>
                  </a:lnTo>
                  <a:lnTo>
                    <a:pt x="309" y="1016"/>
                  </a:lnTo>
                  <a:lnTo>
                    <a:pt x="301" y="993"/>
                  </a:lnTo>
                  <a:lnTo>
                    <a:pt x="294" y="967"/>
                  </a:lnTo>
                  <a:lnTo>
                    <a:pt x="289" y="943"/>
                  </a:lnTo>
                  <a:lnTo>
                    <a:pt x="285" y="917"/>
                  </a:lnTo>
                  <a:lnTo>
                    <a:pt x="282" y="892"/>
                  </a:lnTo>
                  <a:lnTo>
                    <a:pt x="280" y="865"/>
                  </a:lnTo>
                  <a:lnTo>
                    <a:pt x="280" y="839"/>
                  </a:lnTo>
                  <a:lnTo>
                    <a:pt x="280" y="83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prstClr val="black"/>
                </a:solidFill>
              </a:endParaRPr>
            </a:p>
          </p:txBody>
        </p:sp>
        <p:sp>
          <p:nvSpPr>
            <p:cNvPr id="8" name="Freeform 8"/>
            <p:cNvSpPr/>
            <p:nvPr/>
          </p:nvSpPr>
          <p:spPr bwMode="auto">
            <a:xfrm>
              <a:off x="4609542" y="2311795"/>
              <a:ext cx="1248486" cy="1780194"/>
            </a:xfrm>
            <a:custGeom>
              <a:avLst/>
              <a:gdLst>
                <a:gd name="T0" fmla="*/ 548 w 850"/>
                <a:gd name="T1" fmla="*/ 216 h 1212"/>
                <a:gd name="T2" fmla="*/ 552 w 850"/>
                <a:gd name="T3" fmla="*/ 235 h 1212"/>
                <a:gd name="T4" fmla="*/ 561 w 850"/>
                <a:gd name="T5" fmla="*/ 274 h 1212"/>
                <a:gd name="T6" fmla="*/ 567 w 850"/>
                <a:gd name="T7" fmla="*/ 313 h 1212"/>
                <a:gd name="T8" fmla="*/ 570 w 850"/>
                <a:gd name="T9" fmla="*/ 354 h 1212"/>
                <a:gd name="T10" fmla="*/ 570 w 850"/>
                <a:gd name="T11" fmla="*/ 374 h 1212"/>
                <a:gd name="T12" fmla="*/ 567 w 850"/>
                <a:gd name="T13" fmla="*/ 431 h 1212"/>
                <a:gd name="T14" fmla="*/ 559 w 850"/>
                <a:gd name="T15" fmla="*/ 487 h 1212"/>
                <a:gd name="T16" fmla="*/ 545 w 850"/>
                <a:gd name="T17" fmla="*/ 540 h 1212"/>
                <a:gd name="T18" fmla="*/ 526 w 850"/>
                <a:gd name="T19" fmla="*/ 591 h 1212"/>
                <a:gd name="T20" fmla="*/ 502 w 850"/>
                <a:gd name="T21" fmla="*/ 640 h 1212"/>
                <a:gd name="T22" fmla="*/ 475 w 850"/>
                <a:gd name="T23" fmla="*/ 686 h 1212"/>
                <a:gd name="T24" fmla="*/ 443 w 850"/>
                <a:gd name="T25" fmla="*/ 730 h 1212"/>
                <a:gd name="T26" fmla="*/ 406 w 850"/>
                <a:gd name="T27" fmla="*/ 770 h 1212"/>
                <a:gd name="T28" fmla="*/ 366 w 850"/>
                <a:gd name="T29" fmla="*/ 805 h 1212"/>
                <a:gd name="T30" fmla="*/ 324 w 850"/>
                <a:gd name="T31" fmla="*/ 837 h 1212"/>
                <a:gd name="T32" fmla="*/ 277 w 850"/>
                <a:gd name="T33" fmla="*/ 865 h 1212"/>
                <a:gd name="T34" fmla="*/ 228 w 850"/>
                <a:gd name="T35" fmla="*/ 889 h 1212"/>
                <a:gd name="T36" fmla="*/ 177 w 850"/>
                <a:gd name="T37" fmla="*/ 908 h 1212"/>
                <a:gd name="T38" fmla="*/ 123 w 850"/>
                <a:gd name="T39" fmla="*/ 921 h 1212"/>
                <a:gd name="T40" fmla="*/ 68 w 850"/>
                <a:gd name="T41" fmla="*/ 930 h 1212"/>
                <a:gd name="T42" fmla="*/ 11 w 850"/>
                <a:gd name="T43" fmla="*/ 933 h 1212"/>
                <a:gd name="T44" fmla="*/ 0 w 850"/>
                <a:gd name="T45" fmla="*/ 933 h 1212"/>
                <a:gd name="T46" fmla="*/ 0 w 850"/>
                <a:gd name="T47" fmla="*/ 1212 h 1212"/>
                <a:gd name="T48" fmla="*/ 11 w 850"/>
                <a:gd name="T49" fmla="*/ 1212 h 1212"/>
                <a:gd name="T50" fmla="*/ 96 w 850"/>
                <a:gd name="T51" fmla="*/ 1208 h 1212"/>
                <a:gd name="T52" fmla="*/ 180 w 850"/>
                <a:gd name="T53" fmla="*/ 1195 h 1212"/>
                <a:gd name="T54" fmla="*/ 261 w 850"/>
                <a:gd name="T55" fmla="*/ 1174 h 1212"/>
                <a:gd name="T56" fmla="*/ 337 w 850"/>
                <a:gd name="T57" fmla="*/ 1147 h 1212"/>
                <a:gd name="T58" fmla="*/ 410 w 850"/>
                <a:gd name="T59" fmla="*/ 1111 h 1212"/>
                <a:gd name="T60" fmla="*/ 480 w 850"/>
                <a:gd name="T61" fmla="*/ 1069 h 1212"/>
                <a:gd name="T62" fmla="*/ 545 w 850"/>
                <a:gd name="T63" fmla="*/ 1021 h 1212"/>
                <a:gd name="T64" fmla="*/ 603 w 850"/>
                <a:gd name="T65" fmla="*/ 967 h 1212"/>
                <a:gd name="T66" fmla="*/ 658 w 850"/>
                <a:gd name="T67" fmla="*/ 907 h 1212"/>
                <a:gd name="T68" fmla="*/ 707 w 850"/>
                <a:gd name="T69" fmla="*/ 843 h 1212"/>
                <a:gd name="T70" fmla="*/ 749 w 850"/>
                <a:gd name="T71" fmla="*/ 774 h 1212"/>
                <a:gd name="T72" fmla="*/ 783 w 850"/>
                <a:gd name="T73" fmla="*/ 700 h 1212"/>
                <a:gd name="T74" fmla="*/ 812 w 850"/>
                <a:gd name="T75" fmla="*/ 623 h 1212"/>
                <a:gd name="T76" fmla="*/ 833 w 850"/>
                <a:gd name="T77" fmla="*/ 543 h 1212"/>
                <a:gd name="T78" fmla="*/ 845 w 850"/>
                <a:gd name="T79" fmla="*/ 459 h 1212"/>
                <a:gd name="T80" fmla="*/ 850 w 850"/>
                <a:gd name="T81" fmla="*/ 374 h 1212"/>
                <a:gd name="T82" fmla="*/ 850 w 850"/>
                <a:gd name="T83" fmla="*/ 348 h 1212"/>
                <a:gd name="T84" fmla="*/ 846 w 850"/>
                <a:gd name="T85" fmla="*/ 299 h 1212"/>
                <a:gd name="T86" fmla="*/ 841 w 850"/>
                <a:gd name="T87" fmla="*/ 250 h 1212"/>
                <a:gd name="T88" fmla="*/ 832 w 850"/>
                <a:gd name="T89" fmla="*/ 202 h 1212"/>
                <a:gd name="T90" fmla="*/ 821 w 850"/>
                <a:gd name="T91" fmla="*/ 155 h 1212"/>
                <a:gd name="T92" fmla="*/ 806 w 850"/>
                <a:gd name="T93" fmla="*/ 110 h 1212"/>
                <a:gd name="T94" fmla="*/ 791 w 850"/>
                <a:gd name="T95" fmla="*/ 64 h 1212"/>
                <a:gd name="T96" fmla="*/ 772 w 850"/>
                <a:gd name="T97" fmla="*/ 21 h 1212"/>
                <a:gd name="T98" fmla="*/ 762 w 850"/>
                <a:gd name="T99"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0" h="1212">
                  <a:moveTo>
                    <a:pt x="762" y="0"/>
                  </a:moveTo>
                  <a:lnTo>
                    <a:pt x="548" y="216"/>
                  </a:lnTo>
                  <a:lnTo>
                    <a:pt x="548" y="216"/>
                  </a:lnTo>
                  <a:lnTo>
                    <a:pt x="552" y="235"/>
                  </a:lnTo>
                  <a:lnTo>
                    <a:pt x="557" y="254"/>
                  </a:lnTo>
                  <a:lnTo>
                    <a:pt x="561" y="274"/>
                  </a:lnTo>
                  <a:lnTo>
                    <a:pt x="565" y="294"/>
                  </a:lnTo>
                  <a:lnTo>
                    <a:pt x="567" y="313"/>
                  </a:lnTo>
                  <a:lnTo>
                    <a:pt x="569" y="332"/>
                  </a:lnTo>
                  <a:lnTo>
                    <a:pt x="570" y="354"/>
                  </a:lnTo>
                  <a:lnTo>
                    <a:pt x="570" y="374"/>
                  </a:lnTo>
                  <a:lnTo>
                    <a:pt x="570" y="374"/>
                  </a:lnTo>
                  <a:lnTo>
                    <a:pt x="569" y="402"/>
                  </a:lnTo>
                  <a:lnTo>
                    <a:pt x="567" y="431"/>
                  </a:lnTo>
                  <a:lnTo>
                    <a:pt x="563" y="459"/>
                  </a:lnTo>
                  <a:lnTo>
                    <a:pt x="559" y="487"/>
                  </a:lnTo>
                  <a:lnTo>
                    <a:pt x="552" y="513"/>
                  </a:lnTo>
                  <a:lnTo>
                    <a:pt x="545" y="540"/>
                  </a:lnTo>
                  <a:lnTo>
                    <a:pt x="536" y="565"/>
                  </a:lnTo>
                  <a:lnTo>
                    <a:pt x="526" y="591"/>
                  </a:lnTo>
                  <a:lnTo>
                    <a:pt x="515" y="616"/>
                  </a:lnTo>
                  <a:lnTo>
                    <a:pt x="502" y="640"/>
                  </a:lnTo>
                  <a:lnTo>
                    <a:pt x="489" y="663"/>
                  </a:lnTo>
                  <a:lnTo>
                    <a:pt x="475" y="686"/>
                  </a:lnTo>
                  <a:lnTo>
                    <a:pt x="459" y="709"/>
                  </a:lnTo>
                  <a:lnTo>
                    <a:pt x="443" y="730"/>
                  </a:lnTo>
                  <a:lnTo>
                    <a:pt x="425" y="750"/>
                  </a:lnTo>
                  <a:lnTo>
                    <a:pt x="406" y="770"/>
                  </a:lnTo>
                  <a:lnTo>
                    <a:pt x="387" y="787"/>
                  </a:lnTo>
                  <a:lnTo>
                    <a:pt x="366" y="805"/>
                  </a:lnTo>
                  <a:lnTo>
                    <a:pt x="345" y="822"/>
                  </a:lnTo>
                  <a:lnTo>
                    <a:pt x="324" y="837"/>
                  </a:lnTo>
                  <a:lnTo>
                    <a:pt x="301" y="852"/>
                  </a:lnTo>
                  <a:lnTo>
                    <a:pt x="277" y="865"/>
                  </a:lnTo>
                  <a:lnTo>
                    <a:pt x="253" y="877"/>
                  </a:lnTo>
                  <a:lnTo>
                    <a:pt x="228" y="889"/>
                  </a:lnTo>
                  <a:lnTo>
                    <a:pt x="203" y="899"/>
                  </a:lnTo>
                  <a:lnTo>
                    <a:pt x="177" y="908"/>
                  </a:lnTo>
                  <a:lnTo>
                    <a:pt x="151" y="915"/>
                  </a:lnTo>
                  <a:lnTo>
                    <a:pt x="123" y="921"/>
                  </a:lnTo>
                  <a:lnTo>
                    <a:pt x="96" y="926"/>
                  </a:lnTo>
                  <a:lnTo>
                    <a:pt x="68" y="930"/>
                  </a:lnTo>
                  <a:lnTo>
                    <a:pt x="40" y="933"/>
                  </a:lnTo>
                  <a:lnTo>
                    <a:pt x="11" y="933"/>
                  </a:lnTo>
                  <a:lnTo>
                    <a:pt x="11" y="933"/>
                  </a:lnTo>
                  <a:lnTo>
                    <a:pt x="0" y="933"/>
                  </a:lnTo>
                  <a:lnTo>
                    <a:pt x="0" y="1212"/>
                  </a:lnTo>
                  <a:lnTo>
                    <a:pt x="0" y="1212"/>
                  </a:lnTo>
                  <a:lnTo>
                    <a:pt x="11" y="1212"/>
                  </a:lnTo>
                  <a:lnTo>
                    <a:pt x="11" y="1212"/>
                  </a:lnTo>
                  <a:lnTo>
                    <a:pt x="54" y="1211"/>
                  </a:lnTo>
                  <a:lnTo>
                    <a:pt x="96" y="1208"/>
                  </a:lnTo>
                  <a:lnTo>
                    <a:pt x="139" y="1202"/>
                  </a:lnTo>
                  <a:lnTo>
                    <a:pt x="180" y="1195"/>
                  </a:lnTo>
                  <a:lnTo>
                    <a:pt x="221" y="1185"/>
                  </a:lnTo>
                  <a:lnTo>
                    <a:pt x="261" y="1174"/>
                  </a:lnTo>
                  <a:lnTo>
                    <a:pt x="299" y="1161"/>
                  </a:lnTo>
                  <a:lnTo>
                    <a:pt x="337" y="1147"/>
                  </a:lnTo>
                  <a:lnTo>
                    <a:pt x="375" y="1130"/>
                  </a:lnTo>
                  <a:lnTo>
                    <a:pt x="410" y="1111"/>
                  </a:lnTo>
                  <a:lnTo>
                    <a:pt x="446" y="1091"/>
                  </a:lnTo>
                  <a:lnTo>
                    <a:pt x="480" y="1069"/>
                  </a:lnTo>
                  <a:lnTo>
                    <a:pt x="512" y="1046"/>
                  </a:lnTo>
                  <a:lnTo>
                    <a:pt x="545" y="1021"/>
                  </a:lnTo>
                  <a:lnTo>
                    <a:pt x="575" y="995"/>
                  </a:lnTo>
                  <a:lnTo>
                    <a:pt x="603" y="967"/>
                  </a:lnTo>
                  <a:lnTo>
                    <a:pt x="631" y="937"/>
                  </a:lnTo>
                  <a:lnTo>
                    <a:pt x="658" y="907"/>
                  </a:lnTo>
                  <a:lnTo>
                    <a:pt x="683" y="876"/>
                  </a:lnTo>
                  <a:lnTo>
                    <a:pt x="707" y="843"/>
                  </a:lnTo>
                  <a:lnTo>
                    <a:pt x="728" y="808"/>
                  </a:lnTo>
                  <a:lnTo>
                    <a:pt x="749" y="774"/>
                  </a:lnTo>
                  <a:lnTo>
                    <a:pt x="767" y="737"/>
                  </a:lnTo>
                  <a:lnTo>
                    <a:pt x="783" y="700"/>
                  </a:lnTo>
                  <a:lnTo>
                    <a:pt x="799" y="662"/>
                  </a:lnTo>
                  <a:lnTo>
                    <a:pt x="812" y="623"/>
                  </a:lnTo>
                  <a:lnTo>
                    <a:pt x="823" y="583"/>
                  </a:lnTo>
                  <a:lnTo>
                    <a:pt x="833" y="543"/>
                  </a:lnTo>
                  <a:lnTo>
                    <a:pt x="840" y="501"/>
                  </a:lnTo>
                  <a:lnTo>
                    <a:pt x="845" y="459"/>
                  </a:lnTo>
                  <a:lnTo>
                    <a:pt x="849" y="417"/>
                  </a:lnTo>
                  <a:lnTo>
                    <a:pt x="850" y="374"/>
                  </a:lnTo>
                  <a:lnTo>
                    <a:pt x="850" y="374"/>
                  </a:lnTo>
                  <a:lnTo>
                    <a:pt x="850" y="348"/>
                  </a:lnTo>
                  <a:lnTo>
                    <a:pt x="849" y="324"/>
                  </a:lnTo>
                  <a:lnTo>
                    <a:pt x="846" y="299"/>
                  </a:lnTo>
                  <a:lnTo>
                    <a:pt x="844" y="275"/>
                  </a:lnTo>
                  <a:lnTo>
                    <a:pt x="841" y="250"/>
                  </a:lnTo>
                  <a:lnTo>
                    <a:pt x="836" y="226"/>
                  </a:lnTo>
                  <a:lnTo>
                    <a:pt x="832" y="202"/>
                  </a:lnTo>
                  <a:lnTo>
                    <a:pt x="826" y="178"/>
                  </a:lnTo>
                  <a:lnTo>
                    <a:pt x="821" y="155"/>
                  </a:lnTo>
                  <a:lnTo>
                    <a:pt x="814" y="132"/>
                  </a:lnTo>
                  <a:lnTo>
                    <a:pt x="806" y="110"/>
                  </a:lnTo>
                  <a:lnTo>
                    <a:pt x="799" y="86"/>
                  </a:lnTo>
                  <a:lnTo>
                    <a:pt x="791" y="64"/>
                  </a:lnTo>
                  <a:lnTo>
                    <a:pt x="782" y="42"/>
                  </a:lnTo>
                  <a:lnTo>
                    <a:pt x="772" y="21"/>
                  </a:lnTo>
                  <a:lnTo>
                    <a:pt x="762" y="0"/>
                  </a:lnTo>
                  <a:lnTo>
                    <a:pt x="762" y="0"/>
                  </a:lnTo>
                  <a:close/>
                </a:path>
              </a:pathLst>
            </a:custGeom>
            <a:solidFill>
              <a:srgbClr val="FFA6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prstClr val="black"/>
                </a:solidFill>
              </a:endParaRPr>
            </a:p>
          </p:txBody>
        </p:sp>
        <p:sp>
          <p:nvSpPr>
            <p:cNvPr id="9" name="Rectangle 33"/>
            <p:cNvSpPr>
              <a:spLocks noChangeArrowheads="1"/>
            </p:cNvSpPr>
            <p:nvPr/>
          </p:nvSpPr>
          <p:spPr bwMode="auto">
            <a:xfrm>
              <a:off x="4207089" y="2656965"/>
              <a:ext cx="881284" cy="60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1pPr>
              <a:lvl2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2pPr>
              <a:lvl3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3pPr>
              <a:lvl4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4pPr>
              <a:lvl5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5pPr>
              <a:lvl6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6pPr>
              <a:lvl7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7pPr>
              <a:lvl8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8pPr>
              <a:lvl9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9pPr>
            </a:lstStyle>
            <a:p>
              <a:pPr algn="ctr"/>
              <a:r>
                <a:rPr lang="zh-CN" altLang="zh-CN" sz="2900" dirty="0">
                  <a:solidFill>
                    <a:srgbClr val="FFA62F"/>
                  </a:solidFill>
                  <a:latin typeface="Impact" panose="020B0806030902050204"/>
                  <a:ea typeface="微软雅黑" panose="020B0503020204020204" pitchFamily="34" charset="-122"/>
                </a:rPr>
                <a:t>35%</a:t>
              </a:r>
              <a:endParaRPr lang="zh-CN" altLang="zh-CN" dirty="0">
                <a:solidFill>
                  <a:srgbClr val="FFA62F"/>
                </a:solidFill>
                <a:latin typeface="Impact" panose="020B0806030902050204"/>
                <a:ea typeface="微软雅黑" panose="020B0503020204020204" pitchFamily="34" charset="-122"/>
              </a:endParaRPr>
            </a:p>
          </p:txBody>
        </p:sp>
      </p:grpSp>
      <p:grpSp>
        <p:nvGrpSpPr>
          <p:cNvPr id="10" name="组合 9"/>
          <p:cNvGrpSpPr/>
          <p:nvPr/>
        </p:nvGrpSpPr>
        <p:grpSpPr>
          <a:xfrm>
            <a:off x="6607338" y="1845845"/>
            <a:ext cx="1847392" cy="1848493"/>
            <a:chOff x="6392673" y="1680208"/>
            <a:chExt cx="2463189" cy="2464657"/>
          </a:xfrm>
        </p:grpSpPr>
        <p:sp>
          <p:nvSpPr>
            <p:cNvPr id="11" name="Freeform 9"/>
            <p:cNvSpPr/>
            <p:nvPr/>
          </p:nvSpPr>
          <p:spPr bwMode="auto">
            <a:xfrm>
              <a:off x="7685223" y="1683146"/>
              <a:ext cx="1170639" cy="2458782"/>
            </a:xfrm>
            <a:custGeom>
              <a:avLst/>
              <a:gdLst>
                <a:gd name="T0" fmla="*/ 0 w 797"/>
                <a:gd name="T1" fmla="*/ 280 h 1674"/>
                <a:gd name="T2" fmla="*/ 80 w 797"/>
                <a:gd name="T3" fmla="*/ 291 h 1674"/>
                <a:gd name="T4" fmla="*/ 156 w 797"/>
                <a:gd name="T5" fmla="*/ 313 h 1674"/>
                <a:gd name="T6" fmla="*/ 226 w 797"/>
                <a:gd name="T7" fmla="*/ 347 h 1674"/>
                <a:gd name="T8" fmla="*/ 291 w 797"/>
                <a:gd name="T9" fmla="*/ 388 h 1674"/>
                <a:gd name="T10" fmla="*/ 349 w 797"/>
                <a:gd name="T11" fmla="*/ 438 h 1674"/>
                <a:gd name="T12" fmla="*/ 400 w 797"/>
                <a:gd name="T13" fmla="*/ 495 h 1674"/>
                <a:gd name="T14" fmla="*/ 443 w 797"/>
                <a:gd name="T15" fmla="*/ 559 h 1674"/>
                <a:gd name="T16" fmla="*/ 477 w 797"/>
                <a:gd name="T17" fmla="*/ 629 h 1674"/>
                <a:gd name="T18" fmla="*/ 501 w 797"/>
                <a:gd name="T19" fmla="*/ 704 h 1674"/>
                <a:gd name="T20" fmla="*/ 514 w 797"/>
                <a:gd name="T21" fmla="*/ 783 h 1674"/>
                <a:gd name="T22" fmla="*/ 517 w 797"/>
                <a:gd name="T23" fmla="*/ 837 h 1674"/>
                <a:gd name="T24" fmla="*/ 512 w 797"/>
                <a:gd name="T25" fmla="*/ 918 h 1674"/>
                <a:gd name="T26" fmla="*/ 494 w 797"/>
                <a:gd name="T27" fmla="*/ 996 h 1674"/>
                <a:gd name="T28" fmla="*/ 466 w 797"/>
                <a:gd name="T29" fmla="*/ 1069 h 1674"/>
                <a:gd name="T30" fmla="*/ 430 w 797"/>
                <a:gd name="T31" fmla="*/ 1138 h 1674"/>
                <a:gd name="T32" fmla="*/ 384 w 797"/>
                <a:gd name="T33" fmla="*/ 1200 h 1674"/>
                <a:gd name="T34" fmla="*/ 331 w 797"/>
                <a:gd name="T35" fmla="*/ 1254 h 1674"/>
                <a:gd name="T36" fmla="*/ 270 w 797"/>
                <a:gd name="T37" fmla="*/ 1302 h 1674"/>
                <a:gd name="T38" fmla="*/ 203 w 797"/>
                <a:gd name="T39" fmla="*/ 1339 h 1674"/>
                <a:gd name="T40" fmla="*/ 130 w 797"/>
                <a:gd name="T41" fmla="*/ 1369 h 1674"/>
                <a:gd name="T42" fmla="*/ 54 w 797"/>
                <a:gd name="T43" fmla="*/ 1388 h 1674"/>
                <a:gd name="T44" fmla="*/ 0 w 797"/>
                <a:gd name="T45" fmla="*/ 1674 h 1674"/>
                <a:gd name="T46" fmla="*/ 83 w 797"/>
                <a:gd name="T47" fmla="*/ 1667 h 1674"/>
                <a:gd name="T48" fmla="*/ 200 w 797"/>
                <a:gd name="T49" fmla="*/ 1640 h 1674"/>
                <a:gd name="T50" fmla="*/ 312 w 797"/>
                <a:gd name="T51" fmla="*/ 1598 h 1674"/>
                <a:gd name="T52" fmla="*/ 415 w 797"/>
                <a:gd name="T53" fmla="*/ 1540 h 1674"/>
                <a:gd name="T54" fmla="*/ 509 w 797"/>
                <a:gd name="T55" fmla="*/ 1470 h 1674"/>
                <a:gd name="T56" fmla="*/ 592 w 797"/>
                <a:gd name="T57" fmla="*/ 1387 h 1674"/>
                <a:gd name="T58" fmla="*/ 662 w 797"/>
                <a:gd name="T59" fmla="*/ 1294 h 1674"/>
                <a:gd name="T60" fmla="*/ 719 w 797"/>
                <a:gd name="T61" fmla="*/ 1191 h 1674"/>
                <a:gd name="T62" fmla="*/ 761 w 797"/>
                <a:gd name="T63" fmla="*/ 1079 h 1674"/>
                <a:gd name="T64" fmla="*/ 788 w 797"/>
                <a:gd name="T65" fmla="*/ 961 h 1674"/>
                <a:gd name="T66" fmla="*/ 797 w 797"/>
                <a:gd name="T67" fmla="*/ 837 h 1674"/>
                <a:gd name="T68" fmla="*/ 793 w 797"/>
                <a:gd name="T69" fmla="*/ 754 h 1674"/>
                <a:gd name="T70" fmla="*/ 771 w 797"/>
                <a:gd name="T71" fmla="*/ 634 h 1674"/>
                <a:gd name="T72" fmla="*/ 735 w 797"/>
                <a:gd name="T73" fmla="*/ 520 h 1674"/>
                <a:gd name="T74" fmla="*/ 683 w 797"/>
                <a:gd name="T75" fmla="*/ 414 h 1674"/>
                <a:gd name="T76" fmla="*/ 616 w 797"/>
                <a:gd name="T77" fmla="*/ 317 h 1674"/>
                <a:gd name="T78" fmla="*/ 537 w 797"/>
                <a:gd name="T79" fmla="*/ 230 h 1674"/>
                <a:gd name="T80" fmla="*/ 448 w 797"/>
                <a:gd name="T81" fmla="*/ 156 h 1674"/>
                <a:gd name="T82" fmla="*/ 348 w 797"/>
                <a:gd name="T83" fmla="*/ 94 h 1674"/>
                <a:gd name="T84" fmla="*/ 239 w 797"/>
                <a:gd name="T85" fmla="*/ 46 h 1674"/>
                <a:gd name="T86" fmla="*/ 122 w 797"/>
                <a:gd name="T87" fmla="*/ 15 h 1674"/>
                <a:gd name="T88" fmla="*/ 0 w 797"/>
                <a:gd name="T89" fmla="*/ 0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7" h="1674">
                  <a:moveTo>
                    <a:pt x="0" y="0"/>
                  </a:moveTo>
                  <a:lnTo>
                    <a:pt x="0" y="280"/>
                  </a:lnTo>
                  <a:lnTo>
                    <a:pt x="0" y="280"/>
                  </a:lnTo>
                  <a:lnTo>
                    <a:pt x="27" y="282"/>
                  </a:lnTo>
                  <a:lnTo>
                    <a:pt x="54" y="286"/>
                  </a:lnTo>
                  <a:lnTo>
                    <a:pt x="80" y="291"/>
                  </a:lnTo>
                  <a:lnTo>
                    <a:pt x="106" y="298"/>
                  </a:lnTo>
                  <a:lnTo>
                    <a:pt x="130" y="306"/>
                  </a:lnTo>
                  <a:lnTo>
                    <a:pt x="156" y="313"/>
                  </a:lnTo>
                  <a:lnTo>
                    <a:pt x="179" y="323"/>
                  </a:lnTo>
                  <a:lnTo>
                    <a:pt x="203" y="335"/>
                  </a:lnTo>
                  <a:lnTo>
                    <a:pt x="226" y="347"/>
                  </a:lnTo>
                  <a:lnTo>
                    <a:pt x="248" y="359"/>
                  </a:lnTo>
                  <a:lnTo>
                    <a:pt x="270" y="373"/>
                  </a:lnTo>
                  <a:lnTo>
                    <a:pt x="291" y="388"/>
                  </a:lnTo>
                  <a:lnTo>
                    <a:pt x="311" y="403"/>
                  </a:lnTo>
                  <a:lnTo>
                    <a:pt x="331" y="420"/>
                  </a:lnTo>
                  <a:lnTo>
                    <a:pt x="349" y="438"/>
                  </a:lnTo>
                  <a:lnTo>
                    <a:pt x="368" y="457"/>
                  </a:lnTo>
                  <a:lnTo>
                    <a:pt x="384" y="475"/>
                  </a:lnTo>
                  <a:lnTo>
                    <a:pt x="400" y="495"/>
                  </a:lnTo>
                  <a:lnTo>
                    <a:pt x="415" y="515"/>
                  </a:lnTo>
                  <a:lnTo>
                    <a:pt x="430" y="538"/>
                  </a:lnTo>
                  <a:lnTo>
                    <a:pt x="443" y="559"/>
                  </a:lnTo>
                  <a:lnTo>
                    <a:pt x="455" y="582"/>
                  </a:lnTo>
                  <a:lnTo>
                    <a:pt x="466" y="605"/>
                  </a:lnTo>
                  <a:lnTo>
                    <a:pt x="477" y="629"/>
                  </a:lnTo>
                  <a:lnTo>
                    <a:pt x="486" y="653"/>
                  </a:lnTo>
                  <a:lnTo>
                    <a:pt x="494" y="678"/>
                  </a:lnTo>
                  <a:lnTo>
                    <a:pt x="501" y="704"/>
                  </a:lnTo>
                  <a:lnTo>
                    <a:pt x="507" y="729"/>
                  </a:lnTo>
                  <a:lnTo>
                    <a:pt x="512" y="756"/>
                  </a:lnTo>
                  <a:lnTo>
                    <a:pt x="514" y="783"/>
                  </a:lnTo>
                  <a:lnTo>
                    <a:pt x="516" y="809"/>
                  </a:lnTo>
                  <a:lnTo>
                    <a:pt x="517" y="837"/>
                  </a:lnTo>
                  <a:lnTo>
                    <a:pt x="517" y="837"/>
                  </a:lnTo>
                  <a:lnTo>
                    <a:pt x="516" y="865"/>
                  </a:lnTo>
                  <a:lnTo>
                    <a:pt x="514" y="891"/>
                  </a:lnTo>
                  <a:lnTo>
                    <a:pt x="512" y="918"/>
                  </a:lnTo>
                  <a:lnTo>
                    <a:pt x="507" y="945"/>
                  </a:lnTo>
                  <a:lnTo>
                    <a:pt x="501" y="971"/>
                  </a:lnTo>
                  <a:lnTo>
                    <a:pt x="494" y="996"/>
                  </a:lnTo>
                  <a:lnTo>
                    <a:pt x="486" y="1021"/>
                  </a:lnTo>
                  <a:lnTo>
                    <a:pt x="477" y="1046"/>
                  </a:lnTo>
                  <a:lnTo>
                    <a:pt x="466" y="1069"/>
                  </a:lnTo>
                  <a:lnTo>
                    <a:pt x="455" y="1092"/>
                  </a:lnTo>
                  <a:lnTo>
                    <a:pt x="443" y="1115"/>
                  </a:lnTo>
                  <a:lnTo>
                    <a:pt x="430" y="1138"/>
                  </a:lnTo>
                  <a:lnTo>
                    <a:pt x="415" y="1159"/>
                  </a:lnTo>
                  <a:lnTo>
                    <a:pt x="400" y="1180"/>
                  </a:lnTo>
                  <a:lnTo>
                    <a:pt x="384" y="1200"/>
                  </a:lnTo>
                  <a:lnTo>
                    <a:pt x="368" y="1219"/>
                  </a:lnTo>
                  <a:lnTo>
                    <a:pt x="349" y="1236"/>
                  </a:lnTo>
                  <a:lnTo>
                    <a:pt x="331" y="1254"/>
                  </a:lnTo>
                  <a:lnTo>
                    <a:pt x="311" y="1271"/>
                  </a:lnTo>
                  <a:lnTo>
                    <a:pt x="291" y="1286"/>
                  </a:lnTo>
                  <a:lnTo>
                    <a:pt x="270" y="1302"/>
                  </a:lnTo>
                  <a:lnTo>
                    <a:pt x="248" y="1315"/>
                  </a:lnTo>
                  <a:lnTo>
                    <a:pt x="226" y="1328"/>
                  </a:lnTo>
                  <a:lnTo>
                    <a:pt x="203" y="1339"/>
                  </a:lnTo>
                  <a:lnTo>
                    <a:pt x="179" y="1351"/>
                  </a:lnTo>
                  <a:lnTo>
                    <a:pt x="156" y="1361"/>
                  </a:lnTo>
                  <a:lnTo>
                    <a:pt x="130" y="1369"/>
                  </a:lnTo>
                  <a:lnTo>
                    <a:pt x="106" y="1376"/>
                  </a:lnTo>
                  <a:lnTo>
                    <a:pt x="80" y="1383"/>
                  </a:lnTo>
                  <a:lnTo>
                    <a:pt x="54" y="1388"/>
                  </a:lnTo>
                  <a:lnTo>
                    <a:pt x="27" y="1392"/>
                  </a:lnTo>
                  <a:lnTo>
                    <a:pt x="0" y="1395"/>
                  </a:lnTo>
                  <a:lnTo>
                    <a:pt x="0" y="1674"/>
                  </a:lnTo>
                  <a:lnTo>
                    <a:pt x="0" y="1674"/>
                  </a:lnTo>
                  <a:lnTo>
                    <a:pt x="41" y="1671"/>
                  </a:lnTo>
                  <a:lnTo>
                    <a:pt x="83" y="1667"/>
                  </a:lnTo>
                  <a:lnTo>
                    <a:pt x="122" y="1660"/>
                  </a:lnTo>
                  <a:lnTo>
                    <a:pt x="162" y="1651"/>
                  </a:lnTo>
                  <a:lnTo>
                    <a:pt x="200" y="1640"/>
                  </a:lnTo>
                  <a:lnTo>
                    <a:pt x="239" y="1628"/>
                  </a:lnTo>
                  <a:lnTo>
                    <a:pt x="276" y="1613"/>
                  </a:lnTo>
                  <a:lnTo>
                    <a:pt x="312" y="1598"/>
                  </a:lnTo>
                  <a:lnTo>
                    <a:pt x="348" y="1580"/>
                  </a:lnTo>
                  <a:lnTo>
                    <a:pt x="382" y="1561"/>
                  </a:lnTo>
                  <a:lnTo>
                    <a:pt x="415" y="1540"/>
                  </a:lnTo>
                  <a:lnTo>
                    <a:pt x="448" y="1518"/>
                  </a:lnTo>
                  <a:lnTo>
                    <a:pt x="479" y="1495"/>
                  </a:lnTo>
                  <a:lnTo>
                    <a:pt x="509" y="1470"/>
                  </a:lnTo>
                  <a:lnTo>
                    <a:pt x="537" y="1444"/>
                  </a:lnTo>
                  <a:lnTo>
                    <a:pt x="565" y="1416"/>
                  </a:lnTo>
                  <a:lnTo>
                    <a:pt x="592" y="1387"/>
                  </a:lnTo>
                  <a:lnTo>
                    <a:pt x="616" y="1357"/>
                  </a:lnTo>
                  <a:lnTo>
                    <a:pt x="639" y="1326"/>
                  </a:lnTo>
                  <a:lnTo>
                    <a:pt x="662" y="1294"/>
                  </a:lnTo>
                  <a:lnTo>
                    <a:pt x="683" y="1261"/>
                  </a:lnTo>
                  <a:lnTo>
                    <a:pt x="702" y="1226"/>
                  </a:lnTo>
                  <a:lnTo>
                    <a:pt x="719" y="1191"/>
                  </a:lnTo>
                  <a:lnTo>
                    <a:pt x="735" y="1154"/>
                  </a:lnTo>
                  <a:lnTo>
                    <a:pt x="749" y="1118"/>
                  </a:lnTo>
                  <a:lnTo>
                    <a:pt x="761" y="1079"/>
                  </a:lnTo>
                  <a:lnTo>
                    <a:pt x="771" y="1041"/>
                  </a:lnTo>
                  <a:lnTo>
                    <a:pt x="780" y="1001"/>
                  </a:lnTo>
                  <a:lnTo>
                    <a:pt x="788" y="961"/>
                  </a:lnTo>
                  <a:lnTo>
                    <a:pt x="793" y="920"/>
                  </a:lnTo>
                  <a:lnTo>
                    <a:pt x="796" y="879"/>
                  </a:lnTo>
                  <a:lnTo>
                    <a:pt x="797" y="837"/>
                  </a:lnTo>
                  <a:lnTo>
                    <a:pt x="797" y="837"/>
                  </a:lnTo>
                  <a:lnTo>
                    <a:pt x="796" y="795"/>
                  </a:lnTo>
                  <a:lnTo>
                    <a:pt x="793" y="754"/>
                  </a:lnTo>
                  <a:lnTo>
                    <a:pt x="788" y="713"/>
                  </a:lnTo>
                  <a:lnTo>
                    <a:pt x="780" y="673"/>
                  </a:lnTo>
                  <a:lnTo>
                    <a:pt x="771" y="634"/>
                  </a:lnTo>
                  <a:lnTo>
                    <a:pt x="761" y="595"/>
                  </a:lnTo>
                  <a:lnTo>
                    <a:pt x="749" y="558"/>
                  </a:lnTo>
                  <a:lnTo>
                    <a:pt x="735" y="520"/>
                  </a:lnTo>
                  <a:lnTo>
                    <a:pt x="719" y="483"/>
                  </a:lnTo>
                  <a:lnTo>
                    <a:pt x="702" y="449"/>
                  </a:lnTo>
                  <a:lnTo>
                    <a:pt x="683" y="414"/>
                  </a:lnTo>
                  <a:lnTo>
                    <a:pt x="662" y="381"/>
                  </a:lnTo>
                  <a:lnTo>
                    <a:pt x="639" y="348"/>
                  </a:lnTo>
                  <a:lnTo>
                    <a:pt x="616" y="317"/>
                  </a:lnTo>
                  <a:lnTo>
                    <a:pt x="592" y="287"/>
                  </a:lnTo>
                  <a:lnTo>
                    <a:pt x="565" y="258"/>
                  </a:lnTo>
                  <a:lnTo>
                    <a:pt x="537" y="230"/>
                  </a:lnTo>
                  <a:lnTo>
                    <a:pt x="509" y="205"/>
                  </a:lnTo>
                  <a:lnTo>
                    <a:pt x="479" y="179"/>
                  </a:lnTo>
                  <a:lnTo>
                    <a:pt x="448" y="156"/>
                  </a:lnTo>
                  <a:lnTo>
                    <a:pt x="415" y="134"/>
                  </a:lnTo>
                  <a:lnTo>
                    <a:pt x="382" y="113"/>
                  </a:lnTo>
                  <a:lnTo>
                    <a:pt x="348" y="94"/>
                  </a:lnTo>
                  <a:lnTo>
                    <a:pt x="312" y="76"/>
                  </a:lnTo>
                  <a:lnTo>
                    <a:pt x="276" y="61"/>
                  </a:lnTo>
                  <a:lnTo>
                    <a:pt x="239" y="46"/>
                  </a:lnTo>
                  <a:lnTo>
                    <a:pt x="200" y="34"/>
                  </a:lnTo>
                  <a:lnTo>
                    <a:pt x="162" y="24"/>
                  </a:lnTo>
                  <a:lnTo>
                    <a:pt x="122" y="15"/>
                  </a:lnTo>
                  <a:lnTo>
                    <a:pt x="83" y="7"/>
                  </a:lnTo>
                  <a:lnTo>
                    <a:pt x="41" y="3"/>
                  </a:lnTo>
                  <a:lnTo>
                    <a:pt x="0" y="0"/>
                  </a:lnTo>
                  <a:lnTo>
                    <a:pt x="0"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prstClr val="black"/>
                </a:solidFill>
              </a:endParaRPr>
            </a:p>
          </p:txBody>
        </p:sp>
        <p:sp>
          <p:nvSpPr>
            <p:cNvPr id="12" name="Freeform 10"/>
            <p:cNvSpPr/>
            <p:nvPr/>
          </p:nvSpPr>
          <p:spPr bwMode="auto">
            <a:xfrm>
              <a:off x="6392673" y="1680208"/>
              <a:ext cx="1201484" cy="2464657"/>
            </a:xfrm>
            <a:custGeom>
              <a:avLst/>
              <a:gdLst>
                <a:gd name="T0" fmla="*/ 1 w 818"/>
                <a:gd name="T1" fmla="*/ 881 h 1678"/>
                <a:gd name="T2" fmla="*/ 16 w 818"/>
                <a:gd name="T3" fmla="*/ 1005 h 1678"/>
                <a:gd name="T4" fmla="*/ 48 w 818"/>
                <a:gd name="T5" fmla="*/ 1124 h 1678"/>
                <a:gd name="T6" fmla="*/ 97 w 818"/>
                <a:gd name="T7" fmla="*/ 1234 h 1678"/>
                <a:gd name="T8" fmla="*/ 162 w 818"/>
                <a:gd name="T9" fmla="*/ 1335 h 1678"/>
                <a:gd name="T10" fmla="*/ 238 w 818"/>
                <a:gd name="T11" fmla="*/ 1426 h 1678"/>
                <a:gd name="T12" fmla="*/ 328 w 818"/>
                <a:gd name="T13" fmla="*/ 1505 h 1678"/>
                <a:gd name="T14" fmla="*/ 427 w 818"/>
                <a:gd name="T15" fmla="*/ 1570 h 1678"/>
                <a:gd name="T16" fmla="*/ 535 w 818"/>
                <a:gd name="T17" fmla="*/ 1622 h 1678"/>
                <a:gd name="T18" fmla="*/ 653 w 818"/>
                <a:gd name="T19" fmla="*/ 1658 h 1678"/>
                <a:gd name="T20" fmla="*/ 776 w 818"/>
                <a:gd name="T21" fmla="*/ 1675 h 1678"/>
                <a:gd name="T22" fmla="*/ 818 w 818"/>
                <a:gd name="T23" fmla="*/ 1398 h 1678"/>
                <a:gd name="T24" fmla="*/ 735 w 818"/>
                <a:gd name="T25" fmla="*/ 1389 h 1678"/>
                <a:gd name="T26" fmla="*/ 657 w 818"/>
                <a:gd name="T27" fmla="*/ 1368 h 1678"/>
                <a:gd name="T28" fmla="*/ 583 w 818"/>
                <a:gd name="T29" fmla="*/ 1337 h 1678"/>
                <a:gd name="T30" fmla="*/ 515 w 818"/>
                <a:gd name="T31" fmla="*/ 1296 h 1678"/>
                <a:gd name="T32" fmla="*/ 454 w 818"/>
                <a:gd name="T33" fmla="*/ 1246 h 1678"/>
                <a:gd name="T34" fmla="*/ 401 w 818"/>
                <a:gd name="T35" fmla="*/ 1188 h 1678"/>
                <a:gd name="T36" fmla="*/ 357 w 818"/>
                <a:gd name="T37" fmla="*/ 1124 h 1678"/>
                <a:gd name="T38" fmla="*/ 321 w 818"/>
                <a:gd name="T39" fmla="*/ 1052 h 1678"/>
                <a:gd name="T40" fmla="*/ 296 w 818"/>
                <a:gd name="T41" fmla="*/ 975 h 1678"/>
                <a:gd name="T42" fmla="*/ 281 w 818"/>
                <a:gd name="T43" fmla="*/ 896 h 1678"/>
                <a:gd name="T44" fmla="*/ 279 w 818"/>
                <a:gd name="T45" fmla="*/ 839 h 1678"/>
                <a:gd name="T46" fmla="*/ 285 w 818"/>
                <a:gd name="T47" fmla="*/ 756 h 1678"/>
                <a:gd name="T48" fmla="*/ 302 w 818"/>
                <a:gd name="T49" fmla="*/ 676 h 1678"/>
                <a:gd name="T50" fmla="*/ 331 w 818"/>
                <a:gd name="T51" fmla="*/ 602 h 1678"/>
                <a:gd name="T52" fmla="*/ 370 w 818"/>
                <a:gd name="T53" fmla="*/ 533 h 1678"/>
                <a:gd name="T54" fmla="*/ 418 w 818"/>
                <a:gd name="T55" fmla="*/ 470 h 1678"/>
                <a:gd name="T56" fmla="*/ 474 w 818"/>
                <a:gd name="T57" fmla="*/ 414 h 1678"/>
                <a:gd name="T58" fmla="*/ 538 w 818"/>
                <a:gd name="T59" fmla="*/ 368 h 1678"/>
                <a:gd name="T60" fmla="*/ 608 w 818"/>
                <a:gd name="T61" fmla="*/ 330 h 1678"/>
                <a:gd name="T62" fmla="*/ 683 w 818"/>
                <a:gd name="T63" fmla="*/ 302 h 1678"/>
                <a:gd name="T64" fmla="*/ 763 w 818"/>
                <a:gd name="T65" fmla="*/ 286 h 1678"/>
                <a:gd name="T66" fmla="*/ 818 w 818"/>
                <a:gd name="T67" fmla="*/ 0 h 1678"/>
                <a:gd name="T68" fmla="*/ 734 w 818"/>
                <a:gd name="T69" fmla="*/ 7 h 1678"/>
                <a:gd name="T70" fmla="*/ 613 w 818"/>
                <a:gd name="T71" fmla="*/ 32 h 1678"/>
                <a:gd name="T72" fmla="*/ 499 w 818"/>
                <a:gd name="T73" fmla="*/ 73 h 1678"/>
                <a:gd name="T74" fmla="*/ 392 w 818"/>
                <a:gd name="T75" fmla="*/ 128 h 1678"/>
                <a:gd name="T76" fmla="*/ 297 w 818"/>
                <a:gd name="T77" fmla="*/ 199 h 1678"/>
                <a:gd name="T78" fmla="*/ 211 w 818"/>
                <a:gd name="T79" fmla="*/ 282 h 1678"/>
                <a:gd name="T80" fmla="*/ 138 w 818"/>
                <a:gd name="T81" fmla="*/ 377 h 1678"/>
                <a:gd name="T82" fmla="*/ 79 w 818"/>
                <a:gd name="T83" fmla="*/ 481 h 1678"/>
                <a:gd name="T84" fmla="*/ 36 w 818"/>
                <a:gd name="T85" fmla="*/ 593 h 1678"/>
                <a:gd name="T86" fmla="*/ 8 w 818"/>
                <a:gd name="T87" fmla="*/ 714 h 1678"/>
                <a:gd name="T88" fmla="*/ 0 w 818"/>
                <a:gd name="T89" fmla="*/ 839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8" h="1678">
                  <a:moveTo>
                    <a:pt x="0" y="839"/>
                  </a:moveTo>
                  <a:lnTo>
                    <a:pt x="0" y="839"/>
                  </a:lnTo>
                  <a:lnTo>
                    <a:pt x="1" y="881"/>
                  </a:lnTo>
                  <a:lnTo>
                    <a:pt x="4" y="923"/>
                  </a:lnTo>
                  <a:lnTo>
                    <a:pt x="8" y="965"/>
                  </a:lnTo>
                  <a:lnTo>
                    <a:pt x="16" y="1005"/>
                  </a:lnTo>
                  <a:lnTo>
                    <a:pt x="25" y="1045"/>
                  </a:lnTo>
                  <a:lnTo>
                    <a:pt x="36" y="1085"/>
                  </a:lnTo>
                  <a:lnTo>
                    <a:pt x="48" y="1124"/>
                  </a:lnTo>
                  <a:lnTo>
                    <a:pt x="64" y="1162"/>
                  </a:lnTo>
                  <a:lnTo>
                    <a:pt x="79" y="1198"/>
                  </a:lnTo>
                  <a:lnTo>
                    <a:pt x="97" y="1234"/>
                  </a:lnTo>
                  <a:lnTo>
                    <a:pt x="117" y="1268"/>
                  </a:lnTo>
                  <a:lnTo>
                    <a:pt x="138" y="1303"/>
                  </a:lnTo>
                  <a:lnTo>
                    <a:pt x="162" y="1335"/>
                  </a:lnTo>
                  <a:lnTo>
                    <a:pt x="186" y="1366"/>
                  </a:lnTo>
                  <a:lnTo>
                    <a:pt x="211" y="1397"/>
                  </a:lnTo>
                  <a:lnTo>
                    <a:pt x="238" y="1426"/>
                  </a:lnTo>
                  <a:lnTo>
                    <a:pt x="267" y="1454"/>
                  </a:lnTo>
                  <a:lnTo>
                    <a:pt x="297" y="1480"/>
                  </a:lnTo>
                  <a:lnTo>
                    <a:pt x="328" y="1505"/>
                  </a:lnTo>
                  <a:lnTo>
                    <a:pt x="359" y="1528"/>
                  </a:lnTo>
                  <a:lnTo>
                    <a:pt x="392" y="1550"/>
                  </a:lnTo>
                  <a:lnTo>
                    <a:pt x="427" y="1570"/>
                  </a:lnTo>
                  <a:lnTo>
                    <a:pt x="462" y="1589"/>
                  </a:lnTo>
                  <a:lnTo>
                    <a:pt x="499" y="1607"/>
                  </a:lnTo>
                  <a:lnTo>
                    <a:pt x="535" y="1622"/>
                  </a:lnTo>
                  <a:lnTo>
                    <a:pt x="574" y="1635"/>
                  </a:lnTo>
                  <a:lnTo>
                    <a:pt x="613" y="1648"/>
                  </a:lnTo>
                  <a:lnTo>
                    <a:pt x="653" y="1658"/>
                  </a:lnTo>
                  <a:lnTo>
                    <a:pt x="693" y="1665"/>
                  </a:lnTo>
                  <a:lnTo>
                    <a:pt x="734" y="1671"/>
                  </a:lnTo>
                  <a:lnTo>
                    <a:pt x="776" y="1675"/>
                  </a:lnTo>
                  <a:lnTo>
                    <a:pt x="818" y="1678"/>
                  </a:lnTo>
                  <a:lnTo>
                    <a:pt x="818" y="1398"/>
                  </a:lnTo>
                  <a:lnTo>
                    <a:pt x="818" y="1398"/>
                  </a:lnTo>
                  <a:lnTo>
                    <a:pt x="791" y="1396"/>
                  </a:lnTo>
                  <a:lnTo>
                    <a:pt x="763" y="1394"/>
                  </a:lnTo>
                  <a:lnTo>
                    <a:pt x="735" y="1389"/>
                  </a:lnTo>
                  <a:lnTo>
                    <a:pt x="708" y="1384"/>
                  </a:lnTo>
                  <a:lnTo>
                    <a:pt x="683" y="1376"/>
                  </a:lnTo>
                  <a:lnTo>
                    <a:pt x="657" y="1368"/>
                  </a:lnTo>
                  <a:lnTo>
                    <a:pt x="632" y="1359"/>
                  </a:lnTo>
                  <a:lnTo>
                    <a:pt x="608" y="1348"/>
                  </a:lnTo>
                  <a:lnTo>
                    <a:pt x="583" y="1337"/>
                  </a:lnTo>
                  <a:lnTo>
                    <a:pt x="560" y="1325"/>
                  </a:lnTo>
                  <a:lnTo>
                    <a:pt x="538" y="1310"/>
                  </a:lnTo>
                  <a:lnTo>
                    <a:pt x="515" y="1296"/>
                  </a:lnTo>
                  <a:lnTo>
                    <a:pt x="494" y="1280"/>
                  </a:lnTo>
                  <a:lnTo>
                    <a:pt x="474" y="1264"/>
                  </a:lnTo>
                  <a:lnTo>
                    <a:pt x="454" y="1246"/>
                  </a:lnTo>
                  <a:lnTo>
                    <a:pt x="437" y="1228"/>
                  </a:lnTo>
                  <a:lnTo>
                    <a:pt x="418" y="1208"/>
                  </a:lnTo>
                  <a:lnTo>
                    <a:pt x="401" y="1188"/>
                  </a:lnTo>
                  <a:lnTo>
                    <a:pt x="386" y="1167"/>
                  </a:lnTo>
                  <a:lnTo>
                    <a:pt x="370" y="1146"/>
                  </a:lnTo>
                  <a:lnTo>
                    <a:pt x="357" y="1124"/>
                  </a:lnTo>
                  <a:lnTo>
                    <a:pt x="344" y="1101"/>
                  </a:lnTo>
                  <a:lnTo>
                    <a:pt x="331" y="1076"/>
                  </a:lnTo>
                  <a:lnTo>
                    <a:pt x="321" y="1052"/>
                  </a:lnTo>
                  <a:lnTo>
                    <a:pt x="311" y="1028"/>
                  </a:lnTo>
                  <a:lnTo>
                    <a:pt x="302" y="1002"/>
                  </a:lnTo>
                  <a:lnTo>
                    <a:pt x="296" y="975"/>
                  </a:lnTo>
                  <a:lnTo>
                    <a:pt x="290" y="950"/>
                  </a:lnTo>
                  <a:lnTo>
                    <a:pt x="285" y="922"/>
                  </a:lnTo>
                  <a:lnTo>
                    <a:pt x="281" y="896"/>
                  </a:lnTo>
                  <a:lnTo>
                    <a:pt x="279" y="868"/>
                  </a:lnTo>
                  <a:lnTo>
                    <a:pt x="279" y="839"/>
                  </a:lnTo>
                  <a:lnTo>
                    <a:pt x="279" y="839"/>
                  </a:lnTo>
                  <a:lnTo>
                    <a:pt x="279" y="811"/>
                  </a:lnTo>
                  <a:lnTo>
                    <a:pt x="281" y="784"/>
                  </a:lnTo>
                  <a:lnTo>
                    <a:pt x="285" y="756"/>
                  </a:lnTo>
                  <a:lnTo>
                    <a:pt x="290" y="729"/>
                  </a:lnTo>
                  <a:lnTo>
                    <a:pt x="296" y="703"/>
                  </a:lnTo>
                  <a:lnTo>
                    <a:pt x="302" y="676"/>
                  </a:lnTo>
                  <a:lnTo>
                    <a:pt x="311" y="650"/>
                  </a:lnTo>
                  <a:lnTo>
                    <a:pt x="321" y="626"/>
                  </a:lnTo>
                  <a:lnTo>
                    <a:pt x="331" y="602"/>
                  </a:lnTo>
                  <a:lnTo>
                    <a:pt x="344" y="578"/>
                  </a:lnTo>
                  <a:lnTo>
                    <a:pt x="357" y="555"/>
                  </a:lnTo>
                  <a:lnTo>
                    <a:pt x="370" y="533"/>
                  </a:lnTo>
                  <a:lnTo>
                    <a:pt x="386" y="511"/>
                  </a:lnTo>
                  <a:lnTo>
                    <a:pt x="401" y="490"/>
                  </a:lnTo>
                  <a:lnTo>
                    <a:pt x="418" y="470"/>
                  </a:lnTo>
                  <a:lnTo>
                    <a:pt x="437" y="451"/>
                  </a:lnTo>
                  <a:lnTo>
                    <a:pt x="454" y="432"/>
                  </a:lnTo>
                  <a:lnTo>
                    <a:pt x="474" y="414"/>
                  </a:lnTo>
                  <a:lnTo>
                    <a:pt x="494" y="398"/>
                  </a:lnTo>
                  <a:lnTo>
                    <a:pt x="515" y="382"/>
                  </a:lnTo>
                  <a:lnTo>
                    <a:pt x="538" y="368"/>
                  </a:lnTo>
                  <a:lnTo>
                    <a:pt x="560" y="354"/>
                  </a:lnTo>
                  <a:lnTo>
                    <a:pt x="583" y="341"/>
                  </a:lnTo>
                  <a:lnTo>
                    <a:pt x="608" y="330"/>
                  </a:lnTo>
                  <a:lnTo>
                    <a:pt x="632" y="319"/>
                  </a:lnTo>
                  <a:lnTo>
                    <a:pt x="657" y="310"/>
                  </a:lnTo>
                  <a:lnTo>
                    <a:pt x="683" y="302"/>
                  </a:lnTo>
                  <a:lnTo>
                    <a:pt x="708" y="296"/>
                  </a:lnTo>
                  <a:lnTo>
                    <a:pt x="735" y="290"/>
                  </a:lnTo>
                  <a:lnTo>
                    <a:pt x="763" y="286"/>
                  </a:lnTo>
                  <a:lnTo>
                    <a:pt x="791" y="282"/>
                  </a:lnTo>
                  <a:lnTo>
                    <a:pt x="818" y="280"/>
                  </a:lnTo>
                  <a:lnTo>
                    <a:pt x="818" y="0"/>
                  </a:lnTo>
                  <a:lnTo>
                    <a:pt x="818" y="0"/>
                  </a:lnTo>
                  <a:lnTo>
                    <a:pt x="776" y="3"/>
                  </a:lnTo>
                  <a:lnTo>
                    <a:pt x="734" y="7"/>
                  </a:lnTo>
                  <a:lnTo>
                    <a:pt x="693" y="13"/>
                  </a:lnTo>
                  <a:lnTo>
                    <a:pt x="653" y="22"/>
                  </a:lnTo>
                  <a:lnTo>
                    <a:pt x="613" y="32"/>
                  </a:lnTo>
                  <a:lnTo>
                    <a:pt x="574" y="43"/>
                  </a:lnTo>
                  <a:lnTo>
                    <a:pt x="535" y="57"/>
                  </a:lnTo>
                  <a:lnTo>
                    <a:pt x="499" y="73"/>
                  </a:lnTo>
                  <a:lnTo>
                    <a:pt x="462" y="89"/>
                  </a:lnTo>
                  <a:lnTo>
                    <a:pt x="427" y="108"/>
                  </a:lnTo>
                  <a:lnTo>
                    <a:pt x="392" y="128"/>
                  </a:lnTo>
                  <a:lnTo>
                    <a:pt x="359" y="150"/>
                  </a:lnTo>
                  <a:lnTo>
                    <a:pt x="328" y="174"/>
                  </a:lnTo>
                  <a:lnTo>
                    <a:pt x="297" y="199"/>
                  </a:lnTo>
                  <a:lnTo>
                    <a:pt x="267" y="225"/>
                  </a:lnTo>
                  <a:lnTo>
                    <a:pt x="238" y="252"/>
                  </a:lnTo>
                  <a:lnTo>
                    <a:pt x="211" y="282"/>
                  </a:lnTo>
                  <a:lnTo>
                    <a:pt x="186" y="312"/>
                  </a:lnTo>
                  <a:lnTo>
                    <a:pt x="162" y="343"/>
                  </a:lnTo>
                  <a:lnTo>
                    <a:pt x="138" y="377"/>
                  </a:lnTo>
                  <a:lnTo>
                    <a:pt x="117" y="410"/>
                  </a:lnTo>
                  <a:lnTo>
                    <a:pt x="97" y="444"/>
                  </a:lnTo>
                  <a:lnTo>
                    <a:pt x="79" y="481"/>
                  </a:lnTo>
                  <a:lnTo>
                    <a:pt x="64" y="517"/>
                  </a:lnTo>
                  <a:lnTo>
                    <a:pt x="48" y="555"/>
                  </a:lnTo>
                  <a:lnTo>
                    <a:pt x="36" y="593"/>
                  </a:lnTo>
                  <a:lnTo>
                    <a:pt x="25" y="633"/>
                  </a:lnTo>
                  <a:lnTo>
                    <a:pt x="16" y="673"/>
                  </a:lnTo>
                  <a:lnTo>
                    <a:pt x="8" y="714"/>
                  </a:lnTo>
                  <a:lnTo>
                    <a:pt x="4" y="755"/>
                  </a:lnTo>
                  <a:lnTo>
                    <a:pt x="1" y="797"/>
                  </a:lnTo>
                  <a:lnTo>
                    <a:pt x="0" y="839"/>
                  </a:lnTo>
                  <a:lnTo>
                    <a:pt x="0" y="83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prstClr val="black"/>
                </a:solidFill>
              </a:endParaRPr>
            </a:p>
          </p:txBody>
        </p:sp>
        <p:sp>
          <p:nvSpPr>
            <p:cNvPr id="13" name="Rectangle 34"/>
            <p:cNvSpPr>
              <a:spLocks noChangeArrowheads="1"/>
            </p:cNvSpPr>
            <p:nvPr/>
          </p:nvSpPr>
          <p:spPr bwMode="auto">
            <a:xfrm>
              <a:off x="7204923" y="2695154"/>
              <a:ext cx="882753" cy="60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1pPr>
              <a:lvl2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2pPr>
              <a:lvl3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3pPr>
              <a:lvl4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4pPr>
              <a:lvl5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5pPr>
              <a:lvl6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6pPr>
              <a:lvl7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7pPr>
              <a:lvl8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8pPr>
              <a:lvl9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9pPr>
            </a:lstStyle>
            <a:p>
              <a:pPr algn="ctr"/>
              <a:r>
                <a:rPr lang="zh-CN" altLang="zh-CN" sz="2900" dirty="0">
                  <a:solidFill>
                    <a:schemeClr val="bg1">
                      <a:lumMod val="65000"/>
                    </a:schemeClr>
                  </a:solidFill>
                  <a:latin typeface="Impact" panose="020B0806030902050204"/>
                  <a:ea typeface="微软雅黑" panose="020B0503020204020204" pitchFamily="34" charset="-122"/>
                </a:rPr>
                <a:t>50%</a:t>
              </a:r>
              <a:endParaRPr lang="zh-CN" altLang="zh-CN" dirty="0">
                <a:solidFill>
                  <a:schemeClr val="bg1">
                    <a:lumMod val="65000"/>
                  </a:schemeClr>
                </a:solidFill>
                <a:latin typeface="Impact" panose="020B0806030902050204"/>
                <a:ea typeface="微软雅黑" panose="020B0503020204020204" pitchFamily="34" charset="-122"/>
              </a:endParaRPr>
            </a:p>
          </p:txBody>
        </p:sp>
      </p:grpSp>
      <p:grpSp>
        <p:nvGrpSpPr>
          <p:cNvPr id="14" name="组合 13"/>
          <p:cNvGrpSpPr/>
          <p:nvPr/>
        </p:nvGrpSpPr>
        <p:grpSpPr>
          <a:xfrm>
            <a:off x="9505699" y="1845845"/>
            <a:ext cx="1847392" cy="1848493"/>
            <a:chOff x="6392673" y="1680208"/>
            <a:chExt cx="2463189" cy="2464657"/>
          </a:xfrm>
        </p:grpSpPr>
        <p:sp>
          <p:nvSpPr>
            <p:cNvPr id="15" name="Freeform 9"/>
            <p:cNvSpPr/>
            <p:nvPr/>
          </p:nvSpPr>
          <p:spPr bwMode="auto">
            <a:xfrm>
              <a:off x="7685223" y="1683146"/>
              <a:ext cx="1170639" cy="2458782"/>
            </a:xfrm>
            <a:custGeom>
              <a:avLst/>
              <a:gdLst>
                <a:gd name="T0" fmla="*/ 0 w 797"/>
                <a:gd name="T1" fmla="*/ 280 h 1674"/>
                <a:gd name="T2" fmla="*/ 80 w 797"/>
                <a:gd name="T3" fmla="*/ 291 h 1674"/>
                <a:gd name="T4" fmla="*/ 156 w 797"/>
                <a:gd name="T5" fmla="*/ 313 h 1674"/>
                <a:gd name="T6" fmla="*/ 226 w 797"/>
                <a:gd name="T7" fmla="*/ 347 h 1674"/>
                <a:gd name="T8" fmla="*/ 291 w 797"/>
                <a:gd name="T9" fmla="*/ 388 h 1674"/>
                <a:gd name="T10" fmla="*/ 349 w 797"/>
                <a:gd name="T11" fmla="*/ 438 h 1674"/>
                <a:gd name="T12" fmla="*/ 400 w 797"/>
                <a:gd name="T13" fmla="*/ 495 h 1674"/>
                <a:gd name="T14" fmla="*/ 443 w 797"/>
                <a:gd name="T15" fmla="*/ 559 h 1674"/>
                <a:gd name="T16" fmla="*/ 477 w 797"/>
                <a:gd name="T17" fmla="*/ 629 h 1674"/>
                <a:gd name="T18" fmla="*/ 501 w 797"/>
                <a:gd name="T19" fmla="*/ 704 h 1674"/>
                <a:gd name="T20" fmla="*/ 514 w 797"/>
                <a:gd name="T21" fmla="*/ 783 h 1674"/>
                <a:gd name="T22" fmla="*/ 517 w 797"/>
                <a:gd name="T23" fmla="*/ 837 h 1674"/>
                <a:gd name="T24" fmla="*/ 512 w 797"/>
                <a:gd name="T25" fmla="*/ 918 h 1674"/>
                <a:gd name="T26" fmla="*/ 494 w 797"/>
                <a:gd name="T27" fmla="*/ 996 h 1674"/>
                <a:gd name="T28" fmla="*/ 466 w 797"/>
                <a:gd name="T29" fmla="*/ 1069 h 1674"/>
                <a:gd name="T30" fmla="*/ 430 w 797"/>
                <a:gd name="T31" fmla="*/ 1138 h 1674"/>
                <a:gd name="T32" fmla="*/ 384 w 797"/>
                <a:gd name="T33" fmla="*/ 1200 h 1674"/>
                <a:gd name="T34" fmla="*/ 331 w 797"/>
                <a:gd name="T35" fmla="*/ 1254 h 1674"/>
                <a:gd name="T36" fmla="*/ 270 w 797"/>
                <a:gd name="T37" fmla="*/ 1302 h 1674"/>
                <a:gd name="T38" fmla="*/ 203 w 797"/>
                <a:gd name="T39" fmla="*/ 1339 h 1674"/>
                <a:gd name="T40" fmla="*/ 130 w 797"/>
                <a:gd name="T41" fmla="*/ 1369 h 1674"/>
                <a:gd name="T42" fmla="*/ 54 w 797"/>
                <a:gd name="T43" fmla="*/ 1388 h 1674"/>
                <a:gd name="T44" fmla="*/ 0 w 797"/>
                <a:gd name="T45" fmla="*/ 1674 h 1674"/>
                <a:gd name="T46" fmla="*/ 83 w 797"/>
                <a:gd name="T47" fmla="*/ 1667 h 1674"/>
                <a:gd name="T48" fmla="*/ 200 w 797"/>
                <a:gd name="T49" fmla="*/ 1640 h 1674"/>
                <a:gd name="T50" fmla="*/ 312 w 797"/>
                <a:gd name="T51" fmla="*/ 1598 h 1674"/>
                <a:gd name="T52" fmla="*/ 415 w 797"/>
                <a:gd name="T53" fmla="*/ 1540 h 1674"/>
                <a:gd name="T54" fmla="*/ 509 w 797"/>
                <a:gd name="T55" fmla="*/ 1470 h 1674"/>
                <a:gd name="T56" fmla="*/ 592 w 797"/>
                <a:gd name="T57" fmla="*/ 1387 h 1674"/>
                <a:gd name="T58" fmla="*/ 662 w 797"/>
                <a:gd name="T59" fmla="*/ 1294 h 1674"/>
                <a:gd name="T60" fmla="*/ 719 w 797"/>
                <a:gd name="T61" fmla="*/ 1191 h 1674"/>
                <a:gd name="T62" fmla="*/ 761 w 797"/>
                <a:gd name="T63" fmla="*/ 1079 h 1674"/>
                <a:gd name="T64" fmla="*/ 788 w 797"/>
                <a:gd name="T65" fmla="*/ 961 h 1674"/>
                <a:gd name="T66" fmla="*/ 797 w 797"/>
                <a:gd name="T67" fmla="*/ 837 h 1674"/>
                <a:gd name="T68" fmla="*/ 793 w 797"/>
                <a:gd name="T69" fmla="*/ 754 h 1674"/>
                <a:gd name="T70" fmla="*/ 771 w 797"/>
                <a:gd name="T71" fmla="*/ 634 h 1674"/>
                <a:gd name="T72" fmla="*/ 735 w 797"/>
                <a:gd name="T73" fmla="*/ 520 h 1674"/>
                <a:gd name="T74" fmla="*/ 683 w 797"/>
                <a:gd name="T75" fmla="*/ 414 h 1674"/>
                <a:gd name="T76" fmla="*/ 616 w 797"/>
                <a:gd name="T77" fmla="*/ 317 h 1674"/>
                <a:gd name="T78" fmla="*/ 537 w 797"/>
                <a:gd name="T79" fmla="*/ 230 h 1674"/>
                <a:gd name="T80" fmla="*/ 448 w 797"/>
                <a:gd name="T81" fmla="*/ 156 h 1674"/>
                <a:gd name="T82" fmla="*/ 348 w 797"/>
                <a:gd name="T83" fmla="*/ 94 h 1674"/>
                <a:gd name="T84" fmla="*/ 239 w 797"/>
                <a:gd name="T85" fmla="*/ 46 h 1674"/>
                <a:gd name="T86" fmla="*/ 122 w 797"/>
                <a:gd name="T87" fmla="*/ 15 h 1674"/>
                <a:gd name="T88" fmla="*/ 0 w 797"/>
                <a:gd name="T89" fmla="*/ 0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7" h="1674">
                  <a:moveTo>
                    <a:pt x="0" y="0"/>
                  </a:moveTo>
                  <a:lnTo>
                    <a:pt x="0" y="280"/>
                  </a:lnTo>
                  <a:lnTo>
                    <a:pt x="0" y="280"/>
                  </a:lnTo>
                  <a:lnTo>
                    <a:pt x="27" y="282"/>
                  </a:lnTo>
                  <a:lnTo>
                    <a:pt x="54" y="286"/>
                  </a:lnTo>
                  <a:lnTo>
                    <a:pt x="80" y="291"/>
                  </a:lnTo>
                  <a:lnTo>
                    <a:pt x="106" y="298"/>
                  </a:lnTo>
                  <a:lnTo>
                    <a:pt x="130" y="306"/>
                  </a:lnTo>
                  <a:lnTo>
                    <a:pt x="156" y="313"/>
                  </a:lnTo>
                  <a:lnTo>
                    <a:pt x="179" y="323"/>
                  </a:lnTo>
                  <a:lnTo>
                    <a:pt x="203" y="335"/>
                  </a:lnTo>
                  <a:lnTo>
                    <a:pt x="226" y="347"/>
                  </a:lnTo>
                  <a:lnTo>
                    <a:pt x="248" y="359"/>
                  </a:lnTo>
                  <a:lnTo>
                    <a:pt x="270" y="373"/>
                  </a:lnTo>
                  <a:lnTo>
                    <a:pt x="291" y="388"/>
                  </a:lnTo>
                  <a:lnTo>
                    <a:pt x="311" y="403"/>
                  </a:lnTo>
                  <a:lnTo>
                    <a:pt x="331" y="420"/>
                  </a:lnTo>
                  <a:lnTo>
                    <a:pt x="349" y="438"/>
                  </a:lnTo>
                  <a:lnTo>
                    <a:pt x="368" y="457"/>
                  </a:lnTo>
                  <a:lnTo>
                    <a:pt x="384" y="475"/>
                  </a:lnTo>
                  <a:lnTo>
                    <a:pt x="400" y="495"/>
                  </a:lnTo>
                  <a:lnTo>
                    <a:pt x="415" y="515"/>
                  </a:lnTo>
                  <a:lnTo>
                    <a:pt x="430" y="538"/>
                  </a:lnTo>
                  <a:lnTo>
                    <a:pt x="443" y="559"/>
                  </a:lnTo>
                  <a:lnTo>
                    <a:pt x="455" y="582"/>
                  </a:lnTo>
                  <a:lnTo>
                    <a:pt x="466" y="605"/>
                  </a:lnTo>
                  <a:lnTo>
                    <a:pt x="477" y="629"/>
                  </a:lnTo>
                  <a:lnTo>
                    <a:pt x="486" y="653"/>
                  </a:lnTo>
                  <a:lnTo>
                    <a:pt x="494" y="678"/>
                  </a:lnTo>
                  <a:lnTo>
                    <a:pt x="501" y="704"/>
                  </a:lnTo>
                  <a:lnTo>
                    <a:pt x="507" y="729"/>
                  </a:lnTo>
                  <a:lnTo>
                    <a:pt x="512" y="756"/>
                  </a:lnTo>
                  <a:lnTo>
                    <a:pt x="514" y="783"/>
                  </a:lnTo>
                  <a:lnTo>
                    <a:pt x="516" y="809"/>
                  </a:lnTo>
                  <a:lnTo>
                    <a:pt x="517" y="837"/>
                  </a:lnTo>
                  <a:lnTo>
                    <a:pt x="517" y="837"/>
                  </a:lnTo>
                  <a:lnTo>
                    <a:pt x="516" y="865"/>
                  </a:lnTo>
                  <a:lnTo>
                    <a:pt x="514" y="891"/>
                  </a:lnTo>
                  <a:lnTo>
                    <a:pt x="512" y="918"/>
                  </a:lnTo>
                  <a:lnTo>
                    <a:pt x="507" y="945"/>
                  </a:lnTo>
                  <a:lnTo>
                    <a:pt x="501" y="971"/>
                  </a:lnTo>
                  <a:lnTo>
                    <a:pt x="494" y="996"/>
                  </a:lnTo>
                  <a:lnTo>
                    <a:pt x="486" y="1021"/>
                  </a:lnTo>
                  <a:lnTo>
                    <a:pt x="477" y="1046"/>
                  </a:lnTo>
                  <a:lnTo>
                    <a:pt x="466" y="1069"/>
                  </a:lnTo>
                  <a:lnTo>
                    <a:pt x="455" y="1092"/>
                  </a:lnTo>
                  <a:lnTo>
                    <a:pt x="443" y="1115"/>
                  </a:lnTo>
                  <a:lnTo>
                    <a:pt x="430" y="1138"/>
                  </a:lnTo>
                  <a:lnTo>
                    <a:pt x="415" y="1159"/>
                  </a:lnTo>
                  <a:lnTo>
                    <a:pt x="400" y="1180"/>
                  </a:lnTo>
                  <a:lnTo>
                    <a:pt x="384" y="1200"/>
                  </a:lnTo>
                  <a:lnTo>
                    <a:pt x="368" y="1219"/>
                  </a:lnTo>
                  <a:lnTo>
                    <a:pt x="349" y="1236"/>
                  </a:lnTo>
                  <a:lnTo>
                    <a:pt x="331" y="1254"/>
                  </a:lnTo>
                  <a:lnTo>
                    <a:pt x="311" y="1271"/>
                  </a:lnTo>
                  <a:lnTo>
                    <a:pt x="291" y="1286"/>
                  </a:lnTo>
                  <a:lnTo>
                    <a:pt x="270" y="1302"/>
                  </a:lnTo>
                  <a:lnTo>
                    <a:pt x="248" y="1315"/>
                  </a:lnTo>
                  <a:lnTo>
                    <a:pt x="226" y="1328"/>
                  </a:lnTo>
                  <a:lnTo>
                    <a:pt x="203" y="1339"/>
                  </a:lnTo>
                  <a:lnTo>
                    <a:pt x="179" y="1351"/>
                  </a:lnTo>
                  <a:lnTo>
                    <a:pt x="156" y="1361"/>
                  </a:lnTo>
                  <a:lnTo>
                    <a:pt x="130" y="1369"/>
                  </a:lnTo>
                  <a:lnTo>
                    <a:pt x="106" y="1376"/>
                  </a:lnTo>
                  <a:lnTo>
                    <a:pt x="80" y="1383"/>
                  </a:lnTo>
                  <a:lnTo>
                    <a:pt x="54" y="1388"/>
                  </a:lnTo>
                  <a:lnTo>
                    <a:pt x="27" y="1392"/>
                  </a:lnTo>
                  <a:lnTo>
                    <a:pt x="0" y="1395"/>
                  </a:lnTo>
                  <a:lnTo>
                    <a:pt x="0" y="1674"/>
                  </a:lnTo>
                  <a:lnTo>
                    <a:pt x="0" y="1674"/>
                  </a:lnTo>
                  <a:lnTo>
                    <a:pt x="41" y="1671"/>
                  </a:lnTo>
                  <a:lnTo>
                    <a:pt x="83" y="1667"/>
                  </a:lnTo>
                  <a:lnTo>
                    <a:pt x="122" y="1660"/>
                  </a:lnTo>
                  <a:lnTo>
                    <a:pt x="162" y="1651"/>
                  </a:lnTo>
                  <a:lnTo>
                    <a:pt x="200" y="1640"/>
                  </a:lnTo>
                  <a:lnTo>
                    <a:pt x="239" y="1628"/>
                  </a:lnTo>
                  <a:lnTo>
                    <a:pt x="276" y="1613"/>
                  </a:lnTo>
                  <a:lnTo>
                    <a:pt x="312" y="1598"/>
                  </a:lnTo>
                  <a:lnTo>
                    <a:pt x="348" y="1580"/>
                  </a:lnTo>
                  <a:lnTo>
                    <a:pt x="382" y="1561"/>
                  </a:lnTo>
                  <a:lnTo>
                    <a:pt x="415" y="1540"/>
                  </a:lnTo>
                  <a:lnTo>
                    <a:pt x="448" y="1518"/>
                  </a:lnTo>
                  <a:lnTo>
                    <a:pt x="479" y="1495"/>
                  </a:lnTo>
                  <a:lnTo>
                    <a:pt x="509" y="1470"/>
                  </a:lnTo>
                  <a:lnTo>
                    <a:pt x="537" y="1444"/>
                  </a:lnTo>
                  <a:lnTo>
                    <a:pt x="565" y="1416"/>
                  </a:lnTo>
                  <a:lnTo>
                    <a:pt x="592" y="1387"/>
                  </a:lnTo>
                  <a:lnTo>
                    <a:pt x="616" y="1357"/>
                  </a:lnTo>
                  <a:lnTo>
                    <a:pt x="639" y="1326"/>
                  </a:lnTo>
                  <a:lnTo>
                    <a:pt x="662" y="1294"/>
                  </a:lnTo>
                  <a:lnTo>
                    <a:pt x="683" y="1261"/>
                  </a:lnTo>
                  <a:lnTo>
                    <a:pt x="702" y="1226"/>
                  </a:lnTo>
                  <a:lnTo>
                    <a:pt x="719" y="1191"/>
                  </a:lnTo>
                  <a:lnTo>
                    <a:pt x="735" y="1154"/>
                  </a:lnTo>
                  <a:lnTo>
                    <a:pt x="749" y="1118"/>
                  </a:lnTo>
                  <a:lnTo>
                    <a:pt x="761" y="1079"/>
                  </a:lnTo>
                  <a:lnTo>
                    <a:pt x="771" y="1041"/>
                  </a:lnTo>
                  <a:lnTo>
                    <a:pt x="780" y="1001"/>
                  </a:lnTo>
                  <a:lnTo>
                    <a:pt x="788" y="961"/>
                  </a:lnTo>
                  <a:lnTo>
                    <a:pt x="793" y="920"/>
                  </a:lnTo>
                  <a:lnTo>
                    <a:pt x="796" y="879"/>
                  </a:lnTo>
                  <a:lnTo>
                    <a:pt x="797" y="837"/>
                  </a:lnTo>
                  <a:lnTo>
                    <a:pt x="797" y="837"/>
                  </a:lnTo>
                  <a:lnTo>
                    <a:pt x="796" y="795"/>
                  </a:lnTo>
                  <a:lnTo>
                    <a:pt x="793" y="754"/>
                  </a:lnTo>
                  <a:lnTo>
                    <a:pt x="788" y="713"/>
                  </a:lnTo>
                  <a:lnTo>
                    <a:pt x="780" y="673"/>
                  </a:lnTo>
                  <a:lnTo>
                    <a:pt x="771" y="634"/>
                  </a:lnTo>
                  <a:lnTo>
                    <a:pt x="761" y="595"/>
                  </a:lnTo>
                  <a:lnTo>
                    <a:pt x="749" y="558"/>
                  </a:lnTo>
                  <a:lnTo>
                    <a:pt x="735" y="520"/>
                  </a:lnTo>
                  <a:lnTo>
                    <a:pt x="719" y="483"/>
                  </a:lnTo>
                  <a:lnTo>
                    <a:pt x="702" y="449"/>
                  </a:lnTo>
                  <a:lnTo>
                    <a:pt x="683" y="414"/>
                  </a:lnTo>
                  <a:lnTo>
                    <a:pt x="662" y="381"/>
                  </a:lnTo>
                  <a:lnTo>
                    <a:pt x="639" y="348"/>
                  </a:lnTo>
                  <a:lnTo>
                    <a:pt x="616" y="317"/>
                  </a:lnTo>
                  <a:lnTo>
                    <a:pt x="592" y="287"/>
                  </a:lnTo>
                  <a:lnTo>
                    <a:pt x="565" y="258"/>
                  </a:lnTo>
                  <a:lnTo>
                    <a:pt x="537" y="230"/>
                  </a:lnTo>
                  <a:lnTo>
                    <a:pt x="509" y="205"/>
                  </a:lnTo>
                  <a:lnTo>
                    <a:pt x="479" y="179"/>
                  </a:lnTo>
                  <a:lnTo>
                    <a:pt x="448" y="156"/>
                  </a:lnTo>
                  <a:lnTo>
                    <a:pt x="415" y="134"/>
                  </a:lnTo>
                  <a:lnTo>
                    <a:pt x="382" y="113"/>
                  </a:lnTo>
                  <a:lnTo>
                    <a:pt x="348" y="94"/>
                  </a:lnTo>
                  <a:lnTo>
                    <a:pt x="312" y="76"/>
                  </a:lnTo>
                  <a:lnTo>
                    <a:pt x="276" y="61"/>
                  </a:lnTo>
                  <a:lnTo>
                    <a:pt x="239" y="46"/>
                  </a:lnTo>
                  <a:lnTo>
                    <a:pt x="200" y="34"/>
                  </a:lnTo>
                  <a:lnTo>
                    <a:pt x="162" y="24"/>
                  </a:lnTo>
                  <a:lnTo>
                    <a:pt x="122" y="15"/>
                  </a:lnTo>
                  <a:lnTo>
                    <a:pt x="83" y="7"/>
                  </a:lnTo>
                  <a:lnTo>
                    <a:pt x="41" y="3"/>
                  </a:lnTo>
                  <a:lnTo>
                    <a:pt x="0" y="0"/>
                  </a:lnTo>
                  <a:lnTo>
                    <a:pt x="0" y="0"/>
                  </a:lnTo>
                  <a:close/>
                </a:path>
              </a:pathLst>
            </a:custGeom>
            <a:solidFill>
              <a:srgbClr val="FF9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prstClr val="black"/>
                </a:solidFill>
              </a:endParaRPr>
            </a:p>
          </p:txBody>
        </p:sp>
        <p:sp>
          <p:nvSpPr>
            <p:cNvPr id="16" name="Freeform 10"/>
            <p:cNvSpPr/>
            <p:nvPr/>
          </p:nvSpPr>
          <p:spPr bwMode="auto">
            <a:xfrm>
              <a:off x="6392673" y="1680208"/>
              <a:ext cx="1201484" cy="2464657"/>
            </a:xfrm>
            <a:custGeom>
              <a:avLst/>
              <a:gdLst>
                <a:gd name="T0" fmla="*/ 1 w 818"/>
                <a:gd name="T1" fmla="*/ 881 h 1678"/>
                <a:gd name="T2" fmla="*/ 16 w 818"/>
                <a:gd name="T3" fmla="*/ 1005 h 1678"/>
                <a:gd name="T4" fmla="*/ 48 w 818"/>
                <a:gd name="T5" fmla="*/ 1124 h 1678"/>
                <a:gd name="T6" fmla="*/ 97 w 818"/>
                <a:gd name="T7" fmla="*/ 1234 h 1678"/>
                <a:gd name="T8" fmla="*/ 162 w 818"/>
                <a:gd name="T9" fmla="*/ 1335 h 1678"/>
                <a:gd name="T10" fmla="*/ 238 w 818"/>
                <a:gd name="T11" fmla="*/ 1426 h 1678"/>
                <a:gd name="T12" fmla="*/ 328 w 818"/>
                <a:gd name="T13" fmla="*/ 1505 h 1678"/>
                <a:gd name="T14" fmla="*/ 427 w 818"/>
                <a:gd name="T15" fmla="*/ 1570 h 1678"/>
                <a:gd name="T16" fmla="*/ 535 w 818"/>
                <a:gd name="T17" fmla="*/ 1622 h 1678"/>
                <a:gd name="T18" fmla="*/ 653 w 818"/>
                <a:gd name="T19" fmla="*/ 1658 h 1678"/>
                <a:gd name="T20" fmla="*/ 776 w 818"/>
                <a:gd name="T21" fmla="*/ 1675 h 1678"/>
                <a:gd name="T22" fmla="*/ 818 w 818"/>
                <a:gd name="T23" fmla="*/ 1398 h 1678"/>
                <a:gd name="T24" fmla="*/ 735 w 818"/>
                <a:gd name="T25" fmla="*/ 1389 h 1678"/>
                <a:gd name="T26" fmla="*/ 657 w 818"/>
                <a:gd name="T27" fmla="*/ 1368 h 1678"/>
                <a:gd name="T28" fmla="*/ 583 w 818"/>
                <a:gd name="T29" fmla="*/ 1337 h 1678"/>
                <a:gd name="T30" fmla="*/ 515 w 818"/>
                <a:gd name="T31" fmla="*/ 1296 h 1678"/>
                <a:gd name="T32" fmla="*/ 454 w 818"/>
                <a:gd name="T33" fmla="*/ 1246 h 1678"/>
                <a:gd name="T34" fmla="*/ 401 w 818"/>
                <a:gd name="T35" fmla="*/ 1188 h 1678"/>
                <a:gd name="T36" fmla="*/ 357 w 818"/>
                <a:gd name="T37" fmla="*/ 1124 h 1678"/>
                <a:gd name="T38" fmla="*/ 321 w 818"/>
                <a:gd name="T39" fmla="*/ 1052 h 1678"/>
                <a:gd name="T40" fmla="*/ 296 w 818"/>
                <a:gd name="T41" fmla="*/ 975 h 1678"/>
                <a:gd name="T42" fmla="*/ 281 w 818"/>
                <a:gd name="T43" fmla="*/ 896 h 1678"/>
                <a:gd name="T44" fmla="*/ 279 w 818"/>
                <a:gd name="T45" fmla="*/ 839 h 1678"/>
                <a:gd name="T46" fmla="*/ 285 w 818"/>
                <a:gd name="T47" fmla="*/ 756 h 1678"/>
                <a:gd name="T48" fmla="*/ 302 w 818"/>
                <a:gd name="T49" fmla="*/ 676 h 1678"/>
                <a:gd name="T50" fmla="*/ 331 w 818"/>
                <a:gd name="T51" fmla="*/ 602 h 1678"/>
                <a:gd name="T52" fmla="*/ 370 w 818"/>
                <a:gd name="T53" fmla="*/ 533 h 1678"/>
                <a:gd name="T54" fmla="*/ 418 w 818"/>
                <a:gd name="T55" fmla="*/ 470 h 1678"/>
                <a:gd name="T56" fmla="*/ 474 w 818"/>
                <a:gd name="T57" fmla="*/ 414 h 1678"/>
                <a:gd name="T58" fmla="*/ 538 w 818"/>
                <a:gd name="T59" fmla="*/ 368 h 1678"/>
                <a:gd name="T60" fmla="*/ 608 w 818"/>
                <a:gd name="T61" fmla="*/ 330 h 1678"/>
                <a:gd name="T62" fmla="*/ 683 w 818"/>
                <a:gd name="T63" fmla="*/ 302 h 1678"/>
                <a:gd name="T64" fmla="*/ 763 w 818"/>
                <a:gd name="T65" fmla="*/ 286 h 1678"/>
                <a:gd name="T66" fmla="*/ 818 w 818"/>
                <a:gd name="T67" fmla="*/ 0 h 1678"/>
                <a:gd name="T68" fmla="*/ 734 w 818"/>
                <a:gd name="T69" fmla="*/ 7 h 1678"/>
                <a:gd name="T70" fmla="*/ 613 w 818"/>
                <a:gd name="T71" fmla="*/ 32 h 1678"/>
                <a:gd name="T72" fmla="*/ 499 w 818"/>
                <a:gd name="T73" fmla="*/ 73 h 1678"/>
                <a:gd name="T74" fmla="*/ 392 w 818"/>
                <a:gd name="T75" fmla="*/ 128 h 1678"/>
                <a:gd name="T76" fmla="*/ 297 w 818"/>
                <a:gd name="T77" fmla="*/ 199 h 1678"/>
                <a:gd name="T78" fmla="*/ 211 w 818"/>
                <a:gd name="T79" fmla="*/ 282 h 1678"/>
                <a:gd name="T80" fmla="*/ 138 w 818"/>
                <a:gd name="T81" fmla="*/ 377 h 1678"/>
                <a:gd name="T82" fmla="*/ 79 w 818"/>
                <a:gd name="T83" fmla="*/ 481 h 1678"/>
                <a:gd name="T84" fmla="*/ 36 w 818"/>
                <a:gd name="T85" fmla="*/ 593 h 1678"/>
                <a:gd name="T86" fmla="*/ 8 w 818"/>
                <a:gd name="T87" fmla="*/ 714 h 1678"/>
                <a:gd name="T88" fmla="*/ 0 w 818"/>
                <a:gd name="T89" fmla="*/ 839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8" h="1678">
                  <a:moveTo>
                    <a:pt x="0" y="839"/>
                  </a:moveTo>
                  <a:lnTo>
                    <a:pt x="0" y="839"/>
                  </a:lnTo>
                  <a:lnTo>
                    <a:pt x="1" y="881"/>
                  </a:lnTo>
                  <a:lnTo>
                    <a:pt x="4" y="923"/>
                  </a:lnTo>
                  <a:lnTo>
                    <a:pt x="8" y="965"/>
                  </a:lnTo>
                  <a:lnTo>
                    <a:pt x="16" y="1005"/>
                  </a:lnTo>
                  <a:lnTo>
                    <a:pt x="25" y="1045"/>
                  </a:lnTo>
                  <a:lnTo>
                    <a:pt x="36" y="1085"/>
                  </a:lnTo>
                  <a:lnTo>
                    <a:pt x="48" y="1124"/>
                  </a:lnTo>
                  <a:lnTo>
                    <a:pt x="64" y="1162"/>
                  </a:lnTo>
                  <a:lnTo>
                    <a:pt x="79" y="1198"/>
                  </a:lnTo>
                  <a:lnTo>
                    <a:pt x="97" y="1234"/>
                  </a:lnTo>
                  <a:lnTo>
                    <a:pt x="117" y="1268"/>
                  </a:lnTo>
                  <a:lnTo>
                    <a:pt x="138" y="1303"/>
                  </a:lnTo>
                  <a:lnTo>
                    <a:pt x="162" y="1335"/>
                  </a:lnTo>
                  <a:lnTo>
                    <a:pt x="186" y="1366"/>
                  </a:lnTo>
                  <a:lnTo>
                    <a:pt x="211" y="1397"/>
                  </a:lnTo>
                  <a:lnTo>
                    <a:pt x="238" y="1426"/>
                  </a:lnTo>
                  <a:lnTo>
                    <a:pt x="267" y="1454"/>
                  </a:lnTo>
                  <a:lnTo>
                    <a:pt x="297" y="1480"/>
                  </a:lnTo>
                  <a:lnTo>
                    <a:pt x="328" y="1505"/>
                  </a:lnTo>
                  <a:lnTo>
                    <a:pt x="359" y="1528"/>
                  </a:lnTo>
                  <a:lnTo>
                    <a:pt x="392" y="1550"/>
                  </a:lnTo>
                  <a:lnTo>
                    <a:pt x="427" y="1570"/>
                  </a:lnTo>
                  <a:lnTo>
                    <a:pt x="462" y="1589"/>
                  </a:lnTo>
                  <a:lnTo>
                    <a:pt x="499" y="1607"/>
                  </a:lnTo>
                  <a:lnTo>
                    <a:pt x="535" y="1622"/>
                  </a:lnTo>
                  <a:lnTo>
                    <a:pt x="574" y="1635"/>
                  </a:lnTo>
                  <a:lnTo>
                    <a:pt x="613" y="1648"/>
                  </a:lnTo>
                  <a:lnTo>
                    <a:pt x="653" y="1658"/>
                  </a:lnTo>
                  <a:lnTo>
                    <a:pt x="693" y="1665"/>
                  </a:lnTo>
                  <a:lnTo>
                    <a:pt x="734" y="1671"/>
                  </a:lnTo>
                  <a:lnTo>
                    <a:pt x="776" y="1675"/>
                  </a:lnTo>
                  <a:lnTo>
                    <a:pt x="818" y="1678"/>
                  </a:lnTo>
                  <a:lnTo>
                    <a:pt x="818" y="1398"/>
                  </a:lnTo>
                  <a:lnTo>
                    <a:pt x="818" y="1398"/>
                  </a:lnTo>
                  <a:lnTo>
                    <a:pt x="791" y="1396"/>
                  </a:lnTo>
                  <a:lnTo>
                    <a:pt x="763" y="1394"/>
                  </a:lnTo>
                  <a:lnTo>
                    <a:pt x="735" y="1389"/>
                  </a:lnTo>
                  <a:lnTo>
                    <a:pt x="708" y="1384"/>
                  </a:lnTo>
                  <a:lnTo>
                    <a:pt x="683" y="1376"/>
                  </a:lnTo>
                  <a:lnTo>
                    <a:pt x="657" y="1368"/>
                  </a:lnTo>
                  <a:lnTo>
                    <a:pt x="632" y="1359"/>
                  </a:lnTo>
                  <a:lnTo>
                    <a:pt x="608" y="1348"/>
                  </a:lnTo>
                  <a:lnTo>
                    <a:pt x="583" y="1337"/>
                  </a:lnTo>
                  <a:lnTo>
                    <a:pt x="560" y="1325"/>
                  </a:lnTo>
                  <a:lnTo>
                    <a:pt x="538" y="1310"/>
                  </a:lnTo>
                  <a:lnTo>
                    <a:pt x="515" y="1296"/>
                  </a:lnTo>
                  <a:lnTo>
                    <a:pt x="494" y="1280"/>
                  </a:lnTo>
                  <a:lnTo>
                    <a:pt x="474" y="1264"/>
                  </a:lnTo>
                  <a:lnTo>
                    <a:pt x="454" y="1246"/>
                  </a:lnTo>
                  <a:lnTo>
                    <a:pt x="437" y="1228"/>
                  </a:lnTo>
                  <a:lnTo>
                    <a:pt x="418" y="1208"/>
                  </a:lnTo>
                  <a:lnTo>
                    <a:pt x="401" y="1188"/>
                  </a:lnTo>
                  <a:lnTo>
                    <a:pt x="386" y="1167"/>
                  </a:lnTo>
                  <a:lnTo>
                    <a:pt x="370" y="1146"/>
                  </a:lnTo>
                  <a:lnTo>
                    <a:pt x="357" y="1124"/>
                  </a:lnTo>
                  <a:lnTo>
                    <a:pt x="344" y="1101"/>
                  </a:lnTo>
                  <a:lnTo>
                    <a:pt x="331" y="1076"/>
                  </a:lnTo>
                  <a:lnTo>
                    <a:pt x="321" y="1052"/>
                  </a:lnTo>
                  <a:lnTo>
                    <a:pt x="311" y="1028"/>
                  </a:lnTo>
                  <a:lnTo>
                    <a:pt x="302" y="1002"/>
                  </a:lnTo>
                  <a:lnTo>
                    <a:pt x="296" y="975"/>
                  </a:lnTo>
                  <a:lnTo>
                    <a:pt x="290" y="950"/>
                  </a:lnTo>
                  <a:lnTo>
                    <a:pt x="285" y="922"/>
                  </a:lnTo>
                  <a:lnTo>
                    <a:pt x="281" y="896"/>
                  </a:lnTo>
                  <a:lnTo>
                    <a:pt x="279" y="868"/>
                  </a:lnTo>
                  <a:lnTo>
                    <a:pt x="279" y="839"/>
                  </a:lnTo>
                  <a:lnTo>
                    <a:pt x="279" y="839"/>
                  </a:lnTo>
                  <a:lnTo>
                    <a:pt x="279" y="811"/>
                  </a:lnTo>
                  <a:lnTo>
                    <a:pt x="281" y="784"/>
                  </a:lnTo>
                  <a:lnTo>
                    <a:pt x="285" y="756"/>
                  </a:lnTo>
                  <a:lnTo>
                    <a:pt x="290" y="729"/>
                  </a:lnTo>
                  <a:lnTo>
                    <a:pt x="296" y="703"/>
                  </a:lnTo>
                  <a:lnTo>
                    <a:pt x="302" y="676"/>
                  </a:lnTo>
                  <a:lnTo>
                    <a:pt x="311" y="650"/>
                  </a:lnTo>
                  <a:lnTo>
                    <a:pt x="321" y="626"/>
                  </a:lnTo>
                  <a:lnTo>
                    <a:pt x="331" y="602"/>
                  </a:lnTo>
                  <a:lnTo>
                    <a:pt x="344" y="578"/>
                  </a:lnTo>
                  <a:lnTo>
                    <a:pt x="357" y="555"/>
                  </a:lnTo>
                  <a:lnTo>
                    <a:pt x="370" y="533"/>
                  </a:lnTo>
                  <a:lnTo>
                    <a:pt x="386" y="511"/>
                  </a:lnTo>
                  <a:lnTo>
                    <a:pt x="401" y="490"/>
                  </a:lnTo>
                  <a:lnTo>
                    <a:pt x="418" y="470"/>
                  </a:lnTo>
                  <a:lnTo>
                    <a:pt x="437" y="451"/>
                  </a:lnTo>
                  <a:lnTo>
                    <a:pt x="454" y="432"/>
                  </a:lnTo>
                  <a:lnTo>
                    <a:pt x="474" y="414"/>
                  </a:lnTo>
                  <a:lnTo>
                    <a:pt x="494" y="398"/>
                  </a:lnTo>
                  <a:lnTo>
                    <a:pt x="515" y="382"/>
                  </a:lnTo>
                  <a:lnTo>
                    <a:pt x="538" y="368"/>
                  </a:lnTo>
                  <a:lnTo>
                    <a:pt x="560" y="354"/>
                  </a:lnTo>
                  <a:lnTo>
                    <a:pt x="583" y="341"/>
                  </a:lnTo>
                  <a:lnTo>
                    <a:pt x="608" y="330"/>
                  </a:lnTo>
                  <a:lnTo>
                    <a:pt x="632" y="319"/>
                  </a:lnTo>
                  <a:lnTo>
                    <a:pt x="657" y="310"/>
                  </a:lnTo>
                  <a:lnTo>
                    <a:pt x="683" y="302"/>
                  </a:lnTo>
                  <a:lnTo>
                    <a:pt x="708" y="296"/>
                  </a:lnTo>
                  <a:lnTo>
                    <a:pt x="735" y="290"/>
                  </a:lnTo>
                  <a:lnTo>
                    <a:pt x="763" y="286"/>
                  </a:lnTo>
                  <a:lnTo>
                    <a:pt x="791" y="282"/>
                  </a:lnTo>
                  <a:lnTo>
                    <a:pt x="818" y="280"/>
                  </a:lnTo>
                  <a:lnTo>
                    <a:pt x="818" y="0"/>
                  </a:lnTo>
                  <a:lnTo>
                    <a:pt x="818" y="0"/>
                  </a:lnTo>
                  <a:lnTo>
                    <a:pt x="776" y="3"/>
                  </a:lnTo>
                  <a:lnTo>
                    <a:pt x="734" y="7"/>
                  </a:lnTo>
                  <a:lnTo>
                    <a:pt x="693" y="13"/>
                  </a:lnTo>
                  <a:lnTo>
                    <a:pt x="653" y="22"/>
                  </a:lnTo>
                  <a:lnTo>
                    <a:pt x="613" y="32"/>
                  </a:lnTo>
                  <a:lnTo>
                    <a:pt x="574" y="43"/>
                  </a:lnTo>
                  <a:lnTo>
                    <a:pt x="535" y="57"/>
                  </a:lnTo>
                  <a:lnTo>
                    <a:pt x="499" y="73"/>
                  </a:lnTo>
                  <a:lnTo>
                    <a:pt x="462" y="89"/>
                  </a:lnTo>
                  <a:lnTo>
                    <a:pt x="427" y="108"/>
                  </a:lnTo>
                  <a:lnTo>
                    <a:pt x="392" y="128"/>
                  </a:lnTo>
                  <a:lnTo>
                    <a:pt x="359" y="150"/>
                  </a:lnTo>
                  <a:lnTo>
                    <a:pt x="328" y="174"/>
                  </a:lnTo>
                  <a:lnTo>
                    <a:pt x="297" y="199"/>
                  </a:lnTo>
                  <a:lnTo>
                    <a:pt x="267" y="225"/>
                  </a:lnTo>
                  <a:lnTo>
                    <a:pt x="238" y="252"/>
                  </a:lnTo>
                  <a:lnTo>
                    <a:pt x="211" y="282"/>
                  </a:lnTo>
                  <a:lnTo>
                    <a:pt x="186" y="312"/>
                  </a:lnTo>
                  <a:lnTo>
                    <a:pt x="162" y="343"/>
                  </a:lnTo>
                  <a:lnTo>
                    <a:pt x="138" y="377"/>
                  </a:lnTo>
                  <a:lnTo>
                    <a:pt x="117" y="410"/>
                  </a:lnTo>
                  <a:lnTo>
                    <a:pt x="97" y="444"/>
                  </a:lnTo>
                  <a:lnTo>
                    <a:pt x="79" y="481"/>
                  </a:lnTo>
                  <a:lnTo>
                    <a:pt x="64" y="517"/>
                  </a:lnTo>
                  <a:lnTo>
                    <a:pt x="48" y="555"/>
                  </a:lnTo>
                  <a:lnTo>
                    <a:pt x="36" y="593"/>
                  </a:lnTo>
                  <a:lnTo>
                    <a:pt x="25" y="633"/>
                  </a:lnTo>
                  <a:lnTo>
                    <a:pt x="16" y="673"/>
                  </a:lnTo>
                  <a:lnTo>
                    <a:pt x="8" y="714"/>
                  </a:lnTo>
                  <a:lnTo>
                    <a:pt x="4" y="755"/>
                  </a:lnTo>
                  <a:lnTo>
                    <a:pt x="1" y="797"/>
                  </a:lnTo>
                  <a:lnTo>
                    <a:pt x="0" y="839"/>
                  </a:lnTo>
                  <a:lnTo>
                    <a:pt x="0" y="83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prstClr val="black"/>
                </a:solidFill>
              </a:endParaRPr>
            </a:p>
          </p:txBody>
        </p:sp>
        <p:sp>
          <p:nvSpPr>
            <p:cNvPr id="17" name="Rectangle 34"/>
            <p:cNvSpPr>
              <a:spLocks noChangeArrowheads="1"/>
            </p:cNvSpPr>
            <p:nvPr/>
          </p:nvSpPr>
          <p:spPr bwMode="auto">
            <a:xfrm>
              <a:off x="7204923" y="2695154"/>
              <a:ext cx="882753" cy="60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1pPr>
              <a:lvl2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2pPr>
              <a:lvl3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3pPr>
              <a:lvl4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4pPr>
              <a:lvl5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5pPr>
              <a:lvl6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6pPr>
              <a:lvl7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7pPr>
              <a:lvl8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8pPr>
              <a:lvl9pPr fontAlgn="base">
                <a:spcBef>
                  <a:spcPct val="0"/>
                </a:spcBef>
                <a:spcAft>
                  <a:spcPct val="0"/>
                </a:spcAft>
                <a:defRPr>
                  <a:solidFill>
                    <a:schemeClr val="tx1"/>
                  </a:solidFill>
                  <a:latin typeface="Arial" panose="020B0604020202090204" pitchFamily="34" charset="0"/>
                  <a:ea typeface="宋体" panose="02010600030101010101" charset="-122"/>
                  <a:cs typeface="宋体" panose="02010600030101010101" charset="-122"/>
                </a:defRPr>
              </a:lvl9pPr>
            </a:lstStyle>
            <a:p>
              <a:pPr algn="ctr"/>
              <a:r>
                <a:rPr lang="zh-CN" altLang="zh-CN" sz="2900" dirty="0">
                  <a:solidFill>
                    <a:srgbClr val="FF9400"/>
                  </a:solidFill>
                  <a:latin typeface="Impact" panose="020B0806030902050204"/>
                  <a:ea typeface="微软雅黑" panose="020B0503020204020204" pitchFamily="34" charset="-122"/>
                </a:rPr>
                <a:t>50%</a:t>
              </a:r>
              <a:endParaRPr lang="zh-CN" altLang="zh-CN" dirty="0">
                <a:solidFill>
                  <a:srgbClr val="FF9400"/>
                </a:solidFill>
                <a:latin typeface="Impact" panose="020B0806030902050204"/>
                <a:ea typeface="微软雅黑" panose="020B0503020204020204" pitchFamily="34" charset="-122"/>
              </a:endParaRPr>
            </a:p>
          </p:txBody>
        </p:sp>
      </p:grpSp>
      <p:grpSp>
        <p:nvGrpSpPr>
          <p:cNvPr id="21" name="组合 20"/>
          <p:cNvGrpSpPr/>
          <p:nvPr/>
        </p:nvGrpSpPr>
        <p:grpSpPr>
          <a:xfrm>
            <a:off x="9158148" y="4183864"/>
            <a:ext cx="2542494" cy="1989246"/>
            <a:chOff x="461963" y="4155911"/>
            <a:chExt cx="2542494" cy="1989246"/>
          </a:xfrm>
        </p:grpSpPr>
        <p:sp>
          <p:nvSpPr>
            <p:cNvPr id="18" name="文本框 17"/>
            <p:cNvSpPr txBox="1"/>
            <p:nvPr/>
          </p:nvSpPr>
          <p:spPr>
            <a:xfrm>
              <a:off x="1127916" y="4155911"/>
              <a:ext cx="1210588"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第一季度</a:t>
              </a:r>
              <a:endParaRPr lang="zh-CN" altLang="en-US" sz="2000" b="1" dirty="0">
                <a:latin typeface="微软雅黑" panose="020B0503020204020204" pitchFamily="34" charset="-122"/>
                <a:ea typeface="微软雅黑" panose="020B0503020204020204" pitchFamily="34" charset="-122"/>
              </a:endParaRPr>
            </a:p>
          </p:txBody>
        </p:sp>
        <p:sp>
          <p:nvSpPr>
            <p:cNvPr id="20" name="矩形 19"/>
            <p:cNvSpPr/>
            <p:nvPr/>
          </p:nvSpPr>
          <p:spPr>
            <a:xfrm>
              <a:off x="461963" y="4612430"/>
              <a:ext cx="2542494" cy="1532727"/>
            </a:xfrm>
            <a:prstGeom prst="rect">
              <a:avLst/>
            </a:prstGeom>
          </p:spPr>
          <p:txBody>
            <a:bodyPr wrap="square">
              <a:spAutoFit/>
            </a:bodyPr>
            <a:lstStyle/>
            <a:p>
              <a:pPr lvl="0" algn="just">
                <a:lnSpc>
                  <a:spcPct val="130000"/>
                </a:lnSpc>
                <a:defRPr/>
              </a:pPr>
              <a:r>
                <a:rPr lang="zh-CN" altLang="en-US"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kern="0"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14363" y="4183864"/>
            <a:ext cx="2542494" cy="1989246"/>
            <a:chOff x="461963" y="4155911"/>
            <a:chExt cx="2542494" cy="1989246"/>
          </a:xfrm>
        </p:grpSpPr>
        <p:sp>
          <p:nvSpPr>
            <p:cNvPr id="23" name="文本框 22"/>
            <p:cNvSpPr txBox="1"/>
            <p:nvPr/>
          </p:nvSpPr>
          <p:spPr>
            <a:xfrm>
              <a:off x="1127916" y="4155911"/>
              <a:ext cx="1210588"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第一季度</a:t>
              </a:r>
              <a:endParaRPr lang="zh-CN" altLang="en-US" sz="2000" b="1" dirty="0">
                <a:latin typeface="微软雅黑" panose="020B0503020204020204" pitchFamily="34" charset="-122"/>
                <a:ea typeface="微软雅黑" panose="020B0503020204020204" pitchFamily="34" charset="-122"/>
              </a:endParaRPr>
            </a:p>
          </p:txBody>
        </p:sp>
        <p:sp>
          <p:nvSpPr>
            <p:cNvPr id="24" name="矩形 23"/>
            <p:cNvSpPr/>
            <p:nvPr/>
          </p:nvSpPr>
          <p:spPr>
            <a:xfrm>
              <a:off x="461963" y="4612430"/>
              <a:ext cx="2542494" cy="1532727"/>
            </a:xfrm>
            <a:prstGeom prst="rect">
              <a:avLst/>
            </a:prstGeom>
          </p:spPr>
          <p:txBody>
            <a:bodyPr wrap="square">
              <a:spAutoFit/>
            </a:bodyPr>
            <a:lstStyle/>
            <a:p>
              <a:pPr lvl="0" algn="just">
                <a:lnSpc>
                  <a:spcPct val="130000"/>
                </a:lnSpc>
                <a:defRPr/>
              </a:pPr>
              <a:r>
                <a:rPr lang="zh-CN" altLang="en-US"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kern="0"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462291" y="4183864"/>
            <a:ext cx="2542494" cy="1989246"/>
            <a:chOff x="461963" y="4155911"/>
            <a:chExt cx="2542494" cy="1989246"/>
          </a:xfrm>
        </p:grpSpPr>
        <p:sp>
          <p:nvSpPr>
            <p:cNvPr id="26" name="文本框 25"/>
            <p:cNvSpPr txBox="1"/>
            <p:nvPr/>
          </p:nvSpPr>
          <p:spPr>
            <a:xfrm>
              <a:off x="1127916" y="4155911"/>
              <a:ext cx="1210588"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第一季度</a:t>
              </a:r>
              <a:endParaRPr lang="zh-CN" altLang="en-US" sz="2000" b="1" dirty="0">
                <a:latin typeface="微软雅黑" panose="020B0503020204020204" pitchFamily="34" charset="-122"/>
                <a:ea typeface="微软雅黑" panose="020B0503020204020204" pitchFamily="34" charset="-122"/>
              </a:endParaRPr>
            </a:p>
          </p:txBody>
        </p:sp>
        <p:sp>
          <p:nvSpPr>
            <p:cNvPr id="27" name="矩形 26"/>
            <p:cNvSpPr/>
            <p:nvPr/>
          </p:nvSpPr>
          <p:spPr>
            <a:xfrm>
              <a:off x="461963" y="4612430"/>
              <a:ext cx="2542494" cy="1532727"/>
            </a:xfrm>
            <a:prstGeom prst="rect">
              <a:avLst/>
            </a:prstGeom>
          </p:spPr>
          <p:txBody>
            <a:bodyPr wrap="square">
              <a:spAutoFit/>
            </a:bodyPr>
            <a:lstStyle/>
            <a:p>
              <a:pPr lvl="0" algn="just">
                <a:lnSpc>
                  <a:spcPct val="130000"/>
                </a:lnSpc>
                <a:defRPr/>
              </a:pPr>
              <a:r>
                <a:rPr lang="zh-CN" altLang="en-US"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kern="0" dirty="0">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310219" y="4183864"/>
            <a:ext cx="2542494" cy="1989246"/>
            <a:chOff x="461963" y="4155911"/>
            <a:chExt cx="2542494" cy="1989246"/>
          </a:xfrm>
        </p:grpSpPr>
        <p:sp>
          <p:nvSpPr>
            <p:cNvPr id="29" name="文本框 28"/>
            <p:cNvSpPr txBox="1"/>
            <p:nvPr/>
          </p:nvSpPr>
          <p:spPr>
            <a:xfrm>
              <a:off x="1127916" y="4155911"/>
              <a:ext cx="1210588"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第一季度</a:t>
              </a:r>
              <a:endParaRPr lang="zh-CN" altLang="en-US" sz="2000" b="1" dirty="0">
                <a:latin typeface="微软雅黑" panose="020B0503020204020204" pitchFamily="34" charset="-122"/>
                <a:ea typeface="微软雅黑" panose="020B0503020204020204" pitchFamily="34" charset="-122"/>
              </a:endParaRPr>
            </a:p>
          </p:txBody>
        </p:sp>
        <p:sp>
          <p:nvSpPr>
            <p:cNvPr id="30" name="矩形 29"/>
            <p:cNvSpPr/>
            <p:nvPr/>
          </p:nvSpPr>
          <p:spPr>
            <a:xfrm>
              <a:off x="461963" y="4612430"/>
              <a:ext cx="2542494" cy="1532727"/>
            </a:xfrm>
            <a:prstGeom prst="rect">
              <a:avLst/>
            </a:prstGeom>
          </p:spPr>
          <p:txBody>
            <a:bodyPr wrap="square">
              <a:spAutoFit/>
            </a:bodyPr>
            <a:lstStyle/>
            <a:p>
              <a:pPr lvl="0" algn="just">
                <a:lnSpc>
                  <a:spcPct val="130000"/>
                </a:lnSpc>
                <a:defRPr/>
              </a:pPr>
              <a:r>
                <a:rPr lang="zh-CN" altLang="en-US"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kern="0"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814388" y="2712067"/>
            <a:ext cx="2629449" cy="2629449"/>
          </a:xfrm>
          <a:prstGeom prst="diamond">
            <a:avLst/>
          </a:prstGeom>
          <a:solidFill>
            <a:srgbClr val="FF5F00"/>
          </a:solidFill>
        </p:spPr>
        <p:txBody>
          <a:bodyPr lIns="0" tIns="0" rIns="0" bIns="0" anchor="ctr"/>
          <a:lstStyle/>
          <a:p>
            <a:pPr algn="ctr" eaLnBrk="1" fontAlgn="auto" hangingPunct="1">
              <a:lnSpc>
                <a:spcPct val="120000"/>
              </a:lnSpc>
              <a:spcBef>
                <a:spcPts val="0"/>
              </a:spcBef>
              <a:spcAft>
                <a:spcPts val="0"/>
              </a:spcAft>
              <a:defRPr/>
            </a:pPr>
            <a:r>
              <a:rPr lang="zh-CN" altLang="en-US" sz="3600" dirty="0">
                <a:solidFill>
                  <a:schemeClr val="bg1"/>
                </a:solidFill>
                <a:latin typeface="微软雅黑" panose="020B0503020204020204" pitchFamily="34" charset="-122"/>
                <a:ea typeface="微软雅黑" panose="020B0503020204020204" pitchFamily="34" charset="-122"/>
              </a:rPr>
              <a:t>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3" name="菱形 2"/>
          <p:cNvSpPr/>
          <p:nvPr/>
        </p:nvSpPr>
        <p:spPr>
          <a:xfrm>
            <a:off x="2294555" y="1587051"/>
            <a:ext cx="2415476" cy="2417681"/>
          </a:xfrm>
          <a:prstGeom prst="diamond">
            <a:avLst/>
          </a:prstGeom>
          <a:solidFill>
            <a:srgbClr val="FF9400"/>
          </a:solidFill>
        </p:spPr>
        <p:txBody>
          <a:bodyPr lIns="0" tIns="0" rIns="0" bIns="0" anchor="ctr"/>
          <a:lstStyle/>
          <a:p>
            <a:pPr algn="ctr" eaLnBrk="1" fontAlgn="auto" hangingPunct="1">
              <a:lnSpc>
                <a:spcPct val="120000"/>
              </a:lnSpc>
              <a:spcBef>
                <a:spcPts val="0"/>
              </a:spcBef>
              <a:spcAft>
                <a:spcPts val="0"/>
              </a:spcAft>
              <a:defRPr/>
            </a:pPr>
            <a:r>
              <a:rPr lang="zh-CN" altLang="en-US" sz="2800" dirty="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菱形 5"/>
          <p:cNvSpPr>
            <a:spLocks noChangeArrowheads="1"/>
          </p:cNvSpPr>
          <p:nvPr/>
        </p:nvSpPr>
        <p:spPr bwMode="auto">
          <a:xfrm>
            <a:off x="2548236" y="4055468"/>
            <a:ext cx="1908115" cy="1908116"/>
          </a:xfrm>
          <a:prstGeom prst="diamond">
            <a:avLst/>
          </a:prstGeom>
          <a:solidFill>
            <a:srgbClr val="FFA62F"/>
          </a:solidFill>
          <a:ln>
            <a:noFill/>
          </a:ln>
        </p:spPr>
        <p:txBody>
          <a:bodyPr lIns="0" tIns="0" rIns="0" bIns="0" anchor="ctr"/>
          <a:lstStyle>
            <a:lvl1pPr>
              <a:spcBef>
                <a:spcPct val="20000"/>
              </a:spcBef>
              <a:buFont typeface="Arial" panose="020B0604020202090204" pitchFamily="34" charset="0"/>
              <a:buChar char="•"/>
              <a:defRPr sz="3200">
                <a:solidFill>
                  <a:schemeClr val="tx1"/>
                </a:solidFill>
                <a:latin typeface="Arial Narrow" panose="020B06060202020A0204" pitchFamily="34" charset="0"/>
                <a:ea typeface="微软雅黑" panose="020B0503020204020204" pitchFamily="34" charset="-122"/>
              </a:defRPr>
            </a:lvl1pPr>
            <a:lvl2pPr marL="742950" indent="-285750">
              <a:spcBef>
                <a:spcPct val="20000"/>
              </a:spcBef>
              <a:buFont typeface="Arial" panose="020B0604020202090204" pitchFamily="34" charset="0"/>
              <a:buChar char="–"/>
              <a:defRPr sz="2800">
                <a:solidFill>
                  <a:schemeClr val="tx1"/>
                </a:solidFill>
                <a:latin typeface="Arial Narrow" panose="020B06060202020A0204" pitchFamily="34" charset="0"/>
                <a:ea typeface="微软雅黑" panose="020B0503020204020204" pitchFamily="34" charset="-122"/>
              </a:defRPr>
            </a:lvl2pPr>
            <a:lvl3pPr marL="1143000" indent="-228600">
              <a:spcBef>
                <a:spcPct val="20000"/>
              </a:spcBef>
              <a:buFont typeface="Arial" panose="020B0604020202090204" pitchFamily="34" charset="0"/>
              <a:buChar char="•"/>
              <a:defRPr sz="2400">
                <a:solidFill>
                  <a:schemeClr val="tx1"/>
                </a:solidFill>
                <a:latin typeface="Arial Narrow" panose="020B06060202020A0204" pitchFamily="34" charset="0"/>
                <a:ea typeface="微软雅黑" panose="020B0503020204020204" pitchFamily="34" charset="-122"/>
              </a:defRPr>
            </a:lvl3pPr>
            <a:lvl4pPr marL="1600200" indent="-228600">
              <a:spcBef>
                <a:spcPct val="20000"/>
              </a:spcBef>
              <a:buFont typeface="Arial" panose="020B0604020202090204" pitchFamily="34" charset="0"/>
              <a:buChar char="–"/>
              <a:defRPr sz="2000">
                <a:solidFill>
                  <a:schemeClr val="tx1"/>
                </a:solidFill>
                <a:latin typeface="Arial Narrow" panose="020B06060202020A0204" pitchFamily="34" charset="0"/>
                <a:ea typeface="微软雅黑" panose="020B0503020204020204" pitchFamily="34" charset="-122"/>
              </a:defRPr>
            </a:lvl4pPr>
            <a:lvl5pPr marL="2057400" indent="-228600">
              <a:spcBef>
                <a:spcPct val="20000"/>
              </a:spcBef>
              <a:buFont typeface="Arial" panose="020B0604020202090204" pitchFamily="34" charset="0"/>
              <a:buChar char="»"/>
              <a:defRPr sz="2000">
                <a:solidFill>
                  <a:schemeClr val="tx1"/>
                </a:solidFill>
                <a:latin typeface="Arial Narrow" panose="020B06060202020A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A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A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A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A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2000">
                <a:solidFill>
                  <a:schemeClr val="bg1"/>
                </a:solidFill>
                <a:latin typeface="微软雅黑" panose="020B0503020204020204" pitchFamily="34" charset="-122"/>
              </a:rPr>
              <a:t>标题</a:t>
            </a:r>
            <a:endParaRPr lang="zh-CN" altLang="en-US" sz="2000">
              <a:solidFill>
                <a:schemeClr val="bg1"/>
              </a:solidFill>
              <a:latin typeface="微软雅黑" panose="020B0503020204020204" pitchFamily="34" charset="-122"/>
            </a:endParaRPr>
          </a:p>
        </p:txBody>
      </p:sp>
      <p:sp>
        <p:nvSpPr>
          <p:cNvPr id="5" name="菱形 6"/>
          <p:cNvSpPr>
            <a:spLocks noChangeArrowheads="1"/>
          </p:cNvSpPr>
          <p:nvPr/>
        </p:nvSpPr>
        <p:spPr bwMode="auto">
          <a:xfrm>
            <a:off x="3560750" y="2981188"/>
            <a:ext cx="2086794" cy="2086794"/>
          </a:xfrm>
          <a:prstGeom prst="diamond">
            <a:avLst/>
          </a:prstGeom>
          <a:solidFill>
            <a:schemeClr val="bg1">
              <a:lumMod val="65000"/>
            </a:schemeClr>
          </a:solidFill>
          <a:ln>
            <a:noFill/>
          </a:ln>
        </p:spPr>
        <p:txBody>
          <a:bodyPr lIns="0" tIns="0" rIns="0" bIns="0" anchor="ctr"/>
          <a:lstStyle>
            <a:lvl1pPr>
              <a:spcBef>
                <a:spcPct val="20000"/>
              </a:spcBef>
              <a:buFont typeface="Arial" panose="020B0604020202090204" pitchFamily="34" charset="0"/>
              <a:buChar char="•"/>
              <a:defRPr sz="3200">
                <a:solidFill>
                  <a:schemeClr val="tx1"/>
                </a:solidFill>
                <a:latin typeface="Arial Narrow" panose="020B06060202020A0204" pitchFamily="34" charset="0"/>
                <a:ea typeface="微软雅黑" panose="020B0503020204020204" pitchFamily="34" charset="-122"/>
              </a:defRPr>
            </a:lvl1pPr>
            <a:lvl2pPr marL="742950" indent="-285750">
              <a:spcBef>
                <a:spcPct val="20000"/>
              </a:spcBef>
              <a:buFont typeface="Arial" panose="020B0604020202090204" pitchFamily="34" charset="0"/>
              <a:buChar char="–"/>
              <a:defRPr sz="2800">
                <a:solidFill>
                  <a:schemeClr val="tx1"/>
                </a:solidFill>
                <a:latin typeface="Arial Narrow" panose="020B06060202020A0204" pitchFamily="34" charset="0"/>
                <a:ea typeface="微软雅黑" panose="020B0503020204020204" pitchFamily="34" charset="-122"/>
              </a:defRPr>
            </a:lvl2pPr>
            <a:lvl3pPr marL="1143000" indent="-228600">
              <a:spcBef>
                <a:spcPct val="20000"/>
              </a:spcBef>
              <a:buFont typeface="Arial" panose="020B0604020202090204" pitchFamily="34" charset="0"/>
              <a:buChar char="•"/>
              <a:defRPr sz="2400">
                <a:solidFill>
                  <a:schemeClr val="tx1"/>
                </a:solidFill>
                <a:latin typeface="Arial Narrow" panose="020B06060202020A0204" pitchFamily="34" charset="0"/>
                <a:ea typeface="微软雅黑" panose="020B0503020204020204" pitchFamily="34" charset="-122"/>
              </a:defRPr>
            </a:lvl3pPr>
            <a:lvl4pPr marL="1600200" indent="-228600">
              <a:spcBef>
                <a:spcPct val="20000"/>
              </a:spcBef>
              <a:buFont typeface="Arial" panose="020B0604020202090204" pitchFamily="34" charset="0"/>
              <a:buChar char="–"/>
              <a:defRPr sz="2000">
                <a:solidFill>
                  <a:schemeClr val="tx1"/>
                </a:solidFill>
                <a:latin typeface="Arial Narrow" panose="020B06060202020A0204" pitchFamily="34" charset="0"/>
                <a:ea typeface="微软雅黑" panose="020B0503020204020204" pitchFamily="34" charset="-122"/>
              </a:defRPr>
            </a:lvl4pPr>
            <a:lvl5pPr marL="2057400" indent="-228600">
              <a:spcBef>
                <a:spcPct val="20000"/>
              </a:spcBef>
              <a:buFont typeface="Arial" panose="020B0604020202090204" pitchFamily="34" charset="0"/>
              <a:buChar char="»"/>
              <a:defRPr sz="2000">
                <a:solidFill>
                  <a:schemeClr val="tx1"/>
                </a:solidFill>
                <a:latin typeface="Arial Narrow" panose="020B06060202020A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A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A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A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Arial Narrow" panose="020B06060202020A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300">
                <a:solidFill>
                  <a:schemeClr val="bg1"/>
                </a:solidFill>
                <a:latin typeface="微软雅黑" panose="020B0503020204020204" pitchFamily="34" charset="-122"/>
              </a:rPr>
              <a:t>标题</a:t>
            </a:r>
            <a:endParaRPr lang="zh-CN" altLang="en-US" sz="1300">
              <a:solidFill>
                <a:schemeClr val="bg1"/>
              </a:solidFill>
              <a:latin typeface="微软雅黑" panose="020B0503020204020204" pitchFamily="34" charset="-122"/>
            </a:endParaRPr>
          </a:p>
        </p:txBody>
      </p:sp>
      <p:grpSp>
        <p:nvGrpSpPr>
          <p:cNvPr id="17" name="组合 16"/>
          <p:cNvGrpSpPr/>
          <p:nvPr/>
        </p:nvGrpSpPr>
        <p:grpSpPr>
          <a:xfrm>
            <a:off x="6390938" y="1596439"/>
            <a:ext cx="5321637" cy="812530"/>
            <a:chOff x="6390938" y="1596439"/>
            <a:chExt cx="5321637" cy="812530"/>
          </a:xfrm>
        </p:grpSpPr>
        <p:cxnSp>
          <p:nvCxnSpPr>
            <p:cNvPr id="7" name="直接连接符 6"/>
            <p:cNvCxnSpPr/>
            <p:nvPr/>
          </p:nvCxnSpPr>
          <p:spPr>
            <a:xfrm>
              <a:off x="6390938" y="1628963"/>
              <a:ext cx="0" cy="694863"/>
            </a:xfrm>
            <a:prstGeom prst="line">
              <a:avLst/>
            </a:prstGeom>
            <a:ln w="38100">
              <a:solidFill>
                <a:srgbClr val="FF5F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553200" y="1596439"/>
              <a:ext cx="5159375" cy="812530"/>
            </a:xfrm>
            <a:prstGeom prst="rect">
              <a:avLst/>
            </a:prstGeom>
          </p:spPr>
          <p:txBody>
            <a:bodyPr wrap="square">
              <a:spAutoFit/>
            </a:bodyPr>
            <a:lstStyle/>
            <a:p>
              <a:pPr lvl="0" algn="just">
                <a:lnSpc>
                  <a:spcPct val="130000"/>
                </a:lnSpc>
                <a:defRPr/>
              </a:pPr>
              <a:r>
                <a:rPr lang="zh-CN" altLang="en-US"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kern="0"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390938" y="2734135"/>
            <a:ext cx="5321637" cy="812530"/>
            <a:chOff x="6390938" y="2734135"/>
            <a:chExt cx="5321637" cy="812530"/>
          </a:xfrm>
        </p:grpSpPr>
        <p:cxnSp>
          <p:nvCxnSpPr>
            <p:cNvPr id="8" name="直接连接符 7"/>
            <p:cNvCxnSpPr/>
            <p:nvPr/>
          </p:nvCxnSpPr>
          <p:spPr>
            <a:xfrm>
              <a:off x="6390938" y="2778244"/>
              <a:ext cx="0" cy="697069"/>
            </a:xfrm>
            <a:prstGeom prst="line">
              <a:avLst/>
            </a:prstGeom>
            <a:ln w="38100">
              <a:solidFill>
                <a:srgbClr val="FF94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553200" y="2734135"/>
              <a:ext cx="5159375" cy="812530"/>
            </a:xfrm>
            <a:prstGeom prst="rect">
              <a:avLst/>
            </a:prstGeom>
          </p:spPr>
          <p:txBody>
            <a:bodyPr wrap="square">
              <a:spAutoFit/>
            </a:bodyPr>
            <a:lstStyle/>
            <a:p>
              <a:pPr lvl="0" algn="just">
                <a:lnSpc>
                  <a:spcPct val="130000"/>
                </a:lnSpc>
                <a:defRPr/>
              </a:pPr>
              <a:r>
                <a:rPr lang="zh-CN" altLang="en-US"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kern="0" dirty="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390938" y="3871831"/>
            <a:ext cx="5321637" cy="812530"/>
            <a:chOff x="6390938" y="3871831"/>
            <a:chExt cx="5321637" cy="812530"/>
          </a:xfrm>
        </p:grpSpPr>
        <p:cxnSp>
          <p:nvCxnSpPr>
            <p:cNvPr id="9" name="直接连接符 8"/>
            <p:cNvCxnSpPr/>
            <p:nvPr/>
          </p:nvCxnSpPr>
          <p:spPr>
            <a:xfrm>
              <a:off x="6390938" y="3929731"/>
              <a:ext cx="0" cy="694862"/>
            </a:xfrm>
            <a:prstGeom prst="line">
              <a:avLst/>
            </a:prstGeom>
            <a:ln w="38100">
              <a:solidFill>
                <a:srgbClr val="FFA62F"/>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553200" y="3871831"/>
              <a:ext cx="5159375" cy="812530"/>
            </a:xfrm>
            <a:prstGeom prst="rect">
              <a:avLst/>
            </a:prstGeom>
          </p:spPr>
          <p:txBody>
            <a:bodyPr wrap="square">
              <a:spAutoFit/>
            </a:bodyPr>
            <a:lstStyle/>
            <a:p>
              <a:pPr lvl="0" algn="just">
                <a:lnSpc>
                  <a:spcPct val="130000"/>
                </a:lnSpc>
                <a:defRPr/>
              </a:pPr>
              <a:r>
                <a:rPr lang="zh-CN" altLang="en-US"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kern="0"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390938" y="5009526"/>
            <a:ext cx="5321637" cy="812530"/>
            <a:chOff x="6390938" y="5009526"/>
            <a:chExt cx="5321637" cy="812530"/>
          </a:xfrm>
        </p:grpSpPr>
        <p:cxnSp>
          <p:nvCxnSpPr>
            <p:cNvPr id="10" name="直接连接符 9"/>
            <p:cNvCxnSpPr/>
            <p:nvPr/>
          </p:nvCxnSpPr>
          <p:spPr>
            <a:xfrm>
              <a:off x="6390938" y="5079012"/>
              <a:ext cx="0" cy="69706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553200" y="5009526"/>
              <a:ext cx="5159375" cy="812530"/>
            </a:xfrm>
            <a:prstGeom prst="rect">
              <a:avLst/>
            </a:prstGeom>
          </p:spPr>
          <p:txBody>
            <a:bodyPr wrap="square">
              <a:spAutoFit/>
            </a:bodyPr>
            <a:lstStyle/>
            <a:p>
              <a:pPr lvl="0" algn="just">
                <a:lnSpc>
                  <a:spcPct val="130000"/>
                </a:lnSpc>
                <a:defRPr/>
              </a:pPr>
              <a:r>
                <a:rPr lang="zh-CN" altLang="en-US"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kern="0"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426" y="992156"/>
            <a:ext cx="11233150" cy="826637"/>
          </a:xfrm>
          <a:prstGeom prst="rect">
            <a:avLst/>
          </a:prstGeom>
          <a:noFill/>
        </p:spPr>
        <p:txBody>
          <a:bodyPr wrap="square" rtlCol="0">
            <a:spAutoFit/>
          </a:bodyPr>
          <a:lstStyle/>
          <a:p>
            <a:pPr algn="just">
              <a:lnSpc>
                <a:spcPct val="125000"/>
              </a:lnSpc>
            </a:pPr>
            <a:r>
              <a:rPr lang="zh-CN" altLang="en-US" sz="2000" dirty="0">
                <a:latin typeface="微软雅黑" panose="020B0503020204020204" pitchFamily="34" charset="-122"/>
                <a:ea typeface="微软雅黑" panose="020B0503020204020204" pitchFamily="34" charset="-122"/>
              </a:rPr>
              <a:t>单击此处推荐文章文字单击此处推荐文章文字单击此处推荐文章文字单击此处推荐文章文字单击此处推荐文章文字单击此处推荐文章文字单击此处推荐文章文字单击此处推荐文章文字</a:t>
            </a:r>
            <a:endParaRPr lang="zh-CN" altLang="en-US" sz="2000" dirty="0">
              <a:latin typeface="微软雅黑" panose="020B0503020204020204" pitchFamily="34" charset="-122"/>
              <a:ea typeface="微软雅黑" panose="020B0503020204020204" pitchFamily="34" charset="-122"/>
            </a:endParaRPr>
          </a:p>
        </p:txBody>
      </p:sp>
      <p:sp>
        <p:nvSpPr>
          <p:cNvPr id="4" name="MH_Picture_1"/>
          <p:cNvSpPr>
            <a:spLocks noChangeArrowheads="1"/>
          </p:cNvSpPr>
          <p:nvPr>
            <p:custDataLst>
              <p:tags r:id="rId1"/>
            </p:custDataLst>
          </p:nvPr>
        </p:nvSpPr>
        <p:spPr bwMode="auto">
          <a:xfrm>
            <a:off x="850701" y="2046321"/>
            <a:ext cx="2209800" cy="2207683"/>
          </a:xfrm>
          <a:prstGeom prst="rect">
            <a:avLst/>
          </a:prstGeom>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A0204" pitchFamily="34" charset="0"/>
                <a:ea typeface="微软雅黑" panose="020B0503020204020204" pitchFamily="34" charset="-122"/>
              </a:defRPr>
            </a:lvl1pPr>
            <a:lvl2pPr marL="742950" indent="-285750">
              <a:defRPr>
                <a:solidFill>
                  <a:schemeClr val="tx1"/>
                </a:solidFill>
                <a:latin typeface="Arial Narrow" panose="020B06060202020A0204" pitchFamily="34" charset="0"/>
                <a:ea typeface="微软雅黑" panose="020B0503020204020204" pitchFamily="34" charset="-122"/>
              </a:defRPr>
            </a:lvl2pPr>
            <a:lvl3pPr marL="1143000" indent="-228600">
              <a:defRPr>
                <a:solidFill>
                  <a:schemeClr val="tx1"/>
                </a:solidFill>
                <a:latin typeface="Arial Narrow" panose="020B06060202020A0204" pitchFamily="34" charset="0"/>
                <a:ea typeface="微软雅黑" panose="020B0503020204020204" pitchFamily="34" charset="-122"/>
              </a:defRPr>
            </a:lvl3pPr>
            <a:lvl4pPr marL="1600200" indent="-228600">
              <a:defRPr>
                <a:solidFill>
                  <a:schemeClr val="tx1"/>
                </a:solidFill>
                <a:latin typeface="Arial Narrow" panose="020B06060202020A0204" pitchFamily="34" charset="0"/>
                <a:ea typeface="微软雅黑" panose="020B0503020204020204" pitchFamily="34" charset="-122"/>
              </a:defRPr>
            </a:lvl4pPr>
            <a:lvl5pPr marL="2057400" indent="-228600">
              <a:defRPr>
                <a:solidFill>
                  <a:schemeClr val="tx1"/>
                </a:solidFill>
                <a:latin typeface="Arial Narrow" panose="020B06060202020A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9pPr>
          </a:lstStyle>
          <a:p>
            <a:pPr algn="ctr" eaLnBrk="1" hangingPunct="1"/>
            <a:endParaRPr lang="zh-CN" altLang="en-US" sz="2400">
              <a:solidFill>
                <a:srgbClr val="FFFFFF"/>
              </a:solidFill>
            </a:endParaRPr>
          </a:p>
        </p:txBody>
      </p:sp>
      <p:sp>
        <p:nvSpPr>
          <p:cNvPr id="5" name="MH_Picture_2"/>
          <p:cNvSpPr>
            <a:spLocks noChangeArrowheads="1"/>
          </p:cNvSpPr>
          <p:nvPr>
            <p:custDataLst>
              <p:tags r:id="rId4"/>
            </p:custDataLst>
          </p:nvPr>
        </p:nvSpPr>
        <p:spPr bwMode="auto">
          <a:xfrm>
            <a:off x="3631296" y="2046321"/>
            <a:ext cx="2209800" cy="2207683"/>
          </a:xfrm>
          <a:prstGeom prst="rect">
            <a:avLst/>
          </a:prstGeom>
          <a:blipFill dpi="0" rotWithShape="1">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A0204" pitchFamily="34" charset="0"/>
                <a:ea typeface="微软雅黑" panose="020B0503020204020204" pitchFamily="34" charset="-122"/>
              </a:defRPr>
            </a:lvl1pPr>
            <a:lvl2pPr marL="742950" indent="-285750">
              <a:defRPr>
                <a:solidFill>
                  <a:schemeClr val="tx1"/>
                </a:solidFill>
                <a:latin typeface="Arial Narrow" panose="020B06060202020A0204" pitchFamily="34" charset="0"/>
                <a:ea typeface="微软雅黑" panose="020B0503020204020204" pitchFamily="34" charset="-122"/>
              </a:defRPr>
            </a:lvl2pPr>
            <a:lvl3pPr marL="1143000" indent="-228600">
              <a:defRPr>
                <a:solidFill>
                  <a:schemeClr val="tx1"/>
                </a:solidFill>
                <a:latin typeface="Arial Narrow" panose="020B06060202020A0204" pitchFamily="34" charset="0"/>
                <a:ea typeface="微软雅黑" panose="020B0503020204020204" pitchFamily="34" charset="-122"/>
              </a:defRPr>
            </a:lvl3pPr>
            <a:lvl4pPr marL="1600200" indent="-228600">
              <a:defRPr>
                <a:solidFill>
                  <a:schemeClr val="tx1"/>
                </a:solidFill>
                <a:latin typeface="Arial Narrow" panose="020B06060202020A0204" pitchFamily="34" charset="0"/>
                <a:ea typeface="微软雅黑" panose="020B0503020204020204" pitchFamily="34" charset="-122"/>
              </a:defRPr>
            </a:lvl4pPr>
            <a:lvl5pPr marL="2057400" indent="-228600">
              <a:defRPr>
                <a:solidFill>
                  <a:schemeClr val="tx1"/>
                </a:solidFill>
                <a:latin typeface="Arial Narrow" panose="020B06060202020A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9pPr>
          </a:lstStyle>
          <a:p>
            <a:pPr algn="ctr" eaLnBrk="1" hangingPunct="1"/>
            <a:endParaRPr lang="zh-CN" altLang="en-US" sz="2400">
              <a:solidFill>
                <a:srgbClr val="FFFFFF"/>
              </a:solidFill>
            </a:endParaRPr>
          </a:p>
        </p:txBody>
      </p:sp>
      <p:sp>
        <p:nvSpPr>
          <p:cNvPr id="6" name="MH_Picture_4"/>
          <p:cNvSpPr>
            <a:spLocks noChangeArrowheads="1"/>
          </p:cNvSpPr>
          <p:nvPr>
            <p:custDataLst>
              <p:tags r:id="rId7"/>
            </p:custDataLst>
          </p:nvPr>
        </p:nvSpPr>
        <p:spPr bwMode="auto">
          <a:xfrm>
            <a:off x="9192485" y="2046321"/>
            <a:ext cx="2207684" cy="2207683"/>
          </a:xfrm>
          <a:prstGeom prst="rect">
            <a:avLst/>
          </a:prstGeom>
          <a:blipFill dpi="0"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saturation sat="66000"/>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A0204" pitchFamily="34" charset="0"/>
                <a:ea typeface="微软雅黑" panose="020B0503020204020204" pitchFamily="34" charset="-122"/>
              </a:defRPr>
            </a:lvl1pPr>
            <a:lvl2pPr marL="742950" indent="-285750">
              <a:defRPr>
                <a:solidFill>
                  <a:schemeClr val="tx1"/>
                </a:solidFill>
                <a:latin typeface="Arial Narrow" panose="020B06060202020A0204" pitchFamily="34" charset="0"/>
                <a:ea typeface="微软雅黑" panose="020B0503020204020204" pitchFamily="34" charset="-122"/>
              </a:defRPr>
            </a:lvl2pPr>
            <a:lvl3pPr marL="1143000" indent="-228600">
              <a:defRPr>
                <a:solidFill>
                  <a:schemeClr val="tx1"/>
                </a:solidFill>
                <a:latin typeface="Arial Narrow" panose="020B06060202020A0204" pitchFamily="34" charset="0"/>
                <a:ea typeface="微软雅黑" panose="020B0503020204020204" pitchFamily="34" charset="-122"/>
              </a:defRPr>
            </a:lvl3pPr>
            <a:lvl4pPr marL="1600200" indent="-228600">
              <a:defRPr>
                <a:solidFill>
                  <a:schemeClr val="tx1"/>
                </a:solidFill>
                <a:latin typeface="Arial Narrow" panose="020B06060202020A0204" pitchFamily="34" charset="0"/>
                <a:ea typeface="微软雅黑" panose="020B0503020204020204" pitchFamily="34" charset="-122"/>
              </a:defRPr>
            </a:lvl4pPr>
            <a:lvl5pPr marL="2057400" indent="-228600">
              <a:defRPr>
                <a:solidFill>
                  <a:schemeClr val="tx1"/>
                </a:solidFill>
                <a:latin typeface="Arial Narrow" panose="020B06060202020A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9pPr>
          </a:lstStyle>
          <a:p>
            <a:pPr algn="ctr" eaLnBrk="1" hangingPunct="1"/>
            <a:endParaRPr lang="zh-CN" altLang="en-US" sz="2400">
              <a:solidFill>
                <a:srgbClr val="FFFFFF"/>
              </a:solidFill>
            </a:endParaRPr>
          </a:p>
        </p:txBody>
      </p:sp>
      <p:sp>
        <p:nvSpPr>
          <p:cNvPr id="7" name="MH_Picture_3"/>
          <p:cNvSpPr>
            <a:spLocks noChangeArrowheads="1"/>
          </p:cNvSpPr>
          <p:nvPr>
            <p:custDataLst>
              <p:tags r:id="rId10"/>
            </p:custDataLst>
          </p:nvPr>
        </p:nvSpPr>
        <p:spPr bwMode="auto">
          <a:xfrm>
            <a:off x="6411891" y="2046321"/>
            <a:ext cx="2209800" cy="2207683"/>
          </a:xfrm>
          <a:prstGeom prst="rect">
            <a:avLst/>
          </a:prstGeom>
          <a:blipFill dpi="0" rotWithShape="1">
            <a:blip r:embed="rId11">
              <a:duotone>
                <a:schemeClr val="accent2">
                  <a:shade val="45000"/>
                  <a:satMod val="135000"/>
                </a:schemeClr>
                <a:prstClr val="white"/>
              </a:duotone>
              <a:extLst>
                <a:ext uri="{BEBA8EAE-BF5A-486C-A8C5-ECC9F3942E4B}">
                  <a14:imgProps xmlns:a14="http://schemas.microsoft.com/office/drawing/2010/main">
                    <a14:imgLayer r:embed="rId12">
                      <a14:imgEffect>
                        <a14:saturation sat="33000"/>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A0204" pitchFamily="34" charset="0"/>
                <a:ea typeface="微软雅黑" panose="020B0503020204020204" pitchFamily="34" charset="-122"/>
              </a:defRPr>
            </a:lvl1pPr>
            <a:lvl2pPr marL="742950" indent="-285750">
              <a:defRPr>
                <a:solidFill>
                  <a:schemeClr val="tx1"/>
                </a:solidFill>
                <a:latin typeface="Arial Narrow" panose="020B06060202020A0204" pitchFamily="34" charset="0"/>
                <a:ea typeface="微软雅黑" panose="020B0503020204020204" pitchFamily="34" charset="-122"/>
              </a:defRPr>
            </a:lvl2pPr>
            <a:lvl3pPr marL="1143000" indent="-228600">
              <a:defRPr>
                <a:solidFill>
                  <a:schemeClr val="tx1"/>
                </a:solidFill>
                <a:latin typeface="Arial Narrow" panose="020B06060202020A0204" pitchFamily="34" charset="0"/>
                <a:ea typeface="微软雅黑" panose="020B0503020204020204" pitchFamily="34" charset="-122"/>
              </a:defRPr>
            </a:lvl3pPr>
            <a:lvl4pPr marL="1600200" indent="-228600">
              <a:defRPr>
                <a:solidFill>
                  <a:schemeClr val="tx1"/>
                </a:solidFill>
                <a:latin typeface="Arial Narrow" panose="020B06060202020A0204" pitchFamily="34" charset="0"/>
                <a:ea typeface="微软雅黑" panose="020B0503020204020204" pitchFamily="34" charset="-122"/>
              </a:defRPr>
            </a:lvl4pPr>
            <a:lvl5pPr marL="2057400" indent="-228600">
              <a:defRPr>
                <a:solidFill>
                  <a:schemeClr val="tx1"/>
                </a:solidFill>
                <a:latin typeface="Arial Narrow" panose="020B06060202020A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A0204" pitchFamily="34" charset="0"/>
                <a:ea typeface="微软雅黑" panose="020B0503020204020204" pitchFamily="34" charset="-122"/>
              </a:defRPr>
            </a:lvl9pPr>
          </a:lstStyle>
          <a:p>
            <a:pPr algn="ctr" eaLnBrk="1" hangingPunct="1"/>
            <a:endParaRPr lang="zh-CN" altLang="en-US" sz="2400">
              <a:solidFill>
                <a:srgbClr val="FFFFFF"/>
              </a:solidFill>
            </a:endParaRPr>
          </a:p>
        </p:txBody>
      </p:sp>
      <p:sp>
        <p:nvSpPr>
          <p:cNvPr id="8" name="MH_Text_1"/>
          <p:cNvSpPr>
            <a:spLocks noChangeArrowheads="1"/>
          </p:cNvSpPr>
          <p:nvPr>
            <p:custDataLst>
              <p:tags r:id="rId13"/>
            </p:custDataLst>
          </p:nvPr>
        </p:nvSpPr>
        <p:spPr bwMode="auto">
          <a:xfrm>
            <a:off x="1043319" y="4035988"/>
            <a:ext cx="1824567" cy="1947333"/>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r>
              <a:rPr lang="zh-CN" altLang="en-US" sz="2400" dirty="0">
                <a:latin typeface="微软雅黑" panose="020B0503020204020204" pitchFamily="34" charset="-122"/>
                <a:ea typeface="微软雅黑" panose="020B0503020204020204" pitchFamily="34" charset="-122"/>
              </a:rPr>
              <a:t>单击此处推荐文章文字单击此处推</a:t>
            </a:r>
            <a:endParaRPr lang="zh-CN" altLang="en-US" sz="2400" dirty="0"/>
          </a:p>
        </p:txBody>
      </p:sp>
      <p:sp>
        <p:nvSpPr>
          <p:cNvPr id="9" name="MH_Text_2"/>
          <p:cNvSpPr>
            <a:spLocks noChangeArrowheads="1"/>
          </p:cNvSpPr>
          <p:nvPr>
            <p:custDataLst>
              <p:tags r:id="rId14"/>
            </p:custDataLst>
          </p:nvPr>
        </p:nvSpPr>
        <p:spPr bwMode="auto">
          <a:xfrm>
            <a:off x="3823208" y="4035988"/>
            <a:ext cx="1824567" cy="1947333"/>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r>
              <a:rPr lang="zh-CN" altLang="en-US" sz="2400" dirty="0">
                <a:latin typeface="微软雅黑" panose="020B0503020204020204" pitchFamily="34" charset="-122"/>
                <a:ea typeface="微软雅黑" panose="020B0503020204020204" pitchFamily="34" charset="-122"/>
              </a:rPr>
              <a:t>单击此处推荐文章文字单击此处推</a:t>
            </a:r>
            <a:endParaRPr lang="zh-CN" altLang="en-US" sz="2400" dirty="0">
              <a:latin typeface="微软雅黑" panose="020B0503020204020204" pitchFamily="34" charset="-122"/>
              <a:ea typeface="微软雅黑" panose="020B0503020204020204" pitchFamily="34" charset="-122"/>
            </a:endParaRPr>
          </a:p>
        </p:txBody>
      </p:sp>
      <p:sp>
        <p:nvSpPr>
          <p:cNvPr id="10" name="MH_Text_4"/>
          <p:cNvSpPr>
            <a:spLocks noChangeArrowheads="1"/>
          </p:cNvSpPr>
          <p:nvPr>
            <p:custDataLst>
              <p:tags r:id="rId15"/>
            </p:custDataLst>
          </p:nvPr>
        </p:nvSpPr>
        <p:spPr bwMode="auto">
          <a:xfrm>
            <a:off x="9382985" y="4035988"/>
            <a:ext cx="1824567" cy="1947333"/>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r>
              <a:rPr lang="zh-CN" altLang="en-US" sz="2400" dirty="0">
                <a:latin typeface="微软雅黑" panose="020B0503020204020204" pitchFamily="34" charset="-122"/>
                <a:ea typeface="微软雅黑" panose="020B0503020204020204" pitchFamily="34" charset="-122"/>
              </a:rPr>
              <a:t>单击此处推荐文章文字单击此处推</a:t>
            </a:r>
            <a:endParaRPr lang="zh-CN" altLang="en-US" sz="2400" dirty="0">
              <a:latin typeface="微软雅黑" panose="020B0503020204020204" pitchFamily="34" charset="-122"/>
              <a:ea typeface="微软雅黑" panose="020B0503020204020204" pitchFamily="34" charset="-122"/>
            </a:endParaRPr>
          </a:p>
        </p:txBody>
      </p:sp>
      <p:sp>
        <p:nvSpPr>
          <p:cNvPr id="11" name="MH_Text_3"/>
          <p:cNvSpPr>
            <a:spLocks noChangeArrowheads="1"/>
          </p:cNvSpPr>
          <p:nvPr>
            <p:custDataLst>
              <p:tags r:id="rId16"/>
            </p:custDataLst>
          </p:nvPr>
        </p:nvSpPr>
        <p:spPr bwMode="auto">
          <a:xfrm>
            <a:off x="6603097" y="4035988"/>
            <a:ext cx="1824567" cy="1947333"/>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r>
              <a:rPr lang="zh-CN" altLang="en-US" sz="2400" dirty="0">
                <a:latin typeface="微软雅黑" panose="020B0503020204020204" pitchFamily="34" charset="-122"/>
                <a:ea typeface="微软雅黑" panose="020B0503020204020204" pitchFamily="34" charset="-122"/>
              </a:rPr>
              <a:t>单击此处推荐文章文字单击此处推</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223269"/>
            <a:ext cx="911424" cy="3072341"/>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图片 4"/>
          <p:cNvPicPr>
            <a:picLocks noChangeAspect="1"/>
          </p:cNvPicPr>
          <p:nvPr/>
        </p:nvPicPr>
        <p:blipFill>
          <a:blip r:embed="rId1">
            <a:extLst>
              <a:ext uri="{BEBA8EAE-BF5A-486C-A8C5-ECC9F3942E4B}">
                <a14:imgProps xmlns:a14="http://schemas.microsoft.com/office/drawing/2010/main">
                  <a14:imgLayer r:embed="rId2">
                    <a14:imgEffect>
                      <a14:saturation sat="400000"/>
                    </a14:imgEffect>
                  </a14:imgLayer>
                </a14:imgProps>
              </a:ext>
            </a:extLst>
          </a:blip>
          <a:stretch>
            <a:fillRect/>
          </a:stretch>
        </p:blipFill>
        <p:spPr>
          <a:xfrm>
            <a:off x="911424" y="1223037"/>
            <a:ext cx="5088565" cy="3072805"/>
          </a:xfrm>
          <a:prstGeom prst="rect">
            <a:avLst/>
          </a:prstGeom>
        </p:spPr>
      </p:pic>
      <p:grpSp>
        <p:nvGrpSpPr>
          <p:cNvPr id="2" name="组合 1"/>
          <p:cNvGrpSpPr/>
          <p:nvPr/>
        </p:nvGrpSpPr>
        <p:grpSpPr>
          <a:xfrm>
            <a:off x="5996848" y="1223037"/>
            <a:ext cx="6195152" cy="3072341"/>
            <a:chOff x="5996848" y="1223037"/>
            <a:chExt cx="6195152" cy="3072341"/>
          </a:xfrm>
        </p:grpSpPr>
        <p:sp>
          <p:nvSpPr>
            <p:cNvPr id="6" name="矩形 5"/>
            <p:cNvSpPr/>
            <p:nvPr/>
          </p:nvSpPr>
          <p:spPr>
            <a:xfrm>
              <a:off x="5996848" y="1223037"/>
              <a:ext cx="6195152" cy="3072341"/>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6247479" y="1757061"/>
              <a:ext cx="2592288" cy="480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247480" y="2385929"/>
              <a:ext cx="5593065" cy="1528880"/>
            </a:xfrm>
            <a:prstGeom prst="rect">
              <a:avLst/>
            </a:prstGeom>
            <a:noFill/>
          </p:spPr>
          <p:txBody>
            <a:bodyPr wrap="square" rtlCol="0">
              <a:spAutoFit/>
            </a:bodyPr>
            <a:lstStyle/>
            <a:p>
              <a:pPr algn="just">
                <a:lnSpc>
                  <a:spcPct val="125000"/>
                </a:lnSpc>
              </a:pPr>
              <a:r>
                <a:rPr lang="zh-CN" altLang="en-US" sz="1865" dirty="0">
                  <a:solidFill>
                    <a:schemeClr val="bg1"/>
                  </a:solidFill>
                  <a:latin typeface="微软雅黑" panose="020B0503020204020204" pitchFamily="34" charset="-122"/>
                  <a:ea typeface="微软雅黑" panose="020B0503020204020204" pitchFamily="34" charset="-122"/>
                </a:rPr>
                <a:t>单击此处推荐文章文字单击此处推荐文章文字单击此处推荐文章文字单击此处推荐文章文字单击此处推荐文章文字单击此处推荐文章文字单击此处推荐文章文字单击此处推荐文章文字</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54174" y="4662486"/>
            <a:ext cx="5079876" cy="1528880"/>
            <a:chOff x="262030" y="3622278"/>
            <a:chExt cx="3809907" cy="1146660"/>
          </a:xfrm>
        </p:grpSpPr>
        <p:sp>
          <p:nvSpPr>
            <p:cNvPr id="9" name="圆角矩形 8"/>
            <p:cNvSpPr/>
            <p:nvPr/>
          </p:nvSpPr>
          <p:spPr>
            <a:xfrm>
              <a:off x="262030" y="3723878"/>
              <a:ext cx="432048" cy="432048"/>
            </a:xfrm>
            <a:prstGeom prst="round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t>1</a:t>
              </a:r>
              <a:endParaRPr lang="zh-CN" altLang="en-US" sz="2665" dirty="0"/>
            </a:p>
          </p:txBody>
        </p:sp>
        <p:sp>
          <p:nvSpPr>
            <p:cNvPr id="10" name="文本框 9"/>
            <p:cNvSpPr txBox="1"/>
            <p:nvPr/>
          </p:nvSpPr>
          <p:spPr>
            <a:xfrm>
              <a:off x="694079" y="3622278"/>
              <a:ext cx="3377858" cy="1146660"/>
            </a:xfrm>
            <a:prstGeom prst="rect">
              <a:avLst/>
            </a:prstGeom>
            <a:noFill/>
          </p:spPr>
          <p:txBody>
            <a:bodyPr wrap="square" rtlCol="0">
              <a:spAutoFit/>
            </a:bodyPr>
            <a:lstStyle/>
            <a:p>
              <a:pPr algn="just">
                <a:lnSpc>
                  <a:spcPct val="125000"/>
                </a:lnSpc>
              </a:pPr>
              <a:r>
                <a:rPr lang="zh-CN" altLang="en-US" sz="1865" dirty="0">
                  <a:latin typeface="微软雅黑" panose="020B0503020204020204" pitchFamily="34" charset="-122"/>
                  <a:ea typeface="微软雅黑" panose="020B0503020204020204" pitchFamily="34" charset="-122"/>
                </a:rPr>
                <a:t>单击此处推荐文章文字单击此处推荐文章文字单击此处推荐文章文字单击此处推荐文章文字单击此处推荐文章文字单击此处推荐文章</a:t>
              </a:r>
              <a:endParaRPr lang="zh-CN" altLang="en-US" sz="1865"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373510" y="4662486"/>
            <a:ext cx="5056491" cy="1528880"/>
            <a:chOff x="262030" y="3622278"/>
            <a:chExt cx="3792368" cy="1146660"/>
          </a:xfrm>
        </p:grpSpPr>
        <p:sp>
          <p:nvSpPr>
            <p:cNvPr id="13" name="圆角矩形 12"/>
            <p:cNvSpPr/>
            <p:nvPr/>
          </p:nvSpPr>
          <p:spPr>
            <a:xfrm>
              <a:off x="262030" y="3723878"/>
              <a:ext cx="432048" cy="432048"/>
            </a:xfrm>
            <a:prstGeom prst="round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t>2</a:t>
              </a:r>
              <a:endParaRPr lang="zh-CN" altLang="en-US" sz="2665" dirty="0"/>
            </a:p>
          </p:txBody>
        </p:sp>
        <p:sp>
          <p:nvSpPr>
            <p:cNvPr id="14" name="文本框 13"/>
            <p:cNvSpPr txBox="1"/>
            <p:nvPr/>
          </p:nvSpPr>
          <p:spPr>
            <a:xfrm>
              <a:off x="694079" y="3622278"/>
              <a:ext cx="3360319" cy="1146660"/>
            </a:xfrm>
            <a:prstGeom prst="rect">
              <a:avLst/>
            </a:prstGeom>
            <a:noFill/>
          </p:spPr>
          <p:txBody>
            <a:bodyPr wrap="square" rtlCol="0">
              <a:spAutoFit/>
            </a:bodyPr>
            <a:lstStyle/>
            <a:p>
              <a:pPr algn="just">
                <a:lnSpc>
                  <a:spcPct val="125000"/>
                </a:lnSpc>
              </a:pPr>
              <a:r>
                <a:rPr lang="zh-CN" altLang="en-US" sz="1865" dirty="0">
                  <a:latin typeface="微软雅黑" panose="020B0503020204020204" pitchFamily="34" charset="-122"/>
                  <a:ea typeface="微软雅黑" panose="020B0503020204020204" pitchFamily="34" charset="-122"/>
                </a:rPr>
                <a:t>单击此处推荐文章文字单击此处推荐文章文字单击此处推荐文章文字单击此处推荐文章文字单击此处推荐文章文字单击此处推荐文章</a:t>
              </a:r>
              <a:endParaRPr lang="zh-CN" altLang="en-US" sz="1865"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542265" y="1715879"/>
            <a:ext cx="3867502" cy="3867502"/>
          </a:xfrm>
          <a:prstGeom prst="ellipse">
            <a:avLst/>
          </a:prstGeom>
          <a:blipFill dpi="0" rotWithShape="1">
            <a:blip r:embed="rId1"/>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grpSp>
        <p:nvGrpSpPr>
          <p:cNvPr id="29" name="组合 28"/>
          <p:cNvGrpSpPr/>
          <p:nvPr/>
        </p:nvGrpSpPr>
        <p:grpSpPr>
          <a:xfrm>
            <a:off x="3962329" y="2973338"/>
            <a:ext cx="714981" cy="646331"/>
            <a:chOff x="3962329" y="2973338"/>
            <a:chExt cx="714981" cy="646331"/>
          </a:xfrm>
        </p:grpSpPr>
        <p:grpSp>
          <p:nvGrpSpPr>
            <p:cNvPr id="3" name="组合 2"/>
            <p:cNvGrpSpPr/>
            <p:nvPr/>
          </p:nvGrpSpPr>
          <p:grpSpPr>
            <a:xfrm>
              <a:off x="3997527" y="2974211"/>
              <a:ext cx="644584" cy="644584"/>
              <a:chOff x="2555776" y="3140968"/>
              <a:chExt cx="1296144" cy="1296144"/>
            </a:xfrm>
          </p:grpSpPr>
          <p:sp>
            <p:nvSpPr>
              <p:cNvPr id="4" name="矩形 3"/>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5" name="直接连接符 4"/>
              <p:cNvCxnSpPr>
                <a:stCxn id="4" idx="1"/>
                <a:endCxn id="4"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6" name="直接连接符 5"/>
              <p:cNvCxnSpPr>
                <a:stCxn id="4" idx="0"/>
                <a:endCxn id="4"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19" name="TextBox 42"/>
            <p:cNvSpPr txBox="1"/>
            <p:nvPr/>
          </p:nvSpPr>
          <p:spPr>
            <a:xfrm>
              <a:off x="3962329" y="2973338"/>
              <a:ext cx="714981" cy="646331"/>
            </a:xfrm>
            <a:prstGeom prst="rect">
              <a:avLst/>
            </a:prstGeom>
            <a:noFill/>
          </p:spPr>
          <p:txBody>
            <a:bodyPr wrap="square" rtlCol="0">
              <a:spAutoFit/>
            </a:bodyPr>
            <a:lstStyle/>
            <a:p>
              <a:pPr algn="ctr">
                <a:defRPr/>
              </a:pPr>
              <a:r>
                <a:rPr lang="zh-CN" altLang="en-US" sz="3600" b="1" kern="0" dirty="0">
                  <a:solidFill>
                    <a:srgbClr val="FF5F00"/>
                  </a:solidFill>
                  <a:latin typeface="微软雅黑" panose="020B0503020204020204" pitchFamily="34" charset="-122"/>
                  <a:ea typeface="微软雅黑" panose="020B0503020204020204" pitchFamily="34" charset="-122"/>
                </a:rPr>
                <a:t>您</a:t>
              </a:r>
              <a:endParaRPr lang="zh-CN" altLang="en-US" sz="3600" b="1" kern="0" dirty="0">
                <a:solidFill>
                  <a:srgbClr val="FF5F0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677310" y="2973338"/>
            <a:ext cx="714981" cy="646331"/>
            <a:chOff x="4677310" y="2973338"/>
            <a:chExt cx="714981" cy="646331"/>
          </a:xfrm>
        </p:grpSpPr>
        <p:grpSp>
          <p:nvGrpSpPr>
            <p:cNvPr id="7" name="组合 6"/>
            <p:cNvGrpSpPr/>
            <p:nvPr/>
          </p:nvGrpSpPr>
          <p:grpSpPr>
            <a:xfrm>
              <a:off x="4712509" y="2974211"/>
              <a:ext cx="644584" cy="644584"/>
              <a:chOff x="2555776" y="3140968"/>
              <a:chExt cx="1296144" cy="1296144"/>
            </a:xfrm>
          </p:grpSpPr>
          <p:sp>
            <p:nvSpPr>
              <p:cNvPr id="8" name="矩形 7"/>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9" name="直接连接符 8"/>
              <p:cNvCxnSpPr>
                <a:stCxn id="8" idx="1"/>
                <a:endCxn id="8"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10" name="直接连接符 9"/>
              <p:cNvCxnSpPr>
                <a:stCxn id="8" idx="0"/>
                <a:endCxn id="8"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20" name="TextBox 43"/>
            <p:cNvSpPr txBox="1"/>
            <p:nvPr/>
          </p:nvSpPr>
          <p:spPr>
            <a:xfrm>
              <a:off x="4677310" y="2973338"/>
              <a:ext cx="714981" cy="646331"/>
            </a:xfrm>
            <a:prstGeom prst="rect">
              <a:avLst/>
            </a:prstGeom>
            <a:noFill/>
          </p:spPr>
          <p:txBody>
            <a:bodyPr wrap="square" rtlCol="0">
              <a:spAutoFit/>
            </a:bodyPr>
            <a:lstStyle/>
            <a:p>
              <a:pPr algn="ctr">
                <a:defRPr/>
              </a:pPr>
              <a:r>
                <a:rPr lang="zh-CN" altLang="en-US" sz="3600" b="1" kern="0" dirty="0">
                  <a:solidFill>
                    <a:srgbClr val="FF5F00"/>
                  </a:solidFill>
                  <a:latin typeface="微软雅黑" panose="020B0503020204020204" pitchFamily="34" charset="-122"/>
                  <a:ea typeface="微软雅黑" panose="020B0503020204020204" pitchFamily="34" charset="-122"/>
                </a:rPr>
                <a:t>的</a:t>
              </a:r>
              <a:endParaRPr lang="zh-CN" altLang="en-US" sz="3600" b="1" kern="0" dirty="0">
                <a:solidFill>
                  <a:srgbClr val="FF5F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392291" y="2973338"/>
            <a:ext cx="714981" cy="646331"/>
            <a:chOff x="5400544" y="2973338"/>
            <a:chExt cx="714981" cy="646331"/>
          </a:xfrm>
        </p:grpSpPr>
        <p:grpSp>
          <p:nvGrpSpPr>
            <p:cNvPr id="11" name="组合 10"/>
            <p:cNvGrpSpPr/>
            <p:nvPr/>
          </p:nvGrpSpPr>
          <p:grpSpPr>
            <a:xfrm>
              <a:off x="5435742" y="2974211"/>
              <a:ext cx="644584" cy="644584"/>
              <a:chOff x="2555776" y="3140968"/>
              <a:chExt cx="1296144" cy="1296144"/>
            </a:xfrm>
          </p:grpSpPr>
          <p:sp>
            <p:nvSpPr>
              <p:cNvPr id="12" name="矩形 11"/>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13" name="直接连接符 12"/>
              <p:cNvCxnSpPr>
                <a:stCxn id="12" idx="1"/>
                <a:endCxn id="12"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14" name="直接连接符 13"/>
              <p:cNvCxnSpPr>
                <a:stCxn id="12" idx="0"/>
                <a:endCxn id="12"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21" name="TextBox 44"/>
            <p:cNvSpPr txBox="1"/>
            <p:nvPr/>
          </p:nvSpPr>
          <p:spPr>
            <a:xfrm>
              <a:off x="5400544" y="2973338"/>
              <a:ext cx="714981" cy="646331"/>
            </a:xfrm>
            <a:prstGeom prst="rect">
              <a:avLst/>
            </a:prstGeom>
            <a:noFill/>
          </p:spPr>
          <p:txBody>
            <a:bodyPr wrap="square" rtlCol="0">
              <a:spAutoFit/>
            </a:bodyPr>
            <a:lstStyle/>
            <a:p>
              <a:pPr algn="ctr">
                <a:defRPr/>
              </a:pPr>
              <a:r>
                <a:rPr lang="zh-CN" altLang="en-US" sz="3600" b="1" kern="0" dirty="0">
                  <a:solidFill>
                    <a:srgbClr val="FF5F00"/>
                  </a:solidFill>
                  <a:latin typeface="微软雅黑" panose="020B0503020204020204" pitchFamily="34" charset="-122"/>
                  <a:ea typeface="微软雅黑" panose="020B0503020204020204" pitchFamily="34" charset="-122"/>
                </a:rPr>
                <a:t>标</a:t>
              </a:r>
              <a:endParaRPr lang="zh-CN" altLang="en-US" sz="3600" b="1" kern="0" dirty="0">
                <a:solidFill>
                  <a:srgbClr val="FF5F0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107273" y="2973338"/>
            <a:ext cx="714981" cy="646331"/>
            <a:chOff x="6107273" y="2973338"/>
            <a:chExt cx="714981" cy="646331"/>
          </a:xfrm>
        </p:grpSpPr>
        <p:grpSp>
          <p:nvGrpSpPr>
            <p:cNvPr id="15" name="组合 14"/>
            <p:cNvGrpSpPr/>
            <p:nvPr/>
          </p:nvGrpSpPr>
          <p:grpSpPr>
            <a:xfrm>
              <a:off x="6142471" y="2974211"/>
              <a:ext cx="644584" cy="644584"/>
              <a:chOff x="2555776" y="3140968"/>
              <a:chExt cx="1296144" cy="1296144"/>
            </a:xfrm>
          </p:grpSpPr>
          <p:sp>
            <p:nvSpPr>
              <p:cNvPr id="16" name="矩形 15"/>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17" name="直接连接符 16"/>
              <p:cNvCxnSpPr>
                <a:stCxn id="16" idx="1"/>
                <a:endCxn id="16"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18" name="直接连接符 17"/>
              <p:cNvCxnSpPr>
                <a:stCxn id="16" idx="0"/>
                <a:endCxn id="16"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22" name="TextBox 45"/>
            <p:cNvSpPr txBox="1"/>
            <p:nvPr/>
          </p:nvSpPr>
          <p:spPr>
            <a:xfrm>
              <a:off x="6107273" y="2973338"/>
              <a:ext cx="71498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FF5F00"/>
                  </a:solidFill>
                  <a:effectLst/>
                  <a:uLnTx/>
                  <a:uFillTx/>
                  <a:latin typeface="微软雅黑" panose="020B0503020204020204" pitchFamily="34" charset="-122"/>
                  <a:ea typeface="微软雅黑" panose="020B0503020204020204" pitchFamily="34" charset="-122"/>
                </a:rPr>
                <a:t>题</a:t>
              </a:r>
              <a:endParaRPr kumimoji="0" lang="zh-CN" altLang="en-US" sz="3600" b="1" i="0" u="none" strike="noStrike" kern="0" cap="none" spc="0" normalizeH="0" baseline="0" noProof="0" dirty="0">
                <a:ln>
                  <a:noFill/>
                </a:ln>
                <a:solidFill>
                  <a:srgbClr val="FF5F00"/>
                </a:solidFill>
                <a:effectLst/>
                <a:uLnTx/>
                <a:uFillTx/>
                <a:latin typeface="微软雅黑" panose="020B0503020204020204" pitchFamily="34" charset="-122"/>
                <a:ea typeface="微软雅黑" panose="020B0503020204020204" pitchFamily="34" charset="-122"/>
              </a:endParaRPr>
            </a:p>
          </p:txBody>
        </p:sp>
      </p:grpSp>
      <p:sp>
        <p:nvSpPr>
          <p:cNvPr id="23" name="TextBox 46"/>
          <p:cNvSpPr txBox="1"/>
          <p:nvPr/>
        </p:nvSpPr>
        <p:spPr>
          <a:xfrm>
            <a:off x="1207972" y="4010360"/>
            <a:ext cx="5256791"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FF5F00"/>
                </a:solidFill>
                <a:effectLst/>
                <a:uLnTx/>
                <a:uFillTx/>
                <a:latin typeface="微软雅黑" panose="020B0503020204020204" pitchFamily="34" charset="-122"/>
                <a:ea typeface="微软雅黑" panose="020B0503020204020204" pitchFamily="34" charset="-122"/>
              </a:rPr>
              <a:t>文本一：</a:t>
            </a:r>
            <a:r>
              <a:rPr kumimoji="0" lang="zh-CN" altLang="en-US" sz="18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a:t>
            </a:r>
            <a:r>
              <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的内容打在这里或者通过复制您的</a:t>
            </a:r>
            <a:r>
              <a:rPr kumimoji="0" lang="zh-CN" altLang="en-US" sz="18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文本</a:t>
            </a:r>
            <a:endParaRPr kumimoji="0" lang="en-US" altLang="zh-CN"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4" name="TextBox 47"/>
          <p:cNvSpPr txBox="1"/>
          <p:nvPr/>
        </p:nvSpPr>
        <p:spPr>
          <a:xfrm>
            <a:off x="1699417" y="4431921"/>
            <a:ext cx="5286000"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b="1" dirty="0" smtClean="0">
                <a:solidFill>
                  <a:srgbClr val="FF5F00"/>
                </a:solidFill>
              </a:rPr>
              <a:t>文本二：</a:t>
            </a:r>
            <a:r>
              <a:rPr lang="zh-CN" altLang="en-US" sz="1800" dirty="0">
                <a:solidFill>
                  <a:schemeClr val="tx1">
                    <a:lumMod val="85000"/>
                    <a:lumOff val="15000"/>
                  </a:schemeClr>
                </a:solidFill>
              </a:rPr>
              <a:t>您的内容打在这里或者通过复制您的文本</a:t>
            </a:r>
            <a:endParaRPr lang="en-US" altLang="zh-CN" sz="1800" dirty="0">
              <a:solidFill>
                <a:schemeClr val="tx1">
                  <a:lumMod val="85000"/>
                  <a:lumOff val="15000"/>
                </a:schemeClr>
              </a:solidFill>
            </a:endParaRPr>
          </a:p>
        </p:txBody>
      </p:sp>
      <p:sp>
        <p:nvSpPr>
          <p:cNvPr id="25" name="TextBox 48"/>
          <p:cNvSpPr txBox="1"/>
          <p:nvPr/>
        </p:nvSpPr>
        <p:spPr>
          <a:xfrm>
            <a:off x="3928137" y="2307299"/>
            <a:ext cx="24555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rgbClr val="FF5F00"/>
                </a:solidFill>
                <a:effectLst/>
                <a:uLnTx/>
                <a:uFillTx/>
                <a:latin typeface="微软雅黑" panose="020B0503020204020204" pitchFamily="34" charset="-122"/>
                <a:ea typeface="微软雅黑" panose="020B0503020204020204" pitchFamily="34" charset="-122"/>
              </a:rPr>
              <a:t>Point </a:t>
            </a:r>
            <a:r>
              <a:rPr lang="en-US" altLang="zh-CN" sz="3200" b="1" kern="0" dirty="0">
                <a:solidFill>
                  <a:srgbClr val="FF5F00"/>
                </a:solidFill>
                <a:latin typeface="微软雅黑" panose="020B0503020204020204" pitchFamily="34" charset="-122"/>
                <a:ea typeface="微软雅黑" panose="020B0503020204020204" pitchFamily="34" charset="-122"/>
              </a:rPr>
              <a:t>3</a:t>
            </a:r>
            <a:endParaRPr kumimoji="0" lang="zh-CN" altLang="en-US" sz="3200" b="1" i="0" u="none" strike="noStrike" kern="0" cap="none" spc="0" normalizeH="0" baseline="0" noProof="0" dirty="0">
              <a:ln>
                <a:noFill/>
              </a:ln>
              <a:solidFill>
                <a:srgbClr val="FF5F00"/>
              </a:solidFill>
              <a:effectLst/>
              <a:uLnTx/>
              <a:uFillTx/>
              <a:latin typeface="微软雅黑" panose="020B0503020204020204" pitchFamily="34" charset="-122"/>
              <a:ea typeface="微软雅黑" panose="020B0503020204020204" pitchFamily="34" charset="-122"/>
            </a:endParaRPr>
          </a:p>
        </p:txBody>
      </p:sp>
      <p:sp>
        <p:nvSpPr>
          <p:cNvPr id="30" name="TextBox 47"/>
          <p:cNvSpPr txBox="1"/>
          <p:nvPr/>
        </p:nvSpPr>
        <p:spPr>
          <a:xfrm>
            <a:off x="2220071" y="4853483"/>
            <a:ext cx="5322194"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b="1" dirty="0" smtClean="0">
                <a:solidFill>
                  <a:srgbClr val="FF5F00"/>
                </a:solidFill>
              </a:rPr>
              <a:t>文本三：</a:t>
            </a:r>
            <a:r>
              <a:rPr lang="zh-CN" altLang="en-US" sz="1800" dirty="0">
                <a:solidFill>
                  <a:schemeClr val="tx1">
                    <a:lumMod val="85000"/>
                    <a:lumOff val="15000"/>
                  </a:schemeClr>
                </a:solidFill>
              </a:rPr>
              <a:t>您的内容打在这里或者通过复制您的文本</a:t>
            </a:r>
            <a:endParaRPr lang="en-US" altLang="zh-CN" sz="18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p:bldP spid="25"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8688288" y="1502044"/>
            <a:ext cx="2304256" cy="3840426"/>
            <a:chOff x="6516216" y="1126533"/>
            <a:chExt cx="1728192" cy="2880320"/>
          </a:xfrm>
        </p:grpSpPr>
        <p:sp>
          <p:nvSpPr>
            <p:cNvPr id="38" name="矩形 37"/>
            <p:cNvSpPr/>
            <p:nvPr/>
          </p:nvSpPr>
          <p:spPr>
            <a:xfrm>
              <a:off x="6516216" y="1126533"/>
              <a:ext cx="1728192" cy="288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grpSp>
          <p:nvGrpSpPr>
            <p:cNvPr id="49" name="组合 48"/>
            <p:cNvGrpSpPr/>
            <p:nvPr/>
          </p:nvGrpSpPr>
          <p:grpSpPr>
            <a:xfrm>
              <a:off x="6601569" y="1295574"/>
              <a:ext cx="1557486" cy="2412553"/>
              <a:chOff x="6601569" y="1295574"/>
              <a:chExt cx="1557486" cy="2412553"/>
            </a:xfrm>
          </p:grpSpPr>
          <p:sp>
            <p:nvSpPr>
              <p:cNvPr id="42" name="TextBox 41"/>
              <p:cNvSpPr txBox="1"/>
              <p:nvPr/>
            </p:nvSpPr>
            <p:spPr>
              <a:xfrm>
                <a:off x="6601569" y="1869162"/>
                <a:ext cx="1557486" cy="1838965"/>
              </a:xfrm>
              <a:prstGeom prst="rect">
                <a:avLst/>
              </a:prstGeom>
              <a:noFill/>
            </p:spPr>
            <p:txBody>
              <a:bodyPr wrap="square" rtlCol="0">
                <a:spAutoFit/>
              </a:bodyPr>
              <a:lstStyle/>
              <a:p>
                <a:pPr marL="228600" indent="-228600" algn="just">
                  <a:lnSpc>
                    <a:spcPct val="125000"/>
                  </a:lnSpc>
                  <a:spcAft>
                    <a:spcPts val="800"/>
                  </a:spcAft>
                  <a:buFont typeface="Arial" panose="020B060402020209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得承认我高中没好好读书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谈起十年</a:t>
                </a:r>
                <a:endParaRPr lang="en-US" altLang="zh-CN" sz="1600" dirty="0">
                  <a:solidFill>
                    <a:schemeClr val="bg1"/>
                  </a:solidFill>
                  <a:latin typeface="微软雅黑" panose="020B0503020204020204" pitchFamily="34" charset="-122"/>
                  <a:ea typeface="微软雅黑" panose="020B0503020204020204" pitchFamily="34" charset="-122"/>
                </a:endParaRPr>
              </a:p>
              <a:p>
                <a:pPr marL="228600" indent="-228600" algn="just">
                  <a:lnSpc>
                    <a:spcPct val="125000"/>
                  </a:lnSpc>
                  <a:spcAft>
                    <a:spcPts val="800"/>
                  </a:spcAft>
                  <a:buFont typeface="Arial" panose="020B060402020209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得承认我高中没好好读书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谈起</a:t>
                </a:r>
                <a:endParaRPr lang="en-US" altLang="zh-CN" sz="1600" dirty="0">
                  <a:solidFill>
                    <a:schemeClr val="bg1"/>
                  </a:solidFill>
                  <a:latin typeface="微软雅黑" panose="020B0503020204020204" pitchFamily="34" charset="-122"/>
                  <a:ea typeface="微软雅黑" panose="020B0503020204020204" pitchFamily="34" charset="-122"/>
                </a:endParaRPr>
              </a:p>
              <a:p>
                <a:pPr marL="228600" indent="-228600" algn="just">
                  <a:lnSpc>
                    <a:spcPct val="125000"/>
                  </a:lnSpc>
                  <a:spcAft>
                    <a:spcPts val="800"/>
                  </a:spcAft>
                  <a:buFont typeface="Arial" panose="020B060402020209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得承认我高中没好好读书</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934919" y="1295574"/>
                <a:ext cx="1080120" cy="623248"/>
              </a:xfrm>
              <a:prstGeom prst="rect">
                <a:avLst/>
              </a:prstGeom>
              <a:noFill/>
            </p:spPr>
            <p:txBody>
              <a:bodyPr wrap="square" rtlCol="0">
                <a:spAutoFit/>
              </a:bodyPr>
              <a:lstStyle/>
              <a:p>
                <a:r>
                  <a:rPr lang="en-US" altLang="zh-CN" sz="4800" b="1" dirty="0">
                    <a:solidFill>
                      <a:schemeClr val="bg1"/>
                    </a:solidFill>
                  </a:rPr>
                  <a:t>30%</a:t>
                </a:r>
                <a:endParaRPr lang="zh-CN" altLang="en-US" sz="4800" b="1" dirty="0">
                  <a:solidFill>
                    <a:schemeClr val="bg1"/>
                  </a:solidFill>
                </a:endParaRPr>
              </a:p>
            </p:txBody>
          </p:sp>
        </p:grpSp>
      </p:grpSp>
      <p:grpSp>
        <p:nvGrpSpPr>
          <p:cNvPr id="8" name="组合 7"/>
          <p:cNvGrpSpPr/>
          <p:nvPr/>
        </p:nvGrpSpPr>
        <p:grpSpPr>
          <a:xfrm>
            <a:off x="4426868" y="1738909"/>
            <a:ext cx="3338267" cy="3398841"/>
            <a:chOff x="3320151" y="1304181"/>
            <a:chExt cx="2503700" cy="2549131"/>
          </a:xfrm>
        </p:grpSpPr>
        <p:grpSp>
          <p:nvGrpSpPr>
            <p:cNvPr id="6" name="组合 5"/>
            <p:cNvGrpSpPr/>
            <p:nvPr/>
          </p:nvGrpSpPr>
          <p:grpSpPr>
            <a:xfrm>
              <a:off x="3320151" y="1304181"/>
              <a:ext cx="2503700" cy="2549131"/>
              <a:chOff x="3320151" y="1304181"/>
              <a:chExt cx="2503700" cy="2549131"/>
            </a:xfrm>
          </p:grpSpPr>
          <p:sp>
            <p:nvSpPr>
              <p:cNvPr id="9" name="空心弧 8"/>
              <p:cNvSpPr/>
              <p:nvPr/>
            </p:nvSpPr>
            <p:spPr>
              <a:xfrm rot="16200000">
                <a:off x="3299964" y="1329426"/>
                <a:ext cx="2544073" cy="2503700"/>
              </a:xfrm>
              <a:prstGeom prst="blockArc">
                <a:avLst>
                  <a:gd name="adj1" fmla="val 6042619"/>
                  <a:gd name="adj2" fmla="val 21586548"/>
                  <a:gd name="adj3" fmla="val 12375"/>
                </a:avLst>
              </a:prstGeom>
              <a:gradFill>
                <a:gsLst>
                  <a:gs pos="0">
                    <a:srgbClr val="FF5F00"/>
                  </a:gs>
                  <a:gs pos="74000">
                    <a:srgbClr val="FF9400"/>
                  </a:gs>
                  <a:gs pos="100000">
                    <a:srgbClr val="FFA62F"/>
                  </a:gs>
                </a:gsLst>
                <a:lin ang="5400000" scaled="1"/>
              </a:gradFill>
              <a:ln>
                <a:noFill/>
              </a:ln>
              <a:effectLst/>
            </p:spPr>
            <p:txBody>
              <a:bodyPr lIns="91440" tIns="45720" rIns="91440" bIns="45720" anchor="ctr"/>
              <a:lstStyle/>
              <a:p>
                <a:pPr algn="ctr"/>
                <a:endParaRPr lang="zh-CN" altLang="en-US" sz="2400">
                  <a:solidFill>
                    <a:schemeClr val="bg1"/>
                  </a:solidFill>
                </a:endParaRPr>
              </a:p>
            </p:txBody>
          </p:sp>
          <p:sp>
            <p:nvSpPr>
              <p:cNvPr id="36" name="空心弧 35"/>
              <p:cNvSpPr/>
              <p:nvPr/>
            </p:nvSpPr>
            <p:spPr>
              <a:xfrm rot="5400000" flipH="1">
                <a:off x="3312586" y="1336989"/>
                <a:ext cx="2544073" cy="2478457"/>
              </a:xfrm>
              <a:prstGeom prst="blockArc">
                <a:avLst>
                  <a:gd name="adj1" fmla="val 15656806"/>
                  <a:gd name="adj2" fmla="val 21552985"/>
                  <a:gd name="adj3" fmla="val 11991"/>
                </a:avLst>
              </a:prstGeom>
              <a:solidFill>
                <a:schemeClr val="bg1">
                  <a:lumMod val="65000"/>
                </a:schemeClr>
              </a:solidFill>
              <a:ln w="25400" cap="flat" cmpd="sng" algn="ctr">
                <a:noFill/>
                <a:prstDash val="solid"/>
              </a:ln>
              <a:effectLst/>
            </p:spPr>
            <p:txBody>
              <a:bodyPr rtlCol="0" anchor="ctr"/>
              <a:lstStyle/>
              <a:p>
                <a:pPr algn="ctr" defTabSz="1218565">
                  <a:defRPr/>
                </a:pPr>
                <a:endParaRPr lang="zh-CN" altLang="en-US" sz="2490" kern="0">
                  <a:solidFill>
                    <a:prstClr val="black"/>
                  </a:solidFill>
                  <a:latin typeface="Calibri" panose="020F0702030404030204"/>
                  <a:ea typeface="微软雅黑" panose="020B0503020204020204" pitchFamily="34" charset="-122"/>
                </a:endParaRPr>
              </a:p>
            </p:txBody>
          </p:sp>
        </p:grpSp>
        <p:grpSp>
          <p:nvGrpSpPr>
            <p:cNvPr id="5" name="组合 4"/>
            <p:cNvGrpSpPr/>
            <p:nvPr/>
          </p:nvGrpSpPr>
          <p:grpSpPr>
            <a:xfrm>
              <a:off x="3851920" y="2000822"/>
              <a:ext cx="1512168" cy="1297541"/>
              <a:chOff x="3851920" y="2000822"/>
              <a:chExt cx="1512168" cy="1297541"/>
            </a:xfrm>
          </p:grpSpPr>
          <p:sp>
            <p:nvSpPr>
              <p:cNvPr id="7" name="文本框 110"/>
              <p:cNvSpPr txBox="1"/>
              <p:nvPr/>
            </p:nvSpPr>
            <p:spPr>
              <a:xfrm>
                <a:off x="3942978" y="2581275"/>
                <a:ext cx="1170031" cy="356540"/>
              </a:xfrm>
              <a:prstGeom prst="rect">
                <a:avLst/>
              </a:prstGeom>
              <a:noFill/>
            </p:spPr>
            <p:txBody>
              <a:bodyPr wrap="none" rtlCol="0">
                <a:spAutoFit/>
              </a:bodyPr>
              <a:lstStyle/>
              <a:p>
                <a:pPr defTabSz="1218565">
                  <a:defRPr/>
                </a:pPr>
                <a:r>
                  <a:rPr lang="en-US" altLang="zh-CN" sz="2490" b="1" kern="0" dirty="0">
                    <a:latin typeface="Calibri" panose="020F0702030404030204"/>
                  </a:rPr>
                  <a:t>YOUR TILE</a:t>
                </a:r>
                <a:endParaRPr lang="zh-CN" altLang="en-US" sz="2490" b="1" kern="0" dirty="0">
                  <a:latin typeface="Calibri" panose="020F0702030404030204"/>
                </a:endParaRPr>
              </a:p>
            </p:txBody>
          </p:sp>
          <p:sp>
            <p:nvSpPr>
              <p:cNvPr id="44" name="KSO_Shape"/>
              <p:cNvSpPr/>
              <p:nvPr/>
            </p:nvSpPr>
            <p:spPr bwMode="auto">
              <a:xfrm>
                <a:off x="4211960" y="2000822"/>
                <a:ext cx="652078" cy="657086"/>
              </a:xfrm>
              <a:custGeom>
                <a:avLst/>
                <a:gdLst>
                  <a:gd name="T0" fmla="*/ 948386 w 3303"/>
                  <a:gd name="T1" fmla="*/ 1734954 h 3714"/>
                  <a:gd name="T2" fmla="*/ 1094813 w 3303"/>
                  <a:gd name="T3" fmla="*/ 1514874 h 3714"/>
                  <a:gd name="T4" fmla="*/ 1075419 w 3303"/>
                  <a:gd name="T5" fmla="*/ 1415013 h 3714"/>
                  <a:gd name="T6" fmla="*/ 829595 w 3303"/>
                  <a:gd name="T7" fmla="*/ 1175057 h 3714"/>
                  <a:gd name="T8" fmla="*/ 728259 w 3303"/>
                  <a:gd name="T9" fmla="*/ 1155667 h 3714"/>
                  <a:gd name="T10" fmla="*/ 577953 w 3303"/>
                  <a:gd name="T11" fmla="*/ 1252134 h 3714"/>
                  <a:gd name="T12" fmla="*/ 336008 w 3303"/>
                  <a:gd name="T13" fmla="*/ 661697 h 3714"/>
                  <a:gd name="T14" fmla="*/ 495527 w 3303"/>
                  <a:gd name="T15" fmla="*/ 569592 h 3714"/>
                  <a:gd name="T16" fmla="*/ 527527 w 3303"/>
                  <a:gd name="T17" fmla="*/ 471186 h 3714"/>
                  <a:gd name="T18" fmla="*/ 433950 w 3303"/>
                  <a:gd name="T19" fmla="*/ 140580 h 3714"/>
                  <a:gd name="T20" fmla="*/ 355402 w 3303"/>
                  <a:gd name="T21" fmla="*/ 76107 h 3714"/>
                  <a:gd name="T22" fmla="*/ 91639 w 3303"/>
                  <a:gd name="T23" fmla="*/ 99860 h 3714"/>
                  <a:gd name="T24" fmla="*/ 0 w 3303"/>
                  <a:gd name="T25" fmla="*/ 190026 h 3714"/>
                  <a:gd name="T26" fmla="*/ 825231 w 3303"/>
                  <a:gd name="T27" fmla="*/ 1772766 h 3714"/>
                  <a:gd name="T28" fmla="*/ 948386 w 3303"/>
                  <a:gd name="T29" fmla="*/ 1734954 h 3714"/>
                  <a:gd name="T30" fmla="*/ 864990 w 3303"/>
                  <a:gd name="T31" fmla="*/ 999574 h 3714"/>
                  <a:gd name="T32" fmla="*/ 609954 w 3303"/>
                  <a:gd name="T33" fmla="*/ 999574 h 3714"/>
                  <a:gd name="T34" fmla="*/ 618196 w 3303"/>
                  <a:gd name="T35" fmla="*/ 932193 h 3714"/>
                  <a:gd name="T36" fmla="*/ 770442 w 3303"/>
                  <a:gd name="T37" fmla="*/ 702417 h 3714"/>
                  <a:gd name="T38" fmla="*/ 802928 w 3303"/>
                  <a:gd name="T39" fmla="*/ 599648 h 3714"/>
                  <a:gd name="T40" fmla="*/ 784503 w 3303"/>
                  <a:gd name="T41" fmla="*/ 565714 h 3714"/>
                  <a:gd name="T42" fmla="*/ 758806 w 3303"/>
                  <a:gd name="T43" fmla="*/ 587044 h 3714"/>
                  <a:gd name="T44" fmla="*/ 748624 w 3303"/>
                  <a:gd name="T45" fmla="*/ 673816 h 3714"/>
                  <a:gd name="T46" fmla="*/ 648258 w 3303"/>
                  <a:gd name="T47" fmla="*/ 673816 h 3714"/>
                  <a:gd name="T48" fmla="*/ 658925 w 3303"/>
                  <a:gd name="T49" fmla="*/ 585590 h 3714"/>
                  <a:gd name="T50" fmla="*/ 796625 w 3303"/>
                  <a:gd name="T51" fmla="*/ 487183 h 3714"/>
                  <a:gd name="T52" fmla="*/ 895536 w 3303"/>
                  <a:gd name="T53" fmla="*/ 523540 h 3714"/>
                  <a:gd name="T54" fmla="*/ 907173 w 3303"/>
                  <a:gd name="T55" fmla="*/ 641337 h 3714"/>
                  <a:gd name="T56" fmla="*/ 889718 w 3303"/>
                  <a:gd name="T57" fmla="*/ 694660 h 3714"/>
                  <a:gd name="T58" fmla="*/ 736017 w 3303"/>
                  <a:gd name="T59" fmla="*/ 934616 h 3714"/>
                  <a:gd name="T60" fmla="*/ 872748 w 3303"/>
                  <a:gd name="T61" fmla="*/ 934616 h 3714"/>
                  <a:gd name="T62" fmla="*/ 864990 w 3303"/>
                  <a:gd name="T63" fmla="*/ 999574 h 3714"/>
                  <a:gd name="T64" fmla="*/ 1199543 w 3303"/>
                  <a:gd name="T65" fmla="*/ 934616 h 3714"/>
                  <a:gd name="T66" fmla="*/ 1144269 w 3303"/>
                  <a:gd name="T67" fmla="*/ 934616 h 3714"/>
                  <a:gd name="T68" fmla="*/ 1136511 w 3303"/>
                  <a:gd name="T69" fmla="*/ 999574 h 3714"/>
                  <a:gd name="T70" fmla="*/ 1027418 w 3303"/>
                  <a:gd name="T71" fmla="*/ 999574 h 3714"/>
                  <a:gd name="T72" fmla="*/ 1035176 w 3303"/>
                  <a:gd name="T73" fmla="*/ 934616 h 3714"/>
                  <a:gd name="T74" fmla="*/ 884384 w 3303"/>
                  <a:gd name="T75" fmla="*/ 934616 h 3714"/>
                  <a:gd name="T76" fmla="*/ 892627 w 3303"/>
                  <a:gd name="T77" fmla="*/ 862387 h 3714"/>
                  <a:gd name="T78" fmla="*/ 1045843 w 3303"/>
                  <a:gd name="T79" fmla="*/ 491546 h 3714"/>
                  <a:gd name="T80" fmla="*/ 1196149 w 3303"/>
                  <a:gd name="T81" fmla="*/ 491546 h 3714"/>
                  <a:gd name="T82" fmla="*/ 1152997 w 3303"/>
                  <a:gd name="T83" fmla="*/ 858509 h 3714"/>
                  <a:gd name="T84" fmla="*/ 1208271 w 3303"/>
                  <a:gd name="T85" fmla="*/ 858509 h 3714"/>
                  <a:gd name="T86" fmla="*/ 1199543 w 3303"/>
                  <a:gd name="T87" fmla="*/ 934616 h 3714"/>
                  <a:gd name="T88" fmla="*/ 1044388 w 3303"/>
                  <a:gd name="T89" fmla="*/ 858509 h 3714"/>
                  <a:gd name="T90" fmla="*/ 993478 w 3303"/>
                  <a:gd name="T91" fmla="*/ 858509 h 3714"/>
                  <a:gd name="T92" fmla="*/ 1067661 w 3303"/>
                  <a:gd name="T93" fmla="*/ 658303 h 3714"/>
                  <a:gd name="T94" fmla="*/ 1044388 w 3303"/>
                  <a:gd name="T95" fmla="*/ 858509 h 3714"/>
                  <a:gd name="T96" fmla="*/ 824747 w 3303"/>
                  <a:gd name="T97" fmla="*/ 0 h 3714"/>
                  <a:gd name="T98" fmla="*/ 1374093 w 3303"/>
                  <a:gd name="T99" fmla="*/ 227352 h 3714"/>
                  <a:gd name="T100" fmla="*/ 1601492 w 3303"/>
                  <a:gd name="T101" fmla="*/ 776585 h 3714"/>
                  <a:gd name="T102" fmla="*/ 1374093 w 3303"/>
                  <a:gd name="T103" fmla="*/ 1325817 h 3714"/>
                  <a:gd name="T104" fmla="*/ 1236393 w 3303"/>
                  <a:gd name="T105" fmla="*/ 1435373 h 3714"/>
                  <a:gd name="T106" fmla="*/ 1207301 w 3303"/>
                  <a:gd name="T107" fmla="*/ 1380110 h 3714"/>
                  <a:gd name="T108" fmla="*/ 1123420 w 3303"/>
                  <a:gd name="T109" fmla="*/ 1298671 h 3714"/>
                  <a:gd name="T110" fmla="*/ 1250453 w 3303"/>
                  <a:gd name="T111" fmla="*/ 1201719 h 3714"/>
                  <a:gd name="T112" fmla="*/ 1426458 w 3303"/>
                  <a:gd name="T113" fmla="*/ 776585 h 3714"/>
                  <a:gd name="T114" fmla="*/ 1250453 w 3303"/>
                  <a:gd name="T115" fmla="*/ 350966 h 3714"/>
                  <a:gd name="T116" fmla="*/ 824747 w 3303"/>
                  <a:gd name="T117" fmla="*/ 174998 h 3714"/>
                  <a:gd name="T118" fmla="*/ 597347 w 3303"/>
                  <a:gd name="T119" fmla="*/ 219596 h 3714"/>
                  <a:gd name="T120" fmla="*/ 564862 w 3303"/>
                  <a:gd name="T121" fmla="*/ 105678 h 3714"/>
                  <a:gd name="T122" fmla="*/ 533831 w 3303"/>
                  <a:gd name="T123" fmla="*/ 56232 h 3714"/>
                  <a:gd name="T124" fmla="*/ 824747 w 3303"/>
                  <a:gd name="T125" fmla="*/ 0 h 37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03" h="3714">
                    <a:moveTo>
                      <a:pt x="1956" y="3579"/>
                    </a:moveTo>
                    <a:cubicBezTo>
                      <a:pt x="2057" y="3428"/>
                      <a:pt x="2157" y="3277"/>
                      <a:pt x="2258" y="3125"/>
                    </a:cubicBezTo>
                    <a:cubicBezTo>
                      <a:pt x="2300" y="3058"/>
                      <a:pt x="2280" y="2989"/>
                      <a:pt x="2218" y="2919"/>
                    </a:cubicBezTo>
                    <a:cubicBezTo>
                      <a:pt x="2049" y="2754"/>
                      <a:pt x="1880" y="2589"/>
                      <a:pt x="1711" y="2424"/>
                    </a:cubicBezTo>
                    <a:cubicBezTo>
                      <a:pt x="1629" y="2357"/>
                      <a:pt x="1561" y="2350"/>
                      <a:pt x="1502" y="2384"/>
                    </a:cubicBezTo>
                    <a:cubicBezTo>
                      <a:pt x="1394" y="2451"/>
                      <a:pt x="1300" y="2517"/>
                      <a:pt x="1192" y="2583"/>
                    </a:cubicBezTo>
                    <a:cubicBezTo>
                      <a:pt x="834" y="2037"/>
                      <a:pt x="767" y="1758"/>
                      <a:pt x="693" y="1365"/>
                    </a:cubicBezTo>
                    <a:cubicBezTo>
                      <a:pt x="803" y="1302"/>
                      <a:pt x="913" y="1238"/>
                      <a:pt x="1022" y="1175"/>
                    </a:cubicBezTo>
                    <a:cubicBezTo>
                      <a:pt x="1081" y="1139"/>
                      <a:pt x="1108" y="1076"/>
                      <a:pt x="1088" y="972"/>
                    </a:cubicBezTo>
                    <a:cubicBezTo>
                      <a:pt x="1023" y="745"/>
                      <a:pt x="959" y="517"/>
                      <a:pt x="895" y="290"/>
                    </a:cubicBezTo>
                    <a:cubicBezTo>
                      <a:pt x="863" y="203"/>
                      <a:pt x="812" y="152"/>
                      <a:pt x="733" y="157"/>
                    </a:cubicBezTo>
                    <a:cubicBezTo>
                      <a:pt x="551" y="173"/>
                      <a:pt x="370" y="190"/>
                      <a:pt x="189" y="206"/>
                    </a:cubicBezTo>
                    <a:cubicBezTo>
                      <a:pt x="29" y="218"/>
                      <a:pt x="0" y="274"/>
                      <a:pt x="0" y="392"/>
                    </a:cubicBezTo>
                    <a:cubicBezTo>
                      <a:pt x="75" y="1768"/>
                      <a:pt x="589" y="3038"/>
                      <a:pt x="1702" y="3657"/>
                    </a:cubicBezTo>
                    <a:cubicBezTo>
                      <a:pt x="1806" y="3713"/>
                      <a:pt x="1869" y="3714"/>
                      <a:pt x="1956" y="3579"/>
                    </a:cubicBezTo>
                    <a:close/>
                    <a:moveTo>
                      <a:pt x="1784" y="2062"/>
                    </a:moveTo>
                    <a:cubicBezTo>
                      <a:pt x="1258" y="2062"/>
                      <a:pt x="1258" y="2062"/>
                      <a:pt x="1258" y="2062"/>
                    </a:cubicBezTo>
                    <a:cubicBezTo>
                      <a:pt x="1275" y="1923"/>
                      <a:pt x="1275" y="1923"/>
                      <a:pt x="1275" y="1923"/>
                    </a:cubicBezTo>
                    <a:cubicBezTo>
                      <a:pt x="1589" y="1449"/>
                      <a:pt x="1589" y="1449"/>
                      <a:pt x="1589" y="1449"/>
                    </a:cubicBezTo>
                    <a:cubicBezTo>
                      <a:pt x="1623" y="1397"/>
                      <a:pt x="1646" y="1327"/>
                      <a:pt x="1656" y="1237"/>
                    </a:cubicBezTo>
                    <a:cubicBezTo>
                      <a:pt x="1662" y="1190"/>
                      <a:pt x="1649" y="1167"/>
                      <a:pt x="1618" y="1167"/>
                    </a:cubicBezTo>
                    <a:cubicBezTo>
                      <a:pt x="1586" y="1167"/>
                      <a:pt x="1568" y="1181"/>
                      <a:pt x="1565" y="1211"/>
                    </a:cubicBezTo>
                    <a:cubicBezTo>
                      <a:pt x="1544" y="1390"/>
                      <a:pt x="1544" y="1390"/>
                      <a:pt x="1544" y="1390"/>
                    </a:cubicBezTo>
                    <a:cubicBezTo>
                      <a:pt x="1337" y="1390"/>
                      <a:pt x="1337" y="1390"/>
                      <a:pt x="1337" y="1390"/>
                    </a:cubicBezTo>
                    <a:cubicBezTo>
                      <a:pt x="1359" y="1208"/>
                      <a:pt x="1359" y="1208"/>
                      <a:pt x="1359" y="1208"/>
                    </a:cubicBezTo>
                    <a:cubicBezTo>
                      <a:pt x="1374" y="1073"/>
                      <a:pt x="1469" y="1005"/>
                      <a:pt x="1643" y="1005"/>
                    </a:cubicBezTo>
                    <a:cubicBezTo>
                      <a:pt x="1750" y="1005"/>
                      <a:pt x="1818" y="1030"/>
                      <a:pt x="1847" y="1080"/>
                    </a:cubicBezTo>
                    <a:cubicBezTo>
                      <a:pt x="1876" y="1129"/>
                      <a:pt x="1884" y="1210"/>
                      <a:pt x="1871" y="1323"/>
                    </a:cubicBezTo>
                    <a:cubicBezTo>
                      <a:pt x="1865" y="1367"/>
                      <a:pt x="1854" y="1404"/>
                      <a:pt x="1835" y="1433"/>
                    </a:cubicBezTo>
                    <a:cubicBezTo>
                      <a:pt x="1518" y="1928"/>
                      <a:pt x="1518" y="1928"/>
                      <a:pt x="1518" y="1928"/>
                    </a:cubicBezTo>
                    <a:cubicBezTo>
                      <a:pt x="1800" y="1928"/>
                      <a:pt x="1800" y="1928"/>
                      <a:pt x="1800" y="1928"/>
                    </a:cubicBezTo>
                    <a:cubicBezTo>
                      <a:pt x="1784" y="2062"/>
                      <a:pt x="1784" y="2062"/>
                      <a:pt x="1784" y="2062"/>
                    </a:cubicBezTo>
                    <a:close/>
                    <a:moveTo>
                      <a:pt x="2474" y="1928"/>
                    </a:moveTo>
                    <a:cubicBezTo>
                      <a:pt x="2360" y="1928"/>
                      <a:pt x="2360" y="1928"/>
                      <a:pt x="2360" y="1928"/>
                    </a:cubicBezTo>
                    <a:cubicBezTo>
                      <a:pt x="2344" y="2062"/>
                      <a:pt x="2344" y="2062"/>
                      <a:pt x="2344" y="2062"/>
                    </a:cubicBezTo>
                    <a:cubicBezTo>
                      <a:pt x="2119" y="2062"/>
                      <a:pt x="2119" y="2062"/>
                      <a:pt x="2119" y="2062"/>
                    </a:cubicBezTo>
                    <a:cubicBezTo>
                      <a:pt x="2135" y="1928"/>
                      <a:pt x="2135" y="1928"/>
                      <a:pt x="2135" y="1928"/>
                    </a:cubicBezTo>
                    <a:cubicBezTo>
                      <a:pt x="1824" y="1928"/>
                      <a:pt x="1824" y="1928"/>
                      <a:pt x="1824" y="1928"/>
                    </a:cubicBezTo>
                    <a:cubicBezTo>
                      <a:pt x="1841" y="1779"/>
                      <a:pt x="1841" y="1779"/>
                      <a:pt x="1841" y="1779"/>
                    </a:cubicBezTo>
                    <a:cubicBezTo>
                      <a:pt x="2157" y="1014"/>
                      <a:pt x="2157" y="1014"/>
                      <a:pt x="2157" y="1014"/>
                    </a:cubicBezTo>
                    <a:cubicBezTo>
                      <a:pt x="2467" y="1014"/>
                      <a:pt x="2467" y="1014"/>
                      <a:pt x="2467" y="1014"/>
                    </a:cubicBezTo>
                    <a:cubicBezTo>
                      <a:pt x="2378" y="1771"/>
                      <a:pt x="2378" y="1771"/>
                      <a:pt x="2378" y="1771"/>
                    </a:cubicBezTo>
                    <a:cubicBezTo>
                      <a:pt x="2492" y="1771"/>
                      <a:pt x="2492" y="1771"/>
                      <a:pt x="2492" y="1771"/>
                    </a:cubicBezTo>
                    <a:cubicBezTo>
                      <a:pt x="2474" y="1928"/>
                      <a:pt x="2474" y="1928"/>
                      <a:pt x="2474" y="1928"/>
                    </a:cubicBezTo>
                    <a:close/>
                    <a:moveTo>
                      <a:pt x="2154" y="1771"/>
                    </a:moveTo>
                    <a:cubicBezTo>
                      <a:pt x="2049" y="1771"/>
                      <a:pt x="2049" y="1771"/>
                      <a:pt x="2049" y="1771"/>
                    </a:cubicBezTo>
                    <a:cubicBezTo>
                      <a:pt x="2202" y="1358"/>
                      <a:pt x="2202" y="1358"/>
                      <a:pt x="2202" y="1358"/>
                    </a:cubicBezTo>
                    <a:cubicBezTo>
                      <a:pt x="2154" y="1771"/>
                      <a:pt x="2154" y="1771"/>
                      <a:pt x="2154" y="1771"/>
                    </a:cubicBezTo>
                    <a:close/>
                    <a:moveTo>
                      <a:pt x="1701" y="0"/>
                    </a:moveTo>
                    <a:cubicBezTo>
                      <a:pt x="2144" y="0"/>
                      <a:pt x="2544" y="179"/>
                      <a:pt x="2834" y="469"/>
                    </a:cubicBezTo>
                    <a:cubicBezTo>
                      <a:pt x="3124" y="759"/>
                      <a:pt x="3303" y="1159"/>
                      <a:pt x="3303" y="1602"/>
                    </a:cubicBezTo>
                    <a:cubicBezTo>
                      <a:pt x="3303" y="2044"/>
                      <a:pt x="3124" y="2445"/>
                      <a:pt x="2834" y="2735"/>
                    </a:cubicBezTo>
                    <a:cubicBezTo>
                      <a:pt x="2748" y="2820"/>
                      <a:pt x="2653" y="2896"/>
                      <a:pt x="2550" y="2961"/>
                    </a:cubicBezTo>
                    <a:cubicBezTo>
                      <a:pt x="2545" y="2923"/>
                      <a:pt x="2523" y="2885"/>
                      <a:pt x="2490" y="2847"/>
                    </a:cubicBezTo>
                    <a:cubicBezTo>
                      <a:pt x="2317" y="2679"/>
                      <a:pt x="2317" y="2679"/>
                      <a:pt x="2317" y="2679"/>
                    </a:cubicBezTo>
                    <a:cubicBezTo>
                      <a:pt x="2413" y="2624"/>
                      <a:pt x="2501" y="2557"/>
                      <a:pt x="2579" y="2479"/>
                    </a:cubicBezTo>
                    <a:cubicBezTo>
                      <a:pt x="2803" y="2255"/>
                      <a:pt x="2942" y="1944"/>
                      <a:pt x="2942" y="1602"/>
                    </a:cubicBezTo>
                    <a:cubicBezTo>
                      <a:pt x="2942" y="1259"/>
                      <a:pt x="2803" y="949"/>
                      <a:pt x="2579" y="724"/>
                    </a:cubicBezTo>
                    <a:cubicBezTo>
                      <a:pt x="2354" y="500"/>
                      <a:pt x="2044" y="361"/>
                      <a:pt x="1701" y="361"/>
                    </a:cubicBezTo>
                    <a:cubicBezTo>
                      <a:pt x="1535" y="361"/>
                      <a:pt x="1377" y="393"/>
                      <a:pt x="1232" y="453"/>
                    </a:cubicBezTo>
                    <a:cubicBezTo>
                      <a:pt x="1165" y="218"/>
                      <a:pt x="1165" y="218"/>
                      <a:pt x="1165" y="218"/>
                    </a:cubicBezTo>
                    <a:cubicBezTo>
                      <a:pt x="1149" y="174"/>
                      <a:pt x="1128" y="139"/>
                      <a:pt x="1101" y="116"/>
                    </a:cubicBezTo>
                    <a:cubicBezTo>
                      <a:pt x="1287" y="41"/>
                      <a:pt x="1489" y="0"/>
                      <a:pt x="1701" y="0"/>
                    </a:cubicBezTo>
                    <a:close/>
                  </a:path>
                </a:pathLst>
              </a:custGeom>
              <a:gradFill>
                <a:gsLst>
                  <a:gs pos="0">
                    <a:srgbClr val="FF5F00"/>
                  </a:gs>
                  <a:gs pos="74000">
                    <a:srgbClr val="FF9400"/>
                  </a:gs>
                  <a:gs pos="100000">
                    <a:srgbClr val="FFA62F"/>
                  </a:gs>
                </a:gsLst>
                <a:lin ang="5400000" scaled="1"/>
              </a:gradFill>
              <a:ln>
                <a:noFill/>
              </a:ln>
              <a:effectLst/>
            </p:spPr>
            <p:txBody>
              <a:bodyPr lIns="91440" tIns="45720" rIns="91440" bIns="45720" anchor="ctr"/>
              <a:lstStyle/>
              <a:p>
                <a:pPr algn="ctr"/>
                <a:endParaRPr lang="zh-CN" altLang="en-US" sz="2400">
                  <a:solidFill>
                    <a:schemeClr val="bg1"/>
                  </a:solidFill>
                </a:endParaRPr>
              </a:p>
            </p:txBody>
          </p:sp>
          <p:sp>
            <p:nvSpPr>
              <p:cNvPr id="45" name="TextBox 44"/>
              <p:cNvSpPr txBox="1"/>
              <p:nvPr/>
            </p:nvSpPr>
            <p:spPr>
              <a:xfrm>
                <a:off x="3851920" y="2859782"/>
                <a:ext cx="1512168" cy="43858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得承认我高中没好好读书</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719403" y="1604797"/>
            <a:ext cx="2304256" cy="3840427"/>
            <a:chOff x="539552" y="1203598"/>
            <a:chExt cx="1728192" cy="2880320"/>
          </a:xfrm>
        </p:grpSpPr>
        <p:sp>
          <p:nvSpPr>
            <p:cNvPr id="37" name="矩形 36"/>
            <p:cNvSpPr/>
            <p:nvPr/>
          </p:nvSpPr>
          <p:spPr>
            <a:xfrm>
              <a:off x="539552" y="1203598"/>
              <a:ext cx="1728192" cy="2880320"/>
            </a:xfrm>
            <a:prstGeom prst="rect">
              <a:avLst/>
            </a:prstGeom>
            <a:gradFill>
              <a:gsLst>
                <a:gs pos="0">
                  <a:srgbClr val="FF5F00"/>
                </a:gs>
                <a:gs pos="74000">
                  <a:srgbClr val="FF9400"/>
                </a:gs>
                <a:gs pos="100000">
                  <a:srgbClr val="FFA62F"/>
                </a:gs>
              </a:gsLst>
              <a:lin ang="5400000" scaled="1"/>
            </a:gradFill>
            <a:ln>
              <a:noFill/>
            </a:ln>
            <a:effectLst/>
          </p:spPr>
          <p:txBody>
            <a:bodyPr lIns="91440" tIns="45720" rIns="91440" bIns="45720" anchor="ctr"/>
            <a:lstStyle/>
            <a:p>
              <a:pPr algn="ctr"/>
              <a:endParaRPr lang="zh-CN" altLang="en-US" sz="2400">
                <a:solidFill>
                  <a:schemeClr val="bg1"/>
                </a:solidFill>
              </a:endParaRPr>
            </a:p>
          </p:txBody>
        </p:sp>
        <p:grpSp>
          <p:nvGrpSpPr>
            <p:cNvPr id="48" name="组合 47"/>
            <p:cNvGrpSpPr/>
            <p:nvPr/>
          </p:nvGrpSpPr>
          <p:grpSpPr>
            <a:xfrm>
              <a:off x="619200" y="1333674"/>
              <a:ext cx="1557486" cy="2403028"/>
              <a:chOff x="619200" y="1333674"/>
              <a:chExt cx="1557486" cy="2403028"/>
            </a:xfrm>
          </p:grpSpPr>
          <p:sp>
            <p:nvSpPr>
              <p:cNvPr id="39" name="TextBox 38"/>
              <p:cNvSpPr txBox="1"/>
              <p:nvPr/>
            </p:nvSpPr>
            <p:spPr>
              <a:xfrm>
                <a:off x="619200" y="1897737"/>
                <a:ext cx="1557486" cy="1838965"/>
              </a:xfrm>
              <a:prstGeom prst="rect">
                <a:avLst/>
              </a:prstGeom>
              <a:noFill/>
            </p:spPr>
            <p:txBody>
              <a:bodyPr wrap="square" rtlCol="0">
                <a:spAutoFit/>
              </a:bodyPr>
              <a:lstStyle/>
              <a:p>
                <a:pPr marL="228600" indent="-228600">
                  <a:lnSpc>
                    <a:spcPct val="125000"/>
                  </a:lnSpc>
                  <a:spcAft>
                    <a:spcPts val="800"/>
                  </a:spcAft>
                  <a:buFont typeface="Arial" panose="020B060402020209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得承认我高中没好好读书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谈起十年</a:t>
                </a:r>
                <a:endParaRPr lang="en-US" altLang="zh-CN" sz="1600" dirty="0">
                  <a:solidFill>
                    <a:schemeClr val="bg1"/>
                  </a:solidFill>
                  <a:latin typeface="微软雅黑" panose="020B0503020204020204" pitchFamily="34" charset="-122"/>
                  <a:ea typeface="微软雅黑" panose="020B0503020204020204" pitchFamily="34" charset="-122"/>
                </a:endParaRPr>
              </a:p>
              <a:p>
                <a:pPr marL="228600" indent="-228600">
                  <a:lnSpc>
                    <a:spcPct val="125000"/>
                  </a:lnSpc>
                  <a:spcAft>
                    <a:spcPts val="800"/>
                  </a:spcAft>
                  <a:buFont typeface="Arial" panose="020B060402020209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得承认我高中没好好读书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谈起</a:t>
                </a:r>
                <a:endParaRPr lang="en-US" altLang="zh-CN" sz="1600" dirty="0">
                  <a:solidFill>
                    <a:schemeClr val="bg1"/>
                  </a:solidFill>
                  <a:latin typeface="微软雅黑" panose="020B0503020204020204" pitchFamily="34" charset="-122"/>
                  <a:ea typeface="微软雅黑" panose="020B0503020204020204" pitchFamily="34" charset="-122"/>
                </a:endParaRPr>
              </a:p>
              <a:p>
                <a:pPr marL="228600" indent="-228600">
                  <a:lnSpc>
                    <a:spcPct val="125000"/>
                  </a:lnSpc>
                  <a:spcAft>
                    <a:spcPts val="800"/>
                  </a:spcAft>
                  <a:buFont typeface="Arial" panose="020B060402020209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得承认我高中没好好读书</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943025" y="1333674"/>
                <a:ext cx="1080120" cy="623248"/>
              </a:xfrm>
              <a:prstGeom prst="rect">
                <a:avLst/>
              </a:prstGeom>
              <a:noFill/>
            </p:spPr>
            <p:txBody>
              <a:bodyPr wrap="square" rtlCol="0">
                <a:spAutoFit/>
              </a:bodyPr>
              <a:lstStyle/>
              <a:p>
                <a:r>
                  <a:rPr lang="en-US" altLang="zh-CN" sz="4800" b="1" dirty="0">
                    <a:solidFill>
                      <a:schemeClr val="bg1"/>
                    </a:solidFill>
                  </a:rPr>
                  <a:t>70%</a:t>
                </a:r>
                <a:endParaRPr lang="zh-CN" altLang="en-US" sz="4800" b="1" dirty="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1000"/>
                                        <p:tgtEl>
                                          <p:spTgt spid="52"/>
                                        </p:tgtEl>
                                      </p:cBhvr>
                                    </p:animEffect>
                                    <p:anim calcmode="lin" valueType="num">
                                      <p:cBhvr>
                                        <p:cTn id="14" dur="1000" fill="hold"/>
                                        <p:tgtEl>
                                          <p:spTgt spid="52"/>
                                        </p:tgtEl>
                                        <p:attrNameLst>
                                          <p:attrName>ppt_x</p:attrName>
                                        </p:attrNameLst>
                                      </p:cBhvr>
                                      <p:tavLst>
                                        <p:tav tm="0">
                                          <p:val>
                                            <p:strVal val="#ppt_x"/>
                                          </p:val>
                                        </p:tav>
                                        <p:tav tm="100000">
                                          <p:val>
                                            <p:strVal val="#ppt_x"/>
                                          </p:val>
                                        </p:tav>
                                      </p:tavLst>
                                    </p:anim>
                                    <p:anim calcmode="lin" valueType="num">
                                      <p:cBhvr>
                                        <p:cTn id="15" dur="1000" fill="hold"/>
                                        <p:tgtEl>
                                          <p:spTgt spid="5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096000" y="0"/>
            <a:ext cx="6096000" cy="3429000"/>
            <a:chOff x="6096000" y="0"/>
            <a:chExt cx="6096000" cy="3429000"/>
          </a:xfrm>
        </p:grpSpPr>
        <p:sp>
          <p:nvSpPr>
            <p:cNvPr id="7" name="矩形 6"/>
            <p:cNvSpPr/>
            <p:nvPr/>
          </p:nvSpPr>
          <p:spPr>
            <a:xfrm>
              <a:off x="6096000" y="0"/>
              <a:ext cx="6096000" cy="3429000"/>
            </a:xfrm>
            <a:prstGeom prst="rect">
              <a:avLst/>
            </a:prstGeom>
            <a:gradFill>
              <a:gsLst>
                <a:gs pos="0">
                  <a:srgbClr val="FF5F00"/>
                </a:gs>
                <a:gs pos="74000">
                  <a:srgbClr val="FF9400"/>
                </a:gs>
                <a:gs pos="100000">
                  <a:srgbClr val="FFA62F"/>
                </a:gs>
              </a:gsLst>
              <a:lin ang="5400000" scaled="1"/>
            </a:gradFill>
            <a:ln>
              <a:noFill/>
            </a:ln>
            <a:effectLst/>
          </p:spPr>
          <p:txBody>
            <a:bodyPr lIns="91440" tIns="45720" rIns="91440" bIns="45720" anchor="ctr"/>
            <a:lstStyle/>
            <a:p>
              <a:pPr algn="ctr"/>
              <a:endParaRPr lang="zh-CN" altLang="en-US" sz="2400">
                <a:solidFill>
                  <a:schemeClr val="bg1"/>
                </a:solidFill>
              </a:endParaRPr>
            </a:p>
          </p:txBody>
        </p:sp>
        <p:grpSp>
          <p:nvGrpSpPr>
            <p:cNvPr id="28" name="组合 27"/>
            <p:cNvGrpSpPr/>
            <p:nvPr/>
          </p:nvGrpSpPr>
          <p:grpSpPr>
            <a:xfrm>
              <a:off x="7159229" y="540348"/>
              <a:ext cx="4313368" cy="2089790"/>
              <a:chOff x="5369422" y="405260"/>
              <a:chExt cx="3235026" cy="1567343"/>
            </a:xfrm>
          </p:grpSpPr>
          <p:sp>
            <p:nvSpPr>
              <p:cNvPr id="23" name="TextBox 22"/>
              <p:cNvSpPr txBox="1"/>
              <p:nvPr/>
            </p:nvSpPr>
            <p:spPr>
              <a:xfrm>
                <a:off x="6228327" y="405260"/>
                <a:ext cx="1259346" cy="807914"/>
              </a:xfrm>
              <a:prstGeom prst="rect">
                <a:avLst/>
              </a:prstGeom>
              <a:noFill/>
            </p:spPr>
            <p:txBody>
              <a:bodyPr wrap="square" rtlCol="0">
                <a:spAutoFit/>
              </a:bodyPr>
              <a:lstStyle/>
              <a:p>
                <a:r>
                  <a:rPr lang="en-US" altLang="zh-CN" sz="6400" b="1" dirty="0">
                    <a:solidFill>
                      <a:schemeClr val="bg1"/>
                    </a:solidFill>
                  </a:rPr>
                  <a:t>30%</a:t>
                </a:r>
                <a:endParaRPr lang="zh-CN" altLang="en-US" sz="6400" b="1" dirty="0">
                  <a:solidFill>
                    <a:schemeClr val="bg1"/>
                  </a:solidFill>
                </a:endParaRPr>
              </a:p>
            </p:txBody>
          </p:sp>
          <p:sp>
            <p:nvSpPr>
              <p:cNvPr id="24" name="TextBox 23"/>
              <p:cNvSpPr txBox="1"/>
              <p:nvPr/>
            </p:nvSpPr>
            <p:spPr>
              <a:xfrm>
                <a:off x="5369422" y="1210856"/>
                <a:ext cx="3235026" cy="761747"/>
              </a:xfrm>
              <a:prstGeom prst="rect">
                <a:avLst/>
              </a:prstGeom>
              <a:noFill/>
            </p:spPr>
            <p:txBody>
              <a:bodyPr wrap="square" rtlCol="0">
                <a:spAutoFit/>
              </a:bodyPr>
              <a:lstStyle/>
              <a:p>
                <a:pPr algn="ct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得承认我高中没好好读书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谈起十年得承认我高中没好好读书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谈起得承认</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我高中没好好读书</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48682" y="3486912"/>
            <a:ext cx="6092361" cy="3398473"/>
            <a:chOff x="-48682" y="3486912"/>
            <a:chExt cx="6092361" cy="3398473"/>
          </a:xfrm>
        </p:grpSpPr>
        <p:sp>
          <p:nvSpPr>
            <p:cNvPr id="6" name="矩形 5"/>
            <p:cNvSpPr/>
            <p:nvPr/>
          </p:nvSpPr>
          <p:spPr>
            <a:xfrm>
              <a:off x="-48682" y="3486912"/>
              <a:ext cx="6092361" cy="3398473"/>
            </a:xfrm>
            <a:prstGeom prst="rect">
              <a:avLst/>
            </a:prstGeom>
            <a:gradFill>
              <a:gsLst>
                <a:gs pos="0">
                  <a:srgbClr val="FF5F00"/>
                </a:gs>
                <a:gs pos="74000">
                  <a:srgbClr val="FF9400"/>
                </a:gs>
                <a:gs pos="100000">
                  <a:srgbClr val="FFA62F"/>
                </a:gs>
              </a:gsLst>
              <a:lin ang="5400000" scaled="1"/>
            </a:gradFill>
            <a:ln>
              <a:noFill/>
            </a:ln>
            <a:effectLst/>
          </p:spPr>
          <p:txBody>
            <a:bodyPr lIns="91440" tIns="45720" rIns="91440" bIns="45720" anchor="ctr"/>
            <a:lstStyle/>
            <a:p>
              <a:pPr algn="ctr"/>
              <a:endParaRPr lang="zh-CN" altLang="en-US" sz="2400">
                <a:solidFill>
                  <a:schemeClr val="bg1"/>
                </a:solidFill>
              </a:endParaRPr>
            </a:p>
          </p:txBody>
        </p:sp>
        <p:grpSp>
          <p:nvGrpSpPr>
            <p:cNvPr id="30" name="组合 29"/>
            <p:cNvGrpSpPr/>
            <p:nvPr/>
          </p:nvGrpSpPr>
          <p:grpSpPr>
            <a:xfrm>
              <a:off x="800128" y="4389106"/>
              <a:ext cx="4313368" cy="1830464"/>
              <a:chOff x="600096" y="3291830"/>
              <a:chExt cx="3235026" cy="1372848"/>
            </a:xfrm>
          </p:grpSpPr>
          <p:sp>
            <p:nvSpPr>
              <p:cNvPr id="18" name="KSO_Shape"/>
              <p:cNvSpPr/>
              <p:nvPr/>
            </p:nvSpPr>
            <p:spPr>
              <a:xfrm>
                <a:off x="2023861" y="3291830"/>
                <a:ext cx="489973" cy="480174"/>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dirty="0">
                  <a:solidFill>
                    <a:schemeClr val="tx1"/>
                  </a:solidFill>
                </a:endParaRPr>
              </a:p>
            </p:txBody>
          </p:sp>
          <p:sp>
            <p:nvSpPr>
              <p:cNvPr id="26" name="TextBox 25"/>
              <p:cNvSpPr txBox="1"/>
              <p:nvPr/>
            </p:nvSpPr>
            <p:spPr>
              <a:xfrm>
                <a:off x="600096" y="3902931"/>
                <a:ext cx="3235026" cy="761747"/>
              </a:xfrm>
              <a:prstGeom prst="rect">
                <a:avLst/>
              </a:prstGeom>
              <a:noFill/>
            </p:spPr>
            <p:txBody>
              <a:bodyPr wrap="square" rtlCol="0">
                <a:spAutoFit/>
              </a:bodyPr>
              <a:lstStyle/>
              <a:p>
                <a:pPr algn="ct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得承认我高中没好好读书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谈起十年得承认我高中没好好读书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谈起得承认</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我高中没好好读书</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4981972" y="2367293"/>
            <a:ext cx="1061707" cy="1061706"/>
            <a:chOff x="3736479" y="1775470"/>
            <a:chExt cx="796280" cy="796280"/>
          </a:xfrm>
        </p:grpSpPr>
        <p:sp>
          <p:nvSpPr>
            <p:cNvPr id="9" name="矩形 8"/>
            <p:cNvSpPr/>
            <p:nvPr/>
          </p:nvSpPr>
          <p:spPr>
            <a:xfrm>
              <a:off x="3736479" y="1775470"/>
              <a:ext cx="796280" cy="796280"/>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3" name="TextBox 12"/>
            <p:cNvSpPr txBox="1"/>
            <p:nvPr/>
          </p:nvSpPr>
          <p:spPr>
            <a:xfrm>
              <a:off x="3862971" y="1781944"/>
              <a:ext cx="493005" cy="746407"/>
            </a:xfrm>
            <a:prstGeom prst="rect">
              <a:avLst/>
            </a:prstGeom>
            <a:gradFill>
              <a:gsLst>
                <a:gs pos="0">
                  <a:srgbClr val="FF5F00"/>
                </a:gs>
                <a:gs pos="74000">
                  <a:srgbClr val="FF9400"/>
                </a:gs>
                <a:gs pos="100000">
                  <a:srgbClr val="FFA62F"/>
                </a:gs>
              </a:gsLst>
              <a:lin ang="5400000" scaled="1"/>
            </a:gradFill>
            <a:ln>
              <a:noFill/>
            </a:ln>
            <a:effectLst/>
          </p:spPr>
          <p:txBody>
            <a:bodyPr wrap="square" rtlCol="0">
              <a:spAutoFit/>
            </a:bodyPr>
            <a:lstStyle/>
            <a:p>
              <a:r>
                <a:rPr lang="en-US" altLang="zh-CN" sz="5865" dirty="0">
                  <a:solidFill>
                    <a:schemeClr val="bg1"/>
                  </a:solidFill>
                </a:rPr>
                <a:t>A</a:t>
              </a:r>
              <a:endParaRPr lang="zh-CN" altLang="en-US" sz="5865" dirty="0">
                <a:solidFill>
                  <a:schemeClr val="bg1"/>
                </a:solidFill>
              </a:endParaRPr>
            </a:p>
          </p:txBody>
        </p:sp>
      </p:grpSp>
      <p:grpSp>
        <p:nvGrpSpPr>
          <p:cNvPr id="19" name="组合 18"/>
          <p:cNvGrpSpPr/>
          <p:nvPr/>
        </p:nvGrpSpPr>
        <p:grpSpPr>
          <a:xfrm>
            <a:off x="6097521" y="3486910"/>
            <a:ext cx="1061707" cy="1061706"/>
            <a:chOff x="4573141" y="2615183"/>
            <a:chExt cx="796280" cy="796280"/>
          </a:xfrm>
        </p:grpSpPr>
        <p:sp>
          <p:nvSpPr>
            <p:cNvPr id="11" name="矩形 10"/>
            <p:cNvSpPr/>
            <p:nvPr/>
          </p:nvSpPr>
          <p:spPr>
            <a:xfrm>
              <a:off x="4573141" y="2615183"/>
              <a:ext cx="796280" cy="796280"/>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4" name="TextBox 13"/>
            <p:cNvSpPr txBox="1"/>
            <p:nvPr/>
          </p:nvSpPr>
          <p:spPr>
            <a:xfrm>
              <a:off x="4715253" y="2628602"/>
              <a:ext cx="493005" cy="746407"/>
            </a:xfrm>
            <a:prstGeom prst="rect">
              <a:avLst/>
            </a:prstGeom>
            <a:noFill/>
          </p:spPr>
          <p:txBody>
            <a:bodyPr wrap="square" rtlCol="0">
              <a:spAutoFit/>
            </a:bodyPr>
            <a:lstStyle/>
            <a:p>
              <a:r>
                <a:rPr lang="en-US" altLang="zh-CN" sz="5865" dirty="0">
                  <a:solidFill>
                    <a:schemeClr val="bg1"/>
                  </a:solidFill>
                </a:rPr>
                <a:t>B</a:t>
              </a:r>
              <a:endParaRPr lang="zh-CN" altLang="en-US" sz="5865" dirty="0">
                <a:solidFill>
                  <a:schemeClr val="bg1"/>
                </a:solidFill>
              </a:endParaRPr>
            </a:p>
          </p:txBody>
        </p:sp>
      </p:grpSp>
      <p:grpSp>
        <p:nvGrpSpPr>
          <p:cNvPr id="4" name="组合 3"/>
          <p:cNvGrpSpPr/>
          <p:nvPr/>
        </p:nvGrpSpPr>
        <p:grpSpPr>
          <a:xfrm>
            <a:off x="4981972" y="3486910"/>
            <a:ext cx="1061707" cy="1061706"/>
            <a:chOff x="3736479" y="2615183"/>
            <a:chExt cx="796280" cy="796280"/>
          </a:xfrm>
        </p:grpSpPr>
        <p:sp>
          <p:nvSpPr>
            <p:cNvPr id="12" name="矩形 11"/>
            <p:cNvSpPr/>
            <p:nvPr/>
          </p:nvSpPr>
          <p:spPr>
            <a:xfrm>
              <a:off x="3736479" y="2615183"/>
              <a:ext cx="796280" cy="796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rgbClr val="FF5F00"/>
                </a:solidFill>
              </a:endParaRPr>
            </a:p>
          </p:txBody>
        </p:sp>
        <p:sp>
          <p:nvSpPr>
            <p:cNvPr id="15" name="TextBox 14"/>
            <p:cNvSpPr txBox="1"/>
            <p:nvPr/>
          </p:nvSpPr>
          <p:spPr>
            <a:xfrm>
              <a:off x="3888116" y="2628602"/>
              <a:ext cx="493005" cy="746407"/>
            </a:xfrm>
            <a:prstGeom prst="rect">
              <a:avLst/>
            </a:prstGeom>
            <a:noFill/>
          </p:spPr>
          <p:txBody>
            <a:bodyPr wrap="square" rtlCol="0">
              <a:spAutoFit/>
            </a:bodyPr>
            <a:lstStyle/>
            <a:p>
              <a:r>
                <a:rPr lang="en-US" altLang="zh-CN" sz="5865" dirty="0">
                  <a:solidFill>
                    <a:srgbClr val="FF5F00"/>
                  </a:solidFill>
                </a:rPr>
                <a:t>D</a:t>
              </a:r>
              <a:endParaRPr lang="zh-CN" altLang="en-US" sz="5865" dirty="0">
                <a:solidFill>
                  <a:srgbClr val="FF5F00"/>
                </a:solidFill>
              </a:endParaRPr>
            </a:p>
          </p:txBody>
        </p:sp>
      </p:grpSp>
      <p:grpSp>
        <p:nvGrpSpPr>
          <p:cNvPr id="3" name="组合 2"/>
          <p:cNvGrpSpPr/>
          <p:nvPr/>
        </p:nvGrpSpPr>
        <p:grpSpPr>
          <a:xfrm>
            <a:off x="6097521" y="2367293"/>
            <a:ext cx="1061707" cy="1061706"/>
            <a:chOff x="4573141" y="1775470"/>
            <a:chExt cx="796280" cy="796280"/>
          </a:xfrm>
        </p:grpSpPr>
        <p:sp>
          <p:nvSpPr>
            <p:cNvPr id="10" name="矩形 9"/>
            <p:cNvSpPr/>
            <p:nvPr/>
          </p:nvSpPr>
          <p:spPr>
            <a:xfrm>
              <a:off x="4573141" y="1775470"/>
              <a:ext cx="796280" cy="796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rgbClr val="FF5F00"/>
                </a:solidFill>
              </a:endParaRPr>
            </a:p>
          </p:txBody>
        </p:sp>
        <p:sp>
          <p:nvSpPr>
            <p:cNvPr id="16" name="TextBox 15"/>
            <p:cNvSpPr txBox="1"/>
            <p:nvPr/>
          </p:nvSpPr>
          <p:spPr>
            <a:xfrm>
              <a:off x="4715253" y="1775470"/>
              <a:ext cx="493005" cy="746407"/>
            </a:xfrm>
            <a:prstGeom prst="rect">
              <a:avLst/>
            </a:prstGeom>
            <a:noFill/>
          </p:spPr>
          <p:txBody>
            <a:bodyPr wrap="square" rtlCol="0">
              <a:spAutoFit/>
            </a:bodyPr>
            <a:lstStyle/>
            <a:p>
              <a:r>
                <a:rPr lang="en-US" altLang="zh-CN" sz="5865" dirty="0">
                  <a:solidFill>
                    <a:srgbClr val="FF5F00"/>
                  </a:solidFill>
                </a:rPr>
                <a:t>C</a:t>
              </a:r>
              <a:endParaRPr lang="zh-CN" altLang="en-US" sz="5865" dirty="0">
                <a:solidFill>
                  <a:srgbClr val="FF5F00"/>
                </a:solidFill>
              </a:endParaRPr>
            </a:p>
          </p:txBody>
        </p:sp>
      </p:grpSp>
      <p:grpSp>
        <p:nvGrpSpPr>
          <p:cNvPr id="32" name="组合 31"/>
          <p:cNvGrpSpPr/>
          <p:nvPr/>
        </p:nvGrpSpPr>
        <p:grpSpPr>
          <a:xfrm>
            <a:off x="800128" y="1135541"/>
            <a:ext cx="4313368" cy="1875596"/>
            <a:chOff x="600096" y="565906"/>
            <a:chExt cx="3235026" cy="1406697"/>
          </a:xfrm>
        </p:grpSpPr>
        <p:sp>
          <p:nvSpPr>
            <p:cNvPr id="17" name="KSO_Shape"/>
            <p:cNvSpPr/>
            <p:nvPr/>
          </p:nvSpPr>
          <p:spPr>
            <a:xfrm>
              <a:off x="1937978" y="565906"/>
              <a:ext cx="648072" cy="589745"/>
            </a:xfrm>
            <a:custGeom>
              <a:avLst/>
              <a:gdLst/>
              <a:ahLst/>
              <a:cxnLst/>
              <a:rect l="l" t="t" r="r" b="b"/>
              <a:pathLst>
                <a:path w="2284089" h="2079602">
                  <a:moveTo>
                    <a:pt x="86815" y="1071782"/>
                  </a:moveTo>
                  <a:lnTo>
                    <a:pt x="88113" y="1072322"/>
                  </a:lnTo>
                  <a:lnTo>
                    <a:pt x="87547" y="1073116"/>
                  </a:lnTo>
                  <a:close/>
                  <a:moveTo>
                    <a:pt x="1788507" y="635242"/>
                  </a:moveTo>
                  <a:lnTo>
                    <a:pt x="1788786" y="635715"/>
                  </a:lnTo>
                  <a:lnTo>
                    <a:pt x="1787932" y="635786"/>
                  </a:lnTo>
                  <a:close/>
                  <a:moveTo>
                    <a:pt x="569538" y="592800"/>
                  </a:moveTo>
                  <a:cubicBezTo>
                    <a:pt x="668960" y="592800"/>
                    <a:pt x="749558" y="673398"/>
                    <a:pt x="749558" y="772820"/>
                  </a:cubicBezTo>
                  <a:cubicBezTo>
                    <a:pt x="749558" y="872242"/>
                    <a:pt x="668960" y="952840"/>
                    <a:pt x="569538" y="952840"/>
                  </a:cubicBezTo>
                  <a:cubicBezTo>
                    <a:pt x="527872" y="952840"/>
                    <a:pt x="489512" y="938685"/>
                    <a:pt x="460796" y="912621"/>
                  </a:cubicBezTo>
                  <a:cubicBezTo>
                    <a:pt x="160953" y="1199491"/>
                    <a:pt x="32382" y="1622905"/>
                    <a:pt x="123061" y="2029688"/>
                  </a:cubicBezTo>
                  <a:lnTo>
                    <a:pt x="122792" y="2030674"/>
                  </a:lnTo>
                  <a:lnTo>
                    <a:pt x="122422" y="2030846"/>
                  </a:lnTo>
                  <a:cubicBezTo>
                    <a:pt x="128206" y="2047921"/>
                    <a:pt x="121912" y="2063921"/>
                    <a:pt x="108319" y="2072242"/>
                  </a:cubicBezTo>
                  <a:lnTo>
                    <a:pt x="93617" y="2078368"/>
                  </a:lnTo>
                  <a:cubicBezTo>
                    <a:pt x="78806" y="2082076"/>
                    <a:pt x="61999" y="2077403"/>
                    <a:pt x="49824" y="2064742"/>
                  </a:cubicBezTo>
                  <a:lnTo>
                    <a:pt x="48258" y="2065474"/>
                  </a:lnTo>
                  <a:cubicBezTo>
                    <a:pt x="46175" y="2062722"/>
                    <a:pt x="43765" y="2060412"/>
                    <a:pt x="41206" y="2058388"/>
                  </a:cubicBezTo>
                  <a:lnTo>
                    <a:pt x="34720" y="2047096"/>
                  </a:lnTo>
                  <a:lnTo>
                    <a:pt x="29758" y="2036793"/>
                  </a:lnTo>
                  <a:lnTo>
                    <a:pt x="31015" y="2036666"/>
                  </a:lnTo>
                  <a:cubicBezTo>
                    <a:pt x="-62810" y="1599721"/>
                    <a:pt x="78484" y="1146303"/>
                    <a:pt x="402804" y="840118"/>
                  </a:cubicBezTo>
                  <a:cubicBezTo>
                    <a:pt x="394149" y="819400"/>
                    <a:pt x="389518" y="796651"/>
                    <a:pt x="389518" y="772820"/>
                  </a:cubicBezTo>
                  <a:cubicBezTo>
                    <a:pt x="389518" y="673398"/>
                    <a:pt x="470116" y="592800"/>
                    <a:pt x="569538" y="592800"/>
                  </a:cubicBezTo>
                  <a:close/>
                  <a:moveTo>
                    <a:pt x="568738" y="204473"/>
                  </a:moveTo>
                  <a:cubicBezTo>
                    <a:pt x="882635" y="204683"/>
                    <a:pt x="1136929" y="459316"/>
                    <a:pt x="1136718" y="773212"/>
                  </a:cubicBezTo>
                  <a:cubicBezTo>
                    <a:pt x="1136509" y="1087108"/>
                    <a:pt x="881877" y="1341401"/>
                    <a:pt x="567981" y="1341192"/>
                  </a:cubicBezTo>
                  <a:cubicBezTo>
                    <a:pt x="515830" y="1341157"/>
                    <a:pt x="465323" y="1334100"/>
                    <a:pt x="418388" y="1317655"/>
                  </a:cubicBezTo>
                  <a:lnTo>
                    <a:pt x="417956" y="1319386"/>
                  </a:lnTo>
                  <a:cubicBezTo>
                    <a:pt x="417638" y="1319460"/>
                    <a:pt x="417352" y="1319392"/>
                    <a:pt x="417065" y="1319320"/>
                  </a:cubicBezTo>
                  <a:lnTo>
                    <a:pt x="411259" y="1315754"/>
                  </a:lnTo>
                  <a:lnTo>
                    <a:pt x="403881" y="1313786"/>
                  </a:lnTo>
                  <a:lnTo>
                    <a:pt x="397389" y="1307474"/>
                  </a:lnTo>
                  <a:lnTo>
                    <a:pt x="397466" y="1307280"/>
                  </a:lnTo>
                  <a:cubicBezTo>
                    <a:pt x="386426" y="1300408"/>
                    <a:pt x="380901" y="1288764"/>
                    <a:pt x="382056" y="1276919"/>
                  </a:cubicBezTo>
                  <a:lnTo>
                    <a:pt x="385152" y="1264503"/>
                  </a:lnTo>
                  <a:cubicBezTo>
                    <a:pt x="392324" y="1247126"/>
                    <a:pt x="413982" y="1238019"/>
                    <a:pt x="435969" y="1243501"/>
                  </a:cubicBezTo>
                  <a:lnTo>
                    <a:pt x="436787" y="1243861"/>
                  </a:lnTo>
                  <a:lnTo>
                    <a:pt x="436371" y="1245530"/>
                  </a:lnTo>
                  <a:cubicBezTo>
                    <a:pt x="438704" y="1243635"/>
                    <a:pt x="440910" y="1244132"/>
                    <a:pt x="443287" y="1244881"/>
                  </a:cubicBezTo>
                  <a:cubicBezTo>
                    <a:pt x="482765" y="1257317"/>
                    <a:pt x="524743" y="1262958"/>
                    <a:pt x="568032" y="1262985"/>
                  </a:cubicBezTo>
                  <a:cubicBezTo>
                    <a:pt x="838737" y="1263167"/>
                    <a:pt x="1058333" y="1043864"/>
                    <a:pt x="1058513" y="773160"/>
                  </a:cubicBezTo>
                  <a:cubicBezTo>
                    <a:pt x="1058694" y="502455"/>
                    <a:pt x="839390" y="282860"/>
                    <a:pt x="568686" y="282679"/>
                  </a:cubicBezTo>
                  <a:cubicBezTo>
                    <a:pt x="297982" y="282499"/>
                    <a:pt x="78387" y="501802"/>
                    <a:pt x="78206" y="772506"/>
                  </a:cubicBezTo>
                  <a:cubicBezTo>
                    <a:pt x="78151" y="855495"/>
                    <a:pt x="98723" y="933681"/>
                    <a:pt x="137242" y="1001052"/>
                  </a:cubicBezTo>
                  <a:lnTo>
                    <a:pt x="136711" y="1001518"/>
                  </a:lnTo>
                  <a:cubicBezTo>
                    <a:pt x="151076" y="1018274"/>
                    <a:pt x="152475" y="1041066"/>
                    <a:pt x="140479" y="1055055"/>
                  </a:cubicBezTo>
                  <a:lnTo>
                    <a:pt x="130816" y="1063444"/>
                  </a:lnTo>
                  <a:cubicBezTo>
                    <a:pt x="115403" y="1073277"/>
                    <a:pt x="93261" y="1068839"/>
                    <a:pt x="78796" y="1052472"/>
                  </a:cubicBezTo>
                  <a:lnTo>
                    <a:pt x="77048" y="1054008"/>
                  </a:lnTo>
                  <a:cubicBezTo>
                    <a:pt x="27228" y="971942"/>
                    <a:pt x="-68" y="875382"/>
                    <a:pt x="0" y="772454"/>
                  </a:cubicBezTo>
                  <a:cubicBezTo>
                    <a:pt x="209" y="458557"/>
                    <a:pt x="254842" y="204264"/>
                    <a:pt x="568738" y="204473"/>
                  </a:cubicBezTo>
                  <a:close/>
                  <a:moveTo>
                    <a:pt x="1744110" y="193576"/>
                  </a:moveTo>
                  <a:cubicBezTo>
                    <a:pt x="1813698" y="193576"/>
                    <a:pt x="1870110" y="249988"/>
                    <a:pt x="1870110" y="319576"/>
                  </a:cubicBezTo>
                  <a:cubicBezTo>
                    <a:pt x="1870110" y="364088"/>
                    <a:pt x="1847030" y="403208"/>
                    <a:pt x="1810937" y="423685"/>
                  </a:cubicBezTo>
                  <a:cubicBezTo>
                    <a:pt x="1876006" y="638245"/>
                    <a:pt x="2050455" y="802592"/>
                    <a:pt x="2267371" y="853783"/>
                  </a:cubicBezTo>
                  <a:lnTo>
                    <a:pt x="2267774" y="854132"/>
                  </a:lnTo>
                  <a:lnTo>
                    <a:pt x="2267775" y="854344"/>
                  </a:lnTo>
                  <a:cubicBezTo>
                    <a:pt x="2277024" y="855501"/>
                    <a:pt x="2283147" y="862058"/>
                    <a:pt x="2284089" y="870289"/>
                  </a:cubicBezTo>
                  <a:lnTo>
                    <a:pt x="2283762" y="878542"/>
                  </a:lnTo>
                  <a:cubicBezTo>
                    <a:pt x="2282280" y="886298"/>
                    <a:pt x="2276441" y="893093"/>
                    <a:pt x="2267869" y="895919"/>
                  </a:cubicBezTo>
                  <a:lnTo>
                    <a:pt x="2267872" y="896816"/>
                  </a:lnTo>
                  <a:cubicBezTo>
                    <a:pt x="2266131" y="897167"/>
                    <a:pt x="2264526" y="897771"/>
                    <a:pt x="2263022" y="898508"/>
                  </a:cubicBezTo>
                  <a:lnTo>
                    <a:pt x="2256327" y="898986"/>
                  </a:lnTo>
                  <a:lnTo>
                    <a:pt x="2250426" y="898975"/>
                  </a:lnTo>
                  <a:lnTo>
                    <a:pt x="2250640" y="898359"/>
                  </a:lnTo>
                  <a:cubicBezTo>
                    <a:pt x="2021208" y="842323"/>
                    <a:pt x="1836902" y="668133"/>
                    <a:pt x="1766709" y="441014"/>
                  </a:cubicBezTo>
                  <a:cubicBezTo>
                    <a:pt x="1759690" y="444854"/>
                    <a:pt x="1751984" y="445576"/>
                    <a:pt x="1744110" y="445576"/>
                  </a:cubicBezTo>
                  <a:cubicBezTo>
                    <a:pt x="1674522" y="445576"/>
                    <a:pt x="1618110" y="389164"/>
                    <a:pt x="1618110" y="319576"/>
                  </a:cubicBezTo>
                  <a:cubicBezTo>
                    <a:pt x="1618110" y="249988"/>
                    <a:pt x="1674522" y="193576"/>
                    <a:pt x="1744110" y="193576"/>
                  </a:cubicBezTo>
                  <a:close/>
                  <a:moveTo>
                    <a:pt x="1750820" y="59"/>
                  </a:moveTo>
                  <a:cubicBezTo>
                    <a:pt x="1792352" y="864"/>
                    <a:pt x="1834412" y="9826"/>
                    <a:pt x="1874735" y="27812"/>
                  </a:cubicBezTo>
                  <a:cubicBezTo>
                    <a:pt x="2036029" y="99753"/>
                    <a:pt x="2108463" y="288828"/>
                    <a:pt x="2036521" y="450121"/>
                  </a:cubicBezTo>
                  <a:cubicBezTo>
                    <a:pt x="2024569" y="476919"/>
                    <a:pt x="2009383" y="501264"/>
                    <a:pt x="1990190" y="521625"/>
                  </a:cubicBezTo>
                  <a:lnTo>
                    <a:pt x="1990981" y="522243"/>
                  </a:lnTo>
                  <a:cubicBezTo>
                    <a:pt x="1990946" y="522424"/>
                    <a:pt x="1990845" y="522555"/>
                    <a:pt x="1990743" y="522686"/>
                  </a:cubicBezTo>
                  <a:lnTo>
                    <a:pt x="1987581" y="524854"/>
                  </a:lnTo>
                  <a:lnTo>
                    <a:pt x="1984881" y="528197"/>
                  </a:lnTo>
                  <a:lnTo>
                    <a:pt x="1980151" y="530089"/>
                  </a:lnTo>
                  <a:lnTo>
                    <a:pt x="1980069" y="530005"/>
                  </a:lnTo>
                  <a:cubicBezTo>
                    <a:pt x="1974010" y="534107"/>
                    <a:pt x="1966761" y="534282"/>
                    <a:pt x="1960937" y="530978"/>
                  </a:cubicBezTo>
                  <a:lnTo>
                    <a:pt x="1955264" y="526545"/>
                  </a:lnTo>
                  <a:cubicBezTo>
                    <a:pt x="1947973" y="518882"/>
                    <a:pt x="1948249" y="505665"/>
                    <a:pt x="1956098" y="495619"/>
                  </a:cubicBezTo>
                  <a:lnTo>
                    <a:pt x="1956471" y="495281"/>
                  </a:lnTo>
                  <a:lnTo>
                    <a:pt x="1957233" y="495877"/>
                  </a:lnTo>
                  <a:cubicBezTo>
                    <a:pt x="1956793" y="494244"/>
                    <a:pt x="1957553" y="493224"/>
                    <a:pt x="1958482" y="492173"/>
                  </a:cubicBezTo>
                  <a:cubicBezTo>
                    <a:pt x="1973908" y="474728"/>
                    <a:pt x="1986414" y="454442"/>
                    <a:pt x="1996335" y="432198"/>
                  </a:cubicBezTo>
                  <a:cubicBezTo>
                    <a:pt x="2058378" y="293098"/>
                    <a:pt x="1995911" y="130039"/>
                    <a:pt x="1856811" y="67997"/>
                  </a:cubicBezTo>
                  <a:cubicBezTo>
                    <a:pt x="1717711" y="5955"/>
                    <a:pt x="1554653" y="68422"/>
                    <a:pt x="1492610" y="207522"/>
                  </a:cubicBezTo>
                  <a:cubicBezTo>
                    <a:pt x="1430568" y="346622"/>
                    <a:pt x="1493036" y="509680"/>
                    <a:pt x="1632135" y="571722"/>
                  </a:cubicBezTo>
                  <a:cubicBezTo>
                    <a:pt x="1674779" y="590742"/>
                    <a:pt x="1719674" y="598061"/>
                    <a:pt x="1763118" y="593680"/>
                  </a:cubicBezTo>
                  <a:lnTo>
                    <a:pt x="1763235" y="594059"/>
                  </a:lnTo>
                  <a:cubicBezTo>
                    <a:pt x="1775135" y="590511"/>
                    <a:pt x="1787171" y="595008"/>
                    <a:pt x="1791616" y="604375"/>
                  </a:cubicBezTo>
                  <a:lnTo>
                    <a:pt x="1793716" y="611261"/>
                  </a:lnTo>
                  <a:cubicBezTo>
                    <a:pt x="1795243" y="621434"/>
                    <a:pt x="1787895" y="631799"/>
                    <a:pt x="1776172" y="635489"/>
                  </a:cubicBezTo>
                  <a:lnTo>
                    <a:pt x="1776562" y="636738"/>
                  </a:lnTo>
                  <a:cubicBezTo>
                    <a:pt x="1722979" y="643565"/>
                    <a:pt x="1667101" y="635498"/>
                    <a:pt x="1614211" y="611908"/>
                  </a:cubicBezTo>
                  <a:cubicBezTo>
                    <a:pt x="1452917" y="539967"/>
                    <a:pt x="1380483" y="350892"/>
                    <a:pt x="1452425" y="189598"/>
                  </a:cubicBezTo>
                  <a:cubicBezTo>
                    <a:pt x="1506381" y="68628"/>
                    <a:pt x="1626225" y="-2359"/>
                    <a:pt x="1750820" y="59"/>
                  </a:cubicBezTo>
                  <a:close/>
                </a:path>
              </a:pathLst>
            </a:cu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25" name="TextBox 24"/>
            <p:cNvSpPr txBox="1"/>
            <p:nvPr/>
          </p:nvSpPr>
          <p:spPr>
            <a:xfrm>
              <a:off x="600096" y="1210856"/>
              <a:ext cx="3235026" cy="761747"/>
            </a:xfrm>
            <a:prstGeom prst="rect">
              <a:avLst/>
            </a:prstGeom>
            <a:noFill/>
          </p:spPr>
          <p:txBody>
            <a:bodyPr wrap="square" rtlCol="0">
              <a:spAutoFit/>
            </a:bodyPr>
            <a:lstStyle/>
            <a:p>
              <a:pPr algn="ctr">
                <a:lnSpc>
                  <a:spcPct val="125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rPr>
                <a:t>您的内容打在这里，或者通过复制您的文本</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endParaRPr>
            </a:p>
            <a:p>
              <a:pPr algn="ctr">
                <a:lnSpc>
                  <a:spcPct val="125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rPr>
                <a:t>您的内容打在这里，或者通过复制您的文本</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endParaRPr>
            </a:p>
            <a:p>
              <a:pPr algn="ctr">
                <a:lnSpc>
                  <a:spcPct val="125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rPr>
                <a:t>您的内容打在这里，或者通过复制您的文本</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endParaRPr>
            </a:p>
          </p:txBody>
        </p:sp>
      </p:grpSp>
      <p:grpSp>
        <p:nvGrpSpPr>
          <p:cNvPr id="31" name="组合 30"/>
          <p:cNvGrpSpPr/>
          <p:nvPr/>
        </p:nvGrpSpPr>
        <p:grpSpPr>
          <a:xfrm>
            <a:off x="6901713" y="4228943"/>
            <a:ext cx="4313368" cy="1990628"/>
            <a:chOff x="5176285" y="3171707"/>
            <a:chExt cx="3235026" cy="1492971"/>
          </a:xfrm>
        </p:grpSpPr>
        <p:sp>
          <p:nvSpPr>
            <p:cNvPr id="22" name="KSO_Shape"/>
            <p:cNvSpPr/>
            <p:nvPr/>
          </p:nvSpPr>
          <p:spPr bwMode="auto">
            <a:xfrm>
              <a:off x="6625173" y="3171707"/>
              <a:ext cx="467107" cy="543147"/>
            </a:xfrm>
            <a:custGeom>
              <a:avLst/>
              <a:gdLst>
                <a:gd name="T0" fmla="*/ 1507308 w 2049463"/>
                <a:gd name="T1" fmla="*/ 1108863 h 2382838"/>
                <a:gd name="T2" fmla="*/ 1434090 w 2049463"/>
                <a:gd name="T3" fmla="*/ 1295677 h 2382838"/>
                <a:gd name="T4" fmla="*/ 1341852 w 2049463"/>
                <a:gd name="T5" fmla="*/ 1452043 h 2382838"/>
                <a:gd name="T6" fmla="*/ 1227112 w 2049463"/>
                <a:gd name="T7" fmla="*/ 1592233 h 2382838"/>
                <a:gd name="T8" fmla="*/ 1090183 w 2049463"/>
                <a:gd name="T9" fmla="*/ 1710220 h 2382838"/>
                <a:gd name="T10" fmla="*/ 927897 w 2049463"/>
                <a:gd name="T11" fmla="*/ 1790148 h 2382838"/>
                <a:gd name="T12" fmla="*/ 893031 w 2049463"/>
                <a:gd name="T13" fmla="*/ 1808544 h 2382838"/>
                <a:gd name="T14" fmla="*/ 1005870 w 2049463"/>
                <a:gd name="T15" fmla="*/ 1790148 h 2382838"/>
                <a:gd name="T16" fmla="*/ 1176080 w 2049463"/>
                <a:gd name="T17" fmla="*/ 1703243 h 2382838"/>
                <a:gd name="T18" fmla="*/ 1316812 w 2049463"/>
                <a:gd name="T19" fmla="*/ 1573837 h 2382838"/>
                <a:gd name="T20" fmla="*/ 1427116 w 2049463"/>
                <a:gd name="T21" fmla="*/ 1418105 h 2382838"/>
                <a:gd name="T22" fmla="*/ 1504772 w 2049463"/>
                <a:gd name="T23" fmla="*/ 1244295 h 2382838"/>
                <a:gd name="T24" fmla="*/ 1542491 w 2049463"/>
                <a:gd name="T25" fmla="*/ 1058433 h 2382838"/>
                <a:gd name="T26" fmla="*/ 825320 w 2049463"/>
                <a:gd name="T27" fmla="*/ 498370 h 2382838"/>
                <a:gd name="T28" fmla="*/ 1161111 w 2049463"/>
                <a:gd name="T29" fmla="*/ 34295 h 2382838"/>
                <a:gd name="T30" fmla="*/ 1128377 w 2049463"/>
                <a:gd name="T31" fmla="*/ 77524 h 2382838"/>
                <a:gd name="T32" fmla="*/ 1068313 w 2049463"/>
                <a:gd name="T33" fmla="*/ 163665 h 2382838"/>
                <a:gd name="T34" fmla="*/ 1019054 w 2049463"/>
                <a:gd name="T35" fmla="*/ 284454 h 2382838"/>
                <a:gd name="T36" fmla="*/ 972020 w 2049463"/>
                <a:gd name="T37" fmla="*/ 335948 h 2382838"/>
                <a:gd name="T38" fmla="*/ 907189 w 2049463"/>
                <a:gd name="T39" fmla="*/ 364873 h 2382838"/>
                <a:gd name="T40" fmla="*/ 844264 w 2049463"/>
                <a:gd name="T41" fmla="*/ 279050 h 2382838"/>
                <a:gd name="T42" fmla="*/ 911002 w 2049463"/>
                <a:gd name="T43" fmla="*/ 164936 h 2382838"/>
                <a:gd name="T44" fmla="*/ 1017465 w 2049463"/>
                <a:gd name="T45" fmla="*/ 84835 h 2382838"/>
                <a:gd name="T46" fmla="*/ 988545 w 2049463"/>
                <a:gd name="T47" fmla="*/ 88013 h 2382838"/>
                <a:gd name="T48" fmla="*/ 874455 w 2049463"/>
                <a:gd name="T49" fmla="*/ 169387 h 2382838"/>
                <a:gd name="T50" fmla="*/ 840133 w 2049463"/>
                <a:gd name="T51" fmla="*/ 79431 h 2382838"/>
                <a:gd name="T52" fmla="*/ 911320 w 2049463"/>
                <a:gd name="T53" fmla="*/ 39380 h 2382838"/>
                <a:gd name="T54" fmla="*/ 768725 w 2049463"/>
                <a:gd name="T55" fmla="*/ 0 h 2382838"/>
                <a:gd name="T56" fmla="*/ 933044 w 2049463"/>
                <a:gd name="T57" fmla="*/ 438493 h 2382838"/>
                <a:gd name="T58" fmla="*/ 1089133 w 2049463"/>
                <a:gd name="T59" fmla="*/ 405495 h 2382838"/>
                <a:gd name="T60" fmla="*/ 1262037 w 2049463"/>
                <a:gd name="T61" fmla="*/ 416600 h 2382838"/>
                <a:gd name="T62" fmla="*/ 1426691 w 2049463"/>
                <a:gd name="T63" fmla="*/ 483865 h 2382838"/>
                <a:gd name="T64" fmla="*/ 1523771 w 2049463"/>
                <a:gd name="T65" fmla="*/ 570802 h 2382838"/>
                <a:gd name="T66" fmla="*/ 1578022 w 2049463"/>
                <a:gd name="T67" fmla="*/ 655201 h 2382838"/>
                <a:gd name="T68" fmla="*/ 1616410 w 2049463"/>
                <a:gd name="T69" fmla="*/ 760223 h 2382838"/>
                <a:gd name="T70" fmla="*/ 1636397 w 2049463"/>
                <a:gd name="T71" fmla="*/ 887774 h 2382838"/>
                <a:gd name="T72" fmla="*/ 1628148 w 2049463"/>
                <a:gd name="T73" fmla="*/ 1071166 h 2382838"/>
                <a:gd name="T74" fmla="*/ 1571042 w 2049463"/>
                <a:gd name="T75" fmla="*/ 1281211 h 2382838"/>
                <a:gd name="T76" fmla="*/ 1471742 w 2049463"/>
                <a:gd name="T77" fmla="*/ 1479517 h 2382838"/>
                <a:gd name="T78" fmla="*/ 1338812 w 2049463"/>
                <a:gd name="T79" fmla="*/ 1653390 h 2382838"/>
                <a:gd name="T80" fmla="*/ 1180820 w 2049463"/>
                <a:gd name="T81" fmla="*/ 1790141 h 2382838"/>
                <a:gd name="T82" fmla="*/ 1007282 w 2049463"/>
                <a:gd name="T83" fmla="*/ 1877079 h 2382838"/>
                <a:gd name="T84" fmla="*/ 841358 w 2049463"/>
                <a:gd name="T85" fmla="*/ 1904365 h 2382838"/>
                <a:gd name="T86" fmla="*/ 693835 w 2049463"/>
                <a:gd name="T87" fmla="*/ 1892308 h 2382838"/>
                <a:gd name="T88" fmla="*/ 503482 w 2049463"/>
                <a:gd name="T89" fmla="*/ 1825044 h 2382838"/>
                <a:gd name="T90" fmla="*/ 335972 w 2049463"/>
                <a:gd name="T91" fmla="*/ 1706060 h 2382838"/>
                <a:gd name="T92" fmla="*/ 196698 w 2049463"/>
                <a:gd name="T93" fmla="*/ 1547416 h 2382838"/>
                <a:gd name="T94" fmla="*/ 91052 w 2049463"/>
                <a:gd name="T95" fmla="*/ 1359581 h 2382838"/>
                <a:gd name="T96" fmla="*/ 23794 w 2049463"/>
                <a:gd name="T97" fmla="*/ 1154930 h 2382838"/>
                <a:gd name="T98" fmla="*/ 0 w 2049463"/>
                <a:gd name="T99" fmla="*/ 944885 h 2382838"/>
                <a:gd name="T100" fmla="*/ 11104 w 2049463"/>
                <a:gd name="T101" fmla="*/ 802422 h 2382838"/>
                <a:gd name="T102" fmla="*/ 42513 w 2049463"/>
                <a:gd name="T103" fmla="*/ 684709 h 2382838"/>
                <a:gd name="T104" fmla="*/ 91052 w 2049463"/>
                <a:gd name="T105" fmla="*/ 589522 h 2382838"/>
                <a:gd name="T106" fmla="*/ 153551 w 2049463"/>
                <a:gd name="T107" fmla="*/ 515594 h 2382838"/>
                <a:gd name="T108" fmla="*/ 275060 w 2049463"/>
                <a:gd name="T109" fmla="*/ 436906 h 2382838"/>
                <a:gd name="T110" fmla="*/ 445742 w 2049463"/>
                <a:gd name="T111" fmla="*/ 396928 h 2382838"/>
                <a:gd name="T112" fmla="*/ 614838 w 2049463"/>
                <a:gd name="T113" fmla="*/ 409620 h 2382838"/>
                <a:gd name="T114" fmla="*/ 757286 w 2049463"/>
                <a:gd name="T115" fmla="*/ 460386 h 23828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49463" h="2382838">
                  <a:moveTo>
                    <a:pt x="1927230" y="1182687"/>
                  </a:moveTo>
                  <a:lnTo>
                    <a:pt x="1924454" y="1205698"/>
                  </a:lnTo>
                  <a:lnTo>
                    <a:pt x="1920886" y="1229105"/>
                  </a:lnTo>
                  <a:lnTo>
                    <a:pt x="1917317" y="1252115"/>
                  </a:lnTo>
                  <a:lnTo>
                    <a:pt x="1913352" y="1274728"/>
                  </a:lnTo>
                  <a:lnTo>
                    <a:pt x="1908594" y="1297342"/>
                  </a:lnTo>
                  <a:lnTo>
                    <a:pt x="1903043" y="1320352"/>
                  </a:lnTo>
                  <a:lnTo>
                    <a:pt x="1897888" y="1342569"/>
                  </a:lnTo>
                  <a:lnTo>
                    <a:pt x="1892337" y="1364786"/>
                  </a:lnTo>
                  <a:lnTo>
                    <a:pt x="1885596" y="1387003"/>
                  </a:lnTo>
                  <a:lnTo>
                    <a:pt x="1879252" y="1408823"/>
                  </a:lnTo>
                  <a:lnTo>
                    <a:pt x="1872115" y="1430643"/>
                  </a:lnTo>
                  <a:lnTo>
                    <a:pt x="1865374" y="1452463"/>
                  </a:lnTo>
                  <a:lnTo>
                    <a:pt x="1857444" y="1473886"/>
                  </a:lnTo>
                  <a:lnTo>
                    <a:pt x="1849513" y="1495310"/>
                  </a:lnTo>
                  <a:lnTo>
                    <a:pt x="1840790" y="1516733"/>
                  </a:lnTo>
                  <a:lnTo>
                    <a:pt x="1832463" y="1537760"/>
                  </a:lnTo>
                  <a:lnTo>
                    <a:pt x="1813827" y="1579416"/>
                  </a:lnTo>
                  <a:lnTo>
                    <a:pt x="1804311" y="1600046"/>
                  </a:lnTo>
                  <a:lnTo>
                    <a:pt x="1794002" y="1620676"/>
                  </a:lnTo>
                  <a:lnTo>
                    <a:pt x="1784089" y="1640909"/>
                  </a:lnTo>
                  <a:lnTo>
                    <a:pt x="1773779" y="1661143"/>
                  </a:lnTo>
                  <a:lnTo>
                    <a:pt x="1762677" y="1680979"/>
                  </a:lnTo>
                  <a:lnTo>
                    <a:pt x="1751575" y="1701212"/>
                  </a:lnTo>
                  <a:lnTo>
                    <a:pt x="1740076" y="1720652"/>
                  </a:lnTo>
                  <a:lnTo>
                    <a:pt x="1728180" y="1740092"/>
                  </a:lnTo>
                  <a:lnTo>
                    <a:pt x="1716682" y="1759531"/>
                  </a:lnTo>
                  <a:lnTo>
                    <a:pt x="1704390" y="1778971"/>
                  </a:lnTo>
                  <a:lnTo>
                    <a:pt x="1691701" y="1797617"/>
                  </a:lnTo>
                  <a:lnTo>
                    <a:pt x="1678616" y="1816264"/>
                  </a:lnTo>
                  <a:lnTo>
                    <a:pt x="1665531" y="1834910"/>
                  </a:lnTo>
                  <a:lnTo>
                    <a:pt x="1652050" y="1853159"/>
                  </a:lnTo>
                  <a:lnTo>
                    <a:pt x="1638569" y="1871409"/>
                  </a:lnTo>
                  <a:lnTo>
                    <a:pt x="1624294" y="1889262"/>
                  </a:lnTo>
                  <a:lnTo>
                    <a:pt x="1610416" y="1907115"/>
                  </a:lnTo>
                  <a:lnTo>
                    <a:pt x="1596142" y="1924571"/>
                  </a:lnTo>
                  <a:lnTo>
                    <a:pt x="1581074" y="1942027"/>
                  </a:lnTo>
                  <a:lnTo>
                    <a:pt x="1566007" y="1958689"/>
                  </a:lnTo>
                  <a:lnTo>
                    <a:pt x="1550543" y="1975749"/>
                  </a:lnTo>
                  <a:lnTo>
                    <a:pt x="1535079" y="1991618"/>
                  </a:lnTo>
                  <a:lnTo>
                    <a:pt x="1519218" y="2008281"/>
                  </a:lnTo>
                  <a:lnTo>
                    <a:pt x="1503358" y="2024150"/>
                  </a:lnTo>
                  <a:lnTo>
                    <a:pt x="1487101" y="2039622"/>
                  </a:lnTo>
                  <a:lnTo>
                    <a:pt x="1470051" y="2055095"/>
                  </a:lnTo>
                  <a:lnTo>
                    <a:pt x="1453001" y="2069774"/>
                  </a:lnTo>
                  <a:lnTo>
                    <a:pt x="1435554" y="2084453"/>
                  </a:lnTo>
                  <a:lnTo>
                    <a:pt x="1418108" y="2098735"/>
                  </a:lnTo>
                  <a:lnTo>
                    <a:pt x="1400661" y="2112620"/>
                  </a:lnTo>
                  <a:lnTo>
                    <a:pt x="1382422" y="2126109"/>
                  </a:lnTo>
                  <a:lnTo>
                    <a:pt x="1363785" y="2139201"/>
                  </a:lnTo>
                  <a:lnTo>
                    <a:pt x="1344753" y="2151897"/>
                  </a:lnTo>
                  <a:lnTo>
                    <a:pt x="1325720" y="2163798"/>
                  </a:lnTo>
                  <a:lnTo>
                    <a:pt x="1306291" y="2175304"/>
                  </a:lnTo>
                  <a:lnTo>
                    <a:pt x="1286465" y="2186412"/>
                  </a:lnTo>
                  <a:lnTo>
                    <a:pt x="1266243" y="2196727"/>
                  </a:lnTo>
                  <a:lnTo>
                    <a:pt x="1246021" y="2207042"/>
                  </a:lnTo>
                  <a:lnTo>
                    <a:pt x="1225006" y="2216167"/>
                  </a:lnTo>
                  <a:lnTo>
                    <a:pt x="1203991" y="2224895"/>
                  </a:lnTo>
                  <a:lnTo>
                    <a:pt x="1182579" y="2232036"/>
                  </a:lnTo>
                  <a:lnTo>
                    <a:pt x="1160771" y="2239177"/>
                  </a:lnTo>
                  <a:lnTo>
                    <a:pt x="1138566" y="2245128"/>
                  </a:lnTo>
                  <a:lnTo>
                    <a:pt x="1116361" y="2250682"/>
                  </a:lnTo>
                  <a:lnTo>
                    <a:pt x="1093364" y="2255046"/>
                  </a:lnTo>
                  <a:lnTo>
                    <a:pt x="1069969" y="2258220"/>
                  </a:lnTo>
                  <a:lnTo>
                    <a:pt x="1063625" y="2260204"/>
                  </a:lnTo>
                  <a:lnTo>
                    <a:pt x="1069969" y="2260204"/>
                  </a:lnTo>
                  <a:lnTo>
                    <a:pt x="1081865" y="2260997"/>
                  </a:lnTo>
                  <a:lnTo>
                    <a:pt x="1093760" y="2261790"/>
                  </a:lnTo>
                  <a:lnTo>
                    <a:pt x="1105259" y="2262187"/>
                  </a:lnTo>
                  <a:lnTo>
                    <a:pt x="1117154" y="2262187"/>
                  </a:lnTo>
                  <a:lnTo>
                    <a:pt x="1129446" y="2261790"/>
                  </a:lnTo>
                  <a:lnTo>
                    <a:pt x="1141342" y="2261394"/>
                  </a:lnTo>
                  <a:lnTo>
                    <a:pt x="1152841" y="2260600"/>
                  </a:lnTo>
                  <a:lnTo>
                    <a:pt x="1164736" y="2259410"/>
                  </a:lnTo>
                  <a:lnTo>
                    <a:pt x="1176631" y="2257426"/>
                  </a:lnTo>
                  <a:lnTo>
                    <a:pt x="1188130" y="2255840"/>
                  </a:lnTo>
                  <a:lnTo>
                    <a:pt x="1200026" y="2253459"/>
                  </a:lnTo>
                  <a:lnTo>
                    <a:pt x="1211921" y="2251476"/>
                  </a:lnTo>
                  <a:lnTo>
                    <a:pt x="1235315" y="2245921"/>
                  </a:lnTo>
                  <a:lnTo>
                    <a:pt x="1258313" y="2239177"/>
                  </a:lnTo>
                  <a:lnTo>
                    <a:pt x="1281311" y="2231639"/>
                  </a:lnTo>
                  <a:lnTo>
                    <a:pt x="1303515" y="2223308"/>
                  </a:lnTo>
                  <a:lnTo>
                    <a:pt x="1325720" y="2213786"/>
                  </a:lnTo>
                  <a:lnTo>
                    <a:pt x="1347528" y="2204265"/>
                  </a:lnTo>
                  <a:lnTo>
                    <a:pt x="1368940" y="2193553"/>
                  </a:lnTo>
                  <a:lnTo>
                    <a:pt x="1390352" y="2182048"/>
                  </a:lnTo>
                  <a:lnTo>
                    <a:pt x="1410970" y="2169749"/>
                  </a:lnTo>
                  <a:lnTo>
                    <a:pt x="1431193" y="2157054"/>
                  </a:lnTo>
                  <a:lnTo>
                    <a:pt x="1451811" y="2143962"/>
                  </a:lnTo>
                  <a:lnTo>
                    <a:pt x="1471240" y="2130473"/>
                  </a:lnTo>
                  <a:lnTo>
                    <a:pt x="1490669" y="2116191"/>
                  </a:lnTo>
                  <a:lnTo>
                    <a:pt x="1509305" y="2101115"/>
                  </a:lnTo>
                  <a:lnTo>
                    <a:pt x="1527941" y="2086039"/>
                  </a:lnTo>
                  <a:lnTo>
                    <a:pt x="1545785" y="2070170"/>
                  </a:lnTo>
                  <a:lnTo>
                    <a:pt x="1563628" y="2054698"/>
                  </a:lnTo>
                  <a:lnTo>
                    <a:pt x="1581074" y="2038035"/>
                  </a:lnTo>
                  <a:lnTo>
                    <a:pt x="1598124" y="2020976"/>
                  </a:lnTo>
                  <a:lnTo>
                    <a:pt x="1614778" y="2003917"/>
                  </a:lnTo>
                  <a:lnTo>
                    <a:pt x="1631431" y="1986460"/>
                  </a:lnTo>
                  <a:lnTo>
                    <a:pt x="1647292" y="1968608"/>
                  </a:lnTo>
                  <a:lnTo>
                    <a:pt x="1662756" y="1950358"/>
                  </a:lnTo>
                  <a:lnTo>
                    <a:pt x="1677823" y="1932109"/>
                  </a:lnTo>
                  <a:lnTo>
                    <a:pt x="1692891" y="1913066"/>
                  </a:lnTo>
                  <a:lnTo>
                    <a:pt x="1707165" y="1894023"/>
                  </a:lnTo>
                  <a:lnTo>
                    <a:pt x="1721440" y="1874980"/>
                  </a:lnTo>
                  <a:lnTo>
                    <a:pt x="1734921" y="1854746"/>
                  </a:lnTo>
                  <a:lnTo>
                    <a:pt x="1748006" y="1834910"/>
                  </a:lnTo>
                  <a:lnTo>
                    <a:pt x="1761091" y="1815073"/>
                  </a:lnTo>
                  <a:lnTo>
                    <a:pt x="1773383" y="1794444"/>
                  </a:lnTo>
                  <a:lnTo>
                    <a:pt x="1785278" y="1773814"/>
                  </a:lnTo>
                  <a:lnTo>
                    <a:pt x="1797174" y="1753184"/>
                  </a:lnTo>
                  <a:lnTo>
                    <a:pt x="1808673" y="1732157"/>
                  </a:lnTo>
                  <a:lnTo>
                    <a:pt x="1818982" y="1710734"/>
                  </a:lnTo>
                  <a:lnTo>
                    <a:pt x="1829291" y="1689310"/>
                  </a:lnTo>
                  <a:lnTo>
                    <a:pt x="1839601" y="1667490"/>
                  </a:lnTo>
                  <a:lnTo>
                    <a:pt x="1849117" y="1645670"/>
                  </a:lnTo>
                  <a:lnTo>
                    <a:pt x="1858237" y="1623453"/>
                  </a:lnTo>
                  <a:lnTo>
                    <a:pt x="1866563" y="1601633"/>
                  </a:lnTo>
                  <a:lnTo>
                    <a:pt x="1874890" y="1579020"/>
                  </a:lnTo>
                  <a:lnTo>
                    <a:pt x="1882424" y="1556406"/>
                  </a:lnTo>
                  <a:lnTo>
                    <a:pt x="1889561" y="1533396"/>
                  </a:lnTo>
                  <a:lnTo>
                    <a:pt x="1896302" y="1510782"/>
                  </a:lnTo>
                  <a:lnTo>
                    <a:pt x="1902250" y="1487772"/>
                  </a:lnTo>
                  <a:lnTo>
                    <a:pt x="1907801" y="1464762"/>
                  </a:lnTo>
                  <a:lnTo>
                    <a:pt x="1913352" y="1441355"/>
                  </a:lnTo>
                  <a:lnTo>
                    <a:pt x="1917714" y="1417948"/>
                  </a:lnTo>
                  <a:lnTo>
                    <a:pt x="1921679" y="1394937"/>
                  </a:lnTo>
                  <a:lnTo>
                    <a:pt x="1924851" y="1371134"/>
                  </a:lnTo>
                  <a:lnTo>
                    <a:pt x="1927626" y="1347727"/>
                  </a:lnTo>
                  <a:lnTo>
                    <a:pt x="1929609" y="1323923"/>
                  </a:lnTo>
                  <a:lnTo>
                    <a:pt x="1931195" y="1300516"/>
                  </a:lnTo>
                  <a:lnTo>
                    <a:pt x="1931988" y="1277109"/>
                  </a:lnTo>
                  <a:lnTo>
                    <a:pt x="1931988" y="1252908"/>
                  </a:lnTo>
                  <a:lnTo>
                    <a:pt x="1931195" y="1229501"/>
                  </a:lnTo>
                  <a:lnTo>
                    <a:pt x="1929609" y="1206094"/>
                  </a:lnTo>
                  <a:lnTo>
                    <a:pt x="1927230" y="1182687"/>
                  </a:lnTo>
                  <a:close/>
                  <a:moveTo>
                    <a:pt x="1032450" y="623378"/>
                  </a:moveTo>
                  <a:lnTo>
                    <a:pt x="1017099" y="623696"/>
                  </a:lnTo>
                  <a:lnTo>
                    <a:pt x="1024732" y="630238"/>
                  </a:lnTo>
                  <a:lnTo>
                    <a:pt x="1032450" y="623378"/>
                  </a:lnTo>
                  <a:close/>
                  <a:moveTo>
                    <a:pt x="1292298" y="23812"/>
                  </a:moveTo>
                  <a:lnTo>
                    <a:pt x="1310586" y="23812"/>
                  </a:lnTo>
                  <a:lnTo>
                    <a:pt x="1328078" y="24607"/>
                  </a:lnTo>
                  <a:lnTo>
                    <a:pt x="1345173" y="26198"/>
                  </a:lnTo>
                  <a:lnTo>
                    <a:pt x="1361871" y="27391"/>
                  </a:lnTo>
                  <a:lnTo>
                    <a:pt x="1377773" y="28981"/>
                  </a:lnTo>
                  <a:lnTo>
                    <a:pt x="1392483" y="31367"/>
                  </a:lnTo>
                  <a:lnTo>
                    <a:pt x="1406397" y="33355"/>
                  </a:lnTo>
                  <a:lnTo>
                    <a:pt x="1431841" y="38126"/>
                  </a:lnTo>
                  <a:lnTo>
                    <a:pt x="1452514" y="42897"/>
                  </a:lnTo>
                  <a:lnTo>
                    <a:pt x="1468019" y="46873"/>
                  </a:lnTo>
                  <a:lnTo>
                    <a:pt x="1481138" y="50849"/>
                  </a:lnTo>
                  <a:lnTo>
                    <a:pt x="1471597" y="54825"/>
                  </a:lnTo>
                  <a:lnTo>
                    <a:pt x="1462453" y="59596"/>
                  </a:lnTo>
                  <a:lnTo>
                    <a:pt x="1453309" y="64765"/>
                  </a:lnTo>
                  <a:lnTo>
                    <a:pt x="1444563" y="70728"/>
                  </a:lnTo>
                  <a:lnTo>
                    <a:pt x="1435817" y="76295"/>
                  </a:lnTo>
                  <a:lnTo>
                    <a:pt x="1427468" y="83054"/>
                  </a:lnTo>
                  <a:lnTo>
                    <a:pt x="1419517" y="89813"/>
                  </a:lnTo>
                  <a:lnTo>
                    <a:pt x="1411565" y="96970"/>
                  </a:lnTo>
                  <a:lnTo>
                    <a:pt x="1404409" y="104922"/>
                  </a:lnTo>
                  <a:lnTo>
                    <a:pt x="1396856" y="112476"/>
                  </a:lnTo>
                  <a:lnTo>
                    <a:pt x="1389700" y="120825"/>
                  </a:lnTo>
                  <a:lnTo>
                    <a:pt x="1383339" y="129175"/>
                  </a:lnTo>
                  <a:lnTo>
                    <a:pt x="1376580" y="137922"/>
                  </a:lnTo>
                  <a:lnTo>
                    <a:pt x="1370219" y="147067"/>
                  </a:lnTo>
                  <a:lnTo>
                    <a:pt x="1363858" y="156211"/>
                  </a:lnTo>
                  <a:lnTo>
                    <a:pt x="1357895" y="165356"/>
                  </a:lnTo>
                  <a:lnTo>
                    <a:pt x="1347161" y="185236"/>
                  </a:lnTo>
                  <a:lnTo>
                    <a:pt x="1336427" y="204718"/>
                  </a:lnTo>
                  <a:lnTo>
                    <a:pt x="1326886" y="224995"/>
                  </a:lnTo>
                  <a:lnTo>
                    <a:pt x="1318139" y="245273"/>
                  </a:lnTo>
                  <a:lnTo>
                    <a:pt x="1309791" y="265153"/>
                  </a:lnTo>
                  <a:lnTo>
                    <a:pt x="1302237" y="285430"/>
                  </a:lnTo>
                  <a:lnTo>
                    <a:pt x="1295478" y="304912"/>
                  </a:lnTo>
                  <a:lnTo>
                    <a:pt x="1288720" y="323997"/>
                  </a:lnTo>
                  <a:lnTo>
                    <a:pt x="1286335" y="331949"/>
                  </a:lnTo>
                  <a:lnTo>
                    <a:pt x="1282757" y="339900"/>
                  </a:lnTo>
                  <a:lnTo>
                    <a:pt x="1279179" y="347852"/>
                  </a:lnTo>
                  <a:lnTo>
                    <a:pt x="1274805" y="355804"/>
                  </a:lnTo>
                  <a:lnTo>
                    <a:pt x="1270432" y="363359"/>
                  </a:lnTo>
                  <a:lnTo>
                    <a:pt x="1265662" y="370515"/>
                  </a:lnTo>
                  <a:lnTo>
                    <a:pt x="1260493" y="377672"/>
                  </a:lnTo>
                  <a:lnTo>
                    <a:pt x="1254530" y="384034"/>
                  </a:lnTo>
                  <a:lnTo>
                    <a:pt x="1248964" y="390793"/>
                  </a:lnTo>
                  <a:lnTo>
                    <a:pt x="1243001" y="397154"/>
                  </a:lnTo>
                  <a:lnTo>
                    <a:pt x="1236640" y="403516"/>
                  </a:lnTo>
                  <a:lnTo>
                    <a:pt x="1229881" y="409082"/>
                  </a:lnTo>
                  <a:lnTo>
                    <a:pt x="1223123" y="414648"/>
                  </a:lnTo>
                  <a:lnTo>
                    <a:pt x="1215967" y="420215"/>
                  </a:lnTo>
                  <a:lnTo>
                    <a:pt x="1208413" y="425383"/>
                  </a:lnTo>
                  <a:lnTo>
                    <a:pt x="1200859" y="429757"/>
                  </a:lnTo>
                  <a:lnTo>
                    <a:pt x="1192908" y="434528"/>
                  </a:lnTo>
                  <a:lnTo>
                    <a:pt x="1185355" y="438504"/>
                  </a:lnTo>
                  <a:lnTo>
                    <a:pt x="1177404" y="442480"/>
                  </a:lnTo>
                  <a:lnTo>
                    <a:pt x="1169055" y="445661"/>
                  </a:lnTo>
                  <a:lnTo>
                    <a:pt x="1160706" y="448842"/>
                  </a:lnTo>
                  <a:lnTo>
                    <a:pt x="1151960" y="452022"/>
                  </a:lnTo>
                  <a:lnTo>
                    <a:pt x="1143611" y="454010"/>
                  </a:lnTo>
                  <a:lnTo>
                    <a:pt x="1134865" y="456396"/>
                  </a:lnTo>
                  <a:lnTo>
                    <a:pt x="1126118" y="458384"/>
                  </a:lnTo>
                  <a:lnTo>
                    <a:pt x="1117372" y="459974"/>
                  </a:lnTo>
                  <a:lnTo>
                    <a:pt x="1108228" y="460769"/>
                  </a:lnTo>
                  <a:lnTo>
                    <a:pt x="1099482" y="461565"/>
                  </a:lnTo>
                  <a:lnTo>
                    <a:pt x="1090736" y="461962"/>
                  </a:lnTo>
                  <a:lnTo>
                    <a:pt x="1081592" y="461565"/>
                  </a:lnTo>
                  <a:lnTo>
                    <a:pt x="1072846" y="461167"/>
                  </a:lnTo>
                  <a:lnTo>
                    <a:pt x="1064099" y="460372"/>
                  </a:lnTo>
                  <a:lnTo>
                    <a:pt x="1050980" y="364154"/>
                  </a:lnTo>
                  <a:lnTo>
                    <a:pt x="1056148" y="349045"/>
                  </a:lnTo>
                  <a:lnTo>
                    <a:pt x="1062907" y="333937"/>
                  </a:lnTo>
                  <a:lnTo>
                    <a:pt x="1069268" y="318430"/>
                  </a:lnTo>
                  <a:lnTo>
                    <a:pt x="1076424" y="303719"/>
                  </a:lnTo>
                  <a:lnTo>
                    <a:pt x="1083977" y="289008"/>
                  </a:lnTo>
                  <a:lnTo>
                    <a:pt x="1091928" y="274297"/>
                  </a:lnTo>
                  <a:lnTo>
                    <a:pt x="1100277" y="259984"/>
                  </a:lnTo>
                  <a:lnTo>
                    <a:pt x="1109421" y="246068"/>
                  </a:lnTo>
                  <a:lnTo>
                    <a:pt x="1118962" y="232550"/>
                  </a:lnTo>
                  <a:lnTo>
                    <a:pt x="1128901" y="219429"/>
                  </a:lnTo>
                  <a:lnTo>
                    <a:pt x="1139635" y="206308"/>
                  </a:lnTo>
                  <a:lnTo>
                    <a:pt x="1150767" y="193585"/>
                  </a:lnTo>
                  <a:lnTo>
                    <a:pt x="1161899" y="181658"/>
                  </a:lnTo>
                  <a:lnTo>
                    <a:pt x="1174223" y="169730"/>
                  </a:lnTo>
                  <a:lnTo>
                    <a:pt x="1186945" y="158995"/>
                  </a:lnTo>
                  <a:lnTo>
                    <a:pt x="1200064" y="148657"/>
                  </a:lnTo>
                  <a:lnTo>
                    <a:pt x="1213581" y="138717"/>
                  </a:lnTo>
                  <a:lnTo>
                    <a:pt x="1227496" y="129175"/>
                  </a:lnTo>
                  <a:lnTo>
                    <a:pt x="1242206" y="120825"/>
                  </a:lnTo>
                  <a:lnTo>
                    <a:pt x="1257313" y="112874"/>
                  </a:lnTo>
                  <a:lnTo>
                    <a:pt x="1272818" y="106114"/>
                  </a:lnTo>
                  <a:lnTo>
                    <a:pt x="1288322" y="99355"/>
                  </a:lnTo>
                  <a:lnTo>
                    <a:pt x="1304622" y="93789"/>
                  </a:lnTo>
                  <a:lnTo>
                    <a:pt x="1321320" y="89018"/>
                  </a:lnTo>
                  <a:lnTo>
                    <a:pt x="1337620" y="84644"/>
                  </a:lnTo>
                  <a:lnTo>
                    <a:pt x="1320922" y="86632"/>
                  </a:lnTo>
                  <a:lnTo>
                    <a:pt x="1303827" y="89813"/>
                  </a:lnTo>
                  <a:lnTo>
                    <a:pt x="1286732" y="93789"/>
                  </a:lnTo>
                  <a:lnTo>
                    <a:pt x="1270035" y="98163"/>
                  </a:lnTo>
                  <a:lnTo>
                    <a:pt x="1253337" y="103331"/>
                  </a:lnTo>
                  <a:lnTo>
                    <a:pt x="1236640" y="110090"/>
                  </a:lnTo>
                  <a:lnTo>
                    <a:pt x="1220737" y="116850"/>
                  </a:lnTo>
                  <a:lnTo>
                    <a:pt x="1204835" y="124801"/>
                  </a:lnTo>
                  <a:lnTo>
                    <a:pt x="1189728" y="133151"/>
                  </a:lnTo>
                  <a:lnTo>
                    <a:pt x="1174621" y="142693"/>
                  </a:lnTo>
                  <a:lnTo>
                    <a:pt x="1159911" y="153031"/>
                  </a:lnTo>
                  <a:lnTo>
                    <a:pt x="1145996" y="163368"/>
                  </a:lnTo>
                  <a:lnTo>
                    <a:pt x="1132082" y="174898"/>
                  </a:lnTo>
                  <a:lnTo>
                    <a:pt x="1118565" y="186429"/>
                  </a:lnTo>
                  <a:lnTo>
                    <a:pt x="1105843" y="198754"/>
                  </a:lnTo>
                  <a:lnTo>
                    <a:pt x="1093916" y="211875"/>
                  </a:lnTo>
                  <a:lnTo>
                    <a:pt x="1086363" y="220224"/>
                  </a:lnTo>
                  <a:lnTo>
                    <a:pt x="1079207" y="228574"/>
                  </a:lnTo>
                  <a:lnTo>
                    <a:pt x="1065292" y="246068"/>
                  </a:lnTo>
                  <a:lnTo>
                    <a:pt x="1052173" y="263960"/>
                  </a:lnTo>
                  <a:lnTo>
                    <a:pt x="1039848" y="282249"/>
                  </a:lnTo>
                  <a:lnTo>
                    <a:pt x="1019175" y="129175"/>
                  </a:lnTo>
                  <a:lnTo>
                    <a:pt x="1026729" y="120825"/>
                  </a:lnTo>
                  <a:lnTo>
                    <a:pt x="1034680" y="113669"/>
                  </a:lnTo>
                  <a:lnTo>
                    <a:pt x="1042631" y="106114"/>
                  </a:lnTo>
                  <a:lnTo>
                    <a:pt x="1050980" y="99355"/>
                  </a:lnTo>
                  <a:lnTo>
                    <a:pt x="1059329" y="92994"/>
                  </a:lnTo>
                  <a:lnTo>
                    <a:pt x="1067677" y="86235"/>
                  </a:lnTo>
                  <a:lnTo>
                    <a:pt x="1076424" y="80668"/>
                  </a:lnTo>
                  <a:lnTo>
                    <a:pt x="1085170" y="75500"/>
                  </a:lnTo>
                  <a:lnTo>
                    <a:pt x="1094314" y="70331"/>
                  </a:lnTo>
                  <a:lnTo>
                    <a:pt x="1103060" y="65560"/>
                  </a:lnTo>
                  <a:lnTo>
                    <a:pt x="1112204" y="60391"/>
                  </a:lnTo>
                  <a:lnTo>
                    <a:pt x="1121348" y="56813"/>
                  </a:lnTo>
                  <a:lnTo>
                    <a:pt x="1130889" y="52837"/>
                  </a:lnTo>
                  <a:lnTo>
                    <a:pt x="1140033" y="49258"/>
                  </a:lnTo>
                  <a:lnTo>
                    <a:pt x="1149574" y="45680"/>
                  </a:lnTo>
                  <a:lnTo>
                    <a:pt x="1159513" y="42499"/>
                  </a:lnTo>
                  <a:lnTo>
                    <a:pt x="1178199" y="37330"/>
                  </a:lnTo>
                  <a:lnTo>
                    <a:pt x="1197281" y="32957"/>
                  </a:lnTo>
                  <a:lnTo>
                    <a:pt x="1217159" y="29379"/>
                  </a:lnTo>
                  <a:lnTo>
                    <a:pt x="1235845" y="26993"/>
                  </a:lnTo>
                  <a:lnTo>
                    <a:pt x="1255325" y="25005"/>
                  </a:lnTo>
                  <a:lnTo>
                    <a:pt x="1274010" y="24210"/>
                  </a:lnTo>
                  <a:lnTo>
                    <a:pt x="1292298" y="23812"/>
                  </a:lnTo>
                  <a:close/>
                  <a:moveTo>
                    <a:pt x="961651" y="0"/>
                  </a:moveTo>
                  <a:lnTo>
                    <a:pt x="1044823" y="613213"/>
                  </a:lnTo>
                  <a:lnTo>
                    <a:pt x="1047354" y="611188"/>
                  </a:lnTo>
                  <a:lnTo>
                    <a:pt x="1060054" y="602060"/>
                  </a:lnTo>
                  <a:lnTo>
                    <a:pt x="1073547" y="593328"/>
                  </a:lnTo>
                  <a:lnTo>
                    <a:pt x="1087438" y="584994"/>
                  </a:lnTo>
                  <a:lnTo>
                    <a:pt x="1102519" y="577453"/>
                  </a:lnTo>
                  <a:lnTo>
                    <a:pt x="1117600" y="569516"/>
                  </a:lnTo>
                  <a:lnTo>
                    <a:pt x="1133872" y="561975"/>
                  </a:lnTo>
                  <a:lnTo>
                    <a:pt x="1150541" y="555228"/>
                  </a:lnTo>
                  <a:lnTo>
                    <a:pt x="1167210" y="548482"/>
                  </a:lnTo>
                  <a:lnTo>
                    <a:pt x="1184672" y="542132"/>
                  </a:lnTo>
                  <a:lnTo>
                    <a:pt x="1203325" y="536178"/>
                  </a:lnTo>
                  <a:lnTo>
                    <a:pt x="1221979" y="531019"/>
                  </a:lnTo>
                  <a:lnTo>
                    <a:pt x="1240632" y="526257"/>
                  </a:lnTo>
                  <a:lnTo>
                    <a:pt x="1260475" y="521891"/>
                  </a:lnTo>
                  <a:lnTo>
                    <a:pt x="1279922" y="517922"/>
                  </a:lnTo>
                  <a:lnTo>
                    <a:pt x="1300163" y="514350"/>
                  </a:lnTo>
                  <a:lnTo>
                    <a:pt x="1320801" y="511572"/>
                  </a:lnTo>
                  <a:lnTo>
                    <a:pt x="1341438" y="508794"/>
                  </a:lnTo>
                  <a:lnTo>
                    <a:pt x="1362472" y="507207"/>
                  </a:lnTo>
                  <a:lnTo>
                    <a:pt x="1383507" y="505619"/>
                  </a:lnTo>
                  <a:lnTo>
                    <a:pt x="1404938" y="504825"/>
                  </a:lnTo>
                  <a:lnTo>
                    <a:pt x="1426766" y="504825"/>
                  </a:lnTo>
                  <a:lnTo>
                    <a:pt x="1448197" y="505222"/>
                  </a:lnTo>
                  <a:lnTo>
                    <a:pt x="1470026" y="506016"/>
                  </a:lnTo>
                  <a:lnTo>
                    <a:pt x="1491853" y="508000"/>
                  </a:lnTo>
                  <a:lnTo>
                    <a:pt x="1513682" y="509985"/>
                  </a:lnTo>
                  <a:lnTo>
                    <a:pt x="1535510" y="513160"/>
                  </a:lnTo>
                  <a:lnTo>
                    <a:pt x="1556941" y="516732"/>
                  </a:lnTo>
                  <a:lnTo>
                    <a:pt x="1578769" y="521097"/>
                  </a:lnTo>
                  <a:lnTo>
                    <a:pt x="1600597" y="526257"/>
                  </a:lnTo>
                  <a:lnTo>
                    <a:pt x="1622029" y="531813"/>
                  </a:lnTo>
                  <a:lnTo>
                    <a:pt x="1642666" y="538560"/>
                  </a:lnTo>
                  <a:lnTo>
                    <a:pt x="1664097" y="545307"/>
                  </a:lnTo>
                  <a:lnTo>
                    <a:pt x="1684735" y="553244"/>
                  </a:lnTo>
                  <a:lnTo>
                    <a:pt x="1705769" y="561975"/>
                  </a:lnTo>
                  <a:lnTo>
                    <a:pt x="1725613" y="571500"/>
                  </a:lnTo>
                  <a:lnTo>
                    <a:pt x="1745853" y="582216"/>
                  </a:lnTo>
                  <a:lnTo>
                    <a:pt x="1765697" y="593328"/>
                  </a:lnTo>
                  <a:lnTo>
                    <a:pt x="1784747" y="605235"/>
                  </a:lnTo>
                  <a:lnTo>
                    <a:pt x="1803401" y="617935"/>
                  </a:lnTo>
                  <a:lnTo>
                    <a:pt x="1821657" y="631825"/>
                  </a:lnTo>
                  <a:lnTo>
                    <a:pt x="1839913" y="646113"/>
                  </a:lnTo>
                  <a:lnTo>
                    <a:pt x="1857375" y="661988"/>
                  </a:lnTo>
                  <a:lnTo>
                    <a:pt x="1865313" y="669925"/>
                  </a:lnTo>
                  <a:lnTo>
                    <a:pt x="1873647" y="678260"/>
                  </a:lnTo>
                  <a:lnTo>
                    <a:pt x="1881982" y="686991"/>
                  </a:lnTo>
                  <a:lnTo>
                    <a:pt x="1890316" y="695722"/>
                  </a:lnTo>
                  <a:lnTo>
                    <a:pt x="1898254" y="704850"/>
                  </a:lnTo>
                  <a:lnTo>
                    <a:pt x="1906191" y="713978"/>
                  </a:lnTo>
                  <a:lnTo>
                    <a:pt x="1913335" y="723107"/>
                  </a:lnTo>
                  <a:lnTo>
                    <a:pt x="1920875" y="733028"/>
                  </a:lnTo>
                  <a:lnTo>
                    <a:pt x="1928416" y="743347"/>
                  </a:lnTo>
                  <a:lnTo>
                    <a:pt x="1935163" y="753269"/>
                  </a:lnTo>
                  <a:lnTo>
                    <a:pt x="1942307" y="763588"/>
                  </a:lnTo>
                  <a:lnTo>
                    <a:pt x="1949054" y="774303"/>
                  </a:lnTo>
                  <a:lnTo>
                    <a:pt x="1955404" y="785019"/>
                  </a:lnTo>
                  <a:lnTo>
                    <a:pt x="1962151" y="796528"/>
                  </a:lnTo>
                  <a:lnTo>
                    <a:pt x="1968104" y="807641"/>
                  </a:lnTo>
                  <a:lnTo>
                    <a:pt x="1974057" y="819547"/>
                  </a:lnTo>
                  <a:lnTo>
                    <a:pt x="1980010" y="831850"/>
                  </a:lnTo>
                  <a:lnTo>
                    <a:pt x="1985566" y="844153"/>
                  </a:lnTo>
                  <a:lnTo>
                    <a:pt x="1990725" y="856457"/>
                  </a:lnTo>
                  <a:lnTo>
                    <a:pt x="1995885" y="868760"/>
                  </a:lnTo>
                  <a:lnTo>
                    <a:pt x="2000647" y="881857"/>
                  </a:lnTo>
                  <a:lnTo>
                    <a:pt x="2005807" y="895747"/>
                  </a:lnTo>
                  <a:lnTo>
                    <a:pt x="2010172" y="909241"/>
                  </a:lnTo>
                  <a:lnTo>
                    <a:pt x="2014538" y="922735"/>
                  </a:lnTo>
                  <a:lnTo>
                    <a:pt x="2018904" y="937022"/>
                  </a:lnTo>
                  <a:lnTo>
                    <a:pt x="2022079" y="950913"/>
                  </a:lnTo>
                  <a:lnTo>
                    <a:pt x="2026047" y="965994"/>
                  </a:lnTo>
                  <a:lnTo>
                    <a:pt x="2029222" y="980678"/>
                  </a:lnTo>
                  <a:lnTo>
                    <a:pt x="2032397" y="996157"/>
                  </a:lnTo>
                  <a:lnTo>
                    <a:pt x="2035175" y="1011238"/>
                  </a:lnTo>
                  <a:lnTo>
                    <a:pt x="2037954" y="1027113"/>
                  </a:lnTo>
                  <a:lnTo>
                    <a:pt x="2039938" y="1042988"/>
                  </a:lnTo>
                  <a:lnTo>
                    <a:pt x="2042319" y="1059657"/>
                  </a:lnTo>
                  <a:lnTo>
                    <a:pt x="2043907" y="1076325"/>
                  </a:lnTo>
                  <a:lnTo>
                    <a:pt x="2045891" y="1092994"/>
                  </a:lnTo>
                  <a:lnTo>
                    <a:pt x="2047082" y="1110457"/>
                  </a:lnTo>
                  <a:lnTo>
                    <a:pt x="2047875" y="1127919"/>
                  </a:lnTo>
                  <a:lnTo>
                    <a:pt x="2048669" y="1145382"/>
                  </a:lnTo>
                  <a:lnTo>
                    <a:pt x="2049463" y="1163638"/>
                  </a:lnTo>
                  <a:lnTo>
                    <a:pt x="2049463" y="1181894"/>
                  </a:lnTo>
                  <a:lnTo>
                    <a:pt x="2048669" y="1208088"/>
                  </a:lnTo>
                  <a:lnTo>
                    <a:pt x="2047875" y="1234282"/>
                  </a:lnTo>
                  <a:lnTo>
                    <a:pt x="2046288" y="1260475"/>
                  </a:lnTo>
                  <a:lnTo>
                    <a:pt x="2043510" y="1287066"/>
                  </a:lnTo>
                  <a:lnTo>
                    <a:pt x="2040732" y="1313260"/>
                  </a:lnTo>
                  <a:lnTo>
                    <a:pt x="2036763" y="1339850"/>
                  </a:lnTo>
                  <a:lnTo>
                    <a:pt x="2032397" y="1366441"/>
                  </a:lnTo>
                  <a:lnTo>
                    <a:pt x="2027635" y="1392635"/>
                  </a:lnTo>
                  <a:lnTo>
                    <a:pt x="2021682" y="1419225"/>
                  </a:lnTo>
                  <a:lnTo>
                    <a:pt x="2015332" y="1446213"/>
                  </a:lnTo>
                  <a:lnTo>
                    <a:pt x="2008585" y="1472407"/>
                  </a:lnTo>
                  <a:lnTo>
                    <a:pt x="2001441" y="1498600"/>
                  </a:lnTo>
                  <a:lnTo>
                    <a:pt x="1993107" y="1524794"/>
                  </a:lnTo>
                  <a:lnTo>
                    <a:pt x="1984772" y="1550988"/>
                  </a:lnTo>
                  <a:lnTo>
                    <a:pt x="1975644" y="1577182"/>
                  </a:lnTo>
                  <a:lnTo>
                    <a:pt x="1965325" y="1602582"/>
                  </a:lnTo>
                  <a:lnTo>
                    <a:pt x="1955404" y="1628379"/>
                  </a:lnTo>
                  <a:lnTo>
                    <a:pt x="1944688" y="1653779"/>
                  </a:lnTo>
                  <a:lnTo>
                    <a:pt x="1933575" y="1679576"/>
                  </a:lnTo>
                  <a:lnTo>
                    <a:pt x="1921669" y="1704579"/>
                  </a:lnTo>
                  <a:lnTo>
                    <a:pt x="1909763" y="1729185"/>
                  </a:lnTo>
                  <a:lnTo>
                    <a:pt x="1896666" y="1754188"/>
                  </a:lnTo>
                  <a:lnTo>
                    <a:pt x="1883569" y="1778794"/>
                  </a:lnTo>
                  <a:lnTo>
                    <a:pt x="1869679" y="1803004"/>
                  </a:lnTo>
                  <a:lnTo>
                    <a:pt x="1855788" y="1827213"/>
                  </a:lnTo>
                  <a:lnTo>
                    <a:pt x="1841104" y="1850629"/>
                  </a:lnTo>
                  <a:lnTo>
                    <a:pt x="1826022" y="1874441"/>
                  </a:lnTo>
                  <a:lnTo>
                    <a:pt x="1810941" y="1897063"/>
                  </a:lnTo>
                  <a:lnTo>
                    <a:pt x="1795066" y="1919685"/>
                  </a:lnTo>
                  <a:lnTo>
                    <a:pt x="1779191" y="1942307"/>
                  </a:lnTo>
                  <a:lnTo>
                    <a:pt x="1762522" y="1964135"/>
                  </a:lnTo>
                  <a:lnTo>
                    <a:pt x="1745457" y="1985963"/>
                  </a:lnTo>
                  <a:lnTo>
                    <a:pt x="1728391" y="2006997"/>
                  </a:lnTo>
                  <a:lnTo>
                    <a:pt x="1710929" y="2028032"/>
                  </a:lnTo>
                  <a:lnTo>
                    <a:pt x="1693069" y="2047876"/>
                  </a:lnTo>
                  <a:lnTo>
                    <a:pt x="1674813" y="2068116"/>
                  </a:lnTo>
                  <a:lnTo>
                    <a:pt x="1655763" y="2087563"/>
                  </a:lnTo>
                  <a:lnTo>
                    <a:pt x="1637110" y="2106613"/>
                  </a:lnTo>
                  <a:lnTo>
                    <a:pt x="1618060" y="2124869"/>
                  </a:lnTo>
                  <a:lnTo>
                    <a:pt x="1598613" y="2143126"/>
                  </a:lnTo>
                  <a:lnTo>
                    <a:pt x="1579166" y="2160588"/>
                  </a:lnTo>
                  <a:lnTo>
                    <a:pt x="1558925" y="2177257"/>
                  </a:lnTo>
                  <a:lnTo>
                    <a:pt x="1539082" y="2193926"/>
                  </a:lnTo>
                  <a:lnTo>
                    <a:pt x="1518444" y="2209404"/>
                  </a:lnTo>
                  <a:lnTo>
                    <a:pt x="1497807" y="2224485"/>
                  </a:lnTo>
                  <a:lnTo>
                    <a:pt x="1477169" y="2239169"/>
                  </a:lnTo>
                  <a:lnTo>
                    <a:pt x="1456135" y="2253060"/>
                  </a:lnTo>
                  <a:lnTo>
                    <a:pt x="1435101" y="2266157"/>
                  </a:lnTo>
                  <a:lnTo>
                    <a:pt x="1413669" y="2278857"/>
                  </a:lnTo>
                  <a:lnTo>
                    <a:pt x="1392238" y="2291160"/>
                  </a:lnTo>
                  <a:lnTo>
                    <a:pt x="1370410" y="2302273"/>
                  </a:lnTo>
                  <a:lnTo>
                    <a:pt x="1348582" y="2312988"/>
                  </a:lnTo>
                  <a:lnTo>
                    <a:pt x="1326754" y="2322513"/>
                  </a:lnTo>
                  <a:lnTo>
                    <a:pt x="1304529" y="2331641"/>
                  </a:lnTo>
                  <a:lnTo>
                    <a:pt x="1282304" y="2339976"/>
                  </a:lnTo>
                  <a:lnTo>
                    <a:pt x="1260079" y="2347913"/>
                  </a:lnTo>
                  <a:lnTo>
                    <a:pt x="1237854" y="2355057"/>
                  </a:lnTo>
                  <a:lnTo>
                    <a:pt x="1215232" y="2360613"/>
                  </a:lnTo>
                  <a:lnTo>
                    <a:pt x="1192610" y="2365773"/>
                  </a:lnTo>
                  <a:lnTo>
                    <a:pt x="1169988" y="2370138"/>
                  </a:lnTo>
                  <a:lnTo>
                    <a:pt x="1147763" y="2374107"/>
                  </a:lnTo>
                  <a:lnTo>
                    <a:pt x="1125141" y="2376885"/>
                  </a:lnTo>
                  <a:lnTo>
                    <a:pt x="1102519" y="2378473"/>
                  </a:lnTo>
                  <a:lnTo>
                    <a:pt x="1079500" y="2379266"/>
                  </a:lnTo>
                  <a:lnTo>
                    <a:pt x="1066007" y="2381251"/>
                  </a:lnTo>
                  <a:lnTo>
                    <a:pt x="1052513" y="2382044"/>
                  </a:lnTo>
                  <a:lnTo>
                    <a:pt x="1038622" y="2382838"/>
                  </a:lnTo>
                  <a:lnTo>
                    <a:pt x="1024732" y="2382838"/>
                  </a:lnTo>
                  <a:lnTo>
                    <a:pt x="1010841" y="2382838"/>
                  </a:lnTo>
                  <a:lnTo>
                    <a:pt x="996554" y="2382044"/>
                  </a:lnTo>
                  <a:lnTo>
                    <a:pt x="983060" y="2381251"/>
                  </a:lnTo>
                  <a:lnTo>
                    <a:pt x="969566" y="2379266"/>
                  </a:lnTo>
                  <a:lnTo>
                    <a:pt x="943769" y="2377679"/>
                  </a:lnTo>
                  <a:lnTo>
                    <a:pt x="918369" y="2374901"/>
                  </a:lnTo>
                  <a:lnTo>
                    <a:pt x="893366" y="2371329"/>
                  </a:lnTo>
                  <a:lnTo>
                    <a:pt x="867966" y="2366963"/>
                  </a:lnTo>
                  <a:lnTo>
                    <a:pt x="842963" y="2361804"/>
                  </a:lnTo>
                  <a:lnTo>
                    <a:pt x="817960" y="2356248"/>
                  </a:lnTo>
                  <a:lnTo>
                    <a:pt x="793750" y="2349501"/>
                  </a:lnTo>
                  <a:lnTo>
                    <a:pt x="769541" y="2342357"/>
                  </a:lnTo>
                  <a:lnTo>
                    <a:pt x="745729" y="2334023"/>
                  </a:lnTo>
                  <a:lnTo>
                    <a:pt x="721916" y="2325291"/>
                  </a:lnTo>
                  <a:lnTo>
                    <a:pt x="698500" y="2315766"/>
                  </a:lnTo>
                  <a:lnTo>
                    <a:pt x="675482" y="2305448"/>
                  </a:lnTo>
                  <a:lnTo>
                    <a:pt x="652463" y="2294732"/>
                  </a:lnTo>
                  <a:lnTo>
                    <a:pt x="629841" y="2282826"/>
                  </a:lnTo>
                  <a:lnTo>
                    <a:pt x="607616" y="2270523"/>
                  </a:lnTo>
                  <a:lnTo>
                    <a:pt x="585391" y="2257823"/>
                  </a:lnTo>
                  <a:lnTo>
                    <a:pt x="563563" y="2244329"/>
                  </a:lnTo>
                  <a:lnTo>
                    <a:pt x="542132" y="2230438"/>
                  </a:lnTo>
                  <a:lnTo>
                    <a:pt x="521097" y="2215754"/>
                  </a:lnTo>
                  <a:lnTo>
                    <a:pt x="500460" y="2200276"/>
                  </a:lnTo>
                  <a:lnTo>
                    <a:pt x="479822" y="2184798"/>
                  </a:lnTo>
                  <a:lnTo>
                    <a:pt x="459582" y="2168526"/>
                  </a:lnTo>
                  <a:lnTo>
                    <a:pt x="440135" y="2151460"/>
                  </a:lnTo>
                  <a:lnTo>
                    <a:pt x="420291" y="2133997"/>
                  </a:lnTo>
                  <a:lnTo>
                    <a:pt x="401241" y="2116138"/>
                  </a:lnTo>
                  <a:lnTo>
                    <a:pt x="382985" y="2097882"/>
                  </a:lnTo>
                  <a:lnTo>
                    <a:pt x="363935" y="2078832"/>
                  </a:lnTo>
                  <a:lnTo>
                    <a:pt x="346075" y="2059782"/>
                  </a:lnTo>
                  <a:lnTo>
                    <a:pt x="328613" y="2040335"/>
                  </a:lnTo>
                  <a:lnTo>
                    <a:pt x="311150" y="2020094"/>
                  </a:lnTo>
                  <a:lnTo>
                    <a:pt x="294482" y="1999060"/>
                  </a:lnTo>
                  <a:lnTo>
                    <a:pt x="278210" y="1978026"/>
                  </a:lnTo>
                  <a:lnTo>
                    <a:pt x="261938" y="1956594"/>
                  </a:lnTo>
                  <a:lnTo>
                    <a:pt x="246063" y="1935560"/>
                  </a:lnTo>
                  <a:lnTo>
                    <a:pt x="230982" y="1912938"/>
                  </a:lnTo>
                  <a:lnTo>
                    <a:pt x="216297" y="1890316"/>
                  </a:lnTo>
                  <a:lnTo>
                    <a:pt x="202010" y="1867694"/>
                  </a:lnTo>
                  <a:lnTo>
                    <a:pt x="188119" y="1844676"/>
                  </a:lnTo>
                  <a:lnTo>
                    <a:pt x="174625" y="1821260"/>
                  </a:lnTo>
                  <a:lnTo>
                    <a:pt x="161528" y="1797844"/>
                  </a:lnTo>
                  <a:lnTo>
                    <a:pt x="148828" y="1774032"/>
                  </a:lnTo>
                  <a:lnTo>
                    <a:pt x="136525" y="1749426"/>
                  </a:lnTo>
                  <a:lnTo>
                    <a:pt x="125413" y="1724819"/>
                  </a:lnTo>
                  <a:lnTo>
                    <a:pt x="113903" y="1700610"/>
                  </a:lnTo>
                  <a:lnTo>
                    <a:pt x="102791" y="1675607"/>
                  </a:lnTo>
                  <a:lnTo>
                    <a:pt x="92869" y="1650604"/>
                  </a:lnTo>
                  <a:lnTo>
                    <a:pt x="83344" y="1625600"/>
                  </a:lnTo>
                  <a:lnTo>
                    <a:pt x="74216" y="1599804"/>
                  </a:lnTo>
                  <a:lnTo>
                    <a:pt x="65485" y="1574404"/>
                  </a:lnTo>
                  <a:lnTo>
                    <a:pt x="57150" y="1548607"/>
                  </a:lnTo>
                  <a:lnTo>
                    <a:pt x="49213" y="1522810"/>
                  </a:lnTo>
                  <a:lnTo>
                    <a:pt x="42466" y="1496616"/>
                  </a:lnTo>
                  <a:lnTo>
                    <a:pt x="35719" y="1470819"/>
                  </a:lnTo>
                  <a:lnTo>
                    <a:pt x="29766" y="1444625"/>
                  </a:lnTo>
                  <a:lnTo>
                    <a:pt x="23813" y="1418432"/>
                  </a:lnTo>
                  <a:lnTo>
                    <a:pt x="19050" y="1392238"/>
                  </a:lnTo>
                  <a:lnTo>
                    <a:pt x="14685" y="1365647"/>
                  </a:lnTo>
                  <a:lnTo>
                    <a:pt x="10716" y="1339454"/>
                  </a:lnTo>
                  <a:lnTo>
                    <a:pt x="7938" y="1313260"/>
                  </a:lnTo>
                  <a:lnTo>
                    <a:pt x="4763" y="1286669"/>
                  </a:lnTo>
                  <a:lnTo>
                    <a:pt x="3175" y="1260475"/>
                  </a:lnTo>
                  <a:lnTo>
                    <a:pt x="1191" y="1234282"/>
                  </a:lnTo>
                  <a:lnTo>
                    <a:pt x="397" y="1208088"/>
                  </a:lnTo>
                  <a:lnTo>
                    <a:pt x="0" y="1181894"/>
                  </a:lnTo>
                  <a:lnTo>
                    <a:pt x="397" y="1162844"/>
                  </a:lnTo>
                  <a:lnTo>
                    <a:pt x="794" y="1143397"/>
                  </a:lnTo>
                  <a:lnTo>
                    <a:pt x="1191" y="1125141"/>
                  </a:lnTo>
                  <a:lnTo>
                    <a:pt x="2382" y="1106885"/>
                  </a:lnTo>
                  <a:lnTo>
                    <a:pt x="3969" y="1089025"/>
                  </a:lnTo>
                  <a:lnTo>
                    <a:pt x="5160" y="1071166"/>
                  </a:lnTo>
                  <a:lnTo>
                    <a:pt x="6747" y="1054100"/>
                  </a:lnTo>
                  <a:lnTo>
                    <a:pt x="9128" y="1037035"/>
                  </a:lnTo>
                  <a:lnTo>
                    <a:pt x="11113" y="1019969"/>
                  </a:lnTo>
                  <a:lnTo>
                    <a:pt x="13891" y="1003697"/>
                  </a:lnTo>
                  <a:lnTo>
                    <a:pt x="17066" y="987822"/>
                  </a:lnTo>
                  <a:lnTo>
                    <a:pt x="19844" y="971947"/>
                  </a:lnTo>
                  <a:lnTo>
                    <a:pt x="23416" y="956072"/>
                  </a:lnTo>
                  <a:lnTo>
                    <a:pt x="26988" y="941388"/>
                  </a:lnTo>
                  <a:lnTo>
                    <a:pt x="30957" y="926307"/>
                  </a:lnTo>
                  <a:lnTo>
                    <a:pt x="34925" y="911622"/>
                  </a:lnTo>
                  <a:lnTo>
                    <a:pt x="39291" y="897335"/>
                  </a:lnTo>
                  <a:lnTo>
                    <a:pt x="43657" y="883444"/>
                  </a:lnTo>
                  <a:lnTo>
                    <a:pt x="48419" y="869950"/>
                  </a:lnTo>
                  <a:lnTo>
                    <a:pt x="53182" y="856457"/>
                  </a:lnTo>
                  <a:lnTo>
                    <a:pt x="58341" y="843360"/>
                  </a:lnTo>
                  <a:lnTo>
                    <a:pt x="64294" y="830263"/>
                  </a:lnTo>
                  <a:lnTo>
                    <a:pt x="69453" y="817960"/>
                  </a:lnTo>
                  <a:lnTo>
                    <a:pt x="75407" y="805657"/>
                  </a:lnTo>
                  <a:lnTo>
                    <a:pt x="80963" y="793353"/>
                  </a:lnTo>
                  <a:lnTo>
                    <a:pt x="87313" y="781447"/>
                  </a:lnTo>
                  <a:lnTo>
                    <a:pt x="93663" y="770335"/>
                  </a:lnTo>
                  <a:lnTo>
                    <a:pt x="100410" y="758825"/>
                  </a:lnTo>
                  <a:lnTo>
                    <a:pt x="106760" y="748110"/>
                  </a:lnTo>
                  <a:lnTo>
                    <a:pt x="113903" y="737394"/>
                  </a:lnTo>
                  <a:lnTo>
                    <a:pt x="121444" y="727075"/>
                  </a:lnTo>
                  <a:lnTo>
                    <a:pt x="128191" y="717153"/>
                  </a:lnTo>
                  <a:lnTo>
                    <a:pt x="135732" y="706835"/>
                  </a:lnTo>
                  <a:lnTo>
                    <a:pt x="143669" y="697310"/>
                  </a:lnTo>
                  <a:lnTo>
                    <a:pt x="150813" y="687785"/>
                  </a:lnTo>
                  <a:lnTo>
                    <a:pt x="159147" y="679053"/>
                  </a:lnTo>
                  <a:lnTo>
                    <a:pt x="167085" y="669925"/>
                  </a:lnTo>
                  <a:lnTo>
                    <a:pt x="175419" y="661591"/>
                  </a:lnTo>
                  <a:lnTo>
                    <a:pt x="183753" y="652860"/>
                  </a:lnTo>
                  <a:lnTo>
                    <a:pt x="192088" y="644922"/>
                  </a:lnTo>
                  <a:lnTo>
                    <a:pt x="200819" y="636985"/>
                  </a:lnTo>
                  <a:lnTo>
                    <a:pt x="209550" y="629444"/>
                  </a:lnTo>
                  <a:lnTo>
                    <a:pt x="218678" y="621903"/>
                  </a:lnTo>
                  <a:lnTo>
                    <a:pt x="227410" y="614760"/>
                  </a:lnTo>
                  <a:lnTo>
                    <a:pt x="245666" y="601266"/>
                  </a:lnTo>
                  <a:lnTo>
                    <a:pt x="264319" y="588169"/>
                  </a:lnTo>
                  <a:lnTo>
                    <a:pt x="283766" y="576263"/>
                  </a:lnTo>
                  <a:lnTo>
                    <a:pt x="303213" y="565547"/>
                  </a:lnTo>
                  <a:lnTo>
                    <a:pt x="323453" y="555625"/>
                  </a:lnTo>
                  <a:lnTo>
                    <a:pt x="344091" y="546497"/>
                  </a:lnTo>
                  <a:lnTo>
                    <a:pt x="364332" y="538163"/>
                  </a:lnTo>
                  <a:lnTo>
                    <a:pt x="385366" y="530225"/>
                  </a:lnTo>
                  <a:lnTo>
                    <a:pt x="406400" y="523478"/>
                  </a:lnTo>
                  <a:lnTo>
                    <a:pt x="427832" y="517525"/>
                  </a:lnTo>
                  <a:lnTo>
                    <a:pt x="449263" y="512366"/>
                  </a:lnTo>
                  <a:lnTo>
                    <a:pt x="470694" y="507603"/>
                  </a:lnTo>
                  <a:lnTo>
                    <a:pt x="492522" y="504032"/>
                  </a:lnTo>
                  <a:lnTo>
                    <a:pt x="514350" y="500857"/>
                  </a:lnTo>
                  <a:lnTo>
                    <a:pt x="536178" y="498475"/>
                  </a:lnTo>
                  <a:lnTo>
                    <a:pt x="557610" y="496491"/>
                  </a:lnTo>
                  <a:lnTo>
                    <a:pt x="579438" y="495697"/>
                  </a:lnTo>
                  <a:lnTo>
                    <a:pt x="601266" y="495300"/>
                  </a:lnTo>
                  <a:lnTo>
                    <a:pt x="623094" y="495300"/>
                  </a:lnTo>
                  <a:lnTo>
                    <a:pt x="644525" y="496094"/>
                  </a:lnTo>
                  <a:lnTo>
                    <a:pt x="665560" y="497285"/>
                  </a:lnTo>
                  <a:lnTo>
                    <a:pt x="686594" y="499269"/>
                  </a:lnTo>
                  <a:lnTo>
                    <a:pt x="708025" y="501650"/>
                  </a:lnTo>
                  <a:lnTo>
                    <a:pt x="728663" y="504825"/>
                  </a:lnTo>
                  <a:lnTo>
                    <a:pt x="749300" y="508397"/>
                  </a:lnTo>
                  <a:lnTo>
                    <a:pt x="769144" y="512366"/>
                  </a:lnTo>
                  <a:lnTo>
                    <a:pt x="788988" y="516732"/>
                  </a:lnTo>
                  <a:lnTo>
                    <a:pt x="808435" y="521891"/>
                  </a:lnTo>
                  <a:lnTo>
                    <a:pt x="827882" y="527050"/>
                  </a:lnTo>
                  <a:lnTo>
                    <a:pt x="846138" y="533400"/>
                  </a:lnTo>
                  <a:lnTo>
                    <a:pt x="864394" y="539353"/>
                  </a:lnTo>
                  <a:lnTo>
                    <a:pt x="881857" y="545703"/>
                  </a:lnTo>
                  <a:lnTo>
                    <a:pt x="899319" y="552847"/>
                  </a:lnTo>
                  <a:lnTo>
                    <a:pt x="915988" y="560388"/>
                  </a:lnTo>
                  <a:lnTo>
                    <a:pt x="931466" y="568325"/>
                  </a:lnTo>
                  <a:lnTo>
                    <a:pt x="947341" y="575866"/>
                  </a:lnTo>
                  <a:lnTo>
                    <a:pt x="961629" y="584597"/>
                  </a:lnTo>
                  <a:lnTo>
                    <a:pt x="976313" y="592932"/>
                  </a:lnTo>
                  <a:lnTo>
                    <a:pt x="989410" y="602060"/>
                  </a:lnTo>
                  <a:lnTo>
                    <a:pt x="1002110" y="611188"/>
                  </a:lnTo>
                  <a:lnTo>
                    <a:pt x="1003945" y="612707"/>
                  </a:lnTo>
                  <a:lnTo>
                    <a:pt x="806450" y="48083"/>
                  </a:lnTo>
                  <a:lnTo>
                    <a:pt x="961651" y="0"/>
                  </a:lnTo>
                  <a:close/>
                </a:path>
              </a:pathLst>
            </a:custGeom>
            <a:gradFill>
              <a:gsLst>
                <a:gs pos="0">
                  <a:srgbClr val="FF5F00"/>
                </a:gs>
                <a:gs pos="74000">
                  <a:srgbClr val="FF9400"/>
                </a:gs>
                <a:gs pos="100000">
                  <a:srgbClr val="FFA62F"/>
                </a:gs>
              </a:gsLst>
              <a:lin ang="5400000" scaled="1"/>
            </a:gra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1pPr>
              <a:lvl2pPr marL="4572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2pPr>
              <a:lvl3pPr marL="9144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3pPr>
              <a:lvl4pPr marL="13716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4pPr>
              <a:lvl5pPr marL="18288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5pPr>
              <a:lvl6pPr marL="22860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6pPr>
              <a:lvl7pPr marL="27432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7pPr>
              <a:lvl8pPr marL="32004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8pPr>
              <a:lvl9pPr marL="36576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9pPr>
            </a:lstStyle>
            <a:p>
              <a:pPr algn="ctr">
                <a:defRPr/>
              </a:pPr>
              <a:endParaRPr lang="zh-CN" altLang="en-US" sz="2400">
                <a:solidFill>
                  <a:srgbClr val="FFFFFF"/>
                </a:solidFill>
              </a:endParaRPr>
            </a:p>
          </p:txBody>
        </p:sp>
        <p:sp>
          <p:nvSpPr>
            <p:cNvPr id="27" name="TextBox 26"/>
            <p:cNvSpPr txBox="1"/>
            <p:nvPr/>
          </p:nvSpPr>
          <p:spPr>
            <a:xfrm>
              <a:off x="5176285" y="3902931"/>
              <a:ext cx="3235026" cy="761747"/>
            </a:xfrm>
            <a:prstGeom prst="rect">
              <a:avLst/>
            </a:prstGeom>
            <a:noFill/>
          </p:spPr>
          <p:txBody>
            <a:bodyPr wrap="square" rtlCol="0">
              <a:spAutoFit/>
            </a:bodyPr>
            <a:lstStyle/>
            <a:p>
              <a:pPr algn="ctr">
                <a:lnSpc>
                  <a:spcPct val="125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rPr>
                <a:t>您的内容打在这里，或者通过复制您的文本</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endParaRPr>
            </a:p>
            <a:p>
              <a:pPr algn="ctr">
                <a:lnSpc>
                  <a:spcPct val="125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rPr>
                <a:t>您的内容打在这里，或者通过复制您的文本</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endParaRPr>
            </a:p>
            <a:p>
              <a:pPr algn="ctr">
                <a:lnSpc>
                  <a:spcPct val="125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rPr>
                <a:t>您的内容打在这里，或者通过复制您的文本</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endParaRPr>
            </a:p>
          </p:txBody>
        </p:sp>
      </p:gr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542265" y="1715879"/>
            <a:ext cx="3867502" cy="3867502"/>
          </a:xfrm>
          <a:prstGeom prst="ellipse">
            <a:avLst/>
          </a:prstGeom>
          <a:blipFill dpi="0" rotWithShape="1">
            <a:blip r:embed="rId1"/>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grpSp>
        <p:nvGrpSpPr>
          <p:cNvPr id="29" name="组合 28"/>
          <p:cNvGrpSpPr/>
          <p:nvPr/>
        </p:nvGrpSpPr>
        <p:grpSpPr>
          <a:xfrm>
            <a:off x="241229" y="1716038"/>
            <a:ext cx="714981" cy="645457"/>
            <a:chOff x="3962329" y="2973338"/>
            <a:chExt cx="714981" cy="645457"/>
          </a:xfrm>
        </p:grpSpPr>
        <p:grpSp>
          <p:nvGrpSpPr>
            <p:cNvPr id="3" name="组合 2"/>
            <p:cNvGrpSpPr/>
            <p:nvPr/>
          </p:nvGrpSpPr>
          <p:grpSpPr>
            <a:xfrm>
              <a:off x="3997527" y="2974211"/>
              <a:ext cx="644584" cy="644584"/>
              <a:chOff x="2555776" y="3140968"/>
              <a:chExt cx="1296144" cy="1296144"/>
            </a:xfrm>
          </p:grpSpPr>
          <p:sp>
            <p:nvSpPr>
              <p:cNvPr id="4" name="矩形 3"/>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5" name="直接连接符 4"/>
              <p:cNvCxnSpPr>
                <a:stCxn id="4" idx="1"/>
                <a:endCxn id="4"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6" name="直接连接符 5"/>
              <p:cNvCxnSpPr>
                <a:stCxn id="4" idx="0"/>
                <a:endCxn id="4"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19" name="TextBox 42"/>
            <p:cNvSpPr txBox="1"/>
            <p:nvPr/>
          </p:nvSpPr>
          <p:spPr>
            <a:xfrm>
              <a:off x="3962329" y="2973338"/>
              <a:ext cx="714981" cy="645160"/>
            </a:xfrm>
            <a:prstGeom prst="rect">
              <a:avLst/>
            </a:prstGeom>
            <a:noFill/>
          </p:spPr>
          <p:txBody>
            <a:bodyPr wrap="square" rtlCol="0">
              <a:spAutoFit/>
            </a:bodyPr>
            <a:lstStyle/>
            <a:p>
              <a:pPr algn="ctr">
                <a:defRPr/>
              </a:pPr>
              <a:r>
                <a:rPr lang="zh-CN" altLang="en-US" sz="3600" b="1" kern="0" dirty="0">
                  <a:solidFill>
                    <a:srgbClr val="FF5F00"/>
                  </a:solidFill>
                  <a:latin typeface="微软雅黑" panose="020B0503020204020204" pitchFamily="34" charset="-122"/>
                  <a:ea typeface="微软雅黑" panose="020B0503020204020204" pitchFamily="34" charset="-122"/>
                </a:rPr>
                <a:t>前</a:t>
              </a:r>
              <a:endParaRPr lang="zh-CN" altLang="en-US" sz="3600" b="1" kern="0" dirty="0">
                <a:solidFill>
                  <a:srgbClr val="FF5F0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956210" y="1716038"/>
            <a:ext cx="714981" cy="645457"/>
            <a:chOff x="4677310" y="2973338"/>
            <a:chExt cx="714981" cy="645457"/>
          </a:xfrm>
        </p:grpSpPr>
        <p:grpSp>
          <p:nvGrpSpPr>
            <p:cNvPr id="7" name="组合 6"/>
            <p:cNvGrpSpPr/>
            <p:nvPr/>
          </p:nvGrpSpPr>
          <p:grpSpPr>
            <a:xfrm>
              <a:off x="4712509" y="2974211"/>
              <a:ext cx="644584" cy="644584"/>
              <a:chOff x="2555776" y="3140968"/>
              <a:chExt cx="1296144" cy="1296144"/>
            </a:xfrm>
          </p:grpSpPr>
          <p:sp>
            <p:nvSpPr>
              <p:cNvPr id="8" name="矩形 7"/>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9" name="直接连接符 8"/>
              <p:cNvCxnSpPr>
                <a:stCxn id="8" idx="1"/>
                <a:endCxn id="8"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10" name="直接连接符 9"/>
              <p:cNvCxnSpPr>
                <a:stCxn id="8" idx="0"/>
                <a:endCxn id="8"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20" name="TextBox 43"/>
            <p:cNvSpPr txBox="1"/>
            <p:nvPr/>
          </p:nvSpPr>
          <p:spPr>
            <a:xfrm>
              <a:off x="4677310" y="2973338"/>
              <a:ext cx="714981" cy="645160"/>
            </a:xfrm>
            <a:prstGeom prst="rect">
              <a:avLst/>
            </a:prstGeom>
            <a:noFill/>
          </p:spPr>
          <p:txBody>
            <a:bodyPr wrap="square" rtlCol="0">
              <a:spAutoFit/>
            </a:bodyPr>
            <a:lstStyle/>
            <a:p>
              <a:pPr algn="ctr">
                <a:defRPr/>
              </a:pPr>
              <a:r>
                <a:rPr lang="zh-CN" altLang="en-US" sz="3600" b="1" kern="0" dirty="0">
                  <a:solidFill>
                    <a:srgbClr val="FF5F00"/>
                  </a:solidFill>
                  <a:latin typeface="微软雅黑" panose="020B0503020204020204" pitchFamily="34" charset="-122"/>
                  <a:ea typeface="微软雅黑" panose="020B0503020204020204" pitchFamily="34" charset="-122"/>
                </a:rPr>
                <a:t>言</a:t>
              </a:r>
              <a:endParaRPr lang="zh-CN" altLang="en-US" sz="3600" b="1" kern="0" dirty="0">
                <a:solidFill>
                  <a:srgbClr val="FF5F00"/>
                </a:solidFill>
                <a:latin typeface="微软雅黑" panose="020B0503020204020204" pitchFamily="34" charset="-122"/>
                <a:ea typeface="微软雅黑" panose="020B0503020204020204" pitchFamily="34" charset="-122"/>
              </a:endParaRPr>
            </a:p>
          </p:txBody>
        </p:sp>
      </p:grpSp>
      <p:sp>
        <p:nvSpPr>
          <p:cNvPr id="23" name="TextBox 46"/>
          <p:cNvSpPr txBox="1"/>
          <p:nvPr/>
        </p:nvSpPr>
        <p:spPr>
          <a:xfrm>
            <a:off x="206375" y="2500630"/>
            <a:ext cx="7336155" cy="3930650"/>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3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中考，是人生的一个大转折点。因为考取好的高中就有助于你考上好的大学，从而能够更好地实现自己的人生理想。</a:t>
            </a:r>
            <a:endParaRPr kumimoji="0" lang="zh-CN" altLang="en-US" sz="3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3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而初二则是整个初中阶段的关键，在初二取得好的成绩几乎决定了你初中乃至一生额成功！</a:t>
            </a:r>
            <a:endParaRPr kumimoji="0" lang="zh-CN" altLang="en-US" sz="3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5" name="TextBox 48"/>
          <p:cNvSpPr txBox="1"/>
          <p:nvPr/>
        </p:nvSpPr>
        <p:spPr>
          <a:xfrm>
            <a:off x="207037" y="1049999"/>
            <a:ext cx="24555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rgbClr val="FF5F00"/>
                </a:solidFill>
                <a:effectLst/>
                <a:uLnTx/>
                <a:uFillTx/>
                <a:latin typeface="微软雅黑" panose="020B0503020204020204" pitchFamily="34" charset="-122"/>
                <a:ea typeface="微软雅黑" panose="020B0503020204020204" pitchFamily="34" charset="-122"/>
              </a:rPr>
              <a:t>Point 1</a:t>
            </a:r>
            <a:endParaRPr kumimoji="0" lang="zh-CN" altLang="en-US" sz="3200" b="1" i="0" u="none" strike="noStrike" kern="0" cap="none" spc="0" normalizeH="0" baseline="0" noProof="0" dirty="0">
              <a:ln>
                <a:noFill/>
              </a:ln>
              <a:solidFill>
                <a:srgbClr val="FF5F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9971" y="1700808"/>
            <a:ext cx="3168352" cy="3144960"/>
            <a:chOff x="659971" y="1700808"/>
            <a:chExt cx="3168352" cy="3144960"/>
          </a:xfrm>
        </p:grpSpPr>
        <p:sp>
          <p:nvSpPr>
            <p:cNvPr id="7" name="正五边形 6"/>
            <p:cNvSpPr/>
            <p:nvPr/>
          </p:nvSpPr>
          <p:spPr>
            <a:xfrm>
              <a:off x="659971" y="1700808"/>
              <a:ext cx="3168352" cy="3144960"/>
            </a:xfrm>
            <a:prstGeom prst="pentagon">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grpSp>
          <p:nvGrpSpPr>
            <p:cNvPr id="2" name="组合 1"/>
            <p:cNvGrpSpPr/>
            <p:nvPr/>
          </p:nvGrpSpPr>
          <p:grpSpPr>
            <a:xfrm>
              <a:off x="1118941" y="2492570"/>
              <a:ext cx="2263360" cy="1956082"/>
              <a:chOff x="839206" y="2186803"/>
              <a:chExt cx="1697520" cy="1467061"/>
            </a:xfrm>
          </p:grpSpPr>
          <p:sp>
            <p:nvSpPr>
              <p:cNvPr id="18" name="KSO_Shape"/>
              <p:cNvSpPr/>
              <p:nvPr/>
            </p:nvSpPr>
            <p:spPr>
              <a:xfrm>
                <a:off x="1307474" y="2186803"/>
                <a:ext cx="751272" cy="512117"/>
              </a:xfrm>
              <a:custGeom>
                <a:avLst/>
                <a:gdLst/>
                <a:ahLst/>
                <a:cxnLst/>
                <a:rect l="l" t="t" r="r" b="b"/>
                <a:pathLst>
                  <a:path w="1690322" h="1152128">
                    <a:moveTo>
                      <a:pt x="826556" y="1149986"/>
                    </a:moveTo>
                    <a:lnTo>
                      <a:pt x="889752" y="1149986"/>
                    </a:lnTo>
                    <a:cubicBezTo>
                      <a:pt x="889500" y="1150690"/>
                      <a:pt x="889449" y="1151409"/>
                      <a:pt x="889399" y="1152128"/>
                    </a:cubicBezTo>
                    <a:lnTo>
                      <a:pt x="826226" y="1152128"/>
                    </a:lnTo>
                    <a:close/>
                    <a:moveTo>
                      <a:pt x="1243612" y="747450"/>
                    </a:moveTo>
                    <a:cubicBezTo>
                      <a:pt x="1477312" y="740021"/>
                      <a:pt x="1674794" y="919019"/>
                      <a:pt x="1690322" y="1152128"/>
                    </a:cubicBezTo>
                    <a:lnTo>
                      <a:pt x="1626622" y="1152128"/>
                    </a:lnTo>
                    <a:cubicBezTo>
                      <a:pt x="1611628" y="955005"/>
                      <a:pt x="1443876" y="804288"/>
                      <a:pt x="1245620" y="810590"/>
                    </a:cubicBezTo>
                    <a:cubicBezTo>
                      <a:pt x="1189595" y="812371"/>
                      <a:pt x="1136798" y="826511"/>
                      <a:pt x="1090488" y="851592"/>
                    </a:cubicBezTo>
                    <a:cubicBezTo>
                      <a:pt x="1079087" y="833319"/>
                      <a:pt x="1065672" y="816545"/>
                      <a:pt x="1049512" y="802255"/>
                    </a:cubicBezTo>
                    <a:cubicBezTo>
                      <a:pt x="1106685" y="768739"/>
                      <a:pt x="1172955" y="749696"/>
                      <a:pt x="1243612" y="747450"/>
                    </a:cubicBezTo>
                    <a:close/>
                    <a:moveTo>
                      <a:pt x="562417" y="606836"/>
                    </a:moveTo>
                    <a:cubicBezTo>
                      <a:pt x="877321" y="596825"/>
                      <a:pt x="1143423" y="838020"/>
                      <a:pt x="1164346" y="1152128"/>
                    </a:cubicBezTo>
                    <a:lnTo>
                      <a:pt x="1078512" y="1152128"/>
                    </a:lnTo>
                    <a:cubicBezTo>
                      <a:pt x="1058307" y="886510"/>
                      <a:pt x="832267" y="683424"/>
                      <a:pt x="565122" y="691915"/>
                    </a:cubicBezTo>
                    <a:cubicBezTo>
                      <a:pt x="308709" y="700066"/>
                      <a:pt x="102467" y="900340"/>
                      <a:pt x="85124" y="1152128"/>
                    </a:cubicBezTo>
                    <a:lnTo>
                      <a:pt x="0" y="1152128"/>
                    </a:lnTo>
                    <a:cubicBezTo>
                      <a:pt x="17286" y="854342"/>
                      <a:pt x="260044" y="616447"/>
                      <a:pt x="562417" y="606836"/>
                    </a:cubicBezTo>
                    <a:close/>
                    <a:moveTo>
                      <a:pt x="1257403" y="357877"/>
                    </a:moveTo>
                    <a:cubicBezTo>
                      <a:pt x="1175548" y="357877"/>
                      <a:pt x="1109192" y="424234"/>
                      <a:pt x="1109192" y="506089"/>
                    </a:cubicBezTo>
                    <a:cubicBezTo>
                      <a:pt x="1109192" y="587944"/>
                      <a:pt x="1175548" y="654300"/>
                      <a:pt x="1257403" y="654300"/>
                    </a:cubicBezTo>
                    <a:cubicBezTo>
                      <a:pt x="1339258" y="654300"/>
                      <a:pt x="1405614" y="587944"/>
                      <a:pt x="1405614" y="506089"/>
                    </a:cubicBezTo>
                    <a:cubicBezTo>
                      <a:pt x="1405614" y="424234"/>
                      <a:pt x="1339258" y="357877"/>
                      <a:pt x="1257403" y="357877"/>
                    </a:cubicBezTo>
                    <a:close/>
                    <a:moveTo>
                      <a:pt x="1257403" y="297099"/>
                    </a:moveTo>
                    <a:cubicBezTo>
                      <a:pt x="1372825" y="297099"/>
                      <a:pt x="1466393" y="390667"/>
                      <a:pt x="1466393" y="506089"/>
                    </a:cubicBezTo>
                    <a:cubicBezTo>
                      <a:pt x="1466393" y="621511"/>
                      <a:pt x="1372825" y="715079"/>
                      <a:pt x="1257403" y="715079"/>
                    </a:cubicBezTo>
                    <a:cubicBezTo>
                      <a:pt x="1141981" y="715079"/>
                      <a:pt x="1048414" y="621511"/>
                      <a:pt x="1048414" y="506089"/>
                    </a:cubicBezTo>
                    <a:cubicBezTo>
                      <a:pt x="1048414" y="390667"/>
                      <a:pt x="1141981" y="297099"/>
                      <a:pt x="1257403" y="297099"/>
                    </a:cubicBezTo>
                    <a:close/>
                    <a:moveTo>
                      <a:pt x="580999" y="81897"/>
                    </a:moveTo>
                    <a:cubicBezTo>
                      <a:pt x="470702" y="81897"/>
                      <a:pt x="381289" y="171311"/>
                      <a:pt x="381289" y="281608"/>
                    </a:cubicBezTo>
                    <a:cubicBezTo>
                      <a:pt x="381289" y="391906"/>
                      <a:pt x="470702" y="481318"/>
                      <a:pt x="580999" y="481318"/>
                    </a:cubicBezTo>
                    <a:cubicBezTo>
                      <a:pt x="691297" y="481318"/>
                      <a:pt x="780710" y="391906"/>
                      <a:pt x="780710" y="281608"/>
                    </a:cubicBezTo>
                    <a:cubicBezTo>
                      <a:pt x="780710" y="171311"/>
                      <a:pt x="691297" y="81897"/>
                      <a:pt x="580999" y="81897"/>
                    </a:cubicBezTo>
                    <a:close/>
                    <a:moveTo>
                      <a:pt x="580999" y="0"/>
                    </a:moveTo>
                    <a:cubicBezTo>
                      <a:pt x="736527" y="0"/>
                      <a:pt x="862607" y="126080"/>
                      <a:pt x="862607" y="281608"/>
                    </a:cubicBezTo>
                    <a:cubicBezTo>
                      <a:pt x="862607" y="437136"/>
                      <a:pt x="736527" y="563216"/>
                      <a:pt x="580999" y="563216"/>
                    </a:cubicBezTo>
                    <a:cubicBezTo>
                      <a:pt x="425471" y="563216"/>
                      <a:pt x="299392" y="437136"/>
                      <a:pt x="299392" y="281608"/>
                    </a:cubicBezTo>
                    <a:cubicBezTo>
                      <a:pt x="299392" y="126080"/>
                      <a:pt x="425471" y="0"/>
                      <a:pt x="580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20" name="文本框 12"/>
              <p:cNvSpPr txBox="1"/>
              <p:nvPr/>
            </p:nvSpPr>
            <p:spPr>
              <a:xfrm>
                <a:off x="839206" y="2892117"/>
                <a:ext cx="1697520" cy="761747"/>
              </a:xfrm>
              <a:prstGeom prst="rect">
                <a:avLst/>
              </a:prstGeom>
              <a:noFill/>
            </p:spPr>
            <p:txBody>
              <a:bodyPr wrap="square" lIns="91440" tIns="45720" rIns="91440" bIns="45720" rtlCol="0">
                <a:spAutoFit/>
              </a:bodyPr>
              <a:lstStyle/>
              <a:p>
                <a:pPr algn="ct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得承认我高中没好好读书谈起十年得承认我</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高中没好好读书</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a:off x="3259369" y="2913892"/>
            <a:ext cx="3168352" cy="3114505"/>
            <a:chOff x="3259369" y="2913892"/>
            <a:chExt cx="3168352" cy="3114505"/>
          </a:xfrm>
        </p:grpSpPr>
        <p:sp>
          <p:nvSpPr>
            <p:cNvPr id="11" name="正五边形 10"/>
            <p:cNvSpPr/>
            <p:nvPr/>
          </p:nvSpPr>
          <p:spPr>
            <a:xfrm rot="10800000">
              <a:off x="3259369" y="2913892"/>
              <a:ext cx="3168352" cy="3114505"/>
            </a:xfrm>
            <a:prstGeom prst="pentagon">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grpSp>
          <p:nvGrpSpPr>
            <p:cNvPr id="3" name="组合 2"/>
            <p:cNvGrpSpPr/>
            <p:nvPr/>
          </p:nvGrpSpPr>
          <p:grpSpPr>
            <a:xfrm>
              <a:off x="3711864" y="3293865"/>
              <a:ext cx="2263360" cy="1845570"/>
              <a:chOff x="2783898" y="2787774"/>
              <a:chExt cx="1697520" cy="1384177"/>
            </a:xfrm>
          </p:grpSpPr>
          <p:sp>
            <p:nvSpPr>
              <p:cNvPr id="16" name="KSO_Shape"/>
              <p:cNvSpPr/>
              <p:nvPr/>
            </p:nvSpPr>
            <p:spPr bwMode="auto">
              <a:xfrm>
                <a:off x="3348729" y="2787774"/>
                <a:ext cx="567858" cy="690934"/>
              </a:xfrm>
              <a:custGeom>
                <a:avLst/>
                <a:gdLst>
                  <a:gd name="T0" fmla="*/ 158611008 w 3462"/>
                  <a:gd name="T1" fmla="*/ 289518890 h 4215"/>
                  <a:gd name="T2" fmla="*/ 100751714 w 3462"/>
                  <a:gd name="T3" fmla="*/ 220742180 h 4215"/>
                  <a:gd name="T4" fmla="*/ 145286938 w 3462"/>
                  <a:gd name="T5" fmla="*/ 102891294 h 4215"/>
                  <a:gd name="T6" fmla="*/ 272321392 w 3462"/>
                  <a:gd name="T7" fmla="*/ 120222570 h 4215"/>
                  <a:gd name="T8" fmla="*/ 340036660 w 3462"/>
                  <a:gd name="T9" fmla="*/ 0 h 4215"/>
                  <a:gd name="T10" fmla="*/ 353543216 w 3462"/>
                  <a:gd name="T11" fmla="*/ 182248970 h 4215"/>
                  <a:gd name="T12" fmla="*/ 465611222 w 3462"/>
                  <a:gd name="T13" fmla="*/ 85925188 h 4215"/>
                  <a:gd name="T14" fmla="*/ 563077327 w 3462"/>
                  <a:gd name="T15" fmla="*/ 146857358 h 4215"/>
                  <a:gd name="T16" fmla="*/ 520549880 w 3462"/>
                  <a:gd name="T17" fmla="*/ 278937923 h 4215"/>
                  <a:gd name="T18" fmla="*/ 541722574 w 3462"/>
                  <a:gd name="T19" fmla="*/ 289518890 h 4215"/>
                  <a:gd name="T20" fmla="*/ 631887941 w 3462"/>
                  <a:gd name="T21" fmla="*/ 379457533 h 4215"/>
                  <a:gd name="T22" fmla="*/ 605239801 w 3462"/>
                  <a:gd name="T23" fmla="*/ 742496502 h 4215"/>
                  <a:gd name="T24" fmla="*/ 89982880 w 3462"/>
                  <a:gd name="T25" fmla="*/ 768948918 h 4215"/>
                  <a:gd name="T26" fmla="*/ 0 w 3462"/>
                  <a:gd name="T27" fmla="*/ 679010275 h 4215"/>
                  <a:gd name="T28" fmla="*/ 26283167 w 3462"/>
                  <a:gd name="T29" fmla="*/ 315971306 h 4215"/>
                  <a:gd name="T30" fmla="*/ 383476966 w 3462"/>
                  <a:gd name="T31" fmla="*/ 289518890 h 4215"/>
                  <a:gd name="T32" fmla="*/ 488426294 w 3462"/>
                  <a:gd name="T33" fmla="*/ 242269283 h 4215"/>
                  <a:gd name="T34" fmla="*/ 519819934 w 3462"/>
                  <a:gd name="T35" fmla="*/ 169478691 h 4215"/>
                  <a:gd name="T36" fmla="*/ 466706568 w 3462"/>
                  <a:gd name="T37" fmla="*/ 134816992 h 4215"/>
                  <a:gd name="T38" fmla="*/ 395340717 w 3462"/>
                  <a:gd name="T39" fmla="*/ 209066557 h 4215"/>
                  <a:gd name="T40" fmla="*/ 265203141 w 3462"/>
                  <a:gd name="T41" fmla="*/ 289518890 h 4215"/>
                  <a:gd name="T42" fmla="*/ 270678587 w 3462"/>
                  <a:gd name="T43" fmla="*/ 209066557 h 4215"/>
                  <a:gd name="T44" fmla="*/ 199313164 w 3462"/>
                  <a:gd name="T45" fmla="*/ 134816992 h 4215"/>
                  <a:gd name="T46" fmla="*/ 146199370 w 3462"/>
                  <a:gd name="T47" fmla="*/ 169478691 h 4215"/>
                  <a:gd name="T48" fmla="*/ 177775497 w 3462"/>
                  <a:gd name="T49" fmla="*/ 242269283 h 4215"/>
                  <a:gd name="T50" fmla="*/ 407204469 w 3462"/>
                  <a:gd name="T51" fmla="*/ 338410695 h 4215"/>
                  <a:gd name="T52" fmla="*/ 541722574 w 3462"/>
                  <a:gd name="T53" fmla="*/ 720057113 h 4215"/>
                  <a:gd name="T54" fmla="*/ 582789702 w 3462"/>
                  <a:gd name="T55" fmla="*/ 679010275 h 4215"/>
                  <a:gd name="T56" fmla="*/ 570743464 w 3462"/>
                  <a:gd name="T57" fmla="*/ 350633432 h 4215"/>
                  <a:gd name="T58" fmla="*/ 407204469 w 3462"/>
                  <a:gd name="T59" fmla="*/ 338410695 h 4215"/>
                  <a:gd name="T60" fmla="*/ 235634791 w 3462"/>
                  <a:gd name="T61" fmla="*/ 338410695 h 4215"/>
                  <a:gd name="T62" fmla="*/ 60961990 w 3462"/>
                  <a:gd name="T63" fmla="*/ 350633432 h 4215"/>
                  <a:gd name="T64" fmla="*/ 48915752 w 3462"/>
                  <a:gd name="T65" fmla="*/ 679010275 h 4215"/>
                  <a:gd name="T66" fmla="*/ 89982880 w 3462"/>
                  <a:gd name="T67" fmla="*/ 720057113 h 4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62" h="4215">
                    <a:moveTo>
                      <a:pt x="493" y="1587"/>
                    </a:moveTo>
                    <a:cubicBezTo>
                      <a:pt x="869" y="1587"/>
                      <a:pt x="869" y="1587"/>
                      <a:pt x="869" y="1587"/>
                    </a:cubicBezTo>
                    <a:cubicBezTo>
                      <a:pt x="844" y="1568"/>
                      <a:pt x="820" y="1549"/>
                      <a:pt x="797" y="1529"/>
                    </a:cubicBezTo>
                    <a:cubicBezTo>
                      <a:pt x="689" y="1434"/>
                      <a:pt x="601" y="1326"/>
                      <a:pt x="552" y="1210"/>
                    </a:cubicBezTo>
                    <a:cubicBezTo>
                      <a:pt x="498" y="1078"/>
                      <a:pt x="493" y="940"/>
                      <a:pt x="564" y="805"/>
                    </a:cubicBezTo>
                    <a:cubicBezTo>
                      <a:pt x="609" y="719"/>
                      <a:pt x="684" y="638"/>
                      <a:pt x="796" y="564"/>
                    </a:cubicBezTo>
                    <a:cubicBezTo>
                      <a:pt x="897" y="498"/>
                      <a:pt x="999" y="469"/>
                      <a:pt x="1098" y="471"/>
                    </a:cubicBezTo>
                    <a:cubicBezTo>
                      <a:pt x="1246" y="475"/>
                      <a:pt x="1380" y="546"/>
                      <a:pt x="1492" y="659"/>
                    </a:cubicBezTo>
                    <a:cubicBezTo>
                      <a:pt x="1552" y="720"/>
                      <a:pt x="1605" y="793"/>
                      <a:pt x="1651" y="874"/>
                    </a:cubicBezTo>
                    <a:cubicBezTo>
                      <a:pt x="1647" y="525"/>
                      <a:pt x="1692" y="172"/>
                      <a:pt x="1863" y="0"/>
                    </a:cubicBezTo>
                    <a:cubicBezTo>
                      <a:pt x="2227" y="80"/>
                      <a:pt x="2227" y="80"/>
                      <a:pt x="2227" y="80"/>
                    </a:cubicBezTo>
                    <a:cubicBezTo>
                      <a:pt x="2074" y="361"/>
                      <a:pt x="1982" y="677"/>
                      <a:pt x="1937" y="999"/>
                    </a:cubicBezTo>
                    <a:cubicBezTo>
                      <a:pt x="1992" y="868"/>
                      <a:pt x="2068" y="749"/>
                      <a:pt x="2157" y="659"/>
                    </a:cubicBezTo>
                    <a:cubicBezTo>
                      <a:pt x="2269" y="546"/>
                      <a:pt x="2403" y="475"/>
                      <a:pt x="2551" y="471"/>
                    </a:cubicBezTo>
                    <a:cubicBezTo>
                      <a:pt x="2650" y="469"/>
                      <a:pt x="2752" y="498"/>
                      <a:pt x="2853" y="564"/>
                    </a:cubicBezTo>
                    <a:cubicBezTo>
                      <a:pt x="2965" y="638"/>
                      <a:pt x="3040" y="719"/>
                      <a:pt x="3085" y="805"/>
                    </a:cubicBezTo>
                    <a:cubicBezTo>
                      <a:pt x="3156" y="940"/>
                      <a:pt x="3151" y="1078"/>
                      <a:pt x="3097" y="1210"/>
                    </a:cubicBezTo>
                    <a:cubicBezTo>
                      <a:pt x="3048" y="1326"/>
                      <a:pt x="2960" y="1434"/>
                      <a:pt x="2852" y="1529"/>
                    </a:cubicBezTo>
                    <a:cubicBezTo>
                      <a:pt x="2828" y="1549"/>
                      <a:pt x="2805" y="1568"/>
                      <a:pt x="2780" y="1587"/>
                    </a:cubicBezTo>
                    <a:cubicBezTo>
                      <a:pt x="2968" y="1587"/>
                      <a:pt x="2968" y="1587"/>
                      <a:pt x="2968" y="1587"/>
                    </a:cubicBezTo>
                    <a:cubicBezTo>
                      <a:pt x="3104" y="1587"/>
                      <a:pt x="3227" y="1643"/>
                      <a:pt x="3316" y="1732"/>
                    </a:cubicBezTo>
                    <a:cubicBezTo>
                      <a:pt x="3406" y="1821"/>
                      <a:pt x="3462" y="1945"/>
                      <a:pt x="3462" y="2080"/>
                    </a:cubicBezTo>
                    <a:cubicBezTo>
                      <a:pt x="3462" y="3722"/>
                      <a:pt x="3462" y="3722"/>
                      <a:pt x="3462" y="3722"/>
                    </a:cubicBezTo>
                    <a:cubicBezTo>
                      <a:pt x="3462" y="3857"/>
                      <a:pt x="3406" y="3981"/>
                      <a:pt x="3316" y="4070"/>
                    </a:cubicBezTo>
                    <a:cubicBezTo>
                      <a:pt x="3227" y="4160"/>
                      <a:pt x="3104" y="4215"/>
                      <a:pt x="2968" y="4215"/>
                    </a:cubicBezTo>
                    <a:cubicBezTo>
                      <a:pt x="493" y="4215"/>
                      <a:pt x="493" y="4215"/>
                      <a:pt x="493" y="4215"/>
                    </a:cubicBezTo>
                    <a:cubicBezTo>
                      <a:pt x="357" y="4215"/>
                      <a:pt x="234" y="4160"/>
                      <a:pt x="144" y="4070"/>
                    </a:cubicBezTo>
                    <a:cubicBezTo>
                      <a:pt x="55" y="3981"/>
                      <a:pt x="0" y="3857"/>
                      <a:pt x="0" y="3722"/>
                    </a:cubicBezTo>
                    <a:cubicBezTo>
                      <a:pt x="0" y="2080"/>
                      <a:pt x="0" y="2080"/>
                      <a:pt x="0" y="2080"/>
                    </a:cubicBezTo>
                    <a:cubicBezTo>
                      <a:pt x="0" y="1945"/>
                      <a:pt x="55" y="1821"/>
                      <a:pt x="144" y="1732"/>
                    </a:cubicBezTo>
                    <a:cubicBezTo>
                      <a:pt x="234" y="1643"/>
                      <a:pt x="357" y="1587"/>
                      <a:pt x="493" y="1587"/>
                    </a:cubicBezTo>
                    <a:close/>
                    <a:moveTo>
                      <a:pt x="2101" y="1587"/>
                    </a:moveTo>
                    <a:cubicBezTo>
                      <a:pt x="2196" y="1587"/>
                      <a:pt x="2196" y="1587"/>
                      <a:pt x="2196" y="1587"/>
                    </a:cubicBezTo>
                    <a:cubicBezTo>
                      <a:pt x="2347" y="1548"/>
                      <a:pt x="2534" y="1452"/>
                      <a:pt x="2676" y="1328"/>
                    </a:cubicBezTo>
                    <a:cubicBezTo>
                      <a:pt x="2754" y="1259"/>
                      <a:pt x="2818" y="1183"/>
                      <a:pt x="2849" y="1107"/>
                    </a:cubicBezTo>
                    <a:cubicBezTo>
                      <a:pt x="2874" y="1046"/>
                      <a:pt x="2878" y="985"/>
                      <a:pt x="2848" y="929"/>
                    </a:cubicBezTo>
                    <a:cubicBezTo>
                      <a:pt x="2824" y="882"/>
                      <a:pt x="2778" y="835"/>
                      <a:pt x="2707" y="787"/>
                    </a:cubicBezTo>
                    <a:cubicBezTo>
                      <a:pt x="2653" y="753"/>
                      <a:pt x="2603" y="738"/>
                      <a:pt x="2557" y="739"/>
                    </a:cubicBezTo>
                    <a:cubicBezTo>
                      <a:pt x="2484" y="740"/>
                      <a:pt x="2412" y="781"/>
                      <a:pt x="2348" y="846"/>
                    </a:cubicBezTo>
                    <a:cubicBezTo>
                      <a:pt x="2273" y="922"/>
                      <a:pt x="2210" y="1028"/>
                      <a:pt x="2166" y="1146"/>
                    </a:cubicBezTo>
                    <a:cubicBezTo>
                      <a:pt x="2112" y="1289"/>
                      <a:pt x="2087" y="1447"/>
                      <a:pt x="2101" y="1587"/>
                    </a:cubicBezTo>
                    <a:close/>
                    <a:moveTo>
                      <a:pt x="1453" y="1587"/>
                    </a:moveTo>
                    <a:cubicBezTo>
                      <a:pt x="1548" y="1587"/>
                      <a:pt x="1548" y="1587"/>
                      <a:pt x="1548" y="1587"/>
                    </a:cubicBezTo>
                    <a:cubicBezTo>
                      <a:pt x="1563" y="1447"/>
                      <a:pt x="1537" y="1289"/>
                      <a:pt x="1483" y="1146"/>
                    </a:cubicBezTo>
                    <a:cubicBezTo>
                      <a:pt x="1439" y="1028"/>
                      <a:pt x="1376" y="922"/>
                      <a:pt x="1301" y="846"/>
                    </a:cubicBezTo>
                    <a:cubicBezTo>
                      <a:pt x="1237" y="781"/>
                      <a:pt x="1165" y="740"/>
                      <a:pt x="1092" y="739"/>
                    </a:cubicBezTo>
                    <a:cubicBezTo>
                      <a:pt x="1046" y="738"/>
                      <a:pt x="996" y="753"/>
                      <a:pt x="943" y="787"/>
                    </a:cubicBezTo>
                    <a:cubicBezTo>
                      <a:pt x="871" y="835"/>
                      <a:pt x="825" y="882"/>
                      <a:pt x="801" y="929"/>
                    </a:cubicBezTo>
                    <a:cubicBezTo>
                      <a:pt x="771" y="985"/>
                      <a:pt x="774" y="1046"/>
                      <a:pt x="800" y="1107"/>
                    </a:cubicBezTo>
                    <a:cubicBezTo>
                      <a:pt x="832" y="1183"/>
                      <a:pt x="895" y="1259"/>
                      <a:pt x="974" y="1328"/>
                    </a:cubicBezTo>
                    <a:cubicBezTo>
                      <a:pt x="1116" y="1452"/>
                      <a:pt x="1302" y="1548"/>
                      <a:pt x="1453" y="1587"/>
                    </a:cubicBezTo>
                    <a:close/>
                    <a:moveTo>
                      <a:pt x="2231" y="1855"/>
                    </a:moveTo>
                    <a:cubicBezTo>
                      <a:pt x="2231" y="3947"/>
                      <a:pt x="2231" y="3947"/>
                      <a:pt x="2231" y="3947"/>
                    </a:cubicBezTo>
                    <a:cubicBezTo>
                      <a:pt x="2968" y="3947"/>
                      <a:pt x="2968" y="3947"/>
                      <a:pt x="2968" y="3947"/>
                    </a:cubicBezTo>
                    <a:cubicBezTo>
                      <a:pt x="3030" y="3947"/>
                      <a:pt x="3086" y="3922"/>
                      <a:pt x="3127" y="3881"/>
                    </a:cubicBezTo>
                    <a:cubicBezTo>
                      <a:pt x="3168" y="3840"/>
                      <a:pt x="3193" y="3783"/>
                      <a:pt x="3193" y="3722"/>
                    </a:cubicBezTo>
                    <a:cubicBezTo>
                      <a:pt x="3193" y="2080"/>
                      <a:pt x="3193" y="2080"/>
                      <a:pt x="3193" y="2080"/>
                    </a:cubicBezTo>
                    <a:cubicBezTo>
                      <a:pt x="3193" y="2019"/>
                      <a:pt x="3168" y="1962"/>
                      <a:pt x="3127" y="1922"/>
                    </a:cubicBezTo>
                    <a:cubicBezTo>
                      <a:pt x="3086" y="1881"/>
                      <a:pt x="3030" y="1855"/>
                      <a:pt x="2968" y="1855"/>
                    </a:cubicBezTo>
                    <a:cubicBezTo>
                      <a:pt x="2231" y="1855"/>
                      <a:pt x="2231" y="1855"/>
                      <a:pt x="2231" y="1855"/>
                    </a:cubicBezTo>
                    <a:close/>
                    <a:moveTo>
                      <a:pt x="1291" y="3947"/>
                    </a:moveTo>
                    <a:cubicBezTo>
                      <a:pt x="1291" y="1855"/>
                      <a:pt x="1291" y="1855"/>
                      <a:pt x="1291" y="1855"/>
                    </a:cubicBezTo>
                    <a:cubicBezTo>
                      <a:pt x="493" y="1855"/>
                      <a:pt x="493" y="1855"/>
                      <a:pt x="493" y="1855"/>
                    </a:cubicBezTo>
                    <a:cubicBezTo>
                      <a:pt x="431" y="1855"/>
                      <a:pt x="375" y="1881"/>
                      <a:pt x="334" y="1922"/>
                    </a:cubicBezTo>
                    <a:cubicBezTo>
                      <a:pt x="293" y="1962"/>
                      <a:pt x="268" y="2019"/>
                      <a:pt x="268" y="2080"/>
                    </a:cubicBezTo>
                    <a:cubicBezTo>
                      <a:pt x="268" y="3722"/>
                      <a:pt x="268" y="3722"/>
                      <a:pt x="268" y="3722"/>
                    </a:cubicBezTo>
                    <a:cubicBezTo>
                      <a:pt x="268" y="3783"/>
                      <a:pt x="293" y="3840"/>
                      <a:pt x="334" y="3881"/>
                    </a:cubicBezTo>
                    <a:cubicBezTo>
                      <a:pt x="375" y="3922"/>
                      <a:pt x="431" y="3947"/>
                      <a:pt x="493" y="3947"/>
                    </a:cubicBezTo>
                    <a:lnTo>
                      <a:pt x="1291" y="3947"/>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1pPr>
                <a:lvl2pPr marL="4572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2pPr>
                <a:lvl3pPr marL="9144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3pPr>
                <a:lvl4pPr marL="13716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4pPr>
                <a:lvl5pPr marL="18288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5pPr>
                <a:lvl6pPr marL="22860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6pPr>
                <a:lvl7pPr marL="27432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7pPr>
                <a:lvl8pPr marL="32004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8pPr>
                <a:lvl9pPr marL="36576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9pPr>
              </a:lstStyle>
              <a:p>
                <a:endParaRPr lang="zh-CN" altLang="en-US" sz="2400"/>
              </a:p>
            </p:txBody>
          </p:sp>
          <p:sp>
            <p:nvSpPr>
              <p:cNvPr id="21" name="文本框 12"/>
              <p:cNvSpPr txBox="1"/>
              <p:nvPr/>
            </p:nvSpPr>
            <p:spPr>
              <a:xfrm>
                <a:off x="2783898" y="3641037"/>
                <a:ext cx="1697520" cy="530914"/>
              </a:xfrm>
              <a:prstGeom prst="rect">
                <a:avLst/>
              </a:prstGeom>
              <a:noFill/>
            </p:spPr>
            <p:txBody>
              <a:bodyPr wrap="square" lIns="91440" tIns="45720" rIns="91440" bIns="45720" rtlCol="0">
                <a:spAutoFit/>
              </a:bodyPr>
              <a:lstStyle/>
              <a:p>
                <a:pPr algn="ct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得承认我高中没好好</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读书谈起</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5858768" y="1700808"/>
            <a:ext cx="3168352" cy="3144960"/>
            <a:chOff x="5858768" y="1700808"/>
            <a:chExt cx="3168352" cy="3144960"/>
          </a:xfrm>
        </p:grpSpPr>
        <p:sp>
          <p:nvSpPr>
            <p:cNvPr id="12" name="正五边形 11"/>
            <p:cNvSpPr/>
            <p:nvPr/>
          </p:nvSpPr>
          <p:spPr>
            <a:xfrm>
              <a:off x="5858768" y="1700808"/>
              <a:ext cx="3168352" cy="3144960"/>
            </a:xfrm>
            <a:prstGeom prst="pentagon">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grpSp>
          <p:nvGrpSpPr>
            <p:cNvPr id="4" name="组合 3"/>
            <p:cNvGrpSpPr/>
            <p:nvPr/>
          </p:nvGrpSpPr>
          <p:grpSpPr>
            <a:xfrm>
              <a:off x="6311264" y="2333759"/>
              <a:ext cx="2263360" cy="2114894"/>
              <a:chOff x="4733448" y="2067694"/>
              <a:chExt cx="1697520" cy="1586170"/>
            </a:xfrm>
          </p:grpSpPr>
          <p:sp>
            <p:nvSpPr>
              <p:cNvPr id="17" name="KSO_Shape"/>
              <p:cNvSpPr/>
              <p:nvPr/>
            </p:nvSpPr>
            <p:spPr bwMode="auto">
              <a:xfrm>
                <a:off x="5419398" y="2067694"/>
                <a:ext cx="421869" cy="631226"/>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noFill/>
              <a:ln w="38100">
                <a:solidFill>
                  <a:schemeClr val="bg1"/>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1pPr>
                <a:lvl2pPr marL="4572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2pPr>
                <a:lvl3pPr marL="9144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3pPr>
                <a:lvl4pPr marL="13716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4pPr>
                <a:lvl5pPr marL="18288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5pPr>
                <a:lvl6pPr marL="22860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6pPr>
                <a:lvl7pPr marL="27432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7pPr>
                <a:lvl8pPr marL="32004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8pPr>
                <a:lvl9pPr marL="36576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9pPr>
              </a:lstStyle>
              <a:p>
                <a:pPr algn="ctr">
                  <a:defRPr/>
                </a:pPr>
                <a:endParaRPr lang="zh-CN" altLang="en-US" sz="2400">
                  <a:solidFill>
                    <a:srgbClr val="FFFFFF"/>
                  </a:solidFill>
                </a:endParaRPr>
              </a:p>
            </p:txBody>
          </p:sp>
          <p:sp>
            <p:nvSpPr>
              <p:cNvPr id="22" name="文本框 12"/>
              <p:cNvSpPr txBox="1"/>
              <p:nvPr/>
            </p:nvSpPr>
            <p:spPr>
              <a:xfrm>
                <a:off x="4733448" y="2892117"/>
                <a:ext cx="1697520" cy="761747"/>
              </a:xfrm>
              <a:prstGeom prst="rect">
                <a:avLst/>
              </a:prstGeom>
              <a:noFill/>
            </p:spPr>
            <p:txBody>
              <a:bodyPr wrap="square" lIns="91440" tIns="45720" rIns="91440" bIns="45720" rtlCol="0">
                <a:spAutoFit/>
              </a:bodyPr>
              <a:lstStyle/>
              <a:p>
                <a:pPr algn="ct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得承认我高中没好好读书谈起十年得承认我</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高中没好好读书</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8466765" y="2928609"/>
            <a:ext cx="3168352" cy="3114505"/>
            <a:chOff x="8466765" y="2928609"/>
            <a:chExt cx="3168352" cy="3114505"/>
          </a:xfrm>
        </p:grpSpPr>
        <p:sp>
          <p:nvSpPr>
            <p:cNvPr id="13" name="正五边形 12"/>
            <p:cNvSpPr/>
            <p:nvPr/>
          </p:nvSpPr>
          <p:spPr>
            <a:xfrm rot="10800000">
              <a:off x="8466765" y="2928609"/>
              <a:ext cx="3168352" cy="3114505"/>
            </a:xfrm>
            <a:prstGeom prst="pentagon">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grpSp>
          <p:nvGrpSpPr>
            <p:cNvPr id="6" name="组合 5"/>
            <p:cNvGrpSpPr/>
            <p:nvPr/>
          </p:nvGrpSpPr>
          <p:grpSpPr>
            <a:xfrm>
              <a:off x="8897963" y="3243099"/>
              <a:ext cx="2263360" cy="1896336"/>
              <a:chOff x="6673472" y="2749700"/>
              <a:chExt cx="1697520" cy="1422252"/>
            </a:xfrm>
          </p:grpSpPr>
          <p:sp>
            <p:nvSpPr>
              <p:cNvPr id="19" name="KSO_Shape"/>
              <p:cNvSpPr/>
              <p:nvPr/>
            </p:nvSpPr>
            <p:spPr>
              <a:xfrm>
                <a:off x="7239770" y="2749700"/>
                <a:ext cx="564925" cy="743323"/>
              </a:xfrm>
              <a:custGeom>
                <a:avLst/>
                <a:gdLst>
                  <a:gd name="connsiteX0" fmla="*/ 1028142 w 2056284"/>
                  <a:gd name="connsiteY0" fmla="*/ 845295 h 2703867"/>
                  <a:gd name="connsiteX1" fmla="*/ 197712 w 2056284"/>
                  <a:gd name="connsiteY1" fmla="*/ 1675725 h 2703867"/>
                  <a:gd name="connsiteX2" fmla="*/ 1028142 w 2056284"/>
                  <a:gd name="connsiteY2" fmla="*/ 2506155 h 2703867"/>
                  <a:gd name="connsiteX3" fmla="*/ 1858572 w 2056284"/>
                  <a:gd name="connsiteY3" fmla="*/ 1675725 h 2703867"/>
                  <a:gd name="connsiteX4" fmla="*/ 1028142 w 2056284"/>
                  <a:gd name="connsiteY4" fmla="*/ 845295 h 2703867"/>
                  <a:gd name="connsiteX5" fmla="*/ 717500 w 2056284"/>
                  <a:gd name="connsiteY5" fmla="*/ 0 h 2703867"/>
                  <a:gd name="connsiteX6" fmla="*/ 1001406 w 2056284"/>
                  <a:gd name="connsiteY6" fmla="*/ 117598 h 2703867"/>
                  <a:gd name="connsiteX7" fmla="*/ 1019837 w 2056284"/>
                  <a:gd name="connsiteY7" fmla="*/ 139936 h 2703867"/>
                  <a:gd name="connsiteX8" fmla="*/ 1038268 w 2056284"/>
                  <a:gd name="connsiteY8" fmla="*/ 117598 h 2703867"/>
                  <a:gd name="connsiteX9" fmla="*/ 1322173 w 2056284"/>
                  <a:gd name="connsiteY9" fmla="*/ 0 h 2703867"/>
                  <a:gd name="connsiteX10" fmla="*/ 1723676 w 2056284"/>
                  <a:gd name="connsiteY10" fmla="*/ 401503 h 2703867"/>
                  <a:gd name="connsiteX11" fmla="*/ 1522924 w 2056284"/>
                  <a:gd name="connsiteY11" fmla="*/ 401503 h 2703867"/>
                  <a:gd name="connsiteX12" fmla="*/ 1322173 w 2056284"/>
                  <a:gd name="connsiteY12" fmla="*/ 200752 h 2703867"/>
                  <a:gd name="connsiteX13" fmla="*/ 1121422 w 2056284"/>
                  <a:gd name="connsiteY13" fmla="*/ 401503 h 2703867"/>
                  <a:gd name="connsiteX14" fmla="*/ 1120636 w 2056284"/>
                  <a:gd name="connsiteY14" fmla="*/ 401503 h 2703867"/>
                  <a:gd name="connsiteX15" fmla="*/ 1120636 w 2056284"/>
                  <a:gd name="connsiteY15" fmla="*/ 652254 h 2703867"/>
                  <a:gd name="connsiteX16" fmla="*/ 1133264 w 2056284"/>
                  <a:gd name="connsiteY16" fmla="*/ 652891 h 2703867"/>
                  <a:gd name="connsiteX17" fmla="*/ 2056284 w 2056284"/>
                  <a:gd name="connsiteY17" fmla="*/ 1675725 h 2703867"/>
                  <a:gd name="connsiteX18" fmla="*/ 1028142 w 2056284"/>
                  <a:gd name="connsiteY18" fmla="*/ 2703867 h 2703867"/>
                  <a:gd name="connsiteX19" fmla="*/ 0 w 2056284"/>
                  <a:gd name="connsiteY19" fmla="*/ 1675725 h 2703867"/>
                  <a:gd name="connsiteX20" fmla="*/ 820936 w 2056284"/>
                  <a:gd name="connsiteY20" fmla="*/ 668471 h 2703867"/>
                  <a:gd name="connsiteX21" fmla="*/ 919036 w 2056284"/>
                  <a:gd name="connsiteY21" fmla="*/ 653500 h 2703867"/>
                  <a:gd name="connsiteX22" fmla="*/ 919036 w 2056284"/>
                  <a:gd name="connsiteY22" fmla="*/ 401503 h 2703867"/>
                  <a:gd name="connsiteX23" fmla="*/ 918251 w 2056284"/>
                  <a:gd name="connsiteY23" fmla="*/ 401503 h 2703867"/>
                  <a:gd name="connsiteX24" fmla="*/ 717500 w 2056284"/>
                  <a:gd name="connsiteY24" fmla="*/ 200752 h 2703867"/>
                  <a:gd name="connsiteX25" fmla="*/ 516749 w 2056284"/>
                  <a:gd name="connsiteY25" fmla="*/ 401503 h 2703867"/>
                  <a:gd name="connsiteX26" fmla="*/ 315997 w 2056284"/>
                  <a:gd name="connsiteY26" fmla="*/ 401503 h 2703867"/>
                  <a:gd name="connsiteX27" fmla="*/ 717500 w 2056284"/>
                  <a:gd name="connsiteY27" fmla="*/ 0 h 270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56284" h="2703867">
                    <a:moveTo>
                      <a:pt x="1028142" y="845295"/>
                    </a:moveTo>
                    <a:cubicBezTo>
                      <a:pt x="569508" y="845295"/>
                      <a:pt x="197712" y="1217091"/>
                      <a:pt x="197712" y="1675725"/>
                    </a:cubicBezTo>
                    <a:cubicBezTo>
                      <a:pt x="197712" y="2134359"/>
                      <a:pt x="569508" y="2506155"/>
                      <a:pt x="1028142" y="2506155"/>
                    </a:cubicBezTo>
                    <a:cubicBezTo>
                      <a:pt x="1486776" y="2506155"/>
                      <a:pt x="1858572" y="2134359"/>
                      <a:pt x="1858572" y="1675725"/>
                    </a:cubicBezTo>
                    <a:cubicBezTo>
                      <a:pt x="1858572" y="1217091"/>
                      <a:pt x="1486776" y="845295"/>
                      <a:pt x="1028142" y="845295"/>
                    </a:cubicBezTo>
                    <a:close/>
                    <a:moveTo>
                      <a:pt x="717500" y="0"/>
                    </a:moveTo>
                    <a:cubicBezTo>
                      <a:pt x="828372" y="0"/>
                      <a:pt x="928748" y="44940"/>
                      <a:pt x="1001406" y="117598"/>
                    </a:cubicBezTo>
                    <a:lnTo>
                      <a:pt x="1019837" y="139936"/>
                    </a:lnTo>
                    <a:lnTo>
                      <a:pt x="1038268" y="117598"/>
                    </a:lnTo>
                    <a:cubicBezTo>
                      <a:pt x="1110925" y="44940"/>
                      <a:pt x="1211301" y="0"/>
                      <a:pt x="1322173" y="0"/>
                    </a:cubicBezTo>
                    <a:cubicBezTo>
                      <a:pt x="1543917" y="0"/>
                      <a:pt x="1723676" y="179759"/>
                      <a:pt x="1723676" y="401503"/>
                    </a:cubicBezTo>
                    <a:lnTo>
                      <a:pt x="1522924" y="401503"/>
                    </a:lnTo>
                    <a:cubicBezTo>
                      <a:pt x="1522924" y="290631"/>
                      <a:pt x="1433045" y="200752"/>
                      <a:pt x="1322173" y="200752"/>
                    </a:cubicBezTo>
                    <a:cubicBezTo>
                      <a:pt x="1211301" y="200752"/>
                      <a:pt x="1121422" y="290631"/>
                      <a:pt x="1121422" y="401503"/>
                    </a:cubicBezTo>
                    <a:lnTo>
                      <a:pt x="1120636" y="401503"/>
                    </a:lnTo>
                    <a:lnTo>
                      <a:pt x="1120636" y="652254"/>
                    </a:lnTo>
                    <a:lnTo>
                      <a:pt x="1133264" y="652891"/>
                    </a:lnTo>
                    <a:cubicBezTo>
                      <a:pt x="1651710" y="705543"/>
                      <a:pt x="2056284" y="1143387"/>
                      <a:pt x="2056284" y="1675725"/>
                    </a:cubicBezTo>
                    <a:cubicBezTo>
                      <a:pt x="2056284" y="2243552"/>
                      <a:pt x="1595969" y="2703867"/>
                      <a:pt x="1028142" y="2703867"/>
                    </a:cubicBezTo>
                    <a:cubicBezTo>
                      <a:pt x="460315" y="2703867"/>
                      <a:pt x="0" y="2243552"/>
                      <a:pt x="0" y="1675725"/>
                    </a:cubicBezTo>
                    <a:cubicBezTo>
                      <a:pt x="0" y="1178877"/>
                      <a:pt x="352429" y="764342"/>
                      <a:pt x="820936" y="668471"/>
                    </a:cubicBezTo>
                    <a:lnTo>
                      <a:pt x="919036" y="653500"/>
                    </a:lnTo>
                    <a:lnTo>
                      <a:pt x="919036" y="401503"/>
                    </a:lnTo>
                    <a:lnTo>
                      <a:pt x="918251" y="401503"/>
                    </a:lnTo>
                    <a:cubicBezTo>
                      <a:pt x="918251" y="290631"/>
                      <a:pt x="828372" y="200752"/>
                      <a:pt x="717500" y="200752"/>
                    </a:cubicBezTo>
                    <a:cubicBezTo>
                      <a:pt x="606628" y="200752"/>
                      <a:pt x="516749" y="290631"/>
                      <a:pt x="516749" y="401503"/>
                    </a:cubicBezTo>
                    <a:lnTo>
                      <a:pt x="315997" y="401503"/>
                    </a:lnTo>
                    <a:cubicBezTo>
                      <a:pt x="315997" y="179759"/>
                      <a:pt x="495756" y="0"/>
                      <a:pt x="71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23" name="文本框 12"/>
              <p:cNvSpPr txBox="1"/>
              <p:nvPr/>
            </p:nvSpPr>
            <p:spPr>
              <a:xfrm>
                <a:off x="6673472" y="3641037"/>
                <a:ext cx="1697520" cy="530915"/>
              </a:xfrm>
              <a:prstGeom prst="rect">
                <a:avLst/>
              </a:prstGeom>
              <a:noFill/>
            </p:spPr>
            <p:txBody>
              <a:bodyPr wrap="square" lIns="91440" tIns="45720" rIns="91440" bIns="45720" rtlCol="0">
                <a:spAutoFit/>
              </a:bodyPr>
              <a:lstStyle/>
              <a:p>
                <a:pPr algn="ct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得承认我高中没好好</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读书谈起十年</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760719" y="1247208"/>
            <a:ext cx="8670562" cy="3275142"/>
            <a:chOff x="410168" y="2499742"/>
            <a:chExt cx="3877992" cy="1464839"/>
          </a:xfrm>
        </p:grpSpPr>
        <p:sp>
          <p:nvSpPr>
            <p:cNvPr id="120" name="TextBox 119"/>
            <p:cNvSpPr txBox="1"/>
            <p:nvPr/>
          </p:nvSpPr>
          <p:spPr>
            <a:xfrm>
              <a:off x="761436" y="3822308"/>
              <a:ext cx="305414" cy="142273"/>
            </a:xfrm>
            <a:prstGeom prst="rect">
              <a:avLst/>
            </a:prstGeom>
            <a:noFill/>
          </p:spPr>
          <p:txBody>
            <a:bodyPr wrap="square" rtlCol="0">
              <a:spAutoFit/>
            </a:bodyPr>
            <a:lstStyle/>
            <a:p>
              <a:r>
                <a:rPr lang="en-US" altLang="zh-CN" sz="1465" dirty="0">
                  <a:solidFill>
                    <a:srgbClr val="FF5F00"/>
                  </a:solidFill>
                </a:rPr>
                <a:t>A</a:t>
              </a:r>
              <a:endParaRPr lang="zh-CN" altLang="en-US" sz="1465" dirty="0">
                <a:solidFill>
                  <a:srgbClr val="FF5F00"/>
                </a:solidFill>
              </a:endParaRPr>
            </a:p>
          </p:txBody>
        </p:sp>
        <p:sp>
          <p:nvSpPr>
            <p:cNvPr id="121" name="TextBox 120"/>
            <p:cNvSpPr txBox="1"/>
            <p:nvPr/>
          </p:nvSpPr>
          <p:spPr>
            <a:xfrm>
              <a:off x="1258253" y="3809097"/>
              <a:ext cx="305414" cy="142273"/>
            </a:xfrm>
            <a:prstGeom prst="rect">
              <a:avLst/>
            </a:prstGeom>
            <a:noFill/>
          </p:spPr>
          <p:txBody>
            <a:bodyPr wrap="square" rtlCol="0">
              <a:spAutoFit/>
            </a:bodyPr>
            <a:lstStyle/>
            <a:p>
              <a:r>
                <a:rPr lang="en-US" altLang="zh-CN" sz="1465" dirty="0">
                  <a:solidFill>
                    <a:srgbClr val="FF5F00"/>
                  </a:solidFill>
                </a:rPr>
                <a:t>B</a:t>
              </a:r>
              <a:endParaRPr lang="zh-CN" altLang="en-US" sz="1465" dirty="0">
                <a:solidFill>
                  <a:srgbClr val="FF5F00"/>
                </a:solidFill>
              </a:endParaRPr>
            </a:p>
          </p:txBody>
        </p:sp>
        <p:sp>
          <p:nvSpPr>
            <p:cNvPr id="122" name="TextBox 121"/>
            <p:cNvSpPr txBox="1"/>
            <p:nvPr/>
          </p:nvSpPr>
          <p:spPr>
            <a:xfrm>
              <a:off x="1745545" y="3809097"/>
              <a:ext cx="305414" cy="142273"/>
            </a:xfrm>
            <a:prstGeom prst="rect">
              <a:avLst/>
            </a:prstGeom>
            <a:noFill/>
          </p:spPr>
          <p:txBody>
            <a:bodyPr wrap="square" rtlCol="0">
              <a:spAutoFit/>
            </a:bodyPr>
            <a:lstStyle/>
            <a:p>
              <a:r>
                <a:rPr lang="en-US" altLang="zh-CN" sz="1465" dirty="0">
                  <a:solidFill>
                    <a:srgbClr val="FF5F00"/>
                  </a:solidFill>
                </a:rPr>
                <a:t>C</a:t>
              </a:r>
              <a:endParaRPr lang="zh-CN" altLang="en-US" sz="1465" dirty="0">
                <a:solidFill>
                  <a:srgbClr val="FF5F00"/>
                </a:solidFill>
              </a:endParaRPr>
            </a:p>
          </p:txBody>
        </p:sp>
        <p:sp>
          <p:nvSpPr>
            <p:cNvPr id="123" name="TextBox 122"/>
            <p:cNvSpPr txBox="1"/>
            <p:nvPr/>
          </p:nvSpPr>
          <p:spPr>
            <a:xfrm>
              <a:off x="2232837" y="3809097"/>
              <a:ext cx="305414" cy="142273"/>
            </a:xfrm>
            <a:prstGeom prst="rect">
              <a:avLst/>
            </a:prstGeom>
            <a:noFill/>
          </p:spPr>
          <p:txBody>
            <a:bodyPr wrap="square" rtlCol="0">
              <a:spAutoFit/>
            </a:bodyPr>
            <a:lstStyle/>
            <a:p>
              <a:r>
                <a:rPr lang="en-US" altLang="zh-CN" sz="1465" dirty="0">
                  <a:solidFill>
                    <a:srgbClr val="FF5F00"/>
                  </a:solidFill>
                </a:rPr>
                <a:t>D</a:t>
              </a:r>
              <a:endParaRPr lang="zh-CN" altLang="en-US" sz="1465" dirty="0">
                <a:solidFill>
                  <a:srgbClr val="FF5F00"/>
                </a:solidFill>
              </a:endParaRPr>
            </a:p>
          </p:txBody>
        </p:sp>
        <p:grpSp>
          <p:nvGrpSpPr>
            <p:cNvPr id="143" name="组合 142"/>
            <p:cNvGrpSpPr/>
            <p:nvPr/>
          </p:nvGrpSpPr>
          <p:grpSpPr>
            <a:xfrm>
              <a:off x="410168" y="2499742"/>
              <a:ext cx="3877992" cy="1198144"/>
              <a:chOff x="821837" y="3219822"/>
              <a:chExt cx="2652865" cy="557325"/>
            </a:xfrm>
          </p:grpSpPr>
          <p:sp>
            <p:nvSpPr>
              <p:cNvPr id="126" name="等腰三角形 125"/>
              <p:cNvSpPr/>
              <p:nvPr/>
            </p:nvSpPr>
            <p:spPr>
              <a:xfrm>
                <a:off x="3141007" y="3319344"/>
                <a:ext cx="333695" cy="457803"/>
              </a:xfrm>
              <a:prstGeom prst="triangle">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grpSp>
            <p:nvGrpSpPr>
              <p:cNvPr id="142" name="组合 141"/>
              <p:cNvGrpSpPr/>
              <p:nvPr/>
            </p:nvGrpSpPr>
            <p:grpSpPr>
              <a:xfrm>
                <a:off x="821837" y="3219822"/>
                <a:ext cx="2650993" cy="557325"/>
                <a:chOff x="821837" y="3219822"/>
                <a:chExt cx="2650993" cy="557325"/>
              </a:xfrm>
            </p:grpSpPr>
            <p:sp>
              <p:nvSpPr>
                <p:cNvPr id="112" name="等腰三角形 111"/>
                <p:cNvSpPr/>
                <p:nvPr/>
              </p:nvSpPr>
              <p:spPr>
                <a:xfrm>
                  <a:off x="1489418" y="3219822"/>
                  <a:ext cx="333695" cy="557325"/>
                </a:xfrm>
                <a:prstGeom prst="triangl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13" name="等腰三角形 112"/>
                <p:cNvSpPr/>
                <p:nvPr/>
              </p:nvSpPr>
              <p:spPr>
                <a:xfrm>
                  <a:off x="1818326" y="3319344"/>
                  <a:ext cx="333695" cy="457803"/>
                </a:xfrm>
                <a:prstGeom prst="triangle">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14" name="等腰三角形 113"/>
                <p:cNvSpPr/>
                <p:nvPr/>
              </p:nvSpPr>
              <p:spPr>
                <a:xfrm>
                  <a:off x="823708" y="3279535"/>
                  <a:ext cx="333695" cy="497611"/>
                </a:xfrm>
                <a:prstGeom prst="triangl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15" name="等腰三角形 114"/>
                <p:cNvSpPr/>
                <p:nvPr/>
              </p:nvSpPr>
              <p:spPr>
                <a:xfrm>
                  <a:off x="1153953" y="3418867"/>
                  <a:ext cx="333695" cy="358280"/>
                </a:xfrm>
                <a:prstGeom prst="triangle">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cxnSp>
              <p:nvCxnSpPr>
                <p:cNvPr id="116" name="直接连接符 115"/>
                <p:cNvCxnSpPr/>
                <p:nvPr/>
              </p:nvCxnSpPr>
              <p:spPr>
                <a:xfrm>
                  <a:off x="821837" y="3777147"/>
                  <a:ext cx="132831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endCxn id="115" idx="0"/>
                </p:cNvCxnSpPr>
                <p:nvPr/>
              </p:nvCxnSpPr>
              <p:spPr>
                <a:xfrm>
                  <a:off x="990555" y="3279535"/>
                  <a:ext cx="330245" cy="139331"/>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endCxn id="112" idx="0"/>
                </p:cNvCxnSpPr>
                <p:nvPr/>
              </p:nvCxnSpPr>
              <p:spPr>
                <a:xfrm flipV="1">
                  <a:off x="1320800" y="3219822"/>
                  <a:ext cx="335465" cy="19904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endCxn id="127" idx="0"/>
                </p:cNvCxnSpPr>
                <p:nvPr/>
              </p:nvCxnSpPr>
              <p:spPr>
                <a:xfrm>
                  <a:off x="1656265" y="3219822"/>
                  <a:ext cx="656972" cy="59713"/>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5" name="等腰三角形 124"/>
                <p:cNvSpPr/>
                <p:nvPr/>
              </p:nvSpPr>
              <p:spPr>
                <a:xfrm>
                  <a:off x="2812099" y="3219822"/>
                  <a:ext cx="333695" cy="557325"/>
                </a:xfrm>
                <a:prstGeom prst="triangl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27" name="等腰三角形 126"/>
                <p:cNvSpPr/>
                <p:nvPr/>
              </p:nvSpPr>
              <p:spPr>
                <a:xfrm>
                  <a:off x="2146389" y="3279535"/>
                  <a:ext cx="333695" cy="497612"/>
                </a:xfrm>
                <a:prstGeom prst="triangl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28" name="等腰三角形 127"/>
                <p:cNvSpPr/>
                <p:nvPr/>
              </p:nvSpPr>
              <p:spPr>
                <a:xfrm>
                  <a:off x="2476634" y="3418867"/>
                  <a:ext cx="333695" cy="358280"/>
                </a:xfrm>
                <a:prstGeom prst="triangle">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cxnSp>
              <p:nvCxnSpPr>
                <p:cNvPr id="129" name="直接连接符 128"/>
                <p:cNvCxnSpPr/>
                <p:nvPr/>
              </p:nvCxnSpPr>
              <p:spPr>
                <a:xfrm>
                  <a:off x="2144518" y="3777147"/>
                  <a:ext cx="132831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endCxn id="128" idx="0"/>
                </p:cNvCxnSpPr>
                <p:nvPr/>
              </p:nvCxnSpPr>
              <p:spPr>
                <a:xfrm>
                  <a:off x="2313236" y="3279535"/>
                  <a:ext cx="330245" cy="139331"/>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endCxn id="125" idx="0"/>
                </p:cNvCxnSpPr>
                <p:nvPr/>
              </p:nvCxnSpPr>
              <p:spPr>
                <a:xfrm flipV="1">
                  <a:off x="2643481" y="3219822"/>
                  <a:ext cx="335465" cy="19904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endCxn id="126" idx="0"/>
                </p:cNvCxnSpPr>
                <p:nvPr/>
              </p:nvCxnSpPr>
              <p:spPr>
                <a:xfrm>
                  <a:off x="2978946" y="3219822"/>
                  <a:ext cx="328908" cy="99522"/>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133" name="TextBox 132"/>
            <p:cNvSpPr txBox="1"/>
            <p:nvPr/>
          </p:nvSpPr>
          <p:spPr>
            <a:xfrm>
              <a:off x="2720129" y="3809097"/>
              <a:ext cx="305414" cy="142273"/>
            </a:xfrm>
            <a:prstGeom prst="rect">
              <a:avLst/>
            </a:prstGeom>
            <a:noFill/>
          </p:spPr>
          <p:txBody>
            <a:bodyPr wrap="square" rtlCol="0">
              <a:spAutoFit/>
            </a:bodyPr>
            <a:lstStyle/>
            <a:p>
              <a:r>
                <a:rPr lang="en-US" altLang="zh-CN" sz="1465" dirty="0">
                  <a:solidFill>
                    <a:srgbClr val="FF5F00"/>
                  </a:solidFill>
                </a:rPr>
                <a:t>E</a:t>
              </a:r>
              <a:endParaRPr lang="zh-CN" altLang="en-US" sz="1465" dirty="0">
                <a:solidFill>
                  <a:srgbClr val="FF5F00"/>
                </a:solidFill>
              </a:endParaRPr>
            </a:p>
          </p:txBody>
        </p:sp>
        <p:sp>
          <p:nvSpPr>
            <p:cNvPr id="134" name="TextBox 133"/>
            <p:cNvSpPr txBox="1"/>
            <p:nvPr/>
          </p:nvSpPr>
          <p:spPr>
            <a:xfrm>
              <a:off x="3207421" y="3809097"/>
              <a:ext cx="305414" cy="142273"/>
            </a:xfrm>
            <a:prstGeom prst="rect">
              <a:avLst/>
            </a:prstGeom>
            <a:noFill/>
          </p:spPr>
          <p:txBody>
            <a:bodyPr wrap="square" rtlCol="0">
              <a:spAutoFit/>
            </a:bodyPr>
            <a:lstStyle/>
            <a:p>
              <a:r>
                <a:rPr lang="en-US" altLang="zh-CN" sz="1465" dirty="0">
                  <a:solidFill>
                    <a:srgbClr val="FF5F00"/>
                  </a:solidFill>
                </a:rPr>
                <a:t>F</a:t>
              </a:r>
              <a:endParaRPr lang="zh-CN" altLang="en-US" sz="1465" dirty="0">
                <a:solidFill>
                  <a:srgbClr val="FF5F00"/>
                </a:solidFill>
              </a:endParaRPr>
            </a:p>
          </p:txBody>
        </p:sp>
        <p:sp>
          <p:nvSpPr>
            <p:cNvPr id="135" name="TextBox 134"/>
            <p:cNvSpPr txBox="1"/>
            <p:nvPr/>
          </p:nvSpPr>
          <p:spPr>
            <a:xfrm>
              <a:off x="3685189" y="3809097"/>
              <a:ext cx="305414" cy="142273"/>
            </a:xfrm>
            <a:prstGeom prst="rect">
              <a:avLst/>
            </a:prstGeom>
            <a:noFill/>
          </p:spPr>
          <p:txBody>
            <a:bodyPr wrap="square" rtlCol="0">
              <a:spAutoFit/>
            </a:bodyPr>
            <a:lstStyle/>
            <a:p>
              <a:r>
                <a:rPr lang="en-US" altLang="zh-CN" sz="1465" dirty="0">
                  <a:solidFill>
                    <a:srgbClr val="FF5F00"/>
                  </a:solidFill>
                </a:rPr>
                <a:t>G</a:t>
              </a:r>
              <a:endParaRPr lang="zh-CN" altLang="en-US" sz="1465" dirty="0">
                <a:solidFill>
                  <a:srgbClr val="FF5F00"/>
                </a:solidFill>
              </a:endParaRPr>
            </a:p>
          </p:txBody>
        </p:sp>
      </p:grpSp>
      <p:sp>
        <p:nvSpPr>
          <p:cNvPr id="4" name="矩形 3"/>
          <p:cNvSpPr/>
          <p:nvPr/>
        </p:nvSpPr>
        <p:spPr>
          <a:xfrm>
            <a:off x="479425" y="4843069"/>
            <a:ext cx="11233150" cy="1099468"/>
          </a:xfrm>
          <a:prstGeom prst="rect">
            <a:avLst/>
          </a:prstGeom>
        </p:spPr>
        <p:txBody>
          <a:bodyPr wrap="square">
            <a:spAutoFit/>
          </a:bodyPr>
          <a:lstStyle/>
          <a:p>
            <a:pPr algn="just">
              <a:lnSpc>
                <a:spcPct val="125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rPr>
              <a:t>您的内容打在这里，或者通过复制您的文本您的内容打在这里，或者通过复制您的文本您的内容打在这里，或者通过复制您的文本您的内容打在这里，或者通过复制您的文本您的内容打在这里，或者通过复制您的文本您的内容打在这里，或者通过复制您的文本</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dir="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7408" y="2734320"/>
            <a:ext cx="1296144" cy="1296144"/>
            <a:chOff x="575556" y="2050740"/>
            <a:chExt cx="972108" cy="972108"/>
          </a:xfrm>
        </p:grpSpPr>
        <p:sp>
          <p:nvSpPr>
            <p:cNvPr id="21" name="椭圆 20"/>
            <p:cNvSpPr/>
            <p:nvPr/>
          </p:nvSpPr>
          <p:spPr>
            <a:xfrm>
              <a:off x="575556" y="2050740"/>
              <a:ext cx="972108" cy="97210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3" name="椭圆 22"/>
            <p:cNvSpPr/>
            <p:nvPr/>
          </p:nvSpPr>
          <p:spPr>
            <a:xfrm>
              <a:off x="773578" y="2248762"/>
              <a:ext cx="576064" cy="576064"/>
            </a:xfrm>
            <a:prstGeom prst="ellips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1" name="KSO_Shape"/>
            <p:cNvSpPr/>
            <p:nvPr/>
          </p:nvSpPr>
          <p:spPr>
            <a:xfrm flipH="1">
              <a:off x="915999" y="2370515"/>
              <a:ext cx="291223" cy="332559"/>
            </a:xfrm>
            <a:prstGeom prst="chevron">
              <a:avLst>
                <a:gd name="adj" fmla="val 6542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grpSp>
      <p:grpSp>
        <p:nvGrpSpPr>
          <p:cNvPr id="3" name="组合 2"/>
          <p:cNvGrpSpPr/>
          <p:nvPr/>
        </p:nvGrpSpPr>
        <p:grpSpPr>
          <a:xfrm>
            <a:off x="10107240" y="2716031"/>
            <a:ext cx="1296144" cy="1296144"/>
            <a:chOff x="7580430" y="2037023"/>
            <a:chExt cx="972108" cy="972108"/>
          </a:xfrm>
        </p:grpSpPr>
        <p:sp>
          <p:nvSpPr>
            <p:cNvPr id="24" name="椭圆 23"/>
            <p:cNvSpPr/>
            <p:nvPr/>
          </p:nvSpPr>
          <p:spPr>
            <a:xfrm>
              <a:off x="7580430" y="2037023"/>
              <a:ext cx="972108" cy="97210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5" name="椭圆 24"/>
            <p:cNvSpPr/>
            <p:nvPr/>
          </p:nvSpPr>
          <p:spPr>
            <a:xfrm>
              <a:off x="7778452" y="2235045"/>
              <a:ext cx="576064" cy="576064"/>
            </a:xfrm>
            <a:prstGeom prst="ellips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8" name="KSO_Shape"/>
            <p:cNvSpPr/>
            <p:nvPr/>
          </p:nvSpPr>
          <p:spPr>
            <a:xfrm>
              <a:off x="7920873" y="2356798"/>
              <a:ext cx="291223" cy="332559"/>
            </a:xfrm>
            <a:prstGeom prst="chevron">
              <a:avLst>
                <a:gd name="adj" fmla="val 6542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grpSp>
      <p:grpSp>
        <p:nvGrpSpPr>
          <p:cNvPr id="6" name="组合 5"/>
          <p:cNvGrpSpPr/>
          <p:nvPr/>
        </p:nvGrpSpPr>
        <p:grpSpPr>
          <a:xfrm>
            <a:off x="3170470" y="1863891"/>
            <a:ext cx="1472671" cy="1440160"/>
            <a:chOff x="2377852" y="1397918"/>
            <a:chExt cx="1104503" cy="1080120"/>
          </a:xfrm>
        </p:grpSpPr>
        <p:sp>
          <p:nvSpPr>
            <p:cNvPr id="5" name="椭圆 4"/>
            <p:cNvSpPr/>
            <p:nvPr/>
          </p:nvSpPr>
          <p:spPr>
            <a:xfrm>
              <a:off x="2377852" y="1397918"/>
              <a:ext cx="1080120" cy="1080120"/>
            </a:xfrm>
            <a:prstGeom prst="ellips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0" name="KSO_Shape"/>
            <p:cNvSpPr/>
            <p:nvPr/>
          </p:nvSpPr>
          <p:spPr>
            <a:xfrm>
              <a:off x="2747569" y="1647994"/>
              <a:ext cx="340687" cy="32267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48" name="TextBox 47"/>
            <p:cNvSpPr txBox="1"/>
            <p:nvPr/>
          </p:nvSpPr>
          <p:spPr>
            <a:xfrm>
              <a:off x="2508151" y="1995686"/>
              <a:ext cx="974204" cy="238575"/>
            </a:xfrm>
            <a:prstGeom prst="rect">
              <a:avLst/>
            </a:prstGeom>
            <a:noFill/>
          </p:spPr>
          <p:txBody>
            <a:bodyPr wrap="square" rtlCol="0">
              <a:spAutoFit/>
            </a:bodyPr>
            <a:lstStyle/>
            <a:p>
              <a:r>
                <a:rPr lang="en-US" altLang="zh-CN" sz="1465" dirty="0">
                  <a:solidFill>
                    <a:schemeClr val="bg1"/>
                  </a:solidFill>
                </a:rPr>
                <a:t>TEXT HERE</a:t>
              </a:r>
              <a:endParaRPr lang="zh-CN" altLang="en-US" sz="1465" dirty="0">
                <a:solidFill>
                  <a:schemeClr val="bg1"/>
                </a:solidFill>
              </a:endParaRPr>
            </a:p>
          </p:txBody>
        </p:sp>
      </p:grpSp>
      <p:grpSp>
        <p:nvGrpSpPr>
          <p:cNvPr id="17" name="组合 16"/>
          <p:cNvGrpSpPr/>
          <p:nvPr/>
        </p:nvGrpSpPr>
        <p:grpSpPr>
          <a:xfrm>
            <a:off x="3170469" y="3570221"/>
            <a:ext cx="1440160" cy="1440160"/>
            <a:chOff x="2377852" y="2677666"/>
            <a:chExt cx="1080120" cy="1080120"/>
          </a:xfrm>
        </p:grpSpPr>
        <p:sp>
          <p:nvSpPr>
            <p:cNvPr id="13" name="椭圆 12"/>
            <p:cNvSpPr/>
            <p:nvPr/>
          </p:nvSpPr>
          <p:spPr>
            <a:xfrm>
              <a:off x="2377852" y="2677666"/>
              <a:ext cx="1080120" cy="1080120"/>
            </a:xfrm>
            <a:prstGeom prst="ellips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2" name="KSO_Shape"/>
            <p:cNvSpPr/>
            <p:nvPr/>
          </p:nvSpPr>
          <p:spPr>
            <a:xfrm>
              <a:off x="2747569" y="2903080"/>
              <a:ext cx="340687" cy="333899"/>
            </a:xfrm>
            <a:custGeom>
              <a:avLst/>
              <a:gdLst>
                <a:gd name="connsiteX0" fmla="*/ 347114 w 393729"/>
                <a:gd name="connsiteY0" fmla="*/ 112 h 390624"/>
                <a:gd name="connsiteX1" fmla="*/ 366249 w 393729"/>
                <a:gd name="connsiteY1" fmla="*/ 5364 h 390624"/>
                <a:gd name="connsiteX2" fmla="*/ 388366 w 393729"/>
                <a:gd name="connsiteY2" fmla="*/ 72481 h 390624"/>
                <a:gd name="connsiteX3" fmla="*/ 321248 w 393729"/>
                <a:gd name="connsiteY3" fmla="*/ 94598 h 390624"/>
                <a:gd name="connsiteX4" fmla="*/ 304750 w 393729"/>
                <a:gd name="connsiteY4" fmla="*/ 80728 h 390624"/>
                <a:gd name="connsiteX5" fmla="*/ 98330 w 393729"/>
                <a:gd name="connsiteY5" fmla="*/ 148748 h 390624"/>
                <a:gd name="connsiteX6" fmla="*/ 94598 w 393729"/>
                <a:gd name="connsiteY6" fmla="*/ 162346 h 390624"/>
                <a:gd name="connsiteX7" fmla="*/ 91507 w 393729"/>
                <a:gd name="connsiteY7" fmla="*/ 166277 h 390624"/>
                <a:gd name="connsiteX8" fmla="*/ 229420 w 393729"/>
                <a:gd name="connsiteY8" fmla="*/ 293815 h 390624"/>
                <a:gd name="connsiteX9" fmla="*/ 268686 w 393729"/>
                <a:gd name="connsiteY9" fmla="*/ 296027 h 390624"/>
                <a:gd name="connsiteX10" fmla="*/ 290802 w 393729"/>
                <a:gd name="connsiteY10" fmla="*/ 363144 h 390624"/>
                <a:gd name="connsiteX11" fmla="*/ 223685 w 393729"/>
                <a:gd name="connsiteY11" fmla="*/ 385261 h 390624"/>
                <a:gd name="connsiteX12" fmla="*/ 200613 w 393729"/>
                <a:gd name="connsiteY12" fmla="*/ 321625 h 390624"/>
                <a:gd name="connsiteX13" fmla="*/ 56603 w 393729"/>
                <a:gd name="connsiteY13" fmla="*/ 188448 h 390624"/>
                <a:gd name="connsiteX14" fmla="*/ 27481 w 393729"/>
                <a:gd name="connsiteY14" fmla="*/ 184462 h 390624"/>
                <a:gd name="connsiteX15" fmla="*/ 5364 w 393729"/>
                <a:gd name="connsiteY15" fmla="*/ 117345 h 390624"/>
                <a:gd name="connsiteX16" fmla="*/ 72481 w 393729"/>
                <a:gd name="connsiteY16" fmla="*/ 95228 h 390624"/>
                <a:gd name="connsiteX17" fmla="*/ 89283 w 393729"/>
                <a:gd name="connsiteY17" fmla="*/ 109639 h 390624"/>
                <a:gd name="connsiteX18" fmla="*/ 295206 w 393729"/>
                <a:gd name="connsiteY18" fmla="*/ 41783 h 390624"/>
                <a:gd name="connsiteX19" fmla="*/ 299132 w 393729"/>
                <a:gd name="connsiteY19" fmla="*/ 27480 h 390624"/>
                <a:gd name="connsiteX20" fmla="*/ 347114 w 393729"/>
                <a:gd name="connsiteY20" fmla="*/ 112 h 3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49" name="TextBox 48"/>
            <p:cNvSpPr txBox="1"/>
            <p:nvPr/>
          </p:nvSpPr>
          <p:spPr>
            <a:xfrm>
              <a:off x="2483768" y="3264763"/>
              <a:ext cx="974204" cy="253916"/>
            </a:xfrm>
            <a:prstGeom prst="rect">
              <a:avLst/>
            </a:prstGeom>
            <a:noFill/>
          </p:spPr>
          <p:txBody>
            <a:bodyPr wrap="square" rtlCol="0">
              <a:spAutoFit/>
            </a:bodyPr>
            <a:lstStyle/>
            <a:p>
              <a:r>
                <a:rPr lang="en-US" altLang="zh-CN" sz="1600" dirty="0">
                  <a:solidFill>
                    <a:schemeClr val="bg1"/>
                  </a:solidFill>
                </a:rPr>
                <a:t>TEXT HERE</a:t>
              </a:r>
              <a:endParaRPr lang="zh-CN" altLang="en-US" sz="1600" dirty="0">
                <a:solidFill>
                  <a:schemeClr val="bg1"/>
                </a:solidFill>
              </a:endParaRPr>
            </a:p>
          </p:txBody>
        </p:sp>
      </p:grpSp>
      <p:grpSp>
        <p:nvGrpSpPr>
          <p:cNvPr id="8" name="组合 7"/>
          <p:cNvGrpSpPr/>
          <p:nvPr/>
        </p:nvGrpSpPr>
        <p:grpSpPr>
          <a:xfrm>
            <a:off x="5273179" y="1863891"/>
            <a:ext cx="1440160" cy="1440160"/>
            <a:chOff x="3954884" y="1397918"/>
            <a:chExt cx="1080120" cy="1080120"/>
          </a:xfrm>
        </p:grpSpPr>
        <p:sp>
          <p:nvSpPr>
            <p:cNvPr id="7" name="椭圆 6"/>
            <p:cNvSpPr/>
            <p:nvPr/>
          </p:nvSpPr>
          <p:spPr>
            <a:xfrm>
              <a:off x="3954884" y="1397918"/>
              <a:ext cx="1080120" cy="1080120"/>
            </a:xfrm>
            <a:prstGeom prst="ellips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5" name="KSO_Shape"/>
            <p:cNvSpPr/>
            <p:nvPr/>
          </p:nvSpPr>
          <p:spPr>
            <a:xfrm>
              <a:off x="4335957" y="1640979"/>
              <a:ext cx="329331" cy="336705"/>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50" name="TextBox 49"/>
            <p:cNvSpPr txBox="1"/>
            <p:nvPr/>
          </p:nvSpPr>
          <p:spPr>
            <a:xfrm>
              <a:off x="4139952" y="1995686"/>
              <a:ext cx="842094" cy="238575"/>
            </a:xfrm>
            <a:prstGeom prst="rect">
              <a:avLst/>
            </a:prstGeom>
            <a:noFill/>
          </p:spPr>
          <p:txBody>
            <a:bodyPr wrap="square" rtlCol="0">
              <a:spAutoFit/>
            </a:bodyPr>
            <a:lstStyle/>
            <a:p>
              <a:r>
                <a:rPr lang="en-US" altLang="zh-CN" sz="1465" dirty="0">
                  <a:solidFill>
                    <a:schemeClr val="bg1"/>
                  </a:solidFill>
                </a:rPr>
                <a:t>TEXT HERE</a:t>
              </a:r>
              <a:endParaRPr lang="zh-CN" altLang="en-US" sz="1465" dirty="0">
                <a:solidFill>
                  <a:schemeClr val="bg1"/>
                </a:solidFill>
              </a:endParaRPr>
            </a:p>
          </p:txBody>
        </p:sp>
      </p:grpSp>
      <p:grpSp>
        <p:nvGrpSpPr>
          <p:cNvPr id="9" name="组合 8"/>
          <p:cNvGrpSpPr/>
          <p:nvPr/>
        </p:nvGrpSpPr>
        <p:grpSpPr>
          <a:xfrm>
            <a:off x="7394939" y="1863891"/>
            <a:ext cx="1440160" cy="1440160"/>
            <a:chOff x="5546204" y="1397918"/>
            <a:chExt cx="1080120" cy="1080120"/>
          </a:xfrm>
        </p:grpSpPr>
        <p:sp>
          <p:nvSpPr>
            <p:cNvPr id="11" name="椭圆 10"/>
            <p:cNvSpPr/>
            <p:nvPr/>
          </p:nvSpPr>
          <p:spPr>
            <a:xfrm>
              <a:off x="5546204" y="1397918"/>
              <a:ext cx="1080120" cy="1080120"/>
            </a:xfrm>
            <a:prstGeom prst="ellips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4" name="KSO_Shape"/>
            <p:cNvSpPr/>
            <p:nvPr/>
          </p:nvSpPr>
          <p:spPr>
            <a:xfrm>
              <a:off x="5915921" y="1672404"/>
              <a:ext cx="340687" cy="273854"/>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51" name="TextBox 50"/>
            <p:cNvSpPr txBox="1"/>
            <p:nvPr/>
          </p:nvSpPr>
          <p:spPr>
            <a:xfrm>
              <a:off x="5705078" y="1995686"/>
              <a:ext cx="849238" cy="238575"/>
            </a:xfrm>
            <a:prstGeom prst="rect">
              <a:avLst/>
            </a:prstGeom>
            <a:noFill/>
          </p:spPr>
          <p:txBody>
            <a:bodyPr wrap="square" rtlCol="0">
              <a:spAutoFit/>
            </a:bodyPr>
            <a:lstStyle/>
            <a:p>
              <a:r>
                <a:rPr lang="en-US" altLang="zh-CN" sz="1465" dirty="0">
                  <a:solidFill>
                    <a:schemeClr val="bg1"/>
                  </a:solidFill>
                </a:rPr>
                <a:t>TEXT HERE</a:t>
              </a:r>
              <a:endParaRPr lang="zh-CN" altLang="en-US" sz="1465" dirty="0">
                <a:solidFill>
                  <a:schemeClr val="bg1"/>
                </a:solidFill>
              </a:endParaRPr>
            </a:p>
          </p:txBody>
        </p:sp>
      </p:grpSp>
      <p:grpSp>
        <p:nvGrpSpPr>
          <p:cNvPr id="10" name="组合 9"/>
          <p:cNvGrpSpPr/>
          <p:nvPr/>
        </p:nvGrpSpPr>
        <p:grpSpPr>
          <a:xfrm>
            <a:off x="5273179" y="3570221"/>
            <a:ext cx="1465560" cy="1440160"/>
            <a:chOff x="3954884" y="2677666"/>
            <a:chExt cx="1099170" cy="1080120"/>
          </a:xfrm>
        </p:grpSpPr>
        <p:sp>
          <p:nvSpPr>
            <p:cNvPr id="14" name="椭圆 13"/>
            <p:cNvSpPr/>
            <p:nvPr/>
          </p:nvSpPr>
          <p:spPr>
            <a:xfrm>
              <a:off x="3954884" y="2677666"/>
              <a:ext cx="1080120" cy="1080120"/>
            </a:xfrm>
            <a:prstGeom prst="ellips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7" name="KSO_Shape"/>
            <p:cNvSpPr/>
            <p:nvPr/>
          </p:nvSpPr>
          <p:spPr>
            <a:xfrm>
              <a:off x="4330279" y="2922706"/>
              <a:ext cx="340687" cy="31369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52" name="TextBox 51"/>
            <p:cNvSpPr txBox="1"/>
            <p:nvPr/>
          </p:nvSpPr>
          <p:spPr>
            <a:xfrm>
              <a:off x="4079850" y="3264763"/>
              <a:ext cx="974204" cy="253916"/>
            </a:xfrm>
            <a:prstGeom prst="rect">
              <a:avLst/>
            </a:prstGeom>
            <a:noFill/>
          </p:spPr>
          <p:txBody>
            <a:bodyPr wrap="square" rtlCol="0">
              <a:spAutoFit/>
            </a:bodyPr>
            <a:lstStyle/>
            <a:p>
              <a:r>
                <a:rPr lang="en-US" altLang="zh-CN" sz="1600" dirty="0">
                  <a:solidFill>
                    <a:schemeClr val="bg1"/>
                  </a:solidFill>
                </a:rPr>
                <a:t>TEXT HERE</a:t>
              </a:r>
              <a:endParaRPr lang="zh-CN" altLang="en-US" sz="1600" dirty="0">
                <a:solidFill>
                  <a:schemeClr val="bg1"/>
                </a:solidFill>
              </a:endParaRPr>
            </a:p>
          </p:txBody>
        </p:sp>
      </p:grpSp>
      <p:grpSp>
        <p:nvGrpSpPr>
          <p:cNvPr id="12" name="组合 11"/>
          <p:cNvGrpSpPr/>
          <p:nvPr/>
        </p:nvGrpSpPr>
        <p:grpSpPr>
          <a:xfrm>
            <a:off x="7394939" y="3570221"/>
            <a:ext cx="1440160" cy="1440160"/>
            <a:chOff x="5546204" y="2677666"/>
            <a:chExt cx="1080120" cy="1080120"/>
          </a:xfrm>
        </p:grpSpPr>
        <p:sp>
          <p:nvSpPr>
            <p:cNvPr id="15" name="椭圆 14"/>
            <p:cNvSpPr/>
            <p:nvPr/>
          </p:nvSpPr>
          <p:spPr>
            <a:xfrm>
              <a:off x="5546204" y="2677666"/>
              <a:ext cx="1080120" cy="1080120"/>
            </a:xfrm>
            <a:prstGeom prst="ellips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6" name="KSO_Shape"/>
            <p:cNvSpPr/>
            <p:nvPr/>
          </p:nvSpPr>
          <p:spPr>
            <a:xfrm>
              <a:off x="5921599" y="2960024"/>
              <a:ext cx="340687" cy="239061"/>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55" name="TextBox 54"/>
            <p:cNvSpPr txBox="1"/>
            <p:nvPr/>
          </p:nvSpPr>
          <p:spPr>
            <a:xfrm>
              <a:off x="5676503" y="3264763"/>
              <a:ext cx="849238" cy="253916"/>
            </a:xfrm>
            <a:prstGeom prst="rect">
              <a:avLst/>
            </a:prstGeom>
            <a:noFill/>
          </p:spPr>
          <p:txBody>
            <a:bodyPr wrap="square" rtlCol="0">
              <a:spAutoFit/>
            </a:bodyPr>
            <a:lstStyle/>
            <a:p>
              <a:r>
                <a:rPr lang="en-US" altLang="zh-CN" sz="1600" dirty="0">
                  <a:solidFill>
                    <a:schemeClr val="bg1"/>
                  </a:solidFill>
                </a:rPr>
                <a:t>TEXT HERE</a:t>
              </a:r>
              <a:endParaRPr lang="zh-CN" altLang="en-US" sz="16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1515005" y="2084851"/>
          <a:ext cx="2180728" cy="220319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图表 9"/>
          <p:cNvGraphicFramePr/>
          <p:nvPr/>
        </p:nvGraphicFramePr>
        <p:xfrm>
          <a:off x="8907827" y="2084851"/>
          <a:ext cx="2180728" cy="2203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图表 13"/>
          <p:cNvGraphicFramePr/>
          <p:nvPr/>
        </p:nvGraphicFramePr>
        <p:xfrm>
          <a:off x="5529164" y="2084851"/>
          <a:ext cx="2180728" cy="22031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图表 25"/>
          <p:cNvGraphicFramePr/>
          <p:nvPr/>
        </p:nvGraphicFramePr>
        <p:xfrm>
          <a:off x="4985339" y="2084851"/>
          <a:ext cx="2180728" cy="22031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图表 27"/>
          <p:cNvGraphicFramePr/>
          <p:nvPr/>
        </p:nvGraphicFramePr>
        <p:xfrm>
          <a:off x="8605517" y="2084851"/>
          <a:ext cx="2180728" cy="2203195"/>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组合 1"/>
          <p:cNvGrpSpPr/>
          <p:nvPr/>
        </p:nvGrpSpPr>
        <p:grpSpPr>
          <a:xfrm>
            <a:off x="1927003" y="2478840"/>
            <a:ext cx="1330951" cy="1379640"/>
            <a:chOff x="1445252" y="1859130"/>
            <a:chExt cx="998213" cy="1034730"/>
          </a:xfrm>
        </p:grpSpPr>
        <p:sp>
          <p:nvSpPr>
            <p:cNvPr id="7" name="椭圆 6"/>
            <p:cNvSpPr/>
            <p:nvPr/>
          </p:nvSpPr>
          <p:spPr>
            <a:xfrm>
              <a:off x="1445252" y="1859130"/>
              <a:ext cx="998213" cy="1034730"/>
            </a:xfrm>
            <a:prstGeom prst="ellips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0" name="KSO_Shape"/>
            <p:cNvSpPr/>
            <p:nvPr/>
          </p:nvSpPr>
          <p:spPr>
            <a:xfrm>
              <a:off x="1732778" y="2199473"/>
              <a:ext cx="423160" cy="354044"/>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grpSp>
      <p:grpSp>
        <p:nvGrpSpPr>
          <p:cNvPr id="4" name="组合 3"/>
          <p:cNvGrpSpPr/>
          <p:nvPr/>
        </p:nvGrpSpPr>
        <p:grpSpPr>
          <a:xfrm>
            <a:off x="9042915" y="2478840"/>
            <a:ext cx="1330951" cy="1379640"/>
            <a:chOff x="6763136" y="1859130"/>
            <a:chExt cx="998213" cy="1034730"/>
          </a:xfrm>
        </p:grpSpPr>
        <p:sp>
          <p:nvSpPr>
            <p:cNvPr id="29" name="椭圆 28"/>
            <p:cNvSpPr/>
            <p:nvPr/>
          </p:nvSpPr>
          <p:spPr>
            <a:xfrm>
              <a:off x="6763136" y="1859130"/>
              <a:ext cx="998213" cy="1034730"/>
            </a:xfrm>
            <a:prstGeom prst="ellips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1" name="KSO_Shape"/>
            <p:cNvSpPr/>
            <p:nvPr/>
          </p:nvSpPr>
          <p:spPr>
            <a:xfrm>
              <a:off x="7045540" y="2152320"/>
              <a:ext cx="433405" cy="44835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grpSp>
      <p:grpSp>
        <p:nvGrpSpPr>
          <p:cNvPr id="3" name="组合 2"/>
          <p:cNvGrpSpPr/>
          <p:nvPr/>
        </p:nvGrpSpPr>
        <p:grpSpPr>
          <a:xfrm>
            <a:off x="5422737" y="2491540"/>
            <a:ext cx="1330951" cy="1379640"/>
            <a:chOff x="4067052" y="1868655"/>
            <a:chExt cx="998213" cy="1034730"/>
          </a:xfrm>
        </p:grpSpPr>
        <p:sp>
          <p:nvSpPr>
            <p:cNvPr id="27" name="椭圆 26"/>
            <p:cNvSpPr/>
            <p:nvPr/>
          </p:nvSpPr>
          <p:spPr>
            <a:xfrm>
              <a:off x="4067052" y="1868655"/>
              <a:ext cx="998213" cy="1034730"/>
            </a:xfrm>
            <a:prstGeom prst="ellips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2" name="KSO_Shape"/>
            <p:cNvSpPr/>
            <p:nvPr/>
          </p:nvSpPr>
          <p:spPr bwMode="auto">
            <a:xfrm>
              <a:off x="4332127" y="2180882"/>
              <a:ext cx="468063" cy="410277"/>
            </a:xfrm>
            <a:custGeom>
              <a:avLst/>
              <a:gdLst>
                <a:gd name="T0" fmla="*/ 272525 w 3323"/>
                <a:gd name="T1" fmla="*/ 106820 h 2908"/>
                <a:gd name="T2" fmla="*/ 1551711 w 3323"/>
                <a:gd name="T3" fmla="*/ 979270 h 2908"/>
                <a:gd name="T4" fmla="*/ 1658446 w 3323"/>
                <a:gd name="T5" fmla="*/ 978728 h 2908"/>
                <a:gd name="T6" fmla="*/ 1551711 w 3323"/>
                <a:gd name="T7" fmla="*/ 0 h 2908"/>
                <a:gd name="T8" fmla="*/ 165790 w 3323"/>
                <a:gd name="T9" fmla="*/ 106820 h 2908"/>
                <a:gd name="T10" fmla="*/ 249227 w 3323"/>
                <a:gd name="T11" fmla="*/ 690803 h 2908"/>
                <a:gd name="T12" fmla="*/ 1462856 w 3323"/>
                <a:gd name="T13" fmla="*/ 960292 h 2908"/>
                <a:gd name="T14" fmla="*/ 1515953 w 3323"/>
                <a:gd name="T15" fmla="*/ 142607 h 2908"/>
                <a:gd name="T16" fmla="*/ 307742 w 3323"/>
                <a:gd name="T17" fmla="*/ 666402 h 2908"/>
                <a:gd name="T18" fmla="*/ 307742 w 3323"/>
                <a:gd name="T19" fmla="*/ 1029697 h 2908"/>
                <a:gd name="T20" fmla="*/ 1232050 w 3323"/>
                <a:gd name="T21" fmla="*/ 1031324 h 2908"/>
                <a:gd name="T22" fmla="*/ 1320363 w 3323"/>
                <a:gd name="T23" fmla="*/ 676163 h 2908"/>
                <a:gd name="T24" fmla="*/ 1409760 w 3323"/>
                <a:gd name="T25" fmla="*/ 978728 h 2908"/>
                <a:gd name="T26" fmla="*/ 698920 w 3323"/>
                <a:gd name="T27" fmla="*/ 854015 h 2908"/>
                <a:gd name="T28" fmla="*/ 556427 w 3323"/>
                <a:gd name="T29" fmla="*/ 711408 h 2908"/>
                <a:gd name="T30" fmla="*/ 698920 w 3323"/>
                <a:gd name="T31" fmla="*/ 854015 h 2908"/>
                <a:gd name="T32" fmla="*/ 556427 w 3323"/>
                <a:gd name="T33" fmla="*/ 640375 h 2908"/>
                <a:gd name="T34" fmla="*/ 698920 w 3323"/>
                <a:gd name="T35" fmla="*/ 498311 h 2908"/>
                <a:gd name="T36" fmla="*/ 698920 w 3323"/>
                <a:gd name="T37" fmla="*/ 426736 h 2908"/>
                <a:gd name="T38" fmla="*/ 556427 w 3323"/>
                <a:gd name="T39" fmla="*/ 284672 h 2908"/>
                <a:gd name="T40" fmla="*/ 698920 w 3323"/>
                <a:gd name="T41" fmla="*/ 426736 h 2908"/>
                <a:gd name="T42" fmla="*/ 1232050 w 3323"/>
                <a:gd name="T43" fmla="*/ 1173931 h 2908"/>
                <a:gd name="T44" fmla="*/ 306658 w 3323"/>
                <a:gd name="T45" fmla="*/ 1067111 h 2908"/>
                <a:gd name="T46" fmla="*/ 1747301 w 3323"/>
                <a:gd name="T47" fmla="*/ 1102899 h 2908"/>
                <a:gd name="T48" fmla="*/ 1693663 w 3323"/>
                <a:gd name="T49" fmla="*/ 1209176 h 2908"/>
                <a:gd name="T50" fmla="*/ 1658446 w 3323"/>
                <a:gd name="T51" fmla="*/ 1120250 h 2908"/>
                <a:gd name="T52" fmla="*/ 1551711 w 3323"/>
                <a:gd name="T53" fmla="*/ 1120250 h 2908"/>
                <a:gd name="T54" fmla="*/ 1515953 w 3323"/>
                <a:gd name="T55" fmla="*/ 1209176 h 2908"/>
                <a:gd name="T56" fmla="*/ 1462856 w 3323"/>
                <a:gd name="T57" fmla="*/ 1031324 h 2908"/>
                <a:gd name="T58" fmla="*/ 1409760 w 3323"/>
                <a:gd name="T59" fmla="*/ 1209176 h 2908"/>
                <a:gd name="T60" fmla="*/ 1374001 w 3323"/>
                <a:gd name="T61" fmla="*/ 800334 h 2908"/>
                <a:gd name="T62" fmla="*/ 1267267 w 3323"/>
                <a:gd name="T63" fmla="*/ 800334 h 2908"/>
                <a:gd name="T64" fmla="*/ 1123149 w 3323"/>
                <a:gd name="T65" fmla="*/ 1209176 h 2908"/>
                <a:gd name="T66" fmla="*/ 1800397 w 3323"/>
                <a:gd name="T67" fmla="*/ 1529635 h 2908"/>
                <a:gd name="T68" fmla="*/ 1747301 w 3323"/>
                <a:gd name="T69" fmla="*/ 1102899 h 2908"/>
                <a:gd name="T70" fmla="*/ 352169 w 3323"/>
                <a:gd name="T71" fmla="*/ 854015 h 2908"/>
                <a:gd name="T72" fmla="*/ 59056 w 3323"/>
                <a:gd name="T73" fmla="*/ 1055182 h 2908"/>
                <a:gd name="T74" fmla="*/ 387928 w 3323"/>
                <a:gd name="T75" fmla="*/ 1526381 h 2908"/>
                <a:gd name="T76" fmla="*/ 731428 w 3323"/>
                <a:gd name="T77" fmla="*/ 1286173 h 2908"/>
                <a:gd name="T78" fmla="*/ 287695 w 3323"/>
                <a:gd name="T79" fmla="*/ 1209176 h 29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23" h="2908">
                  <a:moveTo>
                    <a:pt x="503" y="1245"/>
                  </a:moveTo>
                  <a:cubicBezTo>
                    <a:pt x="503" y="197"/>
                    <a:pt x="503" y="197"/>
                    <a:pt x="503" y="197"/>
                  </a:cubicBezTo>
                  <a:cubicBezTo>
                    <a:pt x="2864" y="197"/>
                    <a:pt x="2864" y="197"/>
                    <a:pt x="2864" y="197"/>
                  </a:cubicBezTo>
                  <a:cubicBezTo>
                    <a:pt x="2864" y="1806"/>
                    <a:pt x="2864" y="1806"/>
                    <a:pt x="2864" y="1806"/>
                  </a:cubicBezTo>
                  <a:cubicBezTo>
                    <a:pt x="2891" y="1784"/>
                    <a:pt x="2925" y="1771"/>
                    <a:pt x="2962" y="1771"/>
                  </a:cubicBezTo>
                  <a:cubicBezTo>
                    <a:pt x="2999" y="1771"/>
                    <a:pt x="3033" y="1784"/>
                    <a:pt x="3061" y="1805"/>
                  </a:cubicBezTo>
                  <a:cubicBezTo>
                    <a:pt x="3061" y="197"/>
                    <a:pt x="3061" y="197"/>
                    <a:pt x="3061" y="197"/>
                  </a:cubicBezTo>
                  <a:cubicBezTo>
                    <a:pt x="3061" y="88"/>
                    <a:pt x="2972" y="0"/>
                    <a:pt x="2864" y="0"/>
                  </a:cubicBezTo>
                  <a:cubicBezTo>
                    <a:pt x="503" y="0"/>
                    <a:pt x="503" y="0"/>
                    <a:pt x="503" y="0"/>
                  </a:cubicBezTo>
                  <a:cubicBezTo>
                    <a:pt x="394" y="0"/>
                    <a:pt x="306" y="88"/>
                    <a:pt x="306" y="197"/>
                  </a:cubicBezTo>
                  <a:cubicBezTo>
                    <a:pt x="306" y="1476"/>
                    <a:pt x="306" y="1476"/>
                    <a:pt x="306" y="1476"/>
                  </a:cubicBezTo>
                  <a:cubicBezTo>
                    <a:pt x="374" y="1385"/>
                    <a:pt x="433" y="1308"/>
                    <a:pt x="460" y="1274"/>
                  </a:cubicBezTo>
                  <a:cubicBezTo>
                    <a:pt x="470" y="1261"/>
                    <a:pt x="485" y="1252"/>
                    <a:pt x="503" y="1245"/>
                  </a:cubicBezTo>
                  <a:close/>
                  <a:moveTo>
                    <a:pt x="2700" y="1771"/>
                  </a:moveTo>
                  <a:cubicBezTo>
                    <a:pt x="2737" y="1771"/>
                    <a:pt x="2771" y="1784"/>
                    <a:pt x="2798" y="1806"/>
                  </a:cubicBezTo>
                  <a:cubicBezTo>
                    <a:pt x="2798" y="263"/>
                    <a:pt x="2798" y="263"/>
                    <a:pt x="2798" y="263"/>
                  </a:cubicBezTo>
                  <a:cubicBezTo>
                    <a:pt x="568" y="263"/>
                    <a:pt x="568" y="263"/>
                    <a:pt x="568" y="263"/>
                  </a:cubicBezTo>
                  <a:cubicBezTo>
                    <a:pt x="568" y="1229"/>
                    <a:pt x="568" y="1229"/>
                    <a:pt x="568" y="1229"/>
                  </a:cubicBezTo>
                  <a:cubicBezTo>
                    <a:pt x="721" y="1217"/>
                    <a:pt x="946" y="1330"/>
                    <a:pt x="804" y="1589"/>
                  </a:cubicBezTo>
                  <a:cubicBezTo>
                    <a:pt x="859" y="1556"/>
                    <a:pt x="717" y="1727"/>
                    <a:pt x="568" y="1899"/>
                  </a:cubicBezTo>
                  <a:cubicBezTo>
                    <a:pt x="568" y="1902"/>
                    <a:pt x="568" y="1902"/>
                    <a:pt x="568" y="1902"/>
                  </a:cubicBezTo>
                  <a:cubicBezTo>
                    <a:pt x="2274" y="1902"/>
                    <a:pt x="2274" y="1902"/>
                    <a:pt x="2274" y="1902"/>
                  </a:cubicBezTo>
                  <a:cubicBezTo>
                    <a:pt x="2274" y="1411"/>
                    <a:pt x="2274" y="1411"/>
                    <a:pt x="2274" y="1411"/>
                  </a:cubicBezTo>
                  <a:cubicBezTo>
                    <a:pt x="2274" y="1320"/>
                    <a:pt x="2347" y="1247"/>
                    <a:pt x="2437" y="1247"/>
                  </a:cubicBezTo>
                  <a:cubicBezTo>
                    <a:pt x="2528" y="1247"/>
                    <a:pt x="2602" y="1320"/>
                    <a:pt x="2602" y="1411"/>
                  </a:cubicBezTo>
                  <a:cubicBezTo>
                    <a:pt x="2602" y="1805"/>
                    <a:pt x="2602" y="1805"/>
                    <a:pt x="2602" y="1805"/>
                  </a:cubicBezTo>
                  <a:cubicBezTo>
                    <a:pt x="2629" y="1784"/>
                    <a:pt x="2663" y="1771"/>
                    <a:pt x="2700" y="1771"/>
                  </a:cubicBezTo>
                  <a:close/>
                  <a:moveTo>
                    <a:pt x="1290" y="1575"/>
                  </a:moveTo>
                  <a:cubicBezTo>
                    <a:pt x="1027" y="1575"/>
                    <a:pt x="1027" y="1575"/>
                    <a:pt x="1027" y="1575"/>
                  </a:cubicBezTo>
                  <a:cubicBezTo>
                    <a:pt x="1027" y="1312"/>
                    <a:pt x="1027" y="1312"/>
                    <a:pt x="1027" y="1312"/>
                  </a:cubicBezTo>
                  <a:cubicBezTo>
                    <a:pt x="1290" y="1312"/>
                    <a:pt x="1290" y="1312"/>
                    <a:pt x="1290" y="1312"/>
                  </a:cubicBezTo>
                  <a:lnTo>
                    <a:pt x="1290" y="1575"/>
                  </a:lnTo>
                  <a:close/>
                  <a:moveTo>
                    <a:pt x="1290" y="1181"/>
                  </a:moveTo>
                  <a:cubicBezTo>
                    <a:pt x="1027" y="1181"/>
                    <a:pt x="1027" y="1181"/>
                    <a:pt x="1027" y="1181"/>
                  </a:cubicBezTo>
                  <a:cubicBezTo>
                    <a:pt x="1027" y="919"/>
                    <a:pt x="1027" y="919"/>
                    <a:pt x="1027" y="919"/>
                  </a:cubicBezTo>
                  <a:cubicBezTo>
                    <a:pt x="1290" y="919"/>
                    <a:pt x="1290" y="919"/>
                    <a:pt x="1290" y="919"/>
                  </a:cubicBezTo>
                  <a:lnTo>
                    <a:pt x="1290" y="1181"/>
                  </a:lnTo>
                  <a:close/>
                  <a:moveTo>
                    <a:pt x="1290" y="787"/>
                  </a:moveTo>
                  <a:cubicBezTo>
                    <a:pt x="1027" y="787"/>
                    <a:pt x="1027" y="787"/>
                    <a:pt x="1027" y="787"/>
                  </a:cubicBezTo>
                  <a:cubicBezTo>
                    <a:pt x="1027" y="525"/>
                    <a:pt x="1027" y="525"/>
                    <a:pt x="1027" y="525"/>
                  </a:cubicBezTo>
                  <a:cubicBezTo>
                    <a:pt x="1290" y="525"/>
                    <a:pt x="1290" y="525"/>
                    <a:pt x="1290" y="525"/>
                  </a:cubicBezTo>
                  <a:lnTo>
                    <a:pt x="1290" y="787"/>
                  </a:lnTo>
                  <a:close/>
                  <a:moveTo>
                    <a:pt x="566" y="2165"/>
                  </a:moveTo>
                  <a:cubicBezTo>
                    <a:pt x="2274" y="2165"/>
                    <a:pt x="2274" y="2165"/>
                    <a:pt x="2274" y="2165"/>
                  </a:cubicBezTo>
                  <a:cubicBezTo>
                    <a:pt x="2274" y="1968"/>
                    <a:pt x="2274" y="1968"/>
                    <a:pt x="2274" y="1968"/>
                  </a:cubicBezTo>
                  <a:cubicBezTo>
                    <a:pt x="566" y="1968"/>
                    <a:pt x="566" y="1968"/>
                    <a:pt x="566" y="1968"/>
                  </a:cubicBezTo>
                  <a:cubicBezTo>
                    <a:pt x="566" y="2105"/>
                    <a:pt x="566" y="2062"/>
                    <a:pt x="566" y="2165"/>
                  </a:cubicBezTo>
                  <a:close/>
                  <a:moveTo>
                    <a:pt x="3225" y="2034"/>
                  </a:moveTo>
                  <a:cubicBezTo>
                    <a:pt x="3170" y="2034"/>
                    <a:pt x="3126" y="2078"/>
                    <a:pt x="3126" y="2132"/>
                  </a:cubicBezTo>
                  <a:cubicBezTo>
                    <a:pt x="3126" y="2230"/>
                    <a:pt x="3126" y="2230"/>
                    <a:pt x="3126" y="2230"/>
                  </a:cubicBezTo>
                  <a:cubicBezTo>
                    <a:pt x="3061" y="2230"/>
                    <a:pt x="3061" y="2230"/>
                    <a:pt x="3061" y="2230"/>
                  </a:cubicBezTo>
                  <a:cubicBezTo>
                    <a:pt x="3061" y="2066"/>
                    <a:pt x="3061" y="2066"/>
                    <a:pt x="3061" y="2066"/>
                  </a:cubicBezTo>
                  <a:cubicBezTo>
                    <a:pt x="3061" y="2012"/>
                    <a:pt x="3017" y="1968"/>
                    <a:pt x="2962" y="1968"/>
                  </a:cubicBezTo>
                  <a:cubicBezTo>
                    <a:pt x="2908" y="1968"/>
                    <a:pt x="2864" y="2012"/>
                    <a:pt x="2864" y="2066"/>
                  </a:cubicBezTo>
                  <a:cubicBezTo>
                    <a:pt x="2864" y="2230"/>
                    <a:pt x="2864" y="2230"/>
                    <a:pt x="2864" y="2230"/>
                  </a:cubicBezTo>
                  <a:cubicBezTo>
                    <a:pt x="2798" y="2230"/>
                    <a:pt x="2798" y="2230"/>
                    <a:pt x="2798" y="2230"/>
                  </a:cubicBezTo>
                  <a:cubicBezTo>
                    <a:pt x="2798" y="2001"/>
                    <a:pt x="2798" y="2001"/>
                    <a:pt x="2798" y="2001"/>
                  </a:cubicBezTo>
                  <a:cubicBezTo>
                    <a:pt x="2798" y="1947"/>
                    <a:pt x="2754" y="1902"/>
                    <a:pt x="2700" y="1902"/>
                  </a:cubicBezTo>
                  <a:cubicBezTo>
                    <a:pt x="2646" y="1902"/>
                    <a:pt x="2602" y="1947"/>
                    <a:pt x="2602" y="2001"/>
                  </a:cubicBezTo>
                  <a:cubicBezTo>
                    <a:pt x="2602" y="2230"/>
                    <a:pt x="2602" y="2230"/>
                    <a:pt x="2602" y="2230"/>
                  </a:cubicBezTo>
                  <a:cubicBezTo>
                    <a:pt x="2536" y="2230"/>
                    <a:pt x="2536" y="2230"/>
                    <a:pt x="2536" y="2230"/>
                  </a:cubicBezTo>
                  <a:cubicBezTo>
                    <a:pt x="2536" y="1476"/>
                    <a:pt x="2536" y="1476"/>
                    <a:pt x="2536" y="1476"/>
                  </a:cubicBezTo>
                  <a:cubicBezTo>
                    <a:pt x="2536" y="1422"/>
                    <a:pt x="2492" y="1378"/>
                    <a:pt x="2437" y="1378"/>
                  </a:cubicBezTo>
                  <a:cubicBezTo>
                    <a:pt x="2383" y="1378"/>
                    <a:pt x="2339" y="1422"/>
                    <a:pt x="2339" y="1476"/>
                  </a:cubicBezTo>
                  <a:cubicBezTo>
                    <a:pt x="2339" y="2230"/>
                    <a:pt x="2339" y="2230"/>
                    <a:pt x="2339" y="2230"/>
                  </a:cubicBezTo>
                  <a:cubicBezTo>
                    <a:pt x="2073" y="2230"/>
                    <a:pt x="2073" y="2230"/>
                    <a:pt x="2073" y="2230"/>
                  </a:cubicBezTo>
                  <a:cubicBezTo>
                    <a:pt x="2208" y="2821"/>
                    <a:pt x="2208" y="2821"/>
                    <a:pt x="2208" y="2821"/>
                  </a:cubicBezTo>
                  <a:cubicBezTo>
                    <a:pt x="3323" y="2821"/>
                    <a:pt x="3323" y="2821"/>
                    <a:pt x="3323" y="2821"/>
                  </a:cubicBezTo>
                  <a:cubicBezTo>
                    <a:pt x="3323" y="2132"/>
                    <a:pt x="3323" y="2132"/>
                    <a:pt x="3323" y="2132"/>
                  </a:cubicBezTo>
                  <a:cubicBezTo>
                    <a:pt x="3323" y="2078"/>
                    <a:pt x="3279" y="2034"/>
                    <a:pt x="3225" y="2034"/>
                  </a:cubicBezTo>
                  <a:close/>
                  <a:moveTo>
                    <a:pt x="356" y="1963"/>
                  </a:moveTo>
                  <a:cubicBezTo>
                    <a:pt x="356" y="1963"/>
                    <a:pt x="732" y="1525"/>
                    <a:pt x="650" y="1575"/>
                  </a:cubicBezTo>
                  <a:cubicBezTo>
                    <a:pt x="765" y="1421"/>
                    <a:pt x="585" y="1318"/>
                    <a:pt x="513" y="1405"/>
                  </a:cubicBezTo>
                  <a:cubicBezTo>
                    <a:pt x="442" y="1492"/>
                    <a:pt x="109" y="1946"/>
                    <a:pt x="109" y="1946"/>
                  </a:cubicBezTo>
                  <a:cubicBezTo>
                    <a:pt x="109" y="1946"/>
                    <a:pt x="0" y="2094"/>
                    <a:pt x="109" y="2225"/>
                  </a:cubicBezTo>
                  <a:cubicBezTo>
                    <a:pt x="131" y="2247"/>
                    <a:pt x="716" y="2815"/>
                    <a:pt x="716" y="2815"/>
                  </a:cubicBezTo>
                  <a:cubicBezTo>
                    <a:pt x="716" y="2815"/>
                    <a:pt x="781" y="2908"/>
                    <a:pt x="880" y="2821"/>
                  </a:cubicBezTo>
                  <a:cubicBezTo>
                    <a:pt x="978" y="2733"/>
                    <a:pt x="1350" y="2372"/>
                    <a:pt x="1350" y="2372"/>
                  </a:cubicBezTo>
                  <a:cubicBezTo>
                    <a:pt x="1350" y="2230"/>
                    <a:pt x="1350" y="2230"/>
                    <a:pt x="1350" y="2230"/>
                  </a:cubicBezTo>
                  <a:cubicBezTo>
                    <a:pt x="1350" y="2230"/>
                    <a:pt x="761" y="2230"/>
                    <a:pt x="531" y="2230"/>
                  </a:cubicBezTo>
                  <a:cubicBezTo>
                    <a:pt x="236" y="2230"/>
                    <a:pt x="356" y="1963"/>
                    <a:pt x="356" y="1963"/>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1pPr>
              <a:lvl2pPr marL="4572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2pPr>
              <a:lvl3pPr marL="9144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3pPr>
              <a:lvl4pPr marL="13716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4pPr>
              <a:lvl5pPr marL="1828800" algn="l" rtl="0" eaLnBrk="0" fontAlgn="base" hangingPunct="0">
                <a:spcBef>
                  <a:spcPct val="0"/>
                </a:spcBef>
                <a:spcAft>
                  <a:spcPct val="0"/>
                </a:spcAft>
                <a:defRPr kern="1200">
                  <a:solidFill>
                    <a:schemeClr val="tx1"/>
                  </a:solidFill>
                  <a:latin typeface="Calibri" panose="020F0702030404030204" pitchFamily="34" charset="0"/>
                  <a:ea typeface="宋体" panose="02010600030101010101" charset="-122"/>
                  <a:cs typeface="+mn-cs"/>
                </a:defRPr>
              </a:lvl5pPr>
              <a:lvl6pPr marL="22860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6pPr>
              <a:lvl7pPr marL="27432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7pPr>
              <a:lvl8pPr marL="32004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8pPr>
              <a:lvl9pPr marL="3657600" algn="l" defTabSz="914400" rtl="0" eaLnBrk="1" latinLnBrk="0" hangingPunct="1">
                <a:defRPr kern="1200">
                  <a:solidFill>
                    <a:schemeClr val="tx1"/>
                  </a:solidFill>
                  <a:latin typeface="Calibri" panose="020F0702030404030204" pitchFamily="34" charset="0"/>
                  <a:ea typeface="宋体" panose="02010600030101010101" charset="-122"/>
                  <a:cs typeface="+mn-cs"/>
                </a:defRPr>
              </a:lvl9pPr>
            </a:lstStyle>
            <a:p>
              <a:endParaRPr lang="zh-CN" altLang="en-US" sz="2400"/>
            </a:p>
          </p:txBody>
        </p:sp>
      </p:grpSp>
      <p:cxnSp>
        <p:nvCxnSpPr>
          <p:cNvPr id="34" name="直接连接符 33"/>
          <p:cNvCxnSpPr/>
          <p:nvPr/>
        </p:nvCxnSpPr>
        <p:spPr>
          <a:xfrm>
            <a:off x="1596199" y="4580467"/>
            <a:ext cx="9025003" cy="0"/>
          </a:xfrm>
          <a:prstGeom prst="line">
            <a:avLst/>
          </a:prstGeom>
          <a:ln w="76200">
            <a:solidFill>
              <a:schemeClr val="bg1">
                <a:lumMod val="85000"/>
                <a:alpha val="72000"/>
              </a:schemeClr>
            </a:solidFill>
          </a:ln>
        </p:spPr>
        <p:style>
          <a:lnRef idx="1">
            <a:schemeClr val="accent1"/>
          </a:lnRef>
          <a:fillRef idx="0">
            <a:schemeClr val="accent1"/>
          </a:fillRef>
          <a:effectRef idx="0">
            <a:schemeClr val="accent1"/>
          </a:effectRef>
          <a:fontRef idx="minor">
            <a:schemeClr val="tx1"/>
          </a:fontRef>
        </p:style>
      </p:cxnSp>
      <p:sp>
        <p:nvSpPr>
          <p:cNvPr id="35" name="文本框 12"/>
          <p:cNvSpPr txBox="1"/>
          <p:nvPr/>
        </p:nvSpPr>
        <p:spPr>
          <a:xfrm>
            <a:off x="479425" y="4965171"/>
            <a:ext cx="11233150" cy="1142236"/>
          </a:xfrm>
          <a:prstGeom prst="rect">
            <a:avLst/>
          </a:prstGeom>
          <a:noFill/>
        </p:spPr>
        <p:txBody>
          <a:bodyPr wrap="square" lIns="91440" tIns="45720" rIns="91440" bIns="45720" rtlCol="0">
            <a:spAutoFit/>
          </a:bodyPr>
          <a:lstStyle/>
          <a:p>
            <a:pPr algn="just">
              <a:lnSpc>
                <a:spcPct val="130000"/>
              </a:lnSpc>
              <a:spcAft>
                <a:spcPts val="800"/>
              </a:spcAft>
            </a:pPr>
            <a:r>
              <a:rPr lang="zh-CN" altLang="en-US" dirty="0" smtClean="0">
                <a:solidFill>
                  <a:schemeClr val="tx1">
                    <a:lumMod val="85000"/>
                    <a:lumOff val="15000"/>
                  </a:schemeClr>
                </a:solidFill>
                <a:latin typeface="Calibri" panose="020F0702030404030204" pitchFamily="34" charset="0"/>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a:t>
            </a:r>
            <a:endParaRPr lang="zh-CN" altLang="en-US" dirty="0">
              <a:solidFill>
                <a:schemeClr val="tx1">
                  <a:lumMod val="85000"/>
                  <a:lumOff val="15000"/>
                </a:schemeClr>
              </a:solidFill>
              <a:latin typeface="Calibri" panose="020F070203040403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16" presetClass="entr" presetSubtype="21"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750"/>
                                        <p:tgtEl>
                                          <p:spTgt spid="35"/>
                                        </p:tgtEl>
                                      </p:cBhvr>
                                    </p:animEffect>
                                    <p:anim calcmode="lin" valueType="num">
                                      <p:cBhvr>
                                        <p:cTn id="33" dur="750" fill="hold"/>
                                        <p:tgtEl>
                                          <p:spTgt spid="35"/>
                                        </p:tgtEl>
                                        <p:attrNameLst>
                                          <p:attrName>ppt_x</p:attrName>
                                        </p:attrNameLst>
                                      </p:cBhvr>
                                      <p:tavLst>
                                        <p:tav tm="0">
                                          <p:val>
                                            <p:strVal val="#ppt_x"/>
                                          </p:val>
                                        </p:tav>
                                        <p:tav tm="100000">
                                          <p:val>
                                            <p:strVal val="#ppt_x"/>
                                          </p:val>
                                        </p:tav>
                                      </p:tavLst>
                                    </p:anim>
                                    <p:anim calcmode="lin" valueType="num">
                                      <p:cBhvr>
                                        <p:cTn id="34"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5067" y="1441053"/>
            <a:ext cx="3009571" cy="4906963"/>
            <a:chOff x="785067" y="1441053"/>
            <a:chExt cx="3009571" cy="4906963"/>
          </a:xfrm>
        </p:grpSpPr>
        <p:sp>
          <p:nvSpPr>
            <p:cNvPr id="8" name="MH_Picture_1"/>
            <p:cNvSpPr/>
            <p:nvPr>
              <p:custDataLst>
                <p:tags r:id="rId1"/>
              </p:custDataLst>
            </p:nvPr>
          </p:nvSpPr>
          <p:spPr>
            <a:xfrm>
              <a:off x="785067" y="1441053"/>
              <a:ext cx="3009129" cy="3530245"/>
            </a:xfrm>
            <a:prstGeom prst="rect">
              <a:avLst/>
            </a:prstGeom>
            <a:blipFill dpi="0" rotWithShape="1">
              <a:blip r:embed="rId2"/>
              <a:srcRect/>
              <a:stretch>
                <a:fillRect t="-14220" b="-142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9" name="MH_SubTitle_1"/>
            <p:cNvSpPr/>
            <p:nvPr>
              <p:custDataLst>
                <p:tags r:id="rId3"/>
              </p:custDataLst>
            </p:nvPr>
          </p:nvSpPr>
          <p:spPr>
            <a:xfrm>
              <a:off x="785078" y="4968634"/>
              <a:ext cx="3009560" cy="1379382"/>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da-DK" altLang="zh-CN" dirty="0">
                  <a:solidFill>
                    <a:srgbClr val="FFFFFF"/>
                  </a:solidFill>
                  <a:ea typeface="微软雅黑" panose="020B0503020204020204" pitchFamily="34" charset="-122"/>
                  <a:cs typeface="Arial" panose="020B0604020202090204" pitchFamily="34" charset="0"/>
                </a:rPr>
                <a:t>LOREM IPSUM</a:t>
              </a:r>
              <a:endParaRPr lang="zh-CN" altLang="en-US" dirty="0">
                <a:solidFill>
                  <a:srgbClr val="FFFFFF"/>
                </a:solidFill>
                <a:ea typeface="微软雅黑" panose="020B0503020204020204" pitchFamily="34" charset="-122"/>
                <a:cs typeface="Arial" panose="020B0604020202090204" pitchFamily="34" charset="0"/>
              </a:endParaRPr>
            </a:p>
          </p:txBody>
        </p:sp>
        <p:sp>
          <p:nvSpPr>
            <p:cNvPr id="12" name="MH_Other_1"/>
            <p:cNvSpPr/>
            <p:nvPr>
              <p:custDataLst>
                <p:tags r:id="rId4"/>
              </p:custDataLst>
            </p:nvPr>
          </p:nvSpPr>
          <p:spPr>
            <a:xfrm rot="5400000">
              <a:off x="818138" y="1408461"/>
              <a:ext cx="686273" cy="752390"/>
            </a:xfrm>
            <a:prstGeom prst="rtTriangl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3" name="组合 2"/>
          <p:cNvGrpSpPr/>
          <p:nvPr/>
        </p:nvGrpSpPr>
        <p:grpSpPr>
          <a:xfrm>
            <a:off x="4499151" y="1441053"/>
            <a:ext cx="3010106" cy="4906963"/>
            <a:chOff x="4499151" y="1441053"/>
            <a:chExt cx="3010106" cy="4906963"/>
          </a:xfrm>
        </p:grpSpPr>
        <p:sp>
          <p:nvSpPr>
            <p:cNvPr id="6" name="MH_Picture_2"/>
            <p:cNvSpPr/>
            <p:nvPr>
              <p:custDataLst>
                <p:tags r:id="rId5"/>
              </p:custDataLst>
            </p:nvPr>
          </p:nvSpPr>
          <p:spPr>
            <a:xfrm>
              <a:off x="4500128" y="1441053"/>
              <a:ext cx="3009129" cy="3530245"/>
            </a:xfrm>
            <a:prstGeom prst="rect">
              <a:avLst/>
            </a:prstGeom>
            <a:blipFill dpi="0" rotWithShape="1">
              <a:blip r:embed="rId2"/>
              <a:srcRect/>
              <a:stretch>
                <a:fillRect t="-14220" b="-142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10" name="MH_SubTitle_2"/>
            <p:cNvSpPr/>
            <p:nvPr>
              <p:custDataLst>
                <p:tags r:id="rId6"/>
              </p:custDataLst>
            </p:nvPr>
          </p:nvSpPr>
          <p:spPr>
            <a:xfrm>
              <a:off x="4499151" y="4968634"/>
              <a:ext cx="3009560" cy="1379382"/>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da-DK" altLang="zh-CN">
                  <a:solidFill>
                    <a:srgbClr val="FFFFFF"/>
                  </a:solidFill>
                  <a:ea typeface="微软雅黑" panose="020B0503020204020204" pitchFamily="34" charset="-122"/>
                  <a:cs typeface="Arial" panose="020B0604020202090204" pitchFamily="34" charset="0"/>
                </a:rPr>
                <a:t>LOREM IPSUM</a:t>
              </a:r>
              <a:endParaRPr lang="zh-CN" altLang="en-US" dirty="0">
                <a:solidFill>
                  <a:srgbClr val="FFFFFF"/>
                </a:solidFill>
                <a:ea typeface="微软雅黑" panose="020B0503020204020204" pitchFamily="34" charset="-122"/>
                <a:cs typeface="Arial" panose="020B0604020202090204" pitchFamily="34" charset="0"/>
              </a:endParaRPr>
            </a:p>
          </p:txBody>
        </p:sp>
        <p:sp>
          <p:nvSpPr>
            <p:cNvPr id="13" name="MH_Other_2"/>
            <p:cNvSpPr/>
            <p:nvPr>
              <p:custDataLst>
                <p:tags r:id="rId7"/>
              </p:custDataLst>
            </p:nvPr>
          </p:nvSpPr>
          <p:spPr>
            <a:xfrm rot="5400000">
              <a:off x="4533350" y="1407320"/>
              <a:ext cx="686273" cy="754670"/>
            </a:xfrm>
            <a:prstGeom prst="rtTriangl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4" name="组合 3"/>
          <p:cNvGrpSpPr/>
          <p:nvPr/>
        </p:nvGrpSpPr>
        <p:grpSpPr>
          <a:xfrm>
            <a:off x="8199543" y="1441053"/>
            <a:ext cx="3016891" cy="4906963"/>
            <a:chOff x="8199543" y="1441053"/>
            <a:chExt cx="3016891" cy="4906963"/>
          </a:xfrm>
        </p:grpSpPr>
        <p:sp>
          <p:nvSpPr>
            <p:cNvPr id="7" name="MH_Picture_3"/>
            <p:cNvSpPr/>
            <p:nvPr>
              <p:custDataLst>
                <p:tags r:id="rId8"/>
              </p:custDataLst>
            </p:nvPr>
          </p:nvSpPr>
          <p:spPr>
            <a:xfrm>
              <a:off x="8207305" y="1441053"/>
              <a:ext cx="3009129" cy="3530245"/>
            </a:xfrm>
            <a:prstGeom prst="rect">
              <a:avLst/>
            </a:prstGeom>
            <a:blipFill dpi="0" rotWithShape="1">
              <a:blip r:embed="rId2"/>
              <a:srcRect/>
              <a:stretch>
                <a:fillRect t="-14220" b="-142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11" name="MH_SubTitle_3"/>
            <p:cNvSpPr/>
            <p:nvPr>
              <p:custDataLst>
                <p:tags r:id="rId9"/>
              </p:custDataLst>
            </p:nvPr>
          </p:nvSpPr>
          <p:spPr>
            <a:xfrm>
              <a:off x="8206382" y="4968634"/>
              <a:ext cx="3009560" cy="1379382"/>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da-DK" altLang="zh-CN">
                  <a:solidFill>
                    <a:srgbClr val="FFFFFF"/>
                  </a:solidFill>
                  <a:ea typeface="微软雅黑" panose="020B0503020204020204" pitchFamily="34" charset="-122"/>
                  <a:cs typeface="Arial" panose="020B0604020202090204" pitchFamily="34" charset="0"/>
                </a:rPr>
                <a:t>LOREM IPSUM</a:t>
              </a:r>
              <a:endParaRPr lang="zh-CN" altLang="en-US" dirty="0">
                <a:solidFill>
                  <a:srgbClr val="FFFFFF"/>
                </a:solidFill>
                <a:ea typeface="微软雅黑" panose="020B0503020204020204" pitchFamily="34" charset="-122"/>
                <a:cs typeface="Arial" panose="020B0604020202090204" pitchFamily="34" charset="0"/>
              </a:endParaRPr>
            </a:p>
          </p:txBody>
        </p:sp>
        <p:sp>
          <p:nvSpPr>
            <p:cNvPr id="14" name="MH_Other_3"/>
            <p:cNvSpPr/>
            <p:nvPr>
              <p:custDataLst>
                <p:tags r:id="rId10"/>
              </p:custDataLst>
            </p:nvPr>
          </p:nvSpPr>
          <p:spPr>
            <a:xfrm rot="5400000">
              <a:off x="8232601" y="1408461"/>
              <a:ext cx="686273" cy="752390"/>
            </a:xfrm>
            <a:prstGeom prst="rtTriangl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542265" y="1715879"/>
            <a:ext cx="3867502" cy="3867502"/>
          </a:xfrm>
          <a:prstGeom prst="ellipse">
            <a:avLst/>
          </a:prstGeom>
          <a:blipFill dpi="0" rotWithShape="1">
            <a:blip r:embed="rId1"/>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grpSp>
        <p:nvGrpSpPr>
          <p:cNvPr id="29" name="组合 28"/>
          <p:cNvGrpSpPr/>
          <p:nvPr/>
        </p:nvGrpSpPr>
        <p:grpSpPr>
          <a:xfrm>
            <a:off x="3962329" y="2973338"/>
            <a:ext cx="714981" cy="646331"/>
            <a:chOff x="3962329" y="2973338"/>
            <a:chExt cx="714981" cy="646331"/>
          </a:xfrm>
        </p:grpSpPr>
        <p:grpSp>
          <p:nvGrpSpPr>
            <p:cNvPr id="3" name="组合 2"/>
            <p:cNvGrpSpPr/>
            <p:nvPr/>
          </p:nvGrpSpPr>
          <p:grpSpPr>
            <a:xfrm>
              <a:off x="3997527" y="2974211"/>
              <a:ext cx="644584" cy="644584"/>
              <a:chOff x="2555776" y="3140968"/>
              <a:chExt cx="1296144" cy="1296144"/>
            </a:xfrm>
          </p:grpSpPr>
          <p:sp>
            <p:nvSpPr>
              <p:cNvPr id="4" name="矩形 3"/>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5" name="直接连接符 4"/>
              <p:cNvCxnSpPr>
                <a:stCxn id="4" idx="1"/>
                <a:endCxn id="4"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6" name="直接连接符 5"/>
              <p:cNvCxnSpPr>
                <a:stCxn id="4" idx="0"/>
                <a:endCxn id="4"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19" name="TextBox 42"/>
            <p:cNvSpPr txBox="1"/>
            <p:nvPr/>
          </p:nvSpPr>
          <p:spPr>
            <a:xfrm>
              <a:off x="3962329" y="2973338"/>
              <a:ext cx="714981" cy="646331"/>
            </a:xfrm>
            <a:prstGeom prst="rect">
              <a:avLst/>
            </a:prstGeom>
            <a:noFill/>
          </p:spPr>
          <p:txBody>
            <a:bodyPr wrap="square" rtlCol="0">
              <a:spAutoFit/>
            </a:bodyPr>
            <a:lstStyle/>
            <a:p>
              <a:pPr algn="ctr">
                <a:defRPr/>
              </a:pPr>
              <a:r>
                <a:rPr lang="zh-CN" altLang="en-US" sz="3600" b="1" kern="0" dirty="0">
                  <a:solidFill>
                    <a:srgbClr val="FF5F00"/>
                  </a:solidFill>
                  <a:latin typeface="微软雅黑" panose="020B0503020204020204" pitchFamily="34" charset="-122"/>
                  <a:ea typeface="微软雅黑" panose="020B0503020204020204" pitchFamily="34" charset="-122"/>
                </a:rPr>
                <a:t>您</a:t>
              </a:r>
              <a:endParaRPr lang="zh-CN" altLang="en-US" sz="3600" b="1" kern="0" dirty="0">
                <a:solidFill>
                  <a:srgbClr val="FF5F0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677310" y="2973338"/>
            <a:ext cx="714981" cy="646331"/>
            <a:chOff x="4677310" y="2973338"/>
            <a:chExt cx="714981" cy="646331"/>
          </a:xfrm>
        </p:grpSpPr>
        <p:grpSp>
          <p:nvGrpSpPr>
            <p:cNvPr id="7" name="组合 6"/>
            <p:cNvGrpSpPr/>
            <p:nvPr/>
          </p:nvGrpSpPr>
          <p:grpSpPr>
            <a:xfrm>
              <a:off x="4712509" y="2974211"/>
              <a:ext cx="644584" cy="644584"/>
              <a:chOff x="2555776" y="3140968"/>
              <a:chExt cx="1296144" cy="1296144"/>
            </a:xfrm>
          </p:grpSpPr>
          <p:sp>
            <p:nvSpPr>
              <p:cNvPr id="8" name="矩形 7"/>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9" name="直接连接符 8"/>
              <p:cNvCxnSpPr>
                <a:stCxn id="8" idx="1"/>
                <a:endCxn id="8"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10" name="直接连接符 9"/>
              <p:cNvCxnSpPr>
                <a:stCxn id="8" idx="0"/>
                <a:endCxn id="8"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20" name="TextBox 43"/>
            <p:cNvSpPr txBox="1"/>
            <p:nvPr/>
          </p:nvSpPr>
          <p:spPr>
            <a:xfrm>
              <a:off x="4677310" y="2973338"/>
              <a:ext cx="714981" cy="646331"/>
            </a:xfrm>
            <a:prstGeom prst="rect">
              <a:avLst/>
            </a:prstGeom>
            <a:noFill/>
          </p:spPr>
          <p:txBody>
            <a:bodyPr wrap="square" rtlCol="0">
              <a:spAutoFit/>
            </a:bodyPr>
            <a:lstStyle/>
            <a:p>
              <a:pPr algn="ctr">
                <a:defRPr/>
              </a:pPr>
              <a:r>
                <a:rPr lang="zh-CN" altLang="en-US" sz="3600" b="1" kern="0" dirty="0">
                  <a:solidFill>
                    <a:srgbClr val="FF5F00"/>
                  </a:solidFill>
                  <a:latin typeface="微软雅黑" panose="020B0503020204020204" pitchFamily="34" charset="-122"/>
                  <a:ea typeface="微软雅黑" panose="020B0503020204020204" pitchFamily="34" charset="-122"/>
                </a:rPr>
                <a:t>的</a:t>
              </a:r>
              <a:endParaRPr lang="zh-CN" altLang="en-US" sz="3600" b="1" kern="0" dirty="0">
                <a:solidFill>
                  <a:srgbClr val="FF5F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392291" y="2973338"/>
            <a:ext cx="714981" cy="646331"/>
            <a:chOff x="5400544" y="2973338"/>
            <a:chExt cx="714981" cy="646331"/>
          </a:xfrm>
        </p:grpSpPr>
        <p:grpSp>
          <p:nvGrpSpPr>
            <p:cNvPr id="11" name="组合 10"/>
            <p:cNvGrpSpPr/>
            <p:nvPr/>
          </p:nvGrpSpPr>
          <p:grpSpPr>
            <a:xfrm>
              <a:off x="5435742" y="2974211"/>
              <a:ext cx="644584" cy="644584"/>
              <a:chOff x="2555776" y="3140968"/>
              <a:chExt cx="1296144" cy="1296144"/>
            </a:xfrm>
          </p:grpSpPr>
          <p:sp>
            <p:nvSpPr>
              <p:cNvPr id="12" name="矩形 11"/>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13" name="直接连接符 12"/>
              <p:cNvCxnSpPr>
                <a:stCxn id="12" idx="1"/>
                <a:endCxn id="12"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14" name="直接连接符 13"/>
              <p:cNvCxnSpPr>
                <a:stCxn id="12" idx="0"/>
                <a:endCxn id="12"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21" name="TextBox 44"/>
            <p:cNvSpPr txBox="1"/>
            <p:nvPr/>
          </p:nvSpPr>
          <p:spPr>
            <a:xfrm>
              <a:off x="5400544" y="2973338"/>
              <a:ext cx="714981" cy="646331"/>
            </a:xfrm>
            <a:prstGeom prst="rect">
              <a:avLst/>
            </a:prstGeom>
            <a:noFill/>
          </p:spPr>
          <p:txBody>
            <a:bodyPr wrap="square" rtlCol="0">
              <a:spAutoFit/>
            </a:bodyPr>
            <a:lstStyle/>
            <a:p>
              <a:pPr algn="ctr">
                <a:defRPr/>
              </a:pPr>
              <a:r>
                <a:rPr lang="zh-CN" altLang="en-US" sz="3600" b="1" kern="0" dirty="0">
                  <a:solidFill>
                    <a:srgbClr val="FF5F00"/>
                  </a:solidFill>
                  <a:latin typeface="微软雅黑" panose="020B0503020204020204" pitchFamily="34" charset="-122"/>
                  <a:ea typeface="微软雅黑" panose="020B0503020204020204" pitchFamily="34" charset="-122"/>
                </a:rPr>
                <a:t>标</a:t>
              </a:r>
              <a:endParaRPr lang="zh-CN" altLang="en-US" sz="3600" b="1" kern="0" dirty="0">
                <a:solidFill>
                  <a:srgbClr val="FF5F0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107273" y="2973338"/>
            <a:ext cx="714981" cy="646331"/>
            <a:chOff x="6107273" y="2973338"/>
            <a:chExt cx="714981" cy="646331"/>
          </a:xfrm>
        </p:grpSpPr>
        <p:grpSp>
          <p:nvGrpSpPr>
            <p:cNvPr id="15" name="组合 14"/>
            <p:cNvGrpSpPr/>
            <p:nvPr/>
          </p:nvGrpSpPr>
          <p:grpSpPr>
            <a:xfrm>
              <a:off x="6142471" y="2974211"/>
              <a:ext cx="644584" cy="644584"/>
              <a:chOff x="2555776" y="3140968"/>
              <a:chExt cx="1296144" cy="1296144"/>
            </a:xfrm>
          </p:grpSpPr>
          <p:sp>
            <p:nvSpPr>
              <p:cNvPr id="16" name="矩形 15"/>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17" name="直接连接符 16"/>
              <p:cNvCxnSpPr>
                <a:stCxn id="16" idx="1"/>
                <a:endCxn id="16"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18" name="直接连接符 17"/>
              <p:cNvCxnSpPr>
                <a:stCxn id="16" idx="0"/>
                <a:endCxn id="16"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22" name="TextBox 45"/>
            <p:cNvSpPr txBox="1"/>
            <p:nvPr/>
          </p:nvSpPr>
          <p:spPr>
            <a:xfrm>
              <a:off x="6107273" y="2973338"/>
              <a:ext cx="71498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FF5F00"/>
                  </a:solidFill>
                  <a:effectLst/>
                  <a:uLnTx/>
                  <a:uFillTx/>
                  <a:latin typeface="微软雅黑" panose="020B0503020204020204" pitchFamily="34" charset="-122"/>
                  <a:ea typeface="微软雅黑" panose="020B0503020204020204" pitchFamily="34" charset="-122"/>
                </a:rPr>
                <a:t>题</a:t>
              </a:r>
              <a:endParaRPr kumimoji="0" lang="zh-CN" altLang="en-US" sz="3600" b="1" i="0" u="none" strike="noStrike" kern="0" cap="none" spc="0" normalizeH="0" baseline="0" noProof="0" dirty="0">
                <a:ln>
                  <a:noFill/>
                </a:ln>
                <a:solidFill>
                  <a:srgbClr val="FF5F00"/>
                </a:solidFill>
                <a:effectLst/>
                <a:uLnTx/>
                <a:uFillTx/>
                <a:latin typeface="微软雅黑" panose="020B0503020204020204" pitchFamily="34" charset="-122"/>
                <a:ea typeface="微软雅黑" panose="020B0503020204020204" pitchFamily="34" charset="-122"/>
              </a:endParaRPr>
            </a:p>
          </p:txBody>
        </p:sp>
      </p:grpSp>
      <p:sp>
        <p:nvSpPr>
          <p:cNvPr id="23" name="TextBox 46"/>
          <p:cNvSpPr txBox="1"/>
          <p:nvPr/>
        </p:nvSpPr>
        <p:spPr>
          <a:xfrm>
            <a:off x="1207972" y="4010360"/>
            <a:ext cx="5256791"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FF5F00"/>
                </a:solidFill>
                <a:effectLst/>
                <a:uLnTx/>
                <a:uFillTx/>
                <a:latin typeface="微软雅黑" panose="020B0503020204020204" pitchFamily="34" charset="-122"/>
                <a:ea typeface="微软雅黑" panose="020B0503020204020204" pitchFamily="34" charset="-122"/>
              </a:rPr>
              <a:t>文本一：</a:t>
            </a:r>
            <a:r>
              <a:rPr kumimoji="0" lang="zh-CN" altLang="en-US" sz="18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a:t>
            </a:r>
            <a:r>
              <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的内容打在这里或者通过复制您的</a:t>
            </a:r>
            <a:r>
              <a:rPr kumimoji="0" lang="zh-CN" altLang="en-US" sz="18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文本</a:t>
            </a:r>
            <a:endParaRPr kumimoji="0" lang="en-US" altLang="zh-CN"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4" name="TextBox 47"/>
          <p:cNvSpPr txBox="1"/>
          <p:nvPr/>
        </p:nvSpPr>
        <p:spPr>
          <a:xfrm>
            <a:off x="1699417" y="4431921"/>
            <a:ext cx="5286000"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b="1" dirty="0" smtClean="0">
                <a:solidFill>
                  <a:srgbClr val="FF5F00"/>
                </a:solidFill>
              </a:rPr>
              <a:t>文本二：</a:t>
            </a:r>
            <a:r>
              <a:rPr lang="zh-CN" altLang="en-US" sz="1800" dirty="0">
                <a:solidFill>
                  <a:schemeClr val="tx1">
                    <a:lumMod val="85000"/>
                    <a:lumOff val="15000"/>
                  </a:schemeClr>
                </a:solidFill>
              </a:rPr>
              <a:t>您的内容打在这里或者通过复制您的文本</a:t>
            </a:r>
            <a:endParaRPr lang="en-US" altLang="zh-CN" sz="1800" dirty="0">
              <a:solidFill>
                <a:schemeClr val="tx1">
                  <a:lumMod val="85000"/>
                  <a:lumOff val="15000"/>
                </a:schemeClr>
              </a:solidFill>
            </a:endParaRPr>
          </a:p>
        </p:txBody>
      </p:sp>
      <p:sp>
        <p:nvSpPr>
          <p:cNvPr id="25" name="TextBox 48"/>
          <p:cNvSpPr txBox="1"/>
          <p:nvPr/>
        </p:nvSpPr>
        <p:spPr>
          <a:xfrm>
            <a:off x="3928137" y="2307299"/>
            <a:ext cx="24555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rgbClr val="FF5F00"/>
                </a:solidFill>
                <a:effectLst/>
                <a:uLnTx/>
                <a:uFillTx/>
                <a:latin typeface="微软雅黑" panose="020B0503020204020204" pitchFamily="34" charset="-122"/>
                <a:ea typeface="微软雅黑" panose="020B0503020204020204" pitchFamily="34" charset="-122"/>
              </a:rPr>
              <a:t>Point </a:t>
            </a:r>
            <a:r>
              <a:rPr lang="en-US" altLang="zh-CN" sz="3200" b="1" kern="0" noProof="0" dirty="0" smtClean="0">
                <a:solidFill>
                  <a:srgbClr val="FF5F00"/>
                </a:solidFill>
                <a:latin typeface="微软雅黑" panose="020B0503020204020204" pitchFamily="34" charset="-122"/>
                <a:ea typeface="微软雅黑" panose="020B0503020204020204" pitchFamily="34" charset="-122"/>
              </a:rPr>
              <a:t>4</a:t>
            </a:r>
            <a:endParaRPr kumimoji="0" lang="zh-CN" altLang="en-US" sz="3200" b="1" i="0" u="none" strike="noStrike" kern="0" cap="none" spc="0" normalizeH="0" baseline="0" noProof="0" dirty="0">
              <a:ln>
                <a:noFill/>
              </a:ln>
              <a:solidFill>
                <a:srgbClr val="FF5F00"/>
              </a:solidFill>
              <a:effectLst/>
              <a:uLnTx/>
              <a:uFillTx/>
              <a:latin typeface="微软雅黑" panose="020B0503020204020204" pitchFamily="34" charset="-122"/>
              <a:ea typeface="微软雅黑" panose="020B0503020204020204" pitchFamily="34" charset="-122"/>
            </a:endParaRPr>
          </a:p>
        </p:txBody>
      </p:sp>
      <p:sp>
        <p:nvSpPr>
          <p:cNvPr id="30" name="TextBox 47"/>
          <p:cNvSpPr txBox="1"/>
          <p:nvPr/>
        </p:nvSpPr>
        <p:spPr>
          <a:xfrm>
            <a:off x="2220071" y="4853483"/>
            <a:ext cx="5322194"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b="1" dirty="0" smtClean="0">
                <a:solidFill>
                  <a:srgbClr val="FF5F00"/>
                </a:solidFill>
              </a:rPr>
              <a:t>文本三：</a:t>
            </a:r>
            <a:r>
              <a:rPr lang="zh-CN" altLang="en-US" sz="1800" dirty="0">
                <a:solidFill>
                  <a:schemeClr val="tx1">
                    <a:lumMod val="85000"/>
                    <a:lumOff val="15000"/>
                  </a:schemeClr>
                </a:solidFill>
              </a:rPr>
              <a:t>您的内容打在这里或者通过复制您的文本</a:t>
            </a:r>
            <a:endParaRPr lang="en-US" altLang="zh-CN" sz="18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p:bldP spid="25"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3"/>
          <p:cNvSpPr/>
          <p:nvPr>
            <p:custDataLst>
              <p:tags r:id="rId1"/>
            </p:custDataLst>
          </p:nvPr>
        </p:nvSpPr>
        <p:spPr>
          <a:xfrm>
            <a:off x="0" y="1502408"/>
            <a:ext cx="12192000" cy="2747797"/>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grpSp>
        <p:nvGrpSpPr>
          <p:cNvPr id="17" name="组合 16"/>
          <p:cNvGrpSpPr/>
          <p:nvPr/>
        </p:nvGrpSpPr>
        <p:grpSpPr>
          <a:xfrm>
            <a:off x="5379589" y="1300227"/>
            <a:ext cx="3518358" cy="3093963"/>
            <a:chOff x="5379589" y="1300227"/>
            <a:chExt cx="3518358" cy="3093963"/>
          </a:xfrm>
        </p:grpSpPr>
        <p:sp>
          <p:nvSpPr>
            <p:cNvPr id="2" name="MH_Other_1"/>
            <p:cNvSpPr/>
            <p:nvPr>
              <p:custDataLst>
                <p:tags r:id="rId2"/>
              </p:custDataLst>
            </p:nvPr>
          </p:nvSpPr>
          <p:spPr>
            <a:xfrm>
              <a:off x="5379589" y="4181117"/>
              <a:ext cx="2846283" cy="186656"/>
            </a:xfrm>
            <a:custGeom>
              <a:avLst/>
              <a:gdLst>
                <a:gd name="connsiteX0" fmla="*/ 0 w 2016224"/>
                <a:gd name="connsiteY0" fmla="*/ 0 h 243408"/>
                <a:gd name="connsiteX1" fmla="*/ 2016224 w 2016224"/>
                <a:gd name="connsiteY1" fmla="*/ 0 h 243408"/>
                <a:gd name="connsiteX2" fmla="*/ 2016224 w 2016224"/>
                <a:gd name="connsiteY2" fmla="*/ 243408 h 243408"/>
                <a:gd name="connsiteX3" fmla="*/ 0 w 2016224"/>
                <a:gd name="connsiteY3" fmla="*/ 243408 h 243408"/>
                <a:gd name="connsiteX4" fmla="*/ 0 w 2016224"/>
                <a:gd name="connsiteY4" fmla="*/ 0 h 243408"/>
                <a:gd name="connsiteX0-1" fmla="*/ 0 w 2016224"/>
                <a:gd name="connsiteY0-2" fmla="*/ 0 h 243408"/>
                <a:gd name="connsiteX1-3" fmla="*/ 2016224 w 2016224"/>
                <a:gd name="connsiteY1-4" fmla="*/ 0 h 243408"/>
                <a:gd name="connsiteX2-5" fmla="*/ 2016224 w 2016224"/>
                <a:gd name="connsiteY2-6" fmla="*/ 243408 h 243408"/>
                <a:gd name="connsiteX3-7" fmla="*/ 158496 w 2016224"/>
                <a:gd name="connsiteY3-8" fmla="*/ 243408 h 243408"/>
                <a:gd name="connsiteX4-9" fmla="*/ 0 w 2016224"/>
                <a:gd name="connsiteY4-10" fmla="*/ 0 h 243408"/>
                <a:gd name="connsiteX0-11" fmla="*/ 0 w 1928127"/>
                <a:gd name="connsiteY0-12" fmla="*/ 0 h 266629"/>
                <a:gd name="connsiteX1-13" fmla="*/ 1928127 w 1928127"/>
                <a:gd name="connsiteY1-14" fmla="*/ 23221 h 266629"/>
                <a:gd name="connsiteX2-15" fmla="*/ 1928127 w 1928127"/>
                <a:gd name="connsiteY2-16" fmla="*/ 266629 h 266629"/>
                <a:gd name="connsiteX3-17" fmla="*/ 70399 w 1928127"/>
                <a:gd name="connsiteY3-18" fmla="*/ 266629 h 266629"/>
                <a:gd name="connsiteX4-19" fmla="*/ 0 w 1928127"/>
                <a:gd name="connsiteY4-20" fmla="*/ 0 h 2666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28127" h="266629">
                  <a:moveTo>
                    <a:pt x="0" y="0"/>
                  </a:moveTo>
                  <a:lnTo>
                    <a:pt x="1928127" y="23221"/>
                  </a:lnTo>
                  <a:lnTo>
                    <a:pt x="1928127" y="266629"/>
                  </a:lnTo>
                  <a:lnTo>
                    <a:pt x="70399" y="266629"/>
                  </a:lnTo>
                  <a:lnTo>
                    <a:pt x="0" y="0"/>
                  </a:lnTo>
                  <a:close/>
                </a:path>
              </a:pathLst>
            </a:custGeom>
            <a:solidFill>
              <a:srgbClr val="B7B7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MH_Other_4"/>
            <p:cNvSpPr/>
            <p:nvPr>
              <p:custDataLst>
                <p:tags r:id="rId3"/>
              </p:custDataLst>
            </p:nvPr>
          </p:nvSpPr>
          <p:spPr>
            <a:xfrm>
              <a:off x="6017627" y="1304291"/>
              <a:ext cx="2880320" cy="208277"/>
            </a:xfrm>
            <a:custGeom>
              <a:avLst/>
              <a:gdLst>
                <a:gd name="connsiteX0" fmla="*/ 0 w 2160240"/>
                <a:gd name="connsiteY0" fmla="*/ 0 h 144016"/>
                <a:gd name="connsiteX1" fmla="*/ 2160240 w 2160240"/>
                <a:gd name="connsiteY1" fmla="*/ 0 h 144016"/>
                <a:gd name="connsiteX2" fmla="*/ 2160240 w 2160240"/>
                <a:gd name="connsiteY2" fmla="*/ 144016 h 144016"/>
                <a:gd name="connsiteX3" fmla="*/ 0 w 2160240"/>
                <a:gd name="connsiteY3" fmla="*/ 144016 h 144016"/>
                <a:gd name="connsiteX4" fmla="*/ 0 w 2160240"/>
                <a:gd name="connsiteY4" fmla="*/ 0 h 144016"/>
                <a:gd name="connsiteX0-1" fmla="*/ 158496 w 2160240"/>
                <a:gd name="connsiteY0-2" fmla="*/ 0 h 144016"/>
                <a:gd name="connsiteX1-3" fmla="*/ 2160240 w 2160240"/>
                <a:gd name="connsiteY1-4" fmla="*/ 0 h 144016"/>
                <a:gd name="connsiteX2-5" fmla="*/ 2160240 w 2160240"/>
                <a:gd name="connsiteY2-6" fmla="*/ 144016 h 144016"/>
                <a:gd name="connsiteX3-7" fmla="*/ 0 w 2160240"/>
                <a:gd name="connsiteY3-8" fmla="*/ 144016 h 144016"/>
                <a:gd name="connsiteX4-9" fmla="*/ 158496 w 2160240"/>
                <a:gd name="connsiteY4-10" fmla="*/ 0 h 144016"/>
                <a:gd name="connsiteX0-11" fmla="*/ 134112 w 2160240"/>
                <a:gd name="connsiteY0-12" fmla="*/ 0 h 156208"/>
                <a:gd name="connsiteX1-13" fmla="*/ 2160240 w 2160240"/>
                <a:gd name="connsiteY1-14" fmla="*/ 12192 h 156208"/>
                <a:gd name="connsiteX2-15" fmla="*/ 2160240 w 2160240"/>
                <a:gd name="connsiteY2-16" fmla="*/ 156208 h 156208"/>
                <a:gd name="connsiteX3-17" fmla="*/ 0 w 2160240"/>
                <a:gd name="connsiteY3-18" fmla="*/ 156208 h 156208"/>
                <a:gd name="connsiteX4-19" fmla="*/ 134112 w 2160240"/>
                <a:gd name="connsiteY4-20" fmla="*/ 0 h 1562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240" h="156208">
                  <a:moveTo>
                    <a:pt x="134112" y="0"/>
                  </a:moveTo>
                  <a:lnTo>
                    <a:pt x="2160240" y="12192"/>
                  </a:lnTo>
                  <a:lnTo>
                    <a:pt x="2160240" y="156208"/>
                  </a:lnTo>
                  <a:lnTo>
                    <a:pt x="0" y="156208"/>
                  </a:lnTo>
                  <a:lnTo>
                    <a:pt x="134112" y="0"/>
                  </a:lnTo>
                  <a:close/>
                </a:path>
              </a:pathLst>
            </a:cu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MH_Other_5"/>
            <p:cNvSpPr/>
            <p:nvPr>
              <p:custDataLst>
                <p:tags r:id="rId4"/>
              </p:custDataLst>
            </p:nvPr>
          </p:nvSpPr>
          <p:spPr>
            <a:xfrm>
              <a:off x="5494384" y="1300227"/>
              <a:ext cx="3403563" cy="3093963"/>
            </a:xfrm>
            <a:custGeom>
              <a:avLst/>
              <a:gdLst>
                <a:gd name="connsiteX0" fmla="*/ 0 w 2016224"/>
                <a:gd name="connsiteY0" fmla="*/ 0 h 2448272"/>
                <a:gd name="connsiteX1" fmla="*/ 2016224 w 2016224"/>
                <a:gd name="connsiteY1" fmla="*/ 0 h 2448272"/>
                <a:gd name="connsiteX2" fmla="*/ 2016224 w 2016224"/>
                <a:gd name="connsiteY2" fmla="*/ 2448272 h 2448272"/>
                <a:gd name="connsiteX3" fmla="*/ 0 w 2016224"/>
                <a:gd name="connsiteY3" fmla="*/ 2448272 h 2448272"/>
                <a:gd name="connsiteX4" fmla="*/ 0 w 2016224"/>
                <a:gd name="connsiteY4" fmla="*/ 0 h 2448272"/>
                <a:gd name="connsiteX0-1" fmla="*/ 536448 w 2552672"/>
                <a:gd name="connsiteY0-2" fmla="*/ 0 h 2448272"/>
                <a:gd name="connsiteX1-3" fmla="*/ 2552672 w 2552672"/>
                <a:gd name="connsiteY1-4" fmla="*/ 0 h 2448272"/>
                <a:gd name="connsiteX2-5" fmla="*/ 2552672 w 2552672"/>
                <a:gd name="connsiteY2-6" fmla="*/ 2448272 h 2448272"/>
                <a:gd name="connsiteX3-7" fmla="*/ 0 w 2552672"/>
                <a:gd name="connsiteY3-8" fmla="*/ 2423888 h 2448272"/>
                <a:gd name="connsiteX4-9" fmla="*/ 536448 w 2552672"/>
                <a:gd name="connsiteY4-10" fmla="*/ 0 h 2448272"/>
                <a:gd name="connsiteX0-11" fmla="*/ 536448 w 2552672"/>
                <a:gd name="connsiteY0-12" fmla="*/ 0 h 2448272"/>
                <a:gd name="connsiteX1-13" fmla="*/ 2552672 w 2552672"/>
                <a:gd name="connsiteY1-14" fmla="*/ 0 h 2448272"/>
                <a:gd name="connsiteX2-15" fmla="*/ 2064992 w 2552672"/>
                <a:gd name="connsiteY2-16" fmla="*/ 2448272 h 2448272"/>
                <a:gd name="connsiteX3-17" fmla="*/ 0 w 2552672"/>
                <a:gd name="connsiteY3-18" fmla="*/ 2423888 h 2448272"/>
                <a:gd name="connsiteX4-19" fmla="*/ 536448 w 2552672"/>
                <a:gd name="connsiteY4-20" fmla="*/ 0 h 24482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2672" h="2448272">
                  <a:moveTo>
                    <a:pt x="536448" y="0"/>
                  </a:moveTo>
                  <a:lnTo>
                    <a:pt x="2552672" y="0"/>
                  </a:lnTo>
                  <a:lnTo>
                    <a:pt x="2064992" y="2448272"/>
                  </a:lnTo>
                  <a:lnTo>
                    <a:pt x="0" y="2423888"/>
                  </a:lnTo>
                  <a:lnTo>
                    <a:pt x="536448" y="0"/>
                  </a:lnTo>
                  <a:close/>
                </a:path>
              </a:pathLst>
            </a:custGeom>
            <a:solidFill>
              <a:srgbClr val="FFFFFF"/>
            </a:solidFill>
            <a:ln>
              <a:noFill/>
            </a:ln>
            <a:effectLst>
              <a:outerShdw blurRad="508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MH_Picture_1"/>
            <p:cNvSpPr/>
            <p:nvPr>
              <p:custDataLst>
                <p:tags r:id="rId5"/>
              </p:custDataLst>
            </p:nvPr>
          </p:nvSpPr>
          <p:spPr>
            <a:xfrm>
              <a:off x="5588776" y="1383027"/>
              <a:ext cx="3213160" cy="2920880"/>
            </a:xfrm>
            <a:custGeom>
              <a:avLst/>
              <a:gdLst>
                <a:gd name="connsiteX0" fmla="*/ 0 w 2016224"/>
                <a:gd name="connsiteY0" fmla="*/ 0 h 2448272"/>
                <a:gd name="connsiteX1" fmla="*/ 2016224 w 2016224"/>
                <a:gd name="connsiteY1" fmla="*/ 0 h 2448272"/>
                <a:gd name="connsiteX2" fmla="*/ 2016224 w 2016224"/>
                <a:gd name="connsiteY2" fmla="*/ 2448272 h 2448272"/>
                <a:gd name="connsiteX3" fmla="*/ 0 w 2016224"/>
                <a:gd name="connsiteY3" fmla="*/ 2448272 h 2448272"/>
                <a:gd name="connsiteX4" fmla="*/ 0 w 2016224"/>
                <a:gd name="connsiteY4" fmla="*/ 0 h 2448272"/>
                <a:gd name="connsiteX0-1" fmla="*/ 536448 w 2552672"/>
                <a:gd name="connsiteY0-2" fmla="*/ 0 h 2448272"/>
                <a:gd name="connsiteX1-3" fmla="*/ 2552672 w 2552672"/>
                <a:gd name="connsiteY1-4" fmla="*/ 0 h 2448272"/>
                <a:gd name="connsiteX2-5" fmla="*/ 2552672 w 2552672"/>
                <a:gd name="connsiteY2-6" fmla="*/ 2448272 h 2448272"/>
                <a:gd name="connsiteX3-7" fmla="*/ 0 w 2552672"/>
                <a:gd name="connsiteY3-8" fmla="*/ 2423888 h 2448272"/>
                <a:gd name="connsiteX4-9" fmla="*/ 536448 w 2552672"/>
                <a:gd name="connsiteY4-10" fmla="*/ 0 h 2448272"/>
                <a:gd name="connsiteX0-11" fmla="*/ 536448 w 2552672"/>
                <a:gd name="connsiteY0-12" fmla="*/ 0 h 2448272"/>
                <a:gd name="connsiteX1-13" fmla="*/ 2552672 w 2552672"/>
                <a:gd name="connsiteY1-14" fmla="*/ 0 h 2448272"/>
                <a:gd name="connsiteX2-15" fmla="*/ 2064992 w 2552672"/>
                <a:gd name="connsiteY2-16" fmla="*/ 2448272 h 2448272"/>
                <a:gd name="connsiteX3-17" fmla="*/ 0 w 2552672"/>
                <a:gd name="connsiteY3-18" fmla="*/ 2423888 h 2448272"/>
                <a:gd name="connsiteX4-19" fmla="*/ 536448 w 2552672"/>
                <a:gd name="connsiteY4-20" fmla="*/ 0 h 24482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2672" h="2448272">
                  <a:moveTo>
                    <a:pt x="536448" y="0"/>
                  </a:moveTo>
                  <a:lnTo>
                    <a:pt x="2552672" y="0"/>
                  </a:lnTo>
                  <a:lnTo>
                    <a:pt x="2064992" y="2448272"/>
                  </a:lnTo>
                  <a:lnTo>
                    <a:pt x="0" y="2423888"/>
                  </a:lnTo>
                  <a:lnTo>
                    <a:pt x="536448" y="0"/>
                  </a:lnTo>
                  <a:close/>
                </a:path>
              </a:pathLst>
            </a:custGeom>
            <a:blipFill dpi="0" rotWithShape="1">
              <a:blip r:embed="rId6"/>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8627696" y="1315102"/>
            <a:ext cx="3534614" cy="3100058"/>
            <a:chOff x="8627696" y="1315102"/>
            <a:chExt cx="3534614" cy="3100058"/>
          </a:xfrm>
        </p:grpSpPr>
        <p:sp>
          <p:nvSpPr>
            <p:cNvPr id="3" name="MH_Other_2"/>
            <p:cNvSpPr/>
            <p:nvPr>
              <p:custDataLst>
                <p:tags r:id="rId7"/>
              </p:custDataLst>
            </p:nvPr>
          </p:nvSpPr>
          <p:spPr>
            <a:xfrm>
              <a:off x="8627696" y="4198024"/>
              <a:ext cx="2862539" cy="170400"/>
            </a:xfrm>
            <a:custGeom>
              <a:avLst/>
              <a:gdLst>
                <a:gd name="connsiteX0" fmla="*/ 0 w 2016224"/>
                <a:gd name="connsiteY0" fmla="*/ 0 h 243408"/>
                <a:gd name="connsiteX1" fmla="*/ 2016224 w 2016224"/>
                <a:gd name="connsiteY1" fmla="*/ 0 h 243408"/>
                <a:gd name="connsiteX2" fmla="*/ 2016224 w 2016224"/>
                <a:gd name="connsiteY2" fmla="*/ 243408 h 243408"/>
                <a:gd name="connsiteX3" fmla="*/ 0 w 2016224"/>
                <a:gd name="connsiteY3" fmla="*/ 243408 h 243408"/>
                <a:gd name="connsiteX4" fmla="*/ 0 w 2016224"/>
                <a:gd name="connsiteY4" fmla="*/ 0 h 243408"/>
                <a:gd name="connsiteX0-1" fmla="*/ 0 w 2016224"/>
                <a:gd name="connsiteY0-2" fmla="*/ 0 h 243408"/>
                <a:gd name="connsiteX1-3" fmla="*/ 2016224 w 2016224"/>
                <a:gd name="connsiteY1-4" fmla="*/ 0 h 243408"/>
                <a:gd name="connsiteX2-5" fmla="*/ 2016224 w 2016224"/>
                <a:gd name="connsiteY2-6" fmla="*/ 243408 h 243408"/>
                <a:gd name="connsiteX3-7" fmla="*/ 158496 w 2016224"/>
                <a:gd name="connsiteY3-8" fmla="*/ 243408 h 243408"/>
                <a:gd name="connsiteX4-9" fmla="*/ 0 w 2016224"/>
                <a:gd name="connsiteY4-10" fmla="*/ 0 h 243408"/>
                <a:gd name="connsiteX0-11" fmla="*/ 0 w 1950151"/>
                <a:gd name="connsiteY0-12" fmla="*/ 0 h 243408"/>
                <a:gd name="connsiteX1-13" fmla="*/ 1950151 w 1950151"/>
                <a:gd name="connsiteY1-14" fmla="*/ 0 h 243408"/>
                <a:gd name="connsiteX2-15" fmla="*/ 1950151 w 1950151"/>
                <a:gd name="connsiteY2-16" fmla="*/ 243408 h 243408"/>
                <a:gd name="connsiteX3-17" fmla="*/ 92423 w 1950151"/>
                <a:gd name="connsiteY3-18" fmla="*/ 243408 h 243408"/>
                <a:gd name="connsiteX4-19" fmla="*/ 0 w 1950151"/>
                <a:gd name="connsiteY4-20" fmla="*/ 0 h 243408"/>
                <a:gd name="connsiteX0-21" fmla="*/ 0 w 1939139"/>
                <a:gd name="connsiteY0-22" fmla="*/ 0 h 243408"/>
                <a:gd name="connsiteX1-23" fmla="*/ 1939139 w 1939139"/>
                <a:gd name="connsiteY1-24" fmla="*/ 0 h 243408"/>
                <a:gd name="connsiteX2-25" fmla="*/ 1939139 w 1939139"/>
                <a:gd name="connsiteY2-26" fmla="*/ 243408 h 243408"/>
                <a:gd name="connsiteX3-27" fmla="*/ 81411 w 1939139"/>
                <a:gd name="connsiteY3-28" fmla="*/ 243408 h 243408"/>
                <a:gd name="connsiteX4-29" fmla="*/ 0 w 1939139"/>
                <a:gd name="connsiteY4-30" fmla="*/ 0 h 2434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9139" h="243408">
                  <a:moveTo>
                    <a:pt x="0" y="0"/>
                  </a:moveTo>
                  <a:lnTo>
                    <a:pt x="1939139" y="0"/>
                  </a:lnTo>
                  <a:lnTo>
                    <a:pt x="1939139" y="243408"/>
                  </a:lnTo>
                  <a:lnTo>
                    <a:pt x="81411" y="243408"/>
                  </a:lnTo>
                  <a:lnTo>
                    <a:pt x="0" y="0"/>
                  </a:lnTo>
                  <a:close/>
                </a:path>
              </a:pathLst>
            </a:custGeom>
            <a:solidFill>
              <a:srgbClr val="B7B7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MH_Other_6"/>
            <p:cNvSpPr/>
            <p:nvPr>
              <p:custDataLst>
                <p:tags r:id="rId8"/>
              </p:custDataLst>
            </p:nvPr>
          </p:nvSpPr>
          <p:spPr>
            <a:xfrm>
              <a:off x="9281989" y="1315102"/>
              <a:ext cx="2880320" cy="208277"/>
            </a:xfrm>
            <a:custGeom>
              <a:avLst/>
              <a:gdLst>
                <a:gd name="connsiteX0" fmla="*/ 0 w 2160240"/>
                <a:gd name="connsiteY0" fmla="*/ 0 h 144016"/>
                <a:gd name="connsiteX1" fmla="*/ 2160240 w 2160240"/>
                <a:gd name="connsiteY1" fmla="*/ 0 h 144016"/>
                <a:gd name="connsiteX2" fmla="*/ 2160240 w 2160240"/>
                <a:gd name="connsiteY2" fmla="*/ 144016 h 144016"/>
                <a:gd name="connsiteX3" fmla="*/ 0 w 2160240"/>
                <a:gd name="connsiteY3" fmla="*/ 144016 h 144016"/>
                <a:gd name="connsiteX4" fmla="*/ 0 w 2160240"/>
                <a:gd name="connsiteY4" fmla="*/ 0 h 144016"/>
                <a:gd name="connsiteX0-1" fmla="*/ 158496 w 2160240"/>
                <a:gd name="connsiteY0-2" fmla="*/ 0 h 144016"/>
                <a:gd name="connsiteX1-3" fmla="*/ 2160240 w 2160240"/>
                <a:gd name="connsiteY1-4" fmla="*/ 0 h 144016"/>
                <a:gd name="connsiteX2-5" fmla="*/ 2160240 w 2160240"/>
                <a:gd name="connsiteY2-6" fmla="*/ 144016 h 144016"/>
                <a:gd name="connsiteX3-7" fmla="*/ 0 w 2160240"/>
                <a:gd name="connsiteY3-8" fmla="*/ 144016 h 144016"/>
                <a:gd name="connsiteX4-9" fmla="*/ 158496 w 2160240"/>
                <a:gd name="connsiteY4-10" fmla="*/ 0 h 144016"/>
                <a:gd name="connsiteX0-11" fmla="*/ 134112 w 2160240"/>
                <a:gd name="connsiteY0-12" fmla="*/ 0 h 156208"/>
                <a:gd name="connsiteX1-13" fmla="*/ 2160240 w 2160240"/>
                <a:gd name="connsiteY1-14" fmla="*/ 12192 h 156208"/>
                <a:gd name="connsiteX2-15" fmla="*/ 2160240 w 2160240"/>
                <a:gd name="connsiteY2-16" fmla="*/ 156208 h 156208"/>
                <a:gd name="connsiteX3-17" fmla="*/ 0 w 2160240"/>
                <a:gd name="connsiteY3-18" fmla="*/ 156208 h 156208"/>
                <a:gd name="connsiteX4-19" fmla="*/ 134112 w 2160240"/>
                <a:gd name="connsiteY4-20" fmla="*/ 0 h 1562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240" h="156208">
                  <a:moveTo>
                    <a:pt x="134112" y="0"/>
                  </a:moveTo>
                  <a:lnTo>
                    <a:pt x="2160240" y="12192"/>
                  </a:lnTo>
                  <a:lnTo>
                    <a:pt x="2160240" y="156208"/>
                  </a:lnTo>
                  <a:lnTo>
                    <a:pt x="0" y="156208"/>
                  </a:lnTo>
                  <a:lnTo>
                    <a:pt x="134112" y="0"/>
                  </a:lnTo>
                  <a:close/>
                </a:path>
              </a:pathLst>
            </a:cu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MH_Other_7"/>
            <p:cNvSpPr/>
            <p:nvPr>
              <p:custDataLst>
                <p:tags r:id="rId9"/>
              </p:custDataLst>
            </p:nvPr>
          </p:nvSpPr>
          <p:spPr>
            <a:xfrm>
              <a:off x="8758747" y="1321197"/>
              <a:ext cx="3403563" cy="3093963"/>
            </a:xfrm>
            <a:custGeom>
              <a:avLst/>
              <a:gdLst>
                <a:gd name="connsiteX0" fmla="*/ 0 w 2016224"/>
                <a:gd name="connsiteY0" fmla="*/ 0 h 2448272"/>
                <a:gd name="connsiteX1" fmla="*/ 2016224 w 2016224"/>
                <a:gd name="connsiteY1" fmla="*/ 0 h 2448272"/>
                <a:gd name="connsiteX2" fmla="*/ 2016224 w 2016224"/>
                <a:gd name="connsiteY2" fmla="*/ 2448272 h 2448272"/>
                <a:gd name="connsiteX3" fmla="*/ 0 w 2016224"/>
                <a:gd name="connsiteY3" fmla="*/ 2448272 h 2448272"/>
                <a:gd name="connsiteX4" fmla="*/ 0 w 2016224"/>
                <a:gd name="connsiteY4" fmla="*/ 0 h 2448272"/>
                <a:gd name="connsiteX0-1" fmla="*/ 536448 w 2552672"/>
                <a:gd name="connsiteY0-2" fmla="*/ 0 h 2448272"/>
                <a:gd name="connsiteX1-3" fmla="*/ 2552672 w 2552672"/>
                <a:gd name="connsiteY1-4" fmla="*/ 0 h 2448272"/>
                <a:gd name="connsiteX2-5" fmla="*/ 2552672 w 2552672"/>
                <a:gd name="connsiteY2-6" fmla="*/ 2448272 h 2448272"/>
                <a:gd name="connsiteX3-7" fmla="*/ 0 w 2552672"/>
                <a:gd name="connsiteY3-8" fmla="*/ 2423888 h 2448272"/>
                <a:gd name="connsiteX4-9" fmla="*/ 536448 w 2552672"/>
                <a:gd name="connsiteY4-10" fmla="*/ 0 h 2448272"/>
                <a:gd name="connsiteX0-11" fmla="*/ 536448 w 2552672"/>
                <a:gd name="connsiteY0-12" fmla="*/ 0 h 2448272"/>
                <a:gd name="connsiteX1-13" fmla="*/ 2552672 w 2552672"/>
                <a:gd name="connsiteY1-14" fmla="*/ 0 h 2448272"/>
                <a:gd name="connsiteX2-15" fmla="*/ 2064992 w 2552672"/>
                <a:gd name="connsiteY2-16" fmla="*/ 2448272 h 2448272"/>
                <a:gd name="connsiteX3-17" fmla="*/ 0 w 2552672"/>
                <a:gd name="connsiteY3-18" fmla="*/ 2423888 h 2448272"/>
                <a:gd name="connsiteX4-19" fmla="*/ 536448 w 2552672"/>
                <a:gd name="connsiteY4-20" fmla="*/ 0 h 24482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2672" h="2448272">
                  <a:moveTo>
                    <a:pt x="536448" y="0"/>
                  </a:moveTo>
                  <a:lnTo>
                    <a:pt x="2552672" y="0"/>
                  </a:lnTo>
                  <a:lnTo>
                    <a:pt x="2064992" y="2448272"/>
                  </a:lnTo>
                  <a:lnTo>
                    <a:pt x="0" y="2423888"/>
                  </a:lnTo>
                  <a:lnTo>
                    <a:pt x="536448" y="0"/>
                  </a:lnTo>
                  <a:close/>
                </a:path>
              </a:pathLst>
            </a:custGeom>
            <a:solidFill>
              <a:srgbClr val="FFFFFF"/>
            </a:solidFill>
            <a:ln>
              <a:noFill/>
            </a:ln>
            <a:effectLst>
              <a:outerShdw blurRad="508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MH_Picture_2"/>
            <p:cNvSpPr/>
            <p:nvPr>
              <p:custDataLst>
                <p:tags r:id="rId10"/>
              </p:custDataLst>
            </p:nvPr>
          </p:nvSpPr>
          <p:spPr>
            <a:xfrm>
              <a:off x="8857285" y="1383027"/>
              <a:ext cx="3213160" cy="2920880"/>
            </a:xfrm>
            <a:custGeom>
              <a:avLst/>
              <a:gdLst>
                <a:gd name="connsiteX0" fmla="*/ 0 w 2016224"/>
                <a:gd name="connsiteY0" fmla="*/ 0 h 2448272"/>
                <a:gd name="connsiteX1" fmla="*/ 2016224 w 2016224"/>
                <a:gd name="connsiteY1" fmla="*/ 0 h 2448272"/>
                <a:gd name="connsiteX2" fmla="*/ 2016224 w 2016224"/>
                <a:gd name="connsiteY2" fmla="*/ 2448272 h 2448272"/>
                <a:gd name="connsiteX3" fmla="*/ 0 w 2016224"/>
                <a:gd name="connsiteY3" fmla="*/ 2448272 h 2448272"/>
                <a:gd name="connsiteX4" fmla="*/ 0 w 2016224"/>
                <a:gd name="connsiteY4" fmla="*/ 0 h 2448272"/>
                <a:gd name="connsiteX0-1" fmla="*/ 536448 w 2552672"/>
                <a:gd name="connsiteY0-2" fmla="*/ 0 h 2448272"/>
                <a:gd name="connsiteX1-3" fmla="*/ 2552672 w 2552672"/>
                <a:gd name="connsiteY1-4" fmla="*/ 0 h 2448272"/>
                <a:gd name="connsiteX2-5" fmla="*/ 2552672 w 2552672"/>
                <a:gd name="connsiteY2-6" fmla="*/ 2448272 h 2448272"/>
                <a:gd name="connsiteX3-7" fmla="*/ 0 w 2552672"/>
                <a:gd name="connsiteY3-8" fmla="*/ 2423888 h 2448272"/>
                <a:gd name="connsiteX4-9" fmla="*/ 536448 w 2552672"/>
                <a:gd name="connsiteY4-10" fmla="*/ 0 h 2448272"/>
                <a:gd name="connsiteX0-11" fmla="*/ 536448 w 2552672"/>
                <a:gd name="connsiteY0-12" fmla="*/ 0 h 2448272"/>
                <a:gd name="connsiteX1-13" fmla="*/ 2552672 w 2552672"/>
                <a:gd name="connsiteY1-14" fmla="*/ 0 h 2448272"/>
                <a:gd name="connsiteX2-15" fmla="*/ 2064992 w 2552672"/>
                <a:gd name="connsiteY2-16" fmla="*/ 2448272 h 2448272"/>
                <a:gd name="connsiteX3-17" fmla="*/ 0 w 2552672"/>
                <a:gd name="connsiteY3-18" fmla="*/ 2423888 h 2448272"/>
                <a:gd name="connsiteX4-19" fmla="*/ 536448 w 2552672"/>
                <a:gd name="connsiteY4-20" fmla="*/ 0 h 24482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2672" h="2448272">
                  <a:moveTo>
                    <a:pt x="536448" y="0"/>
                  </a:moveTo>
                  <a:lnTo>
                    <a:pt x="2552672" y="0"/>
                  </a:lnTo>
                  <a:lnTo>
                    <a:pt x="2064992" y="2448272"/>
                  </a:lnTo>
                  <a:lnTo>
                    <a:pt x="0" y="2423888"/>
                  </a:lnTo>
                  <a:lnTo>
                    <a:pt x="536448" y="0"/>
                  </a:lnTo>
                  <a:close/>
                </a:path>
              </a:pathLst>
            </a:custGeom>
            <a:blipFill dpi="0" rotWithShape="1">
              <a:blip r:embed="rId6"/>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6" name="组合 15"/>
          <p:cNvGrpSpPr/>
          <p:nvPr/>
        </p:nvGrpSpPr>
        <p:grpSpPr>
          <a:xfrm>
            <a:off x="410305" y="1852343"/>
            <a:ext cx="5084079" cy="2210556"/>
            <a:chOff x="410305" y="1852343"/>
            <a:chExt cx="5084079" cy="2210556"/>
          </a:xfrm>
        </p:grpSpPr>
        <p:sp>
          <p:nvSpPr>
            <p:cNvPr id="11" name="MH_SubTitle_1"/>
            <p:cNvSpPr txBox="1"/>
            <p:nvPr>
              <p:custDataLst>
                <p:tags r:id="rId11"/>
              </p:custDataLst>
            </p:nvPr>
          </p:nvSpPr>
          <p:spPr>
            <a:xfrm>
              <a:off x="410305" y="1852343"/>
              <a:ext cx="4916423" cy="779700"/>
            </a:xfrm>
            <a:prstGeom prst="rect">
              <a:avLst/>
            </a:prstGeom>
            <a:noFill/>
          </p:spPr>
          <p:txBody>
            <a:bodyPr wrap="square" rtlCol="0">
              <a:normAutofit/>
            </a:bodyPr>
            <a:lstStyle/>
            <a:p>
              <a:r>
                <a:rPr lang="en-US" altLang="zh-CN" sz="3735" b="1" dirty="0">
                  <a:solidFill>
                    <a:srgbClr val="FFFFFF"/>
                  </a:solidFill>
                  <a:latin typeface="微软雅黑" panose="020B0503020204020204" pitchFamily="34" charset="-122"/>
                  <a:ea typeface="微软雅黑" panose="020B0503020204020204" pitchFamily="34" charset="-122"/>
                </a:rPr>
                <a:t>LOREM IPSUM</a:t>
              </a:r>
              <a:endParaRPr lang="zh-CN" altLang="en-US" sz="3735" b="1" dirty="0">
                <a:solidFill>
                  <a:srgbClr val="FFFFFF"/>
                </a:solidFill>
                <a:latin typeface="微软雅黑" panose="020B0503020204020204" pitchFamily="34" charset="-122"/>
                <a:ea typeface="微软雅黑" panose="020B0503020204020204" pitchFamily="34" charset="-122"/>
              </a:endParaRPr>
            </a:p>
          </p:txBody>
        </p:sp>
        <p:sp>
          <p:nvSpPr>
            <p:cNvPr id="12" name="MH_Text_1"/>
            <p:cNvSpPr txBox="1"/>
            <p:nvPr>
              <p:custDataLst>
                <p:tags r:id="rId12"/>
              </p:custDataLst>
            </p:nvPr>
          </p:nvSpPr>
          <p:spPr>
            <a:xfrm>
              <a:off x="429656" y="2554222"/>
              <a:ext cx="5064728" cy="1508677"/>
            </a:xfrm>
            <a:prstGeom prst="rect">
              <a:avLst/>
            </a:prstGeom>
            <a:noFill/>
          </p:spPr>
          <p:txBody>
            <a:bodyPr wrap="square" rtlCol="0">
              <a:noAutofit/>
            </a:bodyPr>
            <a:lstStyle/>
            <a:p>
              <a:pPr algn="just">
                <a:lnSpc>
                  <a:spcPct val="130000"/>
                </a:lnSpc>
              </a:pPr>
              <a:r>
                <a:rPr lang="zh-CN" altLang="en-US" sz="1865" dirty="0">
                  <a:solidFill>
                    <a:srgbClr val="FFFFFF"/>
                  </a:solidFill>
                  <a:latin typeface="Calibri" panose="020F0702030404030204" pitchFamily="34" charset="0"/>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865" dirty="0">
                <a:solidFill>
                  <a:srgbClr val="FFFFFF"/>
                </a:solidFill>
                <a:latin typeface="Calibri" panose="020F0702030404030204" pitchFamily="34" charset="0"/>
                <a:ea typeface="微软雅黑" panose="020B0503020204020204" pitchFamily="34" charset="-122"/>
              </a:endParaRPr>
            </a:p>
          </p:txBody>
        </p:sp>
      </p:grpSp>
      <p:grpSp>
        <p:nvGrpSpPr>
          <p:cNvPr id="13" name="组合 12"/>
          <p:cNvGrpSpPr/>
          <p:nvPr/>
        </p:nvGrpSpPr>
        <p:grpSpPr>
          <a:xfrm>
            <a:off x="410304" y="4880504"/>
            <a:ext cx="11302270" cy="1480317"/>
            <a:chOff x="4777730" y="3219822"/>
            <a:chExt cx="8476703" cy="1110238"/>
          </a:xfrm>
        </p:grpSpPr>
        <p:sp>
          <p:nvSpPr>
            <p:cNvPr id="14" name="MH_Desc_1"/>
            <p:cNvSpPr>
              <a:spLocks noChangeArrowheads="1"/>
            </p:cNvSpPr>
            <p:nvPr/>
          </p:nvSpPr>
          <p:spPr bwMode="auto">
            <a:xfrm>
              <a:off x="5122217" y="3219822"/>
              <a:ext cx="8132216" cy="11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120000" tIns="62400" rIns="120000" bIns="62400"/>
            <a:lstStyle/>
            <a:p>
              <a:pPr algn="just">
                <a:lnSpc>
                  <a:spcPct val="130000"/>
                </a:lnSpc>
                <a:spcAft>
                  <a:spcPts val="800"/>
                </a:spcAft>
              </a:pPr>
              <a:r>
                <a:rPr lang="zh-CN" altLang="en-US" sz="2135" dirty="0">
                  <a:solidFill>
                    <a:schemeClr val="tx1">
                      <a:lumMod val="85000"/>
                      <a:lumOff val="15000"/>
                    </a:schemeClr>
                  </a:solidFill>
                  <a:latin typeface="Calibri" panose="020F0702030404030204" pitchFamily="34" charset="0"/>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a:t>
              </a:r>
              <a:endParaRPr lang="zh-CN" altLang="en-US" sz="2135" dirty="0">
                <a:solidFill>
                  <a:schemeClr val="tx1">
                    <a:lumMod val="85000"/>
                    <a:lumOff val="15000"/>
                  </a:schemeClr>
                </a:solidFill>
                <a:latin typeface="Calibri" panose="020F0702030404030204" pitchFamily="34" charset="0"/>
                <a:ea typeface="微软雅黑" panose="020B0503020204020204" pitchFamily="34" charset="-122"/>
              </a:endParaRPr>
            </a:p>
          </p:txBody>
        </p:sp>
        <p:sp>
          <p:nvSpPr>
            <p:cNvPr id="15" name="MH_Other_17"/>
            <p:cNvSpPr/>
            <p:nvPr/>
          </p:nvSpPr>
          <p:spPr bwMode="auto">
            <a:xfrm>
              <a:off x="4777730" y="3270622"/>
              <a:ext cx="344488" cy="300037"/>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1+#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693498" y="1311278"/>
            <a:ext cx="8805006" cy="4559105"/>
            <a:chOff x="1558195" y="1311279"/>
            <a:chExt cx="6125743" cy="3171822"/>
          </a:xfrm>
        </p:grpSpPr>
        <p:grpSp>
          <p:nvGrpSpPr>
            <p:cNvPr id="2" name="Group 6"/>
            <p:cNvGrpSpPr>
              <a:grpSpLocks noChangeAspect="1"/>
            </p:cNvGrpSpPr>
            <p:nvPr/>
          </p:nvGrpSpPr>
          <p:grpSpPr bwMode="auto">
            <a:xfrm>
              <a:off x="1643500" y="1339214"/>
              <a:ext cx="2458086" cy="2458086"/>
              <a:chOff x="1610" y="849"/>
              <a:chExt cx="1736" cy="1736"/>
            </a:xfrm>
          </p:grpSpPr>
          <p:sp>
            <p:nvSpPr>
              <p:cNvPr id="3" name="AutoShape 5"/>
              <p:cNvSpPr>
                <a:spLocks noChangeAspect="1" noChangeArrowheads="1" noTextEdit="1"/>
              </p:cNvSpPr>
              <p:nvPr/>
            </p:nvSpPr>
            <p:spPr bwMode="auto">
              <a:xfrm>
                <a:off x="1610" y="849"/>
                <a:ext cx="1736"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Freeform 7"/>
              <p:cNvSpPr/>
              <p:nvPr/>
            </p:nvSpPr>
            <p:spPr bwMode="auto">
              <a:xfrm>
                <a:off x="1553" y="873"/>
                <a:ext cx="918" cy="1229"/>
              </a:xfrm>
              <a:custGeom>
                <a:avLst/>
                <a:gdLst>
                  <a:gd name="T0" fmla="*/ 47 w 192"/>
                  <a:gd name="T1" fmla="*/ 71 h 257"/>
                  <a:gd name="T2" fmla="*/ 28 w 192"/>
                  <a:gd name="T3" fmla="*/ 257 h 257"/>
                  <a:gd name="T4" fmla="*/ 81 w 192"/>
                  <a:gd name="T5" fmla="*/ 231 h 257"/>
                  <a:gd name="T6" fmla="*/ 94 w 192"/>
                  <a:gd name="T7" fmla="*/ 107 h 257"/>
                  <a:gd name="T8" fmla="*/ 191 w 192"/>
                  <a:gd name="T9" fmla="*/ 60 h 257"/>
                  <a:gd name="T10" fmla="*/ 192 w 192"/>
                  <a:gd name="T11" fmla="*/ 1 h 257"/>
                  <a:gd name="T12" fmla="*/ 47 w 192"/>
                  <a:gd name="T13" fmla="*/ 71 h 257"/>
                </a:gdLst>
                <a:ahLst/>
                <a:cxnLst>
                  <a:cxn ang="0">
                    <a:pos x="T0" y="T1"/>
                  </a:cxn>
                  <a:cxn ang="0">
                    <a:pos x="T2" y="T3"/>
                  </a:cxn>
                  <a:cxn ang="0">
                    <a:pos x="T4" y="T5"/>
                  </a:cxn>
                  <a:cxn ang="0">
                    <a:pos x="T6" y="T7"/>
                  </a:cxn>
                  <a:cxn ang="0">
                    <a:pos x="T8" y="T9"/>
                  </a:cxn>
                  <a:cxn ang="0">
                    <a:pos x="T10" y="T11"/>
                  </a:cxn>
                  <a:cxn ang="0">
                    <a:pos x="T12" y="T13"/>
                  </a:cxn>
                </a:cxnLst>
                <a:rect l="0" t="0" r="r" b="b"/>
                <a:pathLst>
                  <a:path w="192" h="257">
                    <a:moveTo>
                      <a:pt x="47" y="71"/>
                    </a:moveTo>
                    <a:cubicBezTo>
                      <a:pt x="5" y="126"/>
                      <a:pt x="0" y="198"/>
                      <a:pt x="28" y="257"/>
                    </a:cubicBezTo>
                    <a:cubicBezTo>
                      <a:pt x="81" y="231"/>
                      <a:pt x="81" y="231"/>
                      <a:pt x="81" y="231"/>
                    </a:cubicBezTo>
                    <a:cubicBezTo>
                      <a:pt x="63" y="192"/>
                      <a:pt x="66" y="144"/>
                      <a:pt x="94" y="107"/>
                    </a:cubicBezTo>
                    <a:cubicBezTo>
                      <a:pt x="118" y="76"/>
                      <a:pt x="154" y="60"/>
                      <a:pt x="191" y="60"/>
                    </a:cubicBezTo>
                    <a:cubicBezTo>
                      <a:pt x="192" y="1"/>
                      <a:pt x="192" y="1"/>
                      <a:pt x="192" y="1"/>
                    </a:cubicBezTo>
                    <a:cubicBezTo>
                      <a:pt x="137" y="0"/>
                      <a:pt x="83" y="24"/>
                      <a:pt x="47" y="71"/>
                    </a:cubicBezTo>
                  </a:path>
                </a:pathLst>
              </a:custGeom>
              <a:solidFill>
                <a:srgbClr val="585A5B">
                  <a:alpha val="7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8"/>
              <p:cNvSpPr/>
              <p:nvPr/>
            </p:nvSpPr>
            <p:spPr bwMode="auto">
              <a:xfrm>
                <a:off x="1691" y="1987"/>
                <a:ext cx="694" cy="593"/>
              </a:xfrm>
              <a:custGeom>
                <a:avLst/>
                <a:gdLst>
                  <a:gd name="T0" fmla="*/ 88 w 145"/>
                  <a:gd name="T1" fmla="*/ 42 h 124"/>
                  <a:gd name="T2" fmla="*/ 54 w 145"/>
                  <a:gd name="T3" fmla="*/ 0 h 124"/>
                  <a:gd name="T4" fmla="*/ 0 w 145"/>
                  <a:gd name="T5" fmla="*/ 26 h 124"/>
                  <a:gd name="T6" fmla="*/ 52 w 145"/>
                  <a:gd name="T7" fmla="*/ 89 h 124"/>
                  <a:gd name="T8" fmla="*/ 137 w 145"/>
                  <a:gd name="T9" fmla="*/ 124 h 124"/>
                  <a:gd name="T10" fmla="*/ 145 w 145"/>
                  <a:gd name="T11" fmla="*/ 66 h 124"/>
                  <a:gd name="T12" fmla="*/ 88 w 145"/>
                  <a:gd name="T13" fmla="*/ 42 h 124"/>
                </a:gdLst>
                <a:ahLst/>
                <a:cxnLst>
                  <a:cxn ang="0">
                    <a:pos x="T0" y="T1"/>
                  </a:cxn>
                  <a:cxn ang="0">
                    <a:pos x="T2" y="T3"/>
                  </a:cxn>
                  <a:cxn ang="0">
                    <a:pos x="T4" y="T5"/>
                  </a:cxn>
                  <a:cxn ang="0">
                    <a:pos x="T6" y="T7"/>
                  </a:cxn>
                  <a:cxn ang="0">
                    <a:pos x="T8" y="T9"/>
                  </a:cxn>
                  <a:cxn ang="0">
                    <a:pos x="T10" y="T11"/>
                  </a:cxn>
                  <a:cxn ang="0">
                    <a:pos x="T12" y="T13"/>
                  </a:cxn>
                </a:cxnLst>
                <a:rect l="0" t="0" r="r" b="b"/>
                <a:pathLst>
                  <a:path w="145" h="124">
                    <a:moveTo>
                      <a:pt x="88" y="42"/>
                    </a:moveTo>
                    <a:cubicBezTo>
                      <a:pt x="73" y="31"/>
                      <a:pt x="61" y="16"/>
                      <a:pt x="54" y="0"/>
                    </a:cubicBezTo>
                    <a:cubicBezTo>
                      <a:pt x="0" y="26"/>
                      <a:pt x="0" y="26"/>
                      <a:pt x="0" y="26"/>
                    </a:cubicBezTo>
                    <a:cubicBezTo>
                      <a:pt x="12" y="50"/>
                      <a:pt x="30" y="72"/>
                      <a:pt x="52" y="89"/>
                    </a:cubicBezTo>
                    <a:cubicBezTo>
                      <a:pt x="78" y="109"/>
                      <a:pt x="107" y="120"/>
                      <a:pt x="137" y="124"/>
                    </a:cubicBezTo>
                    <a:cubicBezTo>
                      <a:pt x="145" y="66"/>
                      <a:pt x="145" y="66"/>
                      <a:pt x="145" y="66"/>
                    </a:cubicBezTo>
                    <a:cubicBezTo>
                      <a:pt x="125" y="63"/>
                      <a:pt x="105" y="55"/>
                      <a:pt x="88" y="42"/>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9"/>
              <p:cNvSpPr/>
              <p:nvPr/>
            </p:nvSpPr>
            <p:spPr bwMode="auto">
              <a:xfrm>
                <a:off x="2356" y="2188"/>
                <a:ext cx="626" cy="421"/>
              </a:xfrm>
              <a:custGeom>
                <a:avLst/>
                <a:gdLst>
                  <a:gd name="T0" fmla="*/ 8 w 131"/>
                  <a:gd name="T1" fmla="*/ 24 h 88"/>
                  <a:gd name="T2" fmla="*/ 0 w 131"/>
                  <a:gd name="T3" fmla="*/ 83 h 88"/>
                  <a:gd name="T4" fmla="*/ 131 w 131"/>
                  <a:gd name="T5" fmla="*/ 47 h 88"/>
                  <a:gd name="T6" fmla="*/ 95 w 131"/>
                  <a:gd name="T7" fmla="*/ 0 h 88"/>
                  <a:gd name="T8" fmla="*/ 8 w 131"/>
                  <a:gd name="T9" fmla="*/ 24 h 88"/>
                </a:gdLst>
                <a:ahLst/>
                <a:cxnLst>
                  <a:cxn ang="0">
                    <a:pos x="T0" y="T1"/>
                  </a:cxn>
                  <a:cxn ang="0">
                    <a:pos x="T2" y="T3"/>
                  </a:cxn>
                  <a:cxn ang="0">
                    <a:pos x="T4" y="T5"/>
                  </a:cxn>
                  <a:cxn ang="0">
                    <a:pos x="T6" y="T7"/>
                  </a:cxn>
                  <a:cxn ang="0">
                    <a:pos x="T8" y="T9"/>
                  </a:cxn>
                </a:cxnLst>
                <a:rect l="0" t="0" r="r" b="b"/>
                <a:pathLst>
                  <a:path w="131" h="88">
                    <a:moveTo>
                      <a:pt x="8" y="24"/>
                    </a:moveTo>
                    <a:cubicBezTo>
                      <a:pt x="0" y="83"/>
                      <a:pt x="0" y="83"/>
                      <a:pt x="0" y="83"/>
                    </a:cubicBezTo>
                    <a:cubicBezTo>
                      <a:pt x="46" y="88"/>
                      <a:pt x="93" y="76"/>
                      <a:pt x="131" y="47"/>
                    </a:cubicBezTo>
                    <a:cubicBezTo>
                      <a:pt x="95" y="0"/>
                      <a:pt x="95" y="0"/>
                      <a:pt x="95" y="0"/>
                    </a:cubicBezTo>
                    <a:cubicBezTo>
                      <a:pt x="70" y="19"/>
                      <a:pt x="38" y="27"/>
                      <a:pt x="8" y="24"/>
                    </a:cubicBezTo>
                  </a:path>
                </a:pathLst>
              </a:custGeom>
              <a:solidFill>
                <a:srgbClr val="C5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0"/>
              <p:cNvSpPr/>
              <p:nvPr/>
            </p:nvSpPr>
            <p:spPr bwMode="auto">
              <a:xfrm>
                <a:off x="2476" y="845"/>
                <a:ext cx="918" cy="1587"/>
              </a:xfrm>
              <a:custGeom>
                <a:avLst/>
                <a:gdLst>
                  <a:gd name="T0" fmla="*/ 110 w 192"/>
                  <a:gd name="T1" fmla="*/ 37 h 332"/>
                  <a:gd name="T2" fmla="*/ 1 w 192"/>
                  <a:gd name="T3" fmla="*/ 0 h 332"/>
                  <a:gd name="T4" fmla="*/ 1 w 192"/>
                  <a:gd name="T5" fmla="*/ 7 h 332"/>
                  <a:gd name="T6" fmla="*/ 0 w 192"/>
                  <a:gd name="T7" fmla="*/ 66 h 332"/>
                  <a:gd name="T8" fmla="*/ 0 w 192"/>
                  <a:gd name="T9" fmla="*/ 73 h 332"/>
                  <a:gd name="T10" fmla="*/ 65 w 192"/>
                  <a:gd name="T11" fmla="*/ 96 h 332"/>
                  <a:gd name="T12" fmla="*/ 108 w 192"/>
                  <a:gd name="T13" fmla="*/ 205 h 332"/>
                  <a:gd name="T14" fmla="*/ 108 w 192"/>
                  <a:gd name="T15" fmla="*/ 207 h 332"/>
                  <a:gd name="T16" fmla="*/ 87 w 192"/>
                  <a:gd name="T17" fmla="*/ 254 h 332"/>
                  <a:gd name="T18" fmla="*/ 67 w 192"/>
                  <a:gd name="T19" fmla="*/ 274 h 332"/>
                  <a:gd name="T20" fmla="*/ 71 w 192"/>
                  <a:gd name="T21" fmla="*/ 280 h 332"/>
                  <a:gd name="T22" fmla="*/ 108 w 192"/>
                  <a:gd name="T23" fmla="*/ 327 h 332"/>
                  <a:gd name="T24" fmla="*/ 112 w 192"/>
                  <a:gd name="T25" fmla="*/ 332 h 332"/>
                  <a:gd name="T26" fmla="*/ 145 w 192"/>
                  <a:gd name="T27" fmla="*/ 299 h 332"/>
                  <a:gd name="T28" fmla="*/ 180 w 192"/>
                  <a:gd name="T29" fmla="*/ 221 h 332"/>
                  <a:gd name="T30" fmla="*/ 180 w 192"/>
                  <a:gd name="T31" fmla="*/ 218 h 332"/>
                  <a:gd name="T32" fmla="*/ 110 w 192"/>
                  <a:gd name="T33" fmla="*/ 3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332">
                    <a:moveTo>
                      <a:pt x="110" y="37"/>
                    </a:moveTo>
                    <a:cubicBezTo>
                      <a:pt x="77" y="13"/>
                      <a:pt x="39" y="0"/>
                      <a:pt x="1" y="0"/>
                    </a:cubicBezTo>
                    <a:cubicBezTo>
                      <a:pt x="1" y="7"/>
                      <a:pt x="1" y="7"/>
                      <a:pt x="1" y="7"/>
                    </a:cubicBezTo>
                    <a:cubicBezTo>
                      <a:pt x="0" y="66"/>
                      <a:pt x="0" y="66"/>
                      <a:pt x="0" y="66"/>
                    </a:cubicBezTo>
                    <a:cubicBezTo>
                      <a:pt x="0" y="73"/>
                      <a:pt x="0" y="73"/>
                      <a:pt x="0" y="73"/>
                    </a:cubicBezTo>
                    <a:cubicBezTo>
                      <a:pt x="23" y="74"/>
                      <a:pt x="46" y="81"/>
                      <a:pt x="65" y="96"/>
                    </a:cubicBezTo>
                    <a:cubicBezTo>
                      <a:pt x="100" y="122"/>
                      <a:pt x="115" y="165"/>
                      <a:pt x="108" y="205"/>
                    </a:cubicBezTo>
                    <a:cubicBezTo>
                      <a:pt x="108" y="206"/>
                      <a:pt x="108" y="207"/>
                      <a:pt x="108" y="207"/>
                    </a:cubicBezTo>
                    <a:cubicBezTo>
                      <a:pt x="104" y="224"/>
                      <a:pt x="98" y="240"/>
                      <a:pt x="87" y="254"/>
                    </a:cubicBezTo>
                    <a:cubicBezTo>
                      <a:pt x="81" y="262"/>
                      <a:pt x="74" y="268"/>
                      <a:pt x="67" y="274"/>
                    </a:cubicBezTo>
                    <a:cubicBezTo>
                      <a:pt x="71" y="280"/>
                      <a:pt x="71" y="280"/>
                      <a:pt x="71" y="280"/>
                    </a:cubicBezTo>
                    <a:cubicBezTo>
                      <a:pt x="108" y="327"/>
                      <a:pt x="108" y="327"/>
                      <a:pt x="108" y="327"/>
                    </a:cubicBezTo>
                    <a:cubicBezTo>
                      <a:pt x="112" y="332"/>
                      <a:pt x="112" y="332"/>
                      <a:pt x="112" y="332"/>
                    </a:cubicBezTo>
                    <a:cubicBezTo>
                      <a:pt x="124" y="323"/>
                      <a:pt x="135" y="311"/>
                      <a:pt x="145" y="299"/>
                    </a:cubicBezTo>
                    <a:cubicBezTo>
                      <a:pt x="163" y="275"/>
                      <a:pt x="175" y="248"/>
                      <a:pt x="180" y="221"/>
                    </a:cubicBezTo>
                    <a:cubicBezTo>
                      <a:pt x="180" y="220"/>
                      <a:pt x="180" y="219"/>
                      <a:pt x="180" y="218"/>
                    </a:cubicBezTo>
                    <a:cubicBezTo>
                      <a:pt x="192" y="152"/>
                      <a:pt x="167" y="81"/>
                      <a:pt x="110" y="37"/>
                    </a:cubicBezTo>
                  </a:path>
                </a:pathLst>
              </a:custGeom>
              <a:solidFill>
                <a:srgbClr val="FF9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1"/>
              <p:cNvSpPr/>
              <p:nvPr/>
            </p:nvSpPr>
            <p:spPr bwMode="auto">
              <a:xfrm>
                <a:off x="2275" y="1485"/>
                <a:ext cx="334" cy="708"/>
              </a:xfrm>
              <a:custGeom>
                <a:avLst/>
                <a:gdLst>
                  <a:gd name="T0" fmla="*/ 53 w 70"/>
                  <a:gd name="T1" fmla="*/ 0 h 148"/>
                  <a:gd name="T2" fmla="*/ 18 w 70"/>
                  <a:gd name="T3" fmla="*/ 0 h 148"/>
                  <a:gd name="T4" fmla="*/ 0 w 70"/>
                  <a:gd name="T5" fmla="*/ 15 h 148"/>
                  <a:gd name="T6" fmla="*/ 0 w 70"/>
                  <a:gd name="T7" fmla="*/ 15 h 148"/>
                  <a:gd name="T8" fmla="*/ 0 w 70"/>
                  <a:gd name="T9" fmla="*/ 17 h 148"/>
                  <a:gd name="T10" fmla="*/ 0 w 70"/>
                  <a:gd name="T11" fmla="*/ 67 h 148"/>
                  <a:gd name="T12" fmla="*/ 5 w 70"/>
                  <a:gd name="T13" fmla="*/ 73 h 148"/>
                  <a:gd name="T14" fmla="*/ 11 w 70"/>
                  <a:gd name="T15" fmla="*/ 67 h 148"/>
                  <a:gd name="T16" fmla="*/ 11 w 70"/>
                  <a:gd name="T17" fmla="*/ 24 h 148"/>
                  <a:gd name="T18" fmla="*/ 16 w 70"/>
                  <a:gd name="T19" fmla="*/ 24 h 148"/>
                  <a:gd name="T20" fmla="*/ 16 w 70"/>
                  <a:gd name="T21" fmla="*/ 65 h 148"/>
                  <a:gd name="T22" fmla="*/ 16 w 70"/>
                  <a:gd name="T23" fmla="*/ 67 h 148"/>
                  <a:gd name="T24" fmla="*/ 16 w 70"/>
                  <a:gd name="T25" fmla="*/ 140 h 148"/>
                  <a:gd name="T26" fmla="*/ 25 w 70"/>
                  <a:gd name="T27" fmla="*/ 148 h 148"/>
                  <a:gd name="T28" fmla="*/ 33 w 70"/>
                  <a:gd name="T29" fmla="*/ 140 h 148"/>
                  <a:gd name="T30" fmla="*/ 33 w 70"/>
                  <a:gd name="T31" fmla="*/ 75 h 148"/>
                  <a:gd name="T32" fmla="*/ 37 w 70"/>
                  <a:gd name="T33" fmla="*/ 75 h 148"/>
                  <a:gd name="T34" fmla="*/ 37 w 70"/>
                  <a:gd name="T35" fmla="*/ 140 h 148"/>
                  <a:gd name="T36" fmla="*/ 45 w 70"/>
                  <a:gd name="T37" fmla="*/ 148 h 148"/>
                  <a:gd name="T38" fmla="*/ 53 w 70"/>
                  <a:gd name="T39" fmla="*/ 140 h 148"/>
                  <a:gd name="T40" fmla="*/ 53 w 70"/>
                  <a:gd name="T41" fmla="*/ 65 h 148"/>
                  <a:gd name="T42" fmla="*/ 53 w 70"/>
                  <a:gd name="T43" fmla="*/ 65 h 148"/>
                  <a:gd name="T44" fmla="*/ 53 w 70"/>
                  <a:gd name="T45" fmla="*/ 24 h 148"/>
                  <a:gd name="T46" fmla="*/ 57 w 70"/>
                  <a:gd name="T47" fmla="*/ 24 h 148"/>
                  <a:gd name="T48" fmla="*/ 57 w 70"/>
                  <a:gd name="T49" fmla="*/ 67 h 148"/>
                  <a:gd name="T50" fmla="*/ 64 w 70"/>
                  <a:gd name="T51" fmla="*/ 73 h 148"/>
                  <a:gd name="T52" fmla="*/ 70 w 70"/>
                  <a:gd name="T53" fmla="*/ 67 h 148"/>
                  <a:gd name="T54" fmla="*/ 70 w 70"/>
                  <a:gd name="T55" fmla="*/ 17 h 148"/>
                  <a:gd name="T56" fmla="*/ 70 w 70"/>
                  <a:gd name="T57" fmla="*/ 15 h 148"/>
                  <a:gd name="T58" fmla="*/ 70 w 70"/>
                  <a:gd name="T59" fmla="*/ 14 h 148"/>
                  <a:gd name="T60" fmla="*/ 53 w 70"/>
                  <a:gd name="T6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8">
                    <a:moveTo>
                      <a:pt x="53" y="0"/>
                    </a:moveTo>
                    <a:cubicBezTo>
                      <a:pt x="18" y="0"/>
                      <a:pt x="18" y="0"/>
                      <a:pt x="18" y="0"/>
                    </a:cubicBezTo>
                    <a:cubicBezTo>
                      <a:pt x="4" y="0"/>
                      <a:pt x="0" y="11"/>
                      <a:pt x="0" y="15"/>
                    </a:cubicBezTo>
                    <a:cubicBezTo>
                      <a:pt x="0" y="15"/>
                      <a:pt x="0" y="15"/>
                      <a:pt x="0" y="15"/>
                    </a:cubicBezTo>
                    <a:cubicBezTo>
                      <a:pt x="0" y="17"/>
                      <a:pt x="0" y="17"/>
                      <a:pt x="0" y="17"/>
                    </a:cubicBezTo>
                    <a:cubicBezTo>
                      <a:pt x="0" y="67"/>
                      <a:pt x="0" y="67"/>
                      <a:pt x="0" y="67"/>
                    </a:cubicBezTo>
                    <a:cubicBezTo>
                      <a:pt x="0" y="70"/>
                      <a:pt x="2" y="73"/>
                      <a:pt x="5" y="73"/>
                    </a:cubicBezTo>
                    <a:cubicBezTo>
                      <a:pt x="9" y="73"/>
                      <a:pt x="11" y="70"/>
                      <a:pt x="11" y="67"/>
                    </a:cubicBezTo>
                    <a:cubicBezTo>
                      <a:pt x="11" y="24"/>
                      <a:pt x="11" y="24"/>
                      <a:pt x="11" y="24"/>
                    </a:cubicBezTo>
                    <a:cubicBezTo>
                      <a:pt x="16" y="24"/>
                      <a:pt x="16" y="24"/>
                      <a:pt x="16" y="24"/>
                    </a:cubicBezTo>
                    <a:cubicBezTo>
                      <a:pt x="16" y="65"/>
                      <a:pt x="16" y="65"/>
                      <a:pt x="16" y="65"/>
                    </a:cubicBezTo>
                    <a:cubicBezTo>
                      <a:pt x="16" y="66"/>
                      <a:pt x="16" y="66"/>
                      <a:pt x="16" y="67"/>
                    </a:cubicBezTo>
                    <a:cubicBezTo>
                      <a:pt x="16" y="140"/>
                      <a:pt x="16" y="140"/>
                      <a:pt x="16" y="140"/>
                    </a:cubicBezTo>
                    <a:cubicBezTo>
                      <a:pt x="16" y="145"/>
                      <a:pt x="20" y="148"/>
                      <a:pt x="25" y="148"/>
                    </a:cubicBezTo>
                    <a:cubicBezTo>
                      <a:pt x="29" y="148"/>
                      <a:pt x="33" y="145"/>
                      <a:pt x="33" y="140"/>
                    </a:cubicBezTo>
                    <a:cubicBezTo>
                      <a:pt x="33" y="75"/>
                      <a:pt x="33" y="75"/>
                      <a:pt x="33" y="75"/>
                    </a:cubicBezTo>
                    <a:cubicBezTo>
                      <a:pt x="37" y="75"/>
                      <a:pt x="37" y="75"/>
                      <a:pt x="37" y="75"/>
                    </a:cubicBezTo>
                    <a:cubicBezTo>
                      <a:pt x="37" y="140"/>
                      <a:pt x="37" y="140"/>
                      <a:pt x="37" y="140"/>
                    </a:cubicBezTo>
                    <a:cubicBezTo>
                      <a:pt x="37" y="145"/>
                      <a:pt x="40" y="148"/>
                      <a:pt x="45" y="148"/>
                    </a:cubicBezTo>
                    <a:cubicBezTo>
                      <a:pt x="49" y="148"/>
                      <a:pt x="53" y="145"/>
                      <a:pt x="53" y="140"/>
                    </a:cubicBezTo>
                    <a:cubicBezTo>
                      <a:pt x="53" y="65"/>
                      <a:pt x="53" y="65"/>
                      <a:pt x="53" y="65"/>
                    </a:cubicBezTo>
                    <a:cubicBezTo>
                      <a:pt x="53" y="65"/>
                      <a:pt x="53" y="65"/>
                      <a:pt x="53" y="65"/>
                    </a:cubicBezTo>
                    <a:cubicBezTo>
                      <a:pt x="53" y="24"/>
                      <a:pt x="53" y="24"/>
                      <a:pt x="53" y="24"/>
                    </a:cubicBezTo>
                    <a:cubicBezTo>
                      <a:pt x="57" y="24"/>
                      <a:pt x="57" y="24"/>
                      <a:pt x="57" y="24"/>
                    </a:cubicBezTo>
                    <a:cubicBezTo>
                      <a:pt x="57" y="67"/>
                      <a:pt x="57" y="67"/>
                      <a:pt x="57" y="67"/>
                    </a:cubicBezTo>
                    <a:cubicBezTo>
                      <a:pt x="57" y="70"/>
                      <a:pt x="60" y="73"/>
                      <a:pt x="64" y="73"/>
                    </a:cubicBezTo>
                    <a:cubicBezTo>
                      <a:pt x="67" y="73"/>
                      <a:pt x="70" y="70"/>
                      <a:pt x="70" y="67"/>
                    </a:cubicBezTo>
                    <a:cubicBezTo>
                      <a:pt x="70" y="17"/>
                      <a:pt x="70" y="17"/>
                      <a:pt x="70" y="17"/>
                    </a:cubicBezTo>
                    <a:cubicBezTo>
                      <a:pt x="70" y="15"/>
                      <a:pt x="70" y="15"/>
                      <a:pt x="70" y="15"/>
                    </a:cubicBezTo>
                    <a:cubicBezTo>
                      <a:pt x="70" y="14"/>
                      <a:pt x="70" y="14"/>
                      <a:pt x="70" y="14"/>
                    </a:cubicBezTo>
                    <a:cubicBezTo>
                      <a:pt x="70" y="9"/>
                      <a:pt x="64" y="0"/>
                      <a:pt x="53" y="0"/>
                    </a:cubicBezTo>
                  </a:path>
                </a:pathLst>
              </a:cu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 name="Oval 12"/>
              <p:cNvSpPr>
                <a:spLocks noChangeArrowheads="1"/>
              </p:cNvSpPr>
              <p:nvPr/>
            </p:nvSpPr>
            <p:spPr bwMode="auto">
              <a:xfrm>
                <a:off x="2375" y="1337"/>
                <a:ext cx="134" cy="134"/>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grpSp>
          <p:nvGrpSpPr>
            <p:cNvPr id="10" name="Group 25"/>
            <p:cNvGrpSpPr>
              <a:grpSpLocks noChangeAspect="1"/>
            </p:cNvGrpSpPr>
            <p:nvPr/>
          </p:nvGrpSpPr>
          <p:grpSpPr bwMode="auto">
            <a:xfrm>
              <a:off x="5189302" y="1311279"/>
              <a:ext cx="2494636" cy="2536822"/>
              <a:chOff x="3316" y="907"/>
              <a:chExt cx="1774" cy="1804"/>
            </a:xfrm>
          </p:grpSpPr>
          <p:sp>
            <p:nvSpPr>
              <p:cNvPr id="11" name="AutoShape 24"/>
              <p:cNvSpPr>
                <a:spLocks noChangeAspect="1" noChangeArrowheads="1" noTextEdit="1"/>
              </p:cNvSpPr>
              <p:nvPr/>
            </p:nvSpPr>
            <p:spPr bwMode="auto">
              <a:xfrm>
                <a:off x="3346" y="912"/>
                <a:ext cx="1714" cy="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Freeform 26"/>
              <p:cNvSpPr/>
              <p:nvPr/>
            </p:nvSpPr>
            <p:spPr bwMode="auto">
              <a:xfrm>
                <a:off x="3496" y="937"/>
                <a:ext cx="702" cy="516"/>
              </a:xfrm>
              <a:custGeom>
                <a:avLst/>
                <a:gdLst>
                  <a:gd name="T0" fmla="*/ 89 w 140"/>
                  <a:gd name="T1" fmla="*/ 67 h 103"/>
                  <a:gd name="T2" fmla="*/ 138 w 140"/>
                  <a:gd name="T3" fmla="*/ 56 h 103"/>
                  <a:gd name="T4" fmla="*/ 140 w 140"/>
                  <a:gd name="T5" fmla="*/ 1 h 103"/>
                  <a:gd name="T6" fmla="*/ 65 w 140"/>
                  <a:gd name="T7" fmla="*/ 17 h 103"/>
                  <a:gd name="T8" fmla="*/ 0 w 140"/>
                  <a:gd name="T9" fmla="*/ 72 h 103"/>
                  <a:gd name="T10" fmla="*/ 45 w 140"/>
                  <a:gd name="T11" fmla="*/ 103 h 103"/>
                  <a:gd name="T12" fmla="*/ 89 w 140"/>
                  <a:gd name="T13" fmla="*/ 67 h 103"/>
                </a:gdLst>
                <a:ahLst/>
                <a:cxnLst>
                  <a:cxn ang="0">
                    <a:pos x="T0" y="T1"/>
                  </a:cxn>
                  <a:cxn ang="0">
                    <a:pos x="T2" y="T3"/>
                  </a:cxn>
                  <a:cxn ang="0">
                    <a:pos x="T4" y="T5"/>
                  </a:cxn>
                  <a:cxn ang="0">
                    <a:pos x="T6" y="T7"/>
                  </a:cxn>
                  <a:cxn ang="0">
                    <a:pos x="T8" y="T9"/>
                  </a:cxn>
                  <a:cxn ang="0">
                    <a:pos x="T10" y="T11"/>
                  </a:cxn>
                  <a:cxn ang="0">
                    <a:pos x="T12" y="T13"/>
                  </a:cxn>
                </a:cxnLst>
                <a:rect l="0" t="0" r="r" b="b"/>
                <a:pathLst>
                  <a:path w="140" h="103">
                    <a:moveTo>
                      <a:pt x="89" y="67"/>
                    </a:moveTo>
                    <a:cubicBezTo>
                      <a:pt x="105" y="59"/>
                      <a:pt x="122" y="55"/>
                      <a:pt x="138" y="56"/>
                    </a:cubicBezTo>
                    <a:cubicBezTo>
                      <a:pt x="140" y="1"/>
                      <a:pt x="140" y="1"/>
                      <a:pt x="140" y="1"/>
                    </a:cubicBezTo>
                    <a:cubicBezTo>
                      <a:pt x="115" y="0"/>
                      <a:pt x="89" y="5"/>
                      <a:pt x="65" y="17"/>
                    </a:cubicBezTo>
                    <a:cubicBezTo>
                      <a:pt x="38" y="30"/>
                      <a:pt x="16" y="49"/>
                      <a:pt x="0" y="72"/>
                    </a:cubicBezTo>
                    <a:cubicBezTo>
                      <a:pt x="45" y="103"/>
                      <a:pt x="45" y="103"/>
                      <a:pt x="45" y="103"/>
                    </a:cubicBezTo>
                    <a:cubicBezTo>
                      <a:pt x="56" y="88"/>
                      <a:pt x="71" y="75"/>
                      <a:pt x="89" y="67"/>
                    </a:cubicBezTo>
                  </a:path>
                </a:pathLst>
              </a:custGeom>
              <a:solidFill>
                <a:srgbClr val="585A5B">
                  <a:alpha val="7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7"/>
              <p:cNvSpPr/>
              <p:nvPr/>
            </p:nvSpPr>
            <p:spPr bwMode="auto">
              <a:xfrm>
                <a:off x="3316" y="1308"/>
                <a:ext cx="401" cy="616"/>
              </a:xfrm>
              <a:custGeom>
                <a:avLst/>
                <a:gdLst>
                  <a:gd name="T0" fmla="*/ 80 w 80"/>
                  <a:gd name="T1" fmla="*/ 31 h 123"/>
                  <a:gd name="T2" fmla="*/ 34 w 80"/>
                  <a:gd name="T3" fmla="*/ 0 h 123"/>
                  <a:gd name="T4" fmla="*/ 8 w 80"/>
                  <a:gd name="T5" fmla="*/ 123 h 123"/>
                  <a:gd name="T6" fmla="*/ 62 w 80"/>
                  <a:gd name="T7" fmla="*/ 113 h 123"/>
                  <a:gd name="T8" fmla="*/ 80 w 80"/>
                  <a:gd name="T9" fmla="*/ 31 h 123"/>
                </a:gdLst>
                <a:ahLst/>
                <a:cxnLst>
                  <a:cxn ang="0">
                    <a:pos x="T0" y="T1"/>
                  </a:cxn>
                  <a:cxn ang="0">
                    <a:pos x="T2" y="T3"/>
                  </a:cxn>
                  <a:cxn ang="0">
                    <a:pos x="T4" y="T5"/>
                  </a:cxn>
                  <a:cxn ang="0">
                    <a:pos x="T6" y="T7"/>
                  </a:cxn>
                  <a:cxn ang="0">
                    <a:pos x="T8" y="T9"/>
                  </a:cxn>
                </a:cxnLst>
                <a:rect l="0" t="0" r="r" b="b"/>
                <a:pathLst>
                  <a:path w="80" h="123">
                    <a:moveTo>
                      <a:pt x="80" y="31"/>
                    </a:moveTo>
                    <a:cubicBezTo>
                      <a:pt x="34" y="0"/>
                      <a:pt x="34" y="0"/>
                      <a:pt x="34" y="0"/>
                    </a:cubicBezTo>
                    <a:cubicBezTo>
                      <a:pt x="10" y="36"/>
                      <a:pt x="0" y="80"/>
                      <a:pt x="8" y="123"/>
                    </a:cubicBezTo>
                    <a:cubicBezTo>
                      <a:pt x="62" y="113"/>
                      <a:pt x="62" y="113"/>
                      <a:pt x="62" y="113"/>
                    </a:cubicBezTo>
                    <a:cubicBezTo>
                      <a:pt x="57" y="84"/>
                      <a:pt x="64" y="55"/>
                      <a:pt x="80" y="31"/>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8"/>
              <p:cNvSpPr/>
              <p:nvPr/>
            </p:nvSpPr>
            <p:spPr bwMode="auto">
              <a:xfrm>
                <a:off x="3361" y="1884"/>
                <a:ext cx="471" cy="551"/>
              </a:xfrm>
              <a:custGeom>
                <a:avLst/>
                <a:gdLst>
                  <a:gd name="T0" fmla="*/ 63 w 94"/>
                  <a:gd name="T1" fmla="*/ 27 h 110"/>
                  <a:gd name="T2" fmla="*/ 54 w 94"/>
                  <a:gd name="T3" fmla="*/ 0 h 110"/>
                  <a:gd name="T4" fmla="*/ 0 w 94"/>
                  <a:gd name="T5" fmla="*/ 10 h 110"/>
                  <a:gd name="T6" fmla="*/ 13 w 94"/>
                  <a:gd name="T7" fmla="*/ 50 h 110"/>
                  <a:gd name="T8" fmla="*/ 61 w 94"/>
                  <a:gd name="T9" fmla="*/ 110 h 110"/>
                  <a:gd name="T10" fmla="*/ 94 w 94"/>
                  <a:gd name="T11" fmla="*/ 67 h 110"/>
                  <a:gd name="T12" fmla="*/ 63 w 94"/>
                  <a:gd name="T13" fmla="*/ 27 h 110"/>
                </a:gdLst>
                <a:ahLst/>
                <a:cxnLst>
                  <a:cxn ang="0">
                    <a:pos x="T0" y="T1"/>
                  </a:cxn>
                  <a:cxn ang="0">
                    <a:pos x="T2" y="T3"/>
                  </a:cxn>
                  <a:cxn ang="0">
                    <a:pos x="T4" y="T5"/>
                  </a:cxn>
                  <a:cxn ang="0">
                    <a:pos x="T6" y="T7"/>
                  </a:cxn>
                  <a:cxn ang="0">
                    <a:pos x="T8" y="T9"/>
                  </a:cxn>
                  <a:cxn ang="0">
                    <a:pos x="T10" y="T11"/>
                  </a:cxn>
                  <a:cxn ang="0">
                    <a:pos x="T12" y="T13"/>
                  </a:cxn>
                </a:cxnLst>
                <a:rect l="0" t="0" r="r" b="b"/>
                <a:pathLst>
                  <a:path w="94" h="110">
                    <a:moveTo>
                      <a:pt x="63" y="27"/>
                    </a:moveTo>
                    <a:cubicBezTo>
                      <a:pt x="58" y="18"/>
                      <a:pt x="56" y="9"/>
                      <a:pt x="54" y="0"/>
                    </a:cubicBezTo>
                    <a:cubicBezTo>
                      <a:pt x="0" y="10"/>
                      <a:pt x="0" y="10"/>
                      <a:pt x="0" y="10"/>
                    </a:cubicBezTo>
                    <a:cubicBezTo>
                      <a:pt x="2" y="24"/>
                      <a:pt x="7" y="37"/>
                      <a:pt x="13" y="50"/>
                    </a:cubicBezTo>
                    <a:cubicBezTo>
                      <a:pt x="24" y="75"/>
                      <a:pt x="41" y="95"/>
                      <a:pt x="61" y="110"/>
                    </a:cubicBezTo>
                    <a:cubicBezTo>
                      <a:pt x="94" y="67"/>
                      <a:pt x="94" y="67"/>
                      <a:pt x="94" y="67"/>
                    </a:cubicBezTo>
                    <a:cubicBezTo>
                      <a:pt x="81" y="56"/>
                      <a:pt x="70" y="43"/>
                      <a:pt x="63" y="27"/>
                    </a:cubicBezTo>
                  </a:path>
                </a:pathLst>
              </a:custGeom>
              <a:solidFill>
                <a:srgbClr val="C5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9"/>
              <p:cNvSpPr/>
              <p:nvPr/>
            </p:nvSpPr>
            <p:spPr bwMode="auto">
              <a:xfrm>
                <a:off x="3652" y="907"/>
                <a:ext cx="1438" cy="1804"/>
              </a:xfrm>
              <a:custGeom>
                <a:avLst/>
                <a:gdLst>
                  <a:gd name="T0" fmla="*/ 111 w 287"/>
                  <a:gd name="T1" fmla="*/ 0 h 360"/>
                  <a:gd name="T2" fmla="*/ 111 w 287"/>
                  <a:gd name="T3" fmla="*/ 7 h 360"/>
                  <a:gd name="T4" fmla="*/ 110 w 287"/>
                  <a:gd name="T5" fmla="*/ 62 h 360"/>
                  <a:gd name="T6" fmla="*/ 109 w 287"/>
                  <a:gd name="T7" fmla="*/ 68 h 360"/>
                  <a:gd name="T8" fmla="*/ 201 w 287"/>
                  <a:gd name="T9" fmla="*/ 128 h 360"/>
                  <a:gd name="T10" fmla="*/ 199 w 287"/>
                  <a:gd name="T11" fmla="*/ 222 h 360"/>
                  <a:gd name="T12" fmla="*/ 198 w 287"/>
                  <a:gd name="T13" fmla="*/ 224 h 360"/>
                  <a:gd name="T14" fmla="*/ 151 w 287"/>
                  <a:gd name="T15" fmla="*/ 269 h 360"/>
                  <a:gd name="T16" fmla="*/ 42 w 287"/>
                  <a:gd name="T17" fmla="*/ 258 h 360"/>
                  <a:gd name="T18" fmla="*/ 38 w 287"/>
                  <a:gd name="T19" fmla="*/ 263 h 360"/>
                  <a:gd name="T20" fmla="*/ 4 w 287"/>
                  <a:gd name="T21" fmla="*/ 307 h 360"/>
                  <a:gd name="T22" fmla="*/ 0 w 287"/>
                  <a:gd name="T23" fmla="*/ 312 h 360"/>
                  <a:gd name="T24" fmla="*/ 180 w 287"/>
                  <a:gd name="T25" fmla="*/ 331 h 360"/>
                  <a:gd name="T26" fmla="*/ 258 w 287"/>
                  <a:gd name="T27" fmla="*/ 257 h 360"/>
                  <a:gd name="T28" fmla="*/ 259 w 287"/>
                  <a:gd name="T29" fmla="*/ 255 h 360"/>
                  <a:gd name="T30" fmla="*/ 263 w 287"/>
                  <a:gd name="T31" fmla="*/ 99 h 360"/>
                  <a:gd name="T32" fmla="*/ 111 w 287"/>
                  <a:gd name="T3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360">
                    <a:moveTo>
                      <a:pt x="111" y="0"/>
                    </a:moveTo>
                    <a:cubicBezTo>
                      <a:pt x="111" y="7"/>
                      <a:pt x="111" y="7"/>
                      <a:pt x="111" y="7"/>
                    </a:cubicBezTo>
                    <a:cubicBezTo>
                      <a:pt x="110" y="62"/>
                      <a:pt x="110" y="62"/>
                      <a:pt x="110" y="62"/>
                    </a:cubicBezTo>
                    <a:cubicBezTo>
                      <a:pt x="109" y="68"/>
                      <a:pt x="109" y="68"/>
                      <a:pt x="109" y="68"/>
                    </a:cubicBezTo>
                    <a:cubicBezTo>
                      <a:pt x="147" y="70"/>
                      <a:pt x="183" y="92"/>
                      <a:pt x="201" y="128"/>
                    </a:cubicBezTo>
                    <a:cubicBezTo>
                      <a:pt x="216" y="159"/>
                      <a:pt x="214" y="194"/>
                      <a:pt x="199" y="222"/>
                    </a:cubicBezTo>
                    <a:cubicBezTo>
                      <a:pt x="199" y="223"/>
                      <a:pt x="198" y="224"/>
                      <a:pt x="198" y="224"/>
                    </a:cubicBezTo>
                    <a:cubicBezTo>
                      <a:pt x="188" y="243"/>
                      <a:pt x="172" y="259"/>
                      <a:pt x="151" y="269"/>
                    </a:cubicBezTo>
                    <a:cubicBezTo>
                      <a:pt x="114" y="286"/>
                      <a:pt x="73" y="281"/>
                      <a:pt x="42" y="258"/>
                    </a:cubicBezTo>
                    <a:cubicBezTo>
                      <a:pt x="38" y="263"/>
                      <a:pt x="38" y="263"/>
                      <a:pt x="38" y="263"/>
                    </a:cubicBezTo>
                    <a:cubicBezTo>
                      <a:pt x="4" y="307"/>
                      <a:pt x="4" y="307"/>
                      <a:pt x="4" y="307"/>
                    </a:cubicBezTo>
                    <a:cubicBezTo>
                      <a:pt x="0" y="312"/>
                      <a:pt x="0" y="312"/>
                      <a:pt x="0" y="312"/>
                    </a:cubicBezTo>
                    <a:cubicBezTo>
                      <a:pt x="50" y="350"/>
                      <a:pt x="120" y="360"/>
                      <a:pt x="180" y="331"/>
                    </a:cubicBezTo>
                    <a:cubicBezTo>
                      <a:pt x="215" y="314"/>
                      <a:pt x="241" y="288"/>
                      <a:pt x="258" y="257"/>
                    </a:cubicBezTo>
                    <a:cubicBezTo>
                      <a:pt x="259" y="256"/>
                      <a:pt x="259" y="255"/>
                      <a:pt x="259" y="255"/>
                    </a:cubicBezTo>
                    <a:cubicBezTo>
                      <a:pt x="284" y="208"/>
                      <a:pt x="287" y="150"/>
                      <a:pt x="263" y="99"/>
                    </a:cubicBezTo>
                    <a:cubicBezTo>
                      <a:pt x="234" y="38"/>
                      <a:pt x="174" y="2"/>
                      <a:pt x="111" y="0"/>
                    </a:cubicBezTo>
                  </a:path>
                </a:pathLst>
              </a:custGeom>
              <a:solidFill>
                <a:srgbClr val="FF5F00"/>
              </a:solidFill>
              <a:ln>
                <a:noFill/>
              </a:ln>
              <a:effectLst/>
            </p:spPr>
            <p:txBody>
              <a:bodyPr vert="horz" wrap="square" lIns="91440" tIns="45720" rIns="91440" bIns="45720" numCol="1" anchor="t" anchorCtr="0" compatLnSpc="1"/>
              <a:lstStyle/>
              <a:p>
                <a:pPr algn="ctr"/>
                <a:endParaRPr lang="zh-CN" altLang="en-US">
                  <a:solidFill>
                    <a:prstClr val="black"/>
                  </a:solidFill>
                </a:endParaRPr>
              </a:p>
            </p:txBody>
          </p:sp>
          <p:sp>
            <p:nvSpPr>
              <p:cNvPr id="16" name="Oval 30"/>
              <p:cNvSpPr>
                <a:spLocks noChangeArrowheads="1"/>
              </p:cNvSpPr>
              <p:nvPr/>
            </p:nvSpPr>
            <p:spPr bwMode="auto">
              <a:xfrm>
                <a:off x="4148" y="1373"/>
                <a:ext cx="125" cy="125"/>
              </a:xfrm>
              <a:prstGeom prst="ellipse">
                <a:avLst/>
              </a:prstGeom>
              <a:solidFill>
                <a:srgbClr val="FF5F00"/>
              </a:solidFill>
              <a:ln>
                <a:noFill/>
              </a:ln>
              <a:effectLst/>
            </p:spPr>
            <p:txBody>
              <a:bodyPr vert="horz" wrap="square" lIns="91440" tIns="45720" rIns="91440" bIns="45720" numCol="1" anchor="t" anchorCtr="0" compatLnSpc="1"/>
              <a:lstStyle/>
              <a:p>
                <a:pPr algn="ctr"/>
                <a:endParaRPr lang="zh-CN" altLang="en-US">
                  <a:solidFill>
                    <a:prstClr val="black"/>
                  </a:solidFill>
                </a:endParaRPr>
              </a:p>
            </p:txBody>
          </p:sp>
          <p:sp>
            <p:nvSpPr>
              <p:cNvPr id="17" name="Freeform 31"/>
              <p:cNvSpPr/>
              <p:nvPr/>
            </p:nvSpPr>
            <p:spPr bwMode="auto">
              <a:xfrm>
                <a:off x="4018" y="1523"/>
                <a:ext cx="396" cy="687"/>
              </a:xfrm>
              <a:custGeom>
                <a:avLst/>
                <a:gdLst>
                  <a:gd name="T0" fmla="*/ 78 w 79"/>
                  <a:gd name="T1" fmla="*/ 51 h 137"/>
                  <a:gd name="T2" fmla="*/ 64 w 79"/>
                  <a:gd name="T3" fmla="*/ 8 h 137"/>
                  <a:gd name="T4" fmla="*/ 55 w 79"/>
                  <a:gd name="T5" fmla="*/ 0 h 137"/>
                  <a:gd name="T6" fmla="*/ 23 w 79"/>
                  <a:gd name="T7" fmla="*/ 0 h 137"/>
                  <a:gd name="T8" fmla="*/ 16 w 79"/>
                  <a:gd name="T9" fmla="*/ 4 h 137"/>
                  <a:gd name="T10" fmla="*/ 15 w 79"/>
                  <a:gd name="T11" fmla="*/ 6 h 137"/>
                  <a:gd name="T12" fmla="*/ 15 w 79"/>
                  <a:gd name="T13" fmla="*/ 6 h 137"/>
                  <a:gd name="T14" fmla="*/ 14 w 79"/>
                  <a:gd name="T15" fmla="*/ 7 h 137"/>
                  <a:gd name="T16" fmla="*/ 1 w 79"/>
                  <a:gd name="T17" fmla="*/ 51 h 137"/>
                  <a:gd name="T18" fmla="*/ 4 w 79"/>
                  <a:gd name="T19" fmla="*/ 58 h 137"/>
                  <a:gd name="T20" fmla="*/ 11 w 79"/>
                  <a:gd name="T21" fmla="*/ 54 h 137"/>
                  <a:gd name="T22" fmla="*/ 22 w 79"/>
                  <a:gd name="T23" fmla="*/ 19 h 137"/>
                  <a:gd name="T24" fmla="*/ 23 w 79"/>
                  <a:gd name="T25" fmla="*/ 19 h 137"/>
                  <a:gd name="T26" fmla="*/ 24 w 79"/>
                  <a:gd name="T27" fmla="*/ 19 h 137"/>
                  <a:gd name="T28" fmla="*/ 8 w 79"/>
                  <a:gd name="T29" fmla="*/ 82 h 137"/>
                  <a:gd name="T30" fmla="*/ 25 w 79"/>
                  <a:gd name="T31" fmla="*/ 82 h 137"/>
                  <a:gd name="T32" fmla="*/ 25 w 79"/>
                  <a:gd name="T33" fmla="*/ 131 h 137"/>
                  <a:gd name="T34" fmla="*/ 31 w 79"/>
                  <a:gd name="T35" fmla="*/ 137 h 137"/>
                  <a:gd name="T36" fmla="*/ 38 w 79"/>
                  <a:gd name="T37" fmla="*/ 131 h 137"/>
                  <a:gd name="T38" fmla="*/ 38 w 79"/>
                  <a:gd name="T39" fmla="*/ 82 h 137"/>
                  <a:gd name="T40" fmla="*/ 41 w 79"/>
                  <a:gd name="T41" fmla="*/ 82 h 137"/>
                  <a:gd name="T42" fmla="*/ 41 w 79"/>
                  <a:gd name="T43" fmla="*/ 131 h 137"/>
                  <a:gd name="T44" fmla="*/ 48 w 79"/>
                  <a:gd name="T45" fmla="*/ 137 h 137"/>
                  <a:gd name="T46" fmla="*/ 54 w 79"/>
                  <a:gd name="T47" fmla="*/ 131 h 137"/>
                  <a:gd name="T48" fmla="*/ 54 w 79"/>
                  <a:gd name="T49" fmla="*/ 82 h 137"/>
                  <a:gd name="T50" fmla="*/ 71 w 79"/>
                  <a:gd name="T51" fmla="*/ 82 h 137"/>
                  <a:gd name="T52" fmla="*/ 54 w 79"/>
                  <a:gd name="T53" fmla="*/ 19 h 137"/>
                  <a:gd name="T54" fmla="*/ 55 w 79"/>
                  <a:gd name="T55" fmla="*/ 19 h 137"/>
                  <a:gd name="T56" fmla="*/ 56 w 79"/>
                  <a:gd name="T57" fmla="*/ 19 h 137"/>
                  <a:gd name="T58" fmla="*/ 67 w 79"/>
                  <a:gd name="T59" fmla="*/ 54 h 137"/>
                  <a:gd name="T60" fmla="*/ 74 w 79"/>
                  <a:gd name="T61" fmla="*/ 58 h 137"/>
                  <a:gd name="T62" fmla="*/ 78 w 79"/>
                  <a:gd name="T6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137">
                    <a:moveTo>
                      <a:pt x="78" y="51"/>
                    </a:moveTo>
                    <a:cubicBezTo>
                      <a:pt x="64" y="8"/>
                      <a:pt x="64" y="8"/>
                      <a:pt x="64" y="8"/>
                    </a:cubicBezTo>
                    <a:cubicBezTo>
                      <a:pt x="63" y="4"/>
                      <a:pt x="59" y="0"/>
                      <a:pt x="55" y="0"/>
                    </a:cubicBezTo>
                    <a:cubicBezTo>
                      <a:pt x="23" y="0"/>
                      <a:pt x="23" y="0"/>
                      <a:pt x="23" y="0"/>
                    </a:cubicBezTo>
                    <a:cubicBezTo>
                      <a:pt x="20" y="0"/>
                      <a:pt x="17" y="2"/>
                      <a:pt x="16" y="4"/>
                    </a:cubicBezTo>
                    <a:cubicBezTo>
                      <a:pt x="15" y="5"/>
                      <a:pt x="15" y="5"/>
                      <a:pt x="15" y="6"/>
                    </a:cubicBezTo>
                    <a:cubicBezTo>
                      <a:pt x="15" y="6"/>
                      <a:pt x="15" y="6"/>
                      <a:pt x="15" y="6"/>
                    </a:cubicBezTo>
                    <a:cubicBezTo>
                      <a:pt x="15" y="6"/>
                      <a:pt x="15" y="7"/>
                      <a:pt x="14" y="7"/>
                    </a:cubicBezTo>
                    <a:cubicBezTo>
                      <a:pt x="1" y="51"/>
                      <a:pt x="1" y="51"/>
                      <a:pt x="1" y="51"/>
                    </a:cubicBezTo>
                    <a:cubicBezTo>
                      <a:pt x="0" y="54"/>
                      <a:pt x="1" y="57"/>
                      <a:pt x="4" y="58"/>
                    </a:cubicBezTo>
                    <a:cubicBezTo>
                      <a:pt x="7" y="59"/>
                      <a:pt x="10" y="57"/>
                      <a:pt x="11" y="54"/>
                    </a:cubicBezTo>
                    <a:cubicBezTo>
                      <a:pt x="22" y="19"/>
                      <a:pt x="22" y="19"/>
                      <a:pt x="22" y="19"/>
                    </a:cubicBezTo>
                    <a:cubicBezTo>
                      <a:pt x="23" y="19"/>
                      <a:pt x="23" y="19"/>
                      <a:pt x="23" y="19"/>
                    </a:cubicBezTo>
                    <a:cubicBezTo>
                      <a:pt x="24" y="19"/>
                      <a:pt x="24" y="19"/>
                      <a:pt x="24" y="19"/>
                    </a:cubicBezTo>
                    <a:cubicBezTo>
                      <a:pt x="8" y="82"/>
                      <a:pt x="8" y="82"/>
                      <a:pt x="8" y="82"/>
                    </a:cubicBezTo>
                    <a:cubicBezTo>
                      <a:pt x="25" y="82"/>
                      <a:pt x="25" y="82"/>
                      <a:pt x="25" y="82"/>
                    </a:cubicBezTo>
                    <a:cubicBezTo>
                      <a:pt x="25" y="131"/>
                      <a:pt x="25" y="131"/>
                      <a:pt x="25" y="131"/>
                    </a:cubicBezTo>
                    <a:cubicBezTo>
                      <a:pt x="25" y="135"/>
                      <a:pt x="28" y="137"/>
                      <a:pt x="31" y="137"/>
                    </a:cubicBezTo>
                    <a:cubicBezTo>
                      <a:pt x="35" y="137"/>
                      <a:pt x="38" y="135"/>
                      <a:pt x="38" y="131"/>
                    </a:cubicBezTo>
                    <a:cubicBezTo>
                      <a:pt x="38" y="82"/>
                      <a:pt x="38" y="82"/>
                      <a:pt x="38" y="82"/>
                    </a:cubicBezTo>
                    <a:cubicBezTo>
                      <a:pt x="41" y="82"/>
                      <a:pt x="41" y="82"/>
                      <a:pt x="41" y="82"/>
                    </a:cubicBezTo>
                    <a:cubicBezTo>
                      <a:pt x="41" y="131"/>
                      <a:pt x="41" y="131"/>
                      <a:pt x="41" y="131"/>
                    </a:cubicBezTo>
                    <a:cubicBezTo>
                      <a:pt x="41" y="135"/>
                      <a:pt x="44" y="137"/>
                      <a:pt x="48" y="137"/>
                    </a:cubicBezTo>
                    <a:cubicBezTo>
                      <a:pt x="51" y="137"/>
                      <a:pt x="54" y="135"/>
                      <a:pt x="54" y="131"/>
                    </a:cubicBezTo>
                    <a:cubicBezTo>
                      <a:pt x="54" y="82"/>
                      <a:pt x="54" y="82"/>
                      <a:pt x="54" y="82"/>
                    </a:cubicBezTo>
                    <a:cubicBezTo>
                      <a:pt x="71" y="82"/>
                      <a:pt x="71" y="82"/>
                      <a:pt x="71" y="82"/>
                    </a:cubicBezTo>
                    <a:cubicBezTo>
                      <a:pt x="54" y="19"/>
                      <a:pt x="54" y="19"/>
                      <a:pt x="54" y="19"/>
                    </a:cubicBezTo>
                    <a:cubicBezTo>
                      <a:pt x="55" y="19"/>
                      <a:pt x="55" y="19"/>
                      <a:pt x="55" y="19"/>
                    </a:cubicBezTo>
                    <a:cubicBezTo>
                      <a:pt x="55" y="19"/>
                      <a:pt x="55" y="19"/>
                      <a:pt x="56" y="19"/>
                    </a:cubicBezTo>
                    <a:cubicBezTo>
                      <a:pt x="67" y="54"/>
                      <a:pt x="67" y="54"/>
                      <a:pt x="67" y="54"/>
                    </a:cubicBezTo>
                    <a:cubicBezTo>
                      <a:pt x="68" y="57"/>
                      <a:pt x="71" y="59"/>
                      <a:pt x="74" y="58"/>
                    </a:cubicBezTo>
                    <a:cubicBezTo>
                      <a:pt x="77" y="57"/>
                      <a:pt x="79" y="54"/>
                      <a:pt x="78" y="51"/>
                    </a:cubicBezTo>
                  </a:path>
                </a:pathLst>
              </a:custGeom>
              <a:solidFill>
                <a:srgbClr val="FF5F00"/>
              </a:solidFill>
              <a:ln>
                <a:noFill/>
              </a:ln>
              <a:effectLst/>
            </p:spPr>
            <p:txBody>
              <a:bodyPr vert="horz" wrap="square" lIns="91440" tIns="45720" rIns="91440" bIns="45720" numCol="1" anchor="t" anchorCtr="0" compatLnSpc="1"/>
              <a:lstStyle/>
              <a:p>
                <a:pPr algn="ctr"/>
                <a:endParaRPr lang="zh-CN" altLang="en-US">
                  <a:solidFill>
                    <a:prstClr val="black"/>
                  </a:solidFill>
                </a:endParaRPr>
              </a:p>
            </p:txBody>
          </p:sp>
        </p:grpSp>
        <p:grpSp>
          <p:nvGrpSpPr>
            <p:cNvPr id="18" name="组合 17"/>
            <p:cNvGrpSpPr/>
            <p:nvPr/>
          </p:nvGrpSpPr>
          <p:grpSpPr>
            <a:xfrm>
              <a:off x="1558195" y="3917041"/>
              <a:ext cx="220870" cy="566060"/>
              <a:chOff x="2719473" y="2148841"/>
              <a:chExt cx="502596" cy="1288090"/>
            </a:xfrm>
          </p:grpSpPr>
          <p:sp>
            <p:nvSpPr>
              <p:cNvPr id="19" name="Freeform 11"/>
              <p:cNvSpPr/>
              <p:nvPr/>
            </p:nvSpPr>
            <p:spPr bwMode="auto">
              <a:xfrm>
                <a:off x="2719473" y="2371548"/>
                <a:ext cx="502596" cy="1065383"/>
              </a:xfrm>
              <a:custGeom>
                <a:avLst/>
                <a:gdLst>
                  <a:gd name="T0" fmla="*/ 53 w 70"/>
                  <a:gd name="T1" fmla="*/ 0 h 148"/>
                  <a:gd name="T2" fmla="*/ 18 w 70"/>
                  <a:gd name="T3" fmla="*/ 0 h 148"/>
                  <a:gd name="T4" fmla="*/ 0 w 70"/>
                  <a:gd name="T5" fmla="*/ 15 h 148"/>
                  <a:gd name="T6" fmla="*/ 0 w 70"/>
                  <a:gd name="T7" fmla="*/ 15 h 148"/>
                  <a:gd name="T8" fmla="*/ 0 w 70"/>
                  <a:gd name="T9" fmla="*/ 17 h 148"/>
                  <a:gd name="T10" fmla="*/ 0 w 70"/>
                  <a:gd name="T11" fmla="*/ 67 h 148"/>
                  <a:gd name="T12" fmla="*/ 5 w 70"/>
                  <a:gd name="T13" fmla="*/ 73 h 148"/>
                  <a:gd name="T14" fmla="*/ 11 w 70"/>
                  <a:gd name="T15" fmla="*/ 67 h 148"/>
                  <a:gd name="T16" fmla="*/ 11 w 70"/>
                  <a:gd name="T17" fmla="*/ 24 h 148"/>
                  <a:gd name="T18" fmla="*/ 16 w 70"/>
                  <a:gd name="T19" fmla="*/ 24 h 148"/>
                  <a:gd name="T20" fmla="*/ 16 w 70"/>
                  <a:gd name="T21" fmla="*/ 65 h 148"/>
                  <a:gd name="T22" fmla="*/ 16 w 70"/>
                  <a:gd name="T23" fmla="*/ 67 h 148"/>
                  <a:gd name="T24" fmla="*/ 16 w 70"/>
                  <a:gd name="T25" fmla="*/ 140 h 148"/>
                  <a:gd name="T26" fmla="*/ 25 w 70"/>
                  <a:gd name="T27" fmla="*/ 148 h 148"/>
                  <a:gd name="T28" fmla="*/ 33 w 70"/>
                  <a:gd name="T29" fmla="*/ 140 h 148"/>
                  <a:gd name="T30" fmla="*/ 33 w 70"/>
                  <a:gd name="T31" fmla="*/ 75 h 148"/>
                  <a:gd name="T32" fmla="*/ 37 w 70"/>
                  <a:gd name="T33" fmla="*/ 75 h 148"/>
                  <a:gd name="T34" fmla="*/ 37 w 70"/>
                  <a:gd name="T35" fmla="*/ 140 h 148"/>
                  <a:gd name="T36" fmla="*/ 45 w 70"/>
                  <a:gd name="T37" fmla="*/ 148 h 148"/>
                  <a:gd name="T38" fmla="*/ 53 w 70"/>
                  <a:gd name="T39" fmla="*/ 140 h 148"/>
                  <a:gd name="T40" fmla="*/ 53 w 70"/>
                  <a:gd name="T41" fmla="*/ 65 h 148"/>
                  <a:gd name="T42" fmla="*/ 53 w 70"/>
                  <a:gd name="T43" fmla="*/ 65 h 148"/>
                  <a:gd name="T44" fmla="*/ 53 w 70"/>
                  <a:gd name="T45" fmla="*/ 24 h 148"/>
                  <a:gd name="T46" fmla="*/ 57 w 70"/>
                  <a:gd name="T47" fmla="*/ 24 h 148"/>
                  <a:gd name="T48" fmla="*/ 57 w 70"/>
                  <a:gd name="T49" fmla="*/ 67 h 148"/>
                  <a:gd name="T50" fmla="*/ 64 w 70"/>
                  <a:gd name="T51" fmla="*/ 73 h 148"/>
                  <a:gd name="T52" fmla="*/ 70 w 70"/>
                  <a:gd name="T53" fmla="*/ 67 h 148"/>
                  <a:gd name="T54" fmla="*/ 70 w 70"/>
                  <a:gd name="T55" fmla="*/ 17 h 148"/>
                  <a:gd name="T56" fmla="*/ 70 w 70"/>
                  <a:gd name="T57" fmla="*/ 15 h 148"/>
                  <a:gd name="T58" fmla="*/ 70 w 70"/>
                  <a:gd name="T59" fmla="*/ 14 h 148"/>
                  <a:gd name="T60" fmla="*/ 53 w 70"/>
                  <a:gd name="T6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8">
                    <a:moveTo>
                      <a:pt x="53" y="0"/>
                    </a:moveTo>
                    <a:cubicBezTo>
                      <a:pt x="18" y="0"/>
                      <a:pt x="18" y="0"/>
                      <a:pt x="18" y="0"/>
                    </a:cubicBezTo>
                    <a:cubicBezTo>
                      <a:pt x="4" y="0"/>
                      <a:pt x="0" y="11"/>
                      <a:pt x="0" y="15"/>
                    </a:cubicBezTo>
                    <a:cubicBezTo>
                      <a:pt x="0" y="15"/>
                      <a:pt x="0" y="15"/>
                      <a:pt x="0" y="15"/>
                    </a:cubicBezTo>
                    <a:cubicBezTo>
                      <a:pt x="0" y="17"/>
                      <a:pt x="0" y="17"/>
                      <a:pt x="0" y="17"/>
                    </a:cubicBezTo>
                    <a:cubicBezTo>
                      <a:pt x="0" y="67"/>
                      <a:pt x="0" y="67"/>
                      <a:pt x="0" y="67"/>
                    </a:cubicBezTo>
                    <a:cubicBezTo>
                      <a:pt x="0" y="70"/>
                      <a:pt x="2" y="73"/>
                      <a:pt x="5" y="73"/>
                    </a:cubicBezTo>
                    <a:cubicBezTo>
                      <a:pt x="9" y="73"/>
                      <a:pt x="11" y="70"/>
                      <a:pt x="11" y="67"/>
                    </a:cubicBezTo>
                    <a:cubicBezTo>
                      <a:pt x="11" y="24"/>
                      <a:pt x="11" y="24"/>
                      <a:pt x="11" y="24"/>
                    </a:cubicBezTo>
                    <a:cubicBezTo>
                      <a:pt x="16" y="24"/>
                      <a:pt x="16" y="24"/>
                      <a:pt x="16" y="24"/>
                    </a:cubicBezTo>
                    <a:cubicBezTo>
                      <a:pt x="16" y="65"/>
                      <a:pt x="16" y="65"/>
                      <a:pt x="16" y="65"/>
                    </a:cubicBezTo>
                    <a:cubicBezTo>
                      <a:pt x="16" y="66"/>
                      <a:pt x="16" y="66"/>
                      <a:pt x="16" y="67"/>
                    </a:cubicBezTo>
                    <a:cubicBezTo>
                      <a:pt x="16" y="140"/>
                      <a:pt x="16" y="140"/>
                      <a:pt x="16" y="140"/>
                    </a:cubicBezTo>
                    <a:cubicBezTo>
                      <a:pt x="16" y="145"/>
                      <a:pt x="20" y="148"/>
                      <a:pt x="25" y="148"/>
                    </a:cubicBezTo>
                    <a:cubicBezTo>
                      <a:pt x="29" y="148"/>
                      <a:pt x="33" y="145"/>
                      <a:pt x="33" y="140"/>
                    </a:cubicBezTo>
                    <a:cubicBezTo>
                      <a:pt x="33" y="75"/>
                      <a:pt x="33" y="75"/>
                      <a:pt x="33" y="75"/>
                    </a:cubicBezTo>
                    <a:cubicBezTo>
                      <a:pt x="37" y="75"/>
                      <a:pt x="37" y="75"/>
                      <a:pt x="37" y="75"/>
                    </a:cubicBezTo>
                    <a:cubicBezTo>
                      <a:pt x="37" y="140"/>
                      <a:pt x="37" y="140"/>
                      <a:pt x="37" y="140"/>
                    </a:cubicBezTo>
                    <a:cubicBezTo>
                      <a:pt x="37" y="145"/>
                      <a:pt x="40" y="148"/>
                      <a:pt x="45" y="148"/>
                    </a:cubicBezTo>
                    <a:cubicBezTo>
                      <a:pt x="49" y="148"/>
                      <a:pt x="53" y="145"/>
                      <a:pt x="53" y="140"/>
                    </a:cubicBezTo>
                    <a:cubicBezTo>
                      <a:pt x="53" y="65"/>
                      <a:pt x="53" y="65"/>
                      <a:pt x="53" y="65"/>
                    </a:cubicBezTo>
                    <a:cubicBezTo>
                      <a:pt x="53" y="65"/>
                      <a:pt x="53" y="65"/>
                      <a:pt x="53" y="65"/>
                    </a:cubicBezTo>
                    <a:cubicBezTo>
                      <a:pt x="53" y="24"/>
                      <a:pt x="53" y="24"/>
                      <a:pt x="53" y="24"/>
                    </a:cubicBezTo>
                    <a:cubicBezTo>
                      <a:pt x="57" y="24"/>
                      <a:pt x="57" y="24"/>
                      <a:pt x="57" y="24"/>
                    </a:cubicBezTo>
                    <a:cubicBezTo>
                      <a:pt x="57" y="67"/>
                      <a:pt x="57" y="67"/>
                      <a:pt x="57" y="67"/>
                    </a:cubicBezTo>
                    <a:cubicBezTo>
                      <a:pt x="57" y="70"/>
                      <a:pt x="60" y="73"/>
                      <a:pt x="64" y="73"/>
                    </a:cubicBezTo>
                    <a:cubicBezTo>
                      <a:pt x="67" y="73"/>
                      <a:pt x="70" y="70"/>
                      <a:pt x="70" y="67"/>
                    </a:cubicBezTo>
                    <a:cubicBezTo>
                      <a:pt x="70" y="17"/>
                      <a:pt x="70" y="17"/>
                      <a:pt x="70" y="17"/>
                    </a:cubicBezTo>
                    <a:cubicBezTo>
                      <a:pt x="70" y="15"/>
                      <a:pt x="70" y="15"/>
                      <a:pt x="70" y="15"/>
                    </a:cubicBezTo>
                    <a:cubicBezTo>
                      <a:pt x="70" y="14"/>
                      <a:pt x="70" y="14"/>
                      <a:pt x="70" y="14"/>
                    </a:cubicBezTo>
                    <a:cubicBezTo>
                      <a:pt x="70" y="9"/>
                      <a:pt x="64" y="0"/>
                      <a:pt x="53" y="0"/>
                    </a:cubicBezTo>
                  </a:path>
                </a:pathLst>
              </a:cu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0" name="Oval 12"/>
              <p:cNvSpPr>
                <a:spLocks noChangeArrowheads="1"/>
              </p:cNvSpPr>
              <p:nvPr/>
            </p:nvSpPr>
            <p:spPr bwMode="auto">
              <a:xfrm>
                <a:off x="2869951" y="2148841"/>
                <a:ext cx="201640" cy="201640"/>
              </a:xfrm>
              <a:prstGeom prst="ellipse">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grpSp>
          <p:nvGrpSpPr>
            <p:cNvPr id="21" name="组合 20"/>
            <p:cNvGrpSpPr/>
            <p:nvPr/>
          </p:nvGrpSpPr>
          <p:grpSpPr>
            <a:xfrm>
              <a:off x="5162546" y="3956137"/>
              <a:ext cx="247654" cy="523448"/>
              <a:chOff x="4632244" y="3364697"/>
              <a:chExt cx="578450" cy="1222633"/>
            </a:xfrm>
            <a:solidFill>
              <a:srgbClr val="018E7B"/>
            </a:solidFill>
          </p:grpSpPr>
          <p:sp>
            <p:nvSpPr>
              <p:cNvPr id="22" name="Oval 30"/>
              <p:cNvSpPr>
                <a:spLocks noChangeArrowheads="1"/>
              </p:cNvSpPr>
              <p:nvPr/>
            </p:nvSpPr>
            <p:spPr bwMode="auto">
              <a:xfrm>
                <a:off x="4822139" y="3364697"/>
                <a:ext cx="182591" cy="182591"/>
              </a:xfrm>
              <a:prstGeom prst="ellipse">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3" name="Freeform 31"/>
              <p:cNvSpPr/>
              <p:nvPr/>
            </p:nvSpPr>
            <p:spPr bwMode="auto">
              <a:xfrm>
                <a:off x="4632244" y="3583807"/>
                <a:ext cx="578450" cy="1003523"/>
              </a:xfrm>
              <a:custGeom>
                <a:avLst/>
                <a:gdLst>
                  <a:gd name="T0" fmla="*/ 78 w 79"/>
                  <a:gd name="T1" fmla="*/ 51 h 137"/>
                  <a:gd name="T2" fmla="*/ 64 w 79"/>
                  <a:gd name="T3" fmla="*/ 8 h 137"/>
                  <a:gd name="T4" fmla="*/ 55 w 79"/>
                  <a:gd name="T5" fmla="*/ 0 h 137"/>
                  <a:gd name="T6" fmla="*/ 23 w 79"/>
                  <a:gd name="T7" fmla="*/ 0 h 137"/>
                  <a:gd name="T8" fmla="*/ 16 w 79"/>
                  <a:gd name="T9" fmla="*/ 4 h 137"/>
                  <a:gd name="T10" fmla="*/ 15 w 79"/>
                  <a:gd name="T11" fmla="*/ 6 h 137"/>
                  <a:gd name="T12" fmla="*/ 15 w 79"/>
                  <a:gd name="T13" fmla="*/ 6 h 137"/>
                  <a:gd name="T14" fmla="*/ 14 w 79"/>
                  <a:gd name="T15" fmla="*/ 7 h 137"/>
                  <a:gd name="T16" fmla="*/ 1 w 79"/>
                  <a:gd name="T17" fmla="*/ 51 h 137"/>
                  <a:gd name="T18" fmla="*/ 4 w 79"/>
                  <a:gd name="T19" fmla="*/ 58 h 137"/>
                  <a:gd name="T20" fmla="*/ 11 w 79"/>
                  <a:gd name="T21" fmla="*/ 54 h 137"/>
                  <a:gd name="T22" fmla="*/ 22 w 79"/>
                  <a:gd name="T23" fmla="*/ 19 h 137"/>
                  <a:gd name="T24" fmla="*/ 23 w 79"/>
                  <a:gd name="T25" fmla="*/ 19 h 137"/>
                  <a:gd name="T26" fmla="*/ 24 w 79"/>
                  <a:gd name="T27" fmla="*/ 19 h 137"/>
                  <a:gd name="T28" fmla="*/ 8 w 79"/>
                  <a:gd name="T29" fmla="*/ 82 h 137"/>
                  <a:gd name="T30" fmla="*/ 25 w 79"/>
                  <a:gd name="T31" fmla="*/ 82 h 137"/>
                  <a:gd name="T32" fmla="*/ 25 w 79"/>
                  <a:gd name="T33" fmla="*/ 131 h 137"/>
                  <a:gd name="T34" fmla="*/ 31 w 79"/>
                  <a:gd name="T35" fmla="*/ 137 h 137"/>
                  <a:gd name="T36" fmla="*/ 38 w 79"/>
                  <a:gd name="T37" fmla="*/ 131 h 137"/>
                  <a:gd name="T38" fmla="*/ 38 w 79"/>
                  <a:gd name="T39" fmla="*/ 82 h 137"/>
                  <a:gd name="T40" fmla="*/ 41 w 79"/>
                  <a:gd name="T41" fmla="*/ 82 h 137"/>
                  <a:gd name="T42" fmla="*/ 41 w 79"/>
                  <a:gd name="T43" fmla="*/ 131 h 137"/>
                  <a:gd name="T44" fmla="*/ 48 w 79"/>
                  <a:gd name="T45" fmla="*/ 137 h 137"/>
                  <a:gd name="T46" fmla="*/ 54 w 79"/>
                  <a:gd name="T47" fmla="*/ 131 h 137"/>
                  <a:gd name="T48" fmla="*/ 54 w 79"/>
                  <a:gd name="T49" fmla="*/ 82 h 137"/>
                  <a:gd name="T50" fmla="*/ 71 w 79"/>
                  <a:gd name="T51" fmla="*/ 82 h 137"/>
                  <a:gd name="T52" fmla="*/ 54 w 79"/>
                  <a:gd name="T53" fmla="*/ 19 h 137"/>
                  <a:gd name="T54" fmla="*/ 55 w 79"/>
                  <a:gd name="T55" fmla="*/ 19 h 137"/>
                  <a:gd name="T56" fmla="*/ 56 w 79"/>
                  <a:gd name="T57" fmla="*/ 19 h 137"/>
                  <a:gd name="T58" fmla="*/ 67 w 79"/>
                  <a:gd name="T59" fmla="*/ 54 h 137"/>
                  <a:gd name="T60" fmla="*/ 74 w 79"/>
                  <a:gd name="T61" fmla="*/ 58 h 137"/>
                  <a:gd name="T62" fmla="*/ 78 w 79"/>
                  <a:gd name="T6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137">
                    <a:moveTo>
                      <a:pt x="78" y="51"/>
                    </a:moveTo>
                    <a:cubicBezTo>
                      <a:pt x="64" y="8"/>
                      <a:pt x="64" y="8"/>
                      <a:pt x="64" y="8"/>
                    </a:cubicBezTo>
                    <a:cubicBezTo>
                      <a:pt x="63" y="4"/>
                      <a:pt x="59" y="0"/>
                      <a:pt x="55" y="0"/>
                    </a:cubicBezTo>
                    <a:cubicBezTo>
                      <a:pt x="23" y="0"/>
                      <a:pt x="23" y="0"/>
                      <a:pt x="23" y="0"/>
                    </a:cubicBezTo>
                    <a:cubicBezTo>
                      <a:pt x="20" y="0"/>
                      <a:pt x="17" y="2"/>
                      <a:pt x="16" y="4"/>
                    </a:cubicBezTo>
                    <a:cubicBezTo>
                      <a:pt x="15" y="5"/>
                      <a:pt x="15" y="5"/>
                      <a:pt x="15" y="6"/>
                    </a:cubicBezTo>
                    <a:cubicBezTo>
                      <a:pt x="15" y="6"/>
                      <a:pt x="15" y="6"/>
                      <a:pt x="15" y="6"/>
                    </a:cubicBezTo>
                    <a:cubicBezTo>
                      <a:pt x="15" y="6"/>
                      <a:pt x="15" y="7"/>
                      <a:pt x="14" y="7"/>
                    </a:cubicBezTo>
                    <a:cubicBezTo>
                      <a:pt x="1" y="51"/>
                      <a:pt x="1" y="51"/>
                      <a:pt x="1" y="51"/>
                    </a:cubicBezTo>
                    <a:cubicBezTo>
                      <a:pt x="0" y="54"/>
                      <a:pt x="1" y="57"/>
                      <a:pt x="4" y="58"/>
                    </a:cubicBezTo>
                    <a:cubicBezTo>
                      <a:pt x="7" y="59"/>
                      <a:pt x="10" y="57"/>
                      <a:pt x="11" y="54"/>
                    </a:cubicBezTo>
                    <a:cubicBezTo>
                      <a:pt x="22" y="19"/>
                      <a:pt x="22" y="19"/>
                      <a:pt x="22" y="19"/>
                    </a:cubicBezTo>
                    <a:cubicBezTo>
                      <a:pt x="23" y="19"/>
                      <a:pt x="23" y="19"/>
                      <a:pt x="23" y="19"/>
                    </a:cubicBezTo>
                    <a:cubicBezTo>
                      <a:pt x="24" y="19"/>
                      <a:pt x="24" y="19"/>
                      <a:pt x="24" y="19"/>
                    </a:cubicBezTo>
                    <a:cubicBezTo>
                      <a:pt x="8" y="82"/>
                      <a:pt x="8" y="82"/>
                      <a:pt x="8" y="82"/>
                    </a:cubicBezTo>
                    <a:cubicBezTo>
                      <a:pt x="25" y="82"/>
                      <a:pt x="25" y="82"/>
                      <a:pt x="25" y="82"/>
                    </a:cubicBezTo>
                    <a:cubicBezTo>
                      <a:pt x="25" y="131"/>
                      <a:pt x="25" y="131"/>
                      <a:pt x="25" y="131"/>
                    </a:cubicBezTo>
                    <a:cubicBezTo>
                      <a:pt x="25" y="135"/>
                      <a:pt x="28" y="137"/>
                      <a:pt x="31" y="137"/>
                    </a:cubicBezTo>
                    <a:cubicBezTo>
                      <a:pt x="35" y="137"/>
                      <a:pt x="38" y="135"/>
                      <a:pt x="38" y="131"/>
                    </a:cubicBezTo>
                    <a:cubicBezTo>
                      <a:pt x="38" y="82"/>
                      <a:pt x="38" y="82"/>
                      <a:pt x="38" y="82"/>
                    </a:cubicBezTo>
                    <a:cubicBezTo>
                      <a:pt x="41" y="82"/>
                      <a:pt x="41" y="82"/>
                      <a:pt x="41" y="82"/>
                    </a:cubicBezTo>
                    <a:cubicBezTo>
                      <a:pt x="41" y="131"/>
                      <a:pt x="41" y="131"/>
                      <a:pt x="41" y="131"/>
                    </a:cubicBezTo>
                    <a:cubicBezTo>
                      <a:pt x="41" y="135"/>
                      <a:pt x="44" y="137"/>
                      <a:pt x="48" y="137"/>
                    </a:cubicBezTo>
                    <a:cubicBezTo>
                      <a:pt x="51" y="137"/>
                      <a:pt x="54" y="135"/>
                      <a:pt x="54" y="131"/>
                    </a:cubicBezTo>
                    <a:cubicBezTo>
                      <a:pt x="54" y="82"/>
                      <a:pt x="54" y="82"/>
                      <a:pt x="54" y="82"/>
                    </a:cubicBezTo>
                    <a:cubicBezTo>
                      <a:pt x="71" y="82"/>
                      <a:pt x="71" y="82"/>
                      <a:pt x="71" y="82"/>
                    </a:cubicBezTo>
                    <a:cubicBezTo>
                      <a:pt x="54" y="19"/>
                      <a:pt x="54" y="19"/>
                      <a:pt x="54" y="19"/>
                    </a:cubicBezTo>
                    <a:cubicBezTo>
                      <a:pt x="55" y="19"/>
                      <a:pt x="55" y="19"/>
                      <a:pt x="55" y="19"/>
                    </a:cubicBezTo>
                    <a:cubicBezTo>
                      <a:pt x="55" y="19"/>
                      <a:pt x="55" y="19"/>
                      <a:pt x="56" y="19"/>
                    </a:cubicBezTo>
                    <a:cubicBezTo>
                      <a:pt x="67" y="54"/>
                      <a:pt x="67" y="54"/>
                      <a:pt x="67" y="54"/>
                    </a:cubicBezTo>
                    <a:cubicBezTo>
                      <a:pt x="68" y="57"/>
                      <a:pt x="71" y="59"/>
                      <a:pt x="74" y="58"/>
                    </a:cubicBezTo>
                    <a:cubicBezTo>
                      <a:pt x="77" y="57"/>
                      <a:pt x="79" y="54"/>
                      <a:pt x="78" y="51"/>
                    </a:cubicBezTo>
                  </a:path>
                </a:pathLst>
              </a:cu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grpSp>
          <p:nvGrpSpPr>
            <p:cNvPr id="24" name="组合 23"/>
            <p:cNvGrpSpPr/>
            <p:nvPr/>
          </p:nvGrpSpPr>
          <p:grpSpPr>
            <a:xfrm>
              <a:off x="1948223" y="4034311"/>
              <a:ext cx="2153363" cy="397336"/>
              <a:chOff x="1948223" y="4034310"/>
              <a:chExt cx="2153363" cy="397336"/>
            </a:xfrm>
          </p:grpSpPr>
          <p:sp>
            <p:nvSpPr>
              <p:cNvPr id="25" name="矩形 24"/>
              <p:cNvSpPr/>
              <p:nvPr/>
            </p:nvSpPr>
            <p:spPr>
              <a:xfrm>
                <a:off x="2019660" y="4059071"/>
                <a:ext cx="2081926" cy="372575"/>
              </a:xfrm>
              <a:prstGeom prst="rect">
                <a:avLst/>
              </a:prstGeom>
            </p:spPr>
            <p:txBody>
              <a:bodyPr wrap="square">
                <a:spAutoFit/>
              </a:bodyPr>
              <a:lstStyle/>
              <a:p>
                <a:pPr defTabSz="185420">
                  <a:lnSpc>
                    <a:spcPct val="120000"/>
                  </a:lnSpc>
                </a:pPr>
                <a:r>
                  <a:rPr lang="zh-CN" altLang="en-US" sz="1200" dirty="0">
                    <a:solidFill>
                      <a:schemeClr val="tx1">
                        <a:lumMod val="85000"/>
                        <a:lumOff val="15000"/>
                      </a:schemeClr>
                    </a:solidFill>
                    <a:latin typeface="Calibri" panose="020F0702030404030204" pitchFamily="34" charset="0"/>
                    <a:ea typeface="微软雅黑" panose="020B0503020204020204" pitchFamily="34" charset="-122"/>
                  </a:rPr>
                  <a:t>您的内容打在这里，或者通过复制您的文本您的内容打在这里，或者通过复制您的</a:t>
                </a:r>
                <a:endParaRPr lang="zh-CN" altLang="en-US" sz="1200" b="1" kern="0" dirty="0">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1948223" y="4034310"/>
                <a:ext cx="2081926" cy="0"/>
              </a:xfrm>
              <a:prstGeom prst="line">
                <a:avLst/>
              </a:prstGeom>
              <a:ln w="28575">
                <a:solidFill>
                  <a:srgbClr val="FF94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948223" y="4424835"/>
                <a:ext cx="2081926" cy="0"/>
              </a:xfrm>
              <a:prstGeom prst="line">
                <a:avLst/>
              </a:prstGeom>
              <a:ln w="28575">
                <a:solidFill>
                  <a:srgbClr val="FF9400"/>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5516634" y="4030103"/>
              <a:ext cx="2167303" cy="390525"/>
              <a:chOff x="5497584" y="4049153"/>
              <a:chExt cx="2167303" cy="390525"/>
            </a:xfrm>
          </p:grpSpPr>
          <p:sp>
            <p:nvSpPr>
              <p:cNvPr id="29" name="矩形 28"/>
              <p:cNvSpPr/>
              <p:nvPr/>
            </p:nvSpPr>
            <p:spPr>
              <a:xfrm>
                <a:off x="5562960" y="4064662"/>
                <a:ext cx="2101927" cy="372575"/>
              </a:xfrm>
              <a:prstGeom prst="rect">
                <a:avLst/>
              </a:prstGeom>
            </p:spPr>
            <p:txBody>
              <a:bodyPr wrap="square">
                <a:spAutoFit/>
              </a:bodyPr>
              <a:lstStyle/>
              <a:p>
                <a:pPr defTabSz="185420">
                  <a:lnSpc>
                    <a:spcPct val="120000"/>
                  </a:lnSpc>
                </a:pPr>
                <a:r>
                  <a:rPr lang="zh-CN" altLang="en-US" sz="1200" dirty="0">
                    <a:solidFill>
                      <a:schemeClr val="tx1">
                        <a:lumMod val="85000"/>
                        <a:lumOff val="15000"/>
                      </a:schemeClr>
                    </a:solidFill>
                    <a:latin typeface="Calibri" panose="020F0702030404030204" pitchFamily="34" charset="0"/>
                    <a:ea typeface="微软雅黑" panose="020B0503020204020204" pitchFamily="34" charset="-122"/>
                  </a:rPr>
                  <a:t>您的内容打在这里，或者通过复制您的</a:t>
                </a:r>
                <a:r>
                  <a:rPr lang="zh-CN" altLang="en-US" sz="1200" dirty="0" smtClean="0">
                    <a:solidFill>
                      <a:schemeClr val="tx1">
                        <a:lumMod val="85000"/>
                        <a:lumOff val="15000"/>
                      </a:schemeClr>
                    </a:solidFill>
                    <a:latin typeface="Calibri" panose="020F0702030404030204" pitchFamily="34" charset="0"/>
                    <a:ea typeface="微软雅黑" panose="020B0503020204020204" pitchFamily="34" charset="-122"/>
                  </a:rPr>
                  <a:t>文本</a:t>
                </a:r>
                <a:r>
                  <a:rPr lang="zh-CN" altLang="en-US" sz="1200" dirty="0">
                    <a:solidFill>
                      <a:schemeClr val="tx1">
                        <a:lumMod val="85000"/>
                        <a:lumOff val="15000"/>
                      </a:schemeClr>
                    </a:solidFill>
                    <a:latin typeface="Calibri" panose="020F0702030404030204" pitchFamily="34" charset="0"/>
                    <a:ea typeface="微软雅黑" panose="020B0503020204020204" pitchFamily="34" charset="-122"/>
                  </a:rPr>
                  <a:t>您的内容打在这里，或者通过复制您</a:t>
                </a:r>
                <a:r>
                  <a:rPr lang="zh-CN" altLang="en-US" sz="1200" dirty="0" smtClean="0">
                    <a:solidFill>
                      <a:schemeClr val="tx1">
                        <a:lumMod val="85000"/>
                        <a:lumOff val="15000"/>
                      </a:schemeClr>
                    </a:solidFill>
                    <a:latin typeface="Calibri" panose="020F0702030404030204" pitchFamily="34" charset="0"/>
                    <a:ea typeface="微软雅黑" panose="020B0503020204020204" pitchFamily="34" charset="-122"/>
                  </a:rPr>
                  <a:t>的</a:t>
                </a:r>
                <a:endParaRPr lang="zh-CN" altLang="en-US" sz="1200" b="1" kern="0" dirty="0">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5497584" y="4049153"/>
                <a:ext cx="2081926" cy="0"/>
              </a:xfrm>
              <a:prstGeom prst="line">
                <a:avLst/>
              </a:prstGeom>
              <a:ln w="28575">
                <a:solidFill>
                  <a:srgbClr val="FF5F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497584" y="4439678"/>
                <a:ext cx="2081926" cy="0"/>
              </a:xfrm>
              <a:prstGeom prst="line">
                <a:avLst/>
              </a:prstGeom>
              <a:ln w="28575">
                <a:solidFill>
                  <a:srgbClr val="FF5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8558" y="1404764"/>
            <a:ext cx="2623782" cy="2654038"/>
            <a:chOff x="960438" y="1612900"/>
            <a:chExt cx="1927225" cy="1949449"/>
          </a:xfrm>
        </p:grpSpPr>
        <p:grpSp>
          <p:nvGrpSpPr>
            <p:cNvPr id="3" name="Group 5"/>
            <p:cNvGrpSpPr>
              <a:grpSpLocks noChangeAspect="1"/>
            </p:cNvGrpSpPr>
            <p:nvPr/>
          </p:nvGrpSpPr>
          <p:grpSpPr bwMode="auto">
            <a:xfrm>
              <a:off x="960438" y="1612900"/>
              <a:ext cx="1927225" cy="1949449"/>
              <a:chOff x="605" y="1016"/>
              <a:chExt cx="1214" cy="1228"/>
            </a:xfrm>
          </p:grpSpPr>
          <p:sp>
            <p:nvSpPr>
              <p:cNvPr id="5" name="AutoShape 4"/>
              <p:cNvSpPr>
                <a:spLocks noChangeAspect="1" noChangeArrowheads="1" noTextEdit="1"/>
              </p:cNvSpPr>
              <p:nvPr/>
            </p:nvSpPr>
            <p:spPr bwMode="auto">
              <a:xfrm>
                <a:off x="612" y="1023"/>
                <a:ext cx="12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605" y="1016"/>
                <a:ext cx="1214" cy="1221"/>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FF9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7"/>
              <p:cNvSpPr/>
              <p:nvPr/>
            </p:nvSpPr>
            <p:spPr bwMode="auto">
              <a:xfrm>
                <a:off x="918" y="1361"/>
                <a:ext cx="207" cy="269"/>
              </a:xfrm>
              <a:custGeom>
                <a:avLst/>
                <a:gdLst>
                  <a:gd name="T0" fmla="*/ 30 w 30"/>
                  <a:gd name="T1" fmla="*/ 25 h 39"/>
                  <a:gd name="T2" fmla="*/ 29 w 30"/>
                  <a:gd name="T3" fmla="*/ 31 h 39"/>
                  <a:gd name="T4" fmla="*/ 26 w 30"/>
                  <a:gd name="T5" fmla="*/ 35 h 39"/>
                  <a:gd name="T6" fmla="*/ 20 w 30"/>
                  <a:gd name="T7" fmla="*/ 38 h 39"/>
                  <a:gd name="T8" fmla="*/ 13 w 30"/>
                  <a:gd name="T9" fmla="*/ 39 h 39"/>
                  <a:gd name="T10" fmla="*/ 5 w 30"/>
                  <a:gd name="T11" fmla="*/ 38 h 39"/>
                  <a:gd name="T12" fmla="*/ 0 w 30"/>
                  <a:gd name="T13" fmla="*/ 37 h 39"/>
                  <a:gd name="T14" fmla="*/ 0 w 30"/>
                  <a:gd name="T15" fmla="*/ 28 h 39"/>
                  <a:gd name="T16" fmla="*/ 1 w 30"/>
                  <a:gd name="T17" fmla="*/ 28 h 39"/>
                  <a:gd name="T18" fmla="*/ 6 w 30"/>
                  <a:gd name="T19" fmla="*/ 31 h 39"/>
                  <a:gd name="T20" fmla="*/ 12 w 30"/>
                  <a:gd name="T21" fmla="*/ 32 h 39"/>
                  <a:gd name="T22" fmla="*/ 15 w 30"/>
                  <a:gd name="T23" fmla="*/ 31 h 39"/>
                  <a:gd name="T24" fmla="*/ 18 w 30"/>
                  <a:gd name="T25" fmla="*/ 30 h 39"/>
                  <a:gd name="T26" fmla="*/ 20 w 30"/>
                  <a:gd name="T27" fmla="*/ 28 h 39"/>
                  <a:gd name="T28" fmla="*/ 20 w 30"/>
                  <a:gd name="T29" fmla="*/ 26 h 39"/>
                  <a:gd name="T30" fmla="*/ 19 w 30"/>
                  <a:gd name="T31" fmla="*/ 23 h 39"/>
                  <a:gd name="T32" fmla="*/ 18 w 30"/>
                  <a:gd name="T33" fmla="*/ 22 h 39"/>
                  <a:gd name="T34" fmla="*/ 14 w 30"/>
                  <a:gd name="T35" fmla="*/ 21 h 39"/>
                  <a:gd name="T36" fmla="*/ 11 w 30"/>
                  <a:gd name="T37" fmla="*/ 20 h 39"/>
                  <a:gd name="T38" fmla="*/ 6 w 30"/>
                  <a:gd name="T39" fmla="*/ 21 h 39"/>
                  <a:gd name="T40" fmla="*/ 3 w 30"/>
                  <a:gd name="T41" fmla="*/ 22 h 39"/>
                  <a:gd name="T42" fmla="*/ 1 w 30"/>
                  <a:gd name="T43" fmla="*/ 22 h 39"/>
                  <a:gd name="T44" fmla="*/ 1 w 30"/>
                  <a:gd name="T45" fmla="*/ 0 h 39"/>
                  <a:gd name="T46" fmla="*/ 29 w 30"/>
                  <a:gd name="T47" fmla="*/ 0 h 39"/>
                  <a:gd name="T48" fmla="*/ 29 w 30"/>
                  <a:gd name="T49" fmla="*/ 7 h 39"/>
                  <a:gd name="T50" fmla="*/ 11 w 30"/>
                  <a:gd name="T51" fmla="*/ 7 h 39"/>
                  <a:gd name="T52" fmla="*/ 11 w 30"/>
                  <a:gd name="T53" fmla="*/ 13 h 39"/>
                  <a:gd name="T54" fmla="*/ 13 w 30"/>
                  <a:gd name="T55" fmla="*/ 13 h 39"/>
                  <a:gd name="T56" fmla="*/ 15 w 30"/>
                  <a:gd name="T57" fmla="*/ 13 h 39"/>
                  <a:gd name="T58" fmla="*/ 21 w 30"/>
                  <a:gd name="T59" fmla="*/ 14 h 39"/>
                  <a:gd name="T60" fmla="*/ 25 w 30"/>
                  <a:gd name="T61" fmla="*/ 16 h 39"/>
                  <a:gd name="T62" fmla="*/ 29 w 30"/>
                  <a:gd name="T63" fmla="*/ 19 h 39"/>
                  <a:gd name="T64" fmla="*/ 30 w 30"/>
                  <a:gd name="T65"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9">
                    <a:moveTo>
                      <a:pt x="30" y="25"/>
                    </a:moveTo>
                    <a:cubicBezTo>
                      <a:pt x="30" y="27"/>
                      <a:pt x="30" y="29"/>
                      <a:pt x="29" y="31"/>
                    </a:cubicBezTo>
                    <a:cubicBezTo>
                      <a:pt x="28" y="33"/>
                      <a:pt x="27" y="34"/>
                      <a:pt x="26" y="35"/>
                    </a:cubicBezTo>
                    <a:cubicBezTo>
                      <a:pt x="24" y="37"/>
                      <a:pt x="22" y="38"/>
                      <a:pt x="20" y="38"/>
                    </a:cubicBezTo>
                    <a:cubicBezTo>
                      <a:pt x="18" y="39"/>
                      <a:pt x="16" y="39"/>
                      <a:pt x="13" y="39"/>
                    </a:cubicBezTo>
                    <a:cubicBezTo>
                      <a:pt x="10" y="39"/>
                      <a:pt x="7" y="39"/>
                      <a:pt x="5" y="38"/>
                    </a:cubicBezTo>
                    <a:cubicBezTo>
                      <a:pt x="3" y="38"/>
                      <a:pt x="1" y="37"/>
                      <a:pt x="0" y="37"/>
                    </a:cubicBezTo>
                    <a:cubicBezTo>
                      <a:pt x="0" y="28"/>
                      <a:pt x="0" y="28"/>
                      <a:pt x="0" y="28"/>
                    </a:cubicBezTo>
                    <a:cubicBezTo>
                      <a:pt x="1" y="28"/>
                      <a:pt x="1" y="28"/>
                      <a:pt x="1" y="28"/>
                    </a:cubicBezTo>
                    <a:cubicBezTo>
                      <a:pt x="3" y="29"/>
                      <a:pt x="4" y="30"/>
                      <a:pt x="6" y="31"/>
                    </a:cubicBezTo>
                    <a:cubicBezTo>
                      <a:pt x="8" y="31"/>
                      <a:pt x="10" y="32"/>
                      <a:pt x="12" y="32"/>
                    </a:cubicBezTo>
                    <a:cubicBezTo>
                      <a:pt x="13" y="32"/>
                      <a:pt x="14" y="31"/>
                      <a:pt x="15" y="31"/>
                    </a:cubicBezTo>
                    <a:cubicBezTo>
                      <a:pt x="16" y="31"/>
                      <a:pt x="17" y="31"/>
                      <a:pt x="18" y="30"/>
                    </a:cubicBezTo>
                    <a:cubicBezTo>
                      <a:pt x="19" y="29"/>
                      <a:pt x="19" y="29"/>
                      <a:pt x="20" y="28"/>
                    </a:cubicBezTo>
                    <a:cubicBezTo>
                      <a:pt x="20" y="28"/>
                      <a:pt x="20" y="27"/>
                      <a:pt x="20" y="26"/>
                    </a:cubicBezTo>
                    <a:cubicBezTo>
                      <a:pt x="20" y="25"/>
                      <a:pt x="20" y="24"/>
                      <a:pt x="19" y="23"/>
                    </a:cubicBezTo>
                    <a:cubicBezTo>
                      <a:pt x="19" y="23"/>
                      <a:pt x="18" y="22"/>
                      <a:pt x="18" y="22"/>
                    </a:cubicBezTo>
                    <a:cubicBezTo>
                      <a:pt x="17" y="21"/>
                      <a:pt x="16" y="21"/>
                      <a:pt x="14" y="21"/>
                    </a:cubicBezTo>
                    <a:cubicBezTo>
                      <a:pt x="13" y="20"/>
                      <a:pt x="12" y="20"/>
                      <a:pt x="11" y="20"/>
                    </a:cubicBezTo>
                    <a:cubicBezTo>
                      <a:pt x="9" y="20"/>
                      <a:pt x="8" y="20"/>
                      <a:pt x="6" y="21"/>
                    </a:cubicBezTo>
                    <a:cubicBezTo>
                      <a:pt x="5" y="21"/>
                      <a:pt x="4" y="21"/>
                      <a:pt x="3" y="22"/>
                    </a:cubicBezTo>
                    <a:cubicBezTo>
                      <a:pt x="1" y="22"/>
                      <a:pt x="1" y="22"/>
                      <a:pt x="1" y="22"/>
                    </a:cubicBezTo>
                    <a:cubicBezTo>
                      <a:pt x="1" y="0"/>
                      <a:pt x="1" y="0"/>
                      <a:pt x="1" y="0"/>
                    </a:cubicBezTo>
                    <a:cubicBezTo>
                      <a:pt x="29" y="0"/>
                      <a:pt x="29" y="0"/>
                      <a:pt x="29" y="0"/>
                    </a:cubicBezTo>
                    <a:cubicBezTo>
                      <a:pt x="29" y="7"/>
                      <a:pt x="29" y="7"/>
                      <a:pt x="29" y="7"/>
                    </a:cubicBezTo>
                    <a:cubicBezTo>
                      <a:pt x="11" y="7"/>
                      <a:pt x="11" y="7"/>
                      <a:pt x="11" y="7"/>
                    </a:cubicBezTo>
                    <a:cubicBezTo>
                      <a:pt x="11" y="13"/>
                      <a:pt x="11" y="13"/>
                      <a:pt x="11" y="13"/>
                    </a:cubicBezTo>
                    <a:cubicBezTo>
                      <a:pt x="11" y="13"/>
                      <a:pt x="12" y="13"/>
                      <a:pt x="13" y="13"/>
                    </a:cubicBezTo>
                    <a:cubicBezTo>
                      <a:pt x="14" y="13"/>
                      <a:pt x="14" y="13"/>
                      <a:pt x="15" y="13"/>
                    </a:cubicBezTo>
                    <a:cubicBezTo>
                      <a:pt x="17" y="13"/>
                      <a:pt x="19" y="14"/>
                      <a:pt x="21" y="14"/>
                    </a:cubicBezTo>
                    <a:cubicBezTo>
                      <a:pt x="22" y="14"/>
                      <a:pt x="24" y="15"/>
                      <a:pt x="25" y="16"/>
                    </a:cubicBezTo>
                    <a:cubicBezTo>
                      <a:pt x="27" y="17"/>
                      <a:pt x="28" y="18"/>
                      <a:pt x="29" y="19"/>
                    </a:cubicBezTo>
                    <a:cubicBezTo>
                      <a:pt x="30" y="21"/>
                      <a:pt x="30" y="23"/>
                      <a:pt x="30"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
              <p:cNvSpPr>
                <a:spLocks noEditPoints="1"/>
              </p:cNvSpPr>
              <p:nvPr/>
            </p:nvSpPr>
            <p:spPr bwMode="auto">
              <a:xfrm>
                <a:off x="1173" y="1354"/>
                <a:ext cx="421" cy="276"/>
              </a:xfrm>
              <a:custGeom>
                <a:avLst/>
                <a:gdLst>
                  <a:gd name="T0" fmla="*/ 24 w 61"/>
                  <a:gd name="T1" fmla="*/ 13 h 40"/>
                  <a:gd name="T2" fmla="*/ 21 w 61"/>
                  <a:gd name="T3" fmla="*/ 22 h 40"/>
                  <a:gd name="T4" fmla="*/ 12 w 61"/>
                  <a:gd name="T5" fmla="*/ 25 h 40"/>
                  <a:gd name="T6" fmla="*/ 3 w 61"/>
                  <a:gd name="T7" fmla="*/ 22 h 40"/>
                  <a:gd name="T8" fmla="*/ 0 w 61"/>
                  <a:gd name="T9" fmla="*/ 13 h 40"/>
                  <a:gd name="T10" fmla="*/ 3 w 61"/>
                  <a:gd name="T11" fmla="*/ 3 h 40"/>
                  <a:gd name="T12" fmla="*/ 12 w 61"/>
                  <a:gd name="T13" fmla="*/ 0 h 40"/>
                  <a:gd name="T14" fmla="*/ 21 w 61"/>
                  <a:gd name="T15" fmla="*/ 3 h 40"/>
                  <a:gd name="T16" fmla="*/ 24 w 61"/>
                  <a:gd name="T17" fmla="*/ 13 h 40"/>
                  <a:gd name="T18" fmla="*/ 16 w 61"/>
                  <a:gd name="T19" fmla="*/ 13 h 40"/>
                  <a:gd name="T20" fmla="*/ 15 w 61"/>
                  <a:gd name="T21" fmla="*/ 7 h 40"/>
                  <a:gd name="T22" fmla="*/ 12 w 61"/>
                  <a:gd name="T23" fmla="*/ 5 h 40"/>
                  <a:gd name="T24" fmla="*/ 9 w 61"/>
                  <a:gd name="T25" fmla="*/ 7 h 40"/>
                  <a:gd name="T26" fmla="*/ 8 w 61"/>
                  <a:gd name="T27" fmla="*/ 13 h 40"/>
                  <a:gd name="T28" fmla="*/ 9 w 61"/>
                  <a:gd name="T29" fmla="*/ 18 h 40"/>
                  <a:gd name="T30" fmla="*/ 12 w 61"/>
                  <a:gd name="T31" fmla="*/ 20 h 40"/>
                  <a:gd name="T32" fmla="*/ 15 w 61"/>
                  <a:gd name="T33" fmla="*/ 18 h 40"/>
                  <a:gd name="T34" fmla="*/ 16 w 61"/>
                  <a:gd name="T35" fmla="*/ 13 h 40"/>
                  <a:gd name="T36" fmla="*/ 44 w 61"/>
                  <a:gd name="T37" fmla="*/ 1 h 40"/>
                  <a:gd name="T38" fmla="*/ 24 w 61"/>
                  <a:gd name="T39" fmla="*/ 39 h 40"/>
                  <a:gd name="T40" fmla="*/ 17 w 61"/>
                  <a:gd name="T41" fmla="*/ 39 h 40"/>
                  <a:gd name="T42" fmla="*/ 37 w 61"/>
                  <a:gd name="T43" fmla="*/ 1 h 40"/>
                  <a:gd name="T44" fmla="*/ 44 w 61"/>
                  <a:gd name="T45" fmla="*/ 1 h 40"/>
                  <a:gd name="T46" fmla="*/ 61 w 61"/>
                  <a:gd name="T47" fmla="*/ 28 h 40"/>
                  <a:gd name="T48" fmla="*/ 58 w 61"/>
                  <a:gd name="T49" fmla="*/ 37 h 40"/>
                  <a:gd name="T50" fmla="*/ 49 w 61"/>
                  <a:gd name="T51" fmla="*/ 40 h 40"/>
                  <a:gd name="T52" fmla="*/ 40 w 61"/>
                  <a:gd name="T53" fmla="*/ 37 h 40"/>
                  <a:gd name="T54" fmla="*/ 37 w 61"/>
                  <a:gd name="T55" fmla="*/ 28 h 40"/>
                  <a:gd name="T56" fmla="*/ 40 w 61"/>
                  <a:gd name="T57" fmla="*/ 18 h 40"/>
                  <a:gd name="T58" fmla="*/ 49 w 61"/>
                  <a:gd name="T59" fmla="*/ 15 h 40"/>
                  <a:gd name="T60" fmla="*/ 58 w 61"/>
                  <a:gd name="T61" fmla="*/ 18 h 40"/>
                  <a:gd name="T62" fmla="*/ 61 w 61"/>
                  <a:gd name="T63" fmla="*/ 28 h 40"/>
                  <a:gd name="T64" fmla="*/ 53 w 61"/>
                  <a:gd name="T65" fmla="*/ 28 h 40"/>
                  <a:gd name="T66" fmla="*/ 52 w 61"/>
                  <a:gd name="T67" fmla="*/ 22 h 40"/>
                  <a:gd name="T68" fmla="*/ 49 w 61"/>
                  <a:gd name="T69" fmla="*/ 21 h 40"/>
                  <a:gd name="T70" fmla="*/ 46 w 61"/>
                  <a:gd name="T71" fmla="*/ 22 h 40"/>
                  <a:gd name="T72" fmla="*/ 45 w 61"/>
                  <a:gd name="T73" fmla="*/ 28 h 40"/>
                  <a:gd name="T74" fmla="*/ 46 w 61"/>
                  <a:gd name="T75" fmla="*/ 33 h 40"/>
                  <a:gd name="T76" fmla="*/ 49 w 61"/>
                  <a:gd name="T77" fmla="*/ 35 h 40"/>
                  <a:gd name="T78" fmla="*/ 52 w 61"/>
                  <a:gd name="T79" fmla="*/ 33 h 40"/>
                  <a:gd name="T80" fmla="*/ 53 w 61"/>
                  <a:gd name="T81"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40">
                    <a:moveTo>
                      <a:pt x="24" y="13"/>
                    </a:moveTo>
                    <a:cubicBezTo>
                      <a:pt x="24" y="17"/>
                      <a:pt x="23" y="20"/>
                      <a:pt x="21" y="22"/>
                    </a:cubicBezTo>
                    <a:cubicBezTo>
                      <a:pt x="19" y="24"/>
                      <a:pt x="16" y="25"/>
                      <a:pt x="12" y="25"/>
                    </a:cubicBezTo>
                    <a:cubicBezTo>
                      <a:pt x="8" y="25"/>
                      <a:pt x="5" y="24"/>
                      <a:pt x="3" y="22"/>
                    </a:cubicBezTo>
                    <a:cubicBezTo>
                      <a:pt x="1" y="20"/>
                      <a:pt x="0" y="17"/>
                      <a:pt x="0" y="13"/>
                    </a:cubicBezTo>
                    <a:cubicBezTo>
                      <a:pt x="0" y="8"/>
                      <a:pt x="1" y="5"/>
                      <a:pt x="3" y="3"/>
                    </a:cubicBezTo>
                    <a:cubicBezTo>
                      <a:pt x="5" y="1"/>
                      <a:pt x="8" y="0"/>
                      <a:pt x="12" y="0"/>
                    </a:cubicBezTo>
                    <a:cubicBezTo>
                      <a:pt x="16" y="0"/>
                      <a:pt x="19" y="1"/>
                      <a:pt x="21" y="3"/>
                    </a:cubicBezTo>
                    <a:cubicBezTo>
                      <a:pt x="23" y="5"/>
                      <a:pt x="24" y="8"/>
                      <a:pt x="24" y="13"/>
                    </a:cubicBezTo>
                    <a:moveTo>
                      <a:pt x="16" y="13"/>
                    </a:moveTo>
                    <a:cubicBezTo>
                      <a:pt x="16" y="10"/>
                      <a:pt x="16" y="8"/>
                      <a:pt x="15" y="7"/>
                    </a:cubicBezTo>
                    <a:cubicBezTo>
                      <a:pt x="15" y="6"/>
                      <a:pt x="14" y="5"/>
                      <a:pt x="12" y="5"/>
                    </a:cubicBezTo>
                    <a:cubicBezTo>
                      <a:pt x="11" y="5"/>
                      <a:pt x="10" y="6"/>
                      <a:pt x="9" y="7"/>
                    </a:cubicBezTo>
                    <a:cubicBezTo>
                      <a:pt x="8" y="8"/>
                      <a:pt x="8" y="10"/>
                      <a:pt x="8" y="13"/>
                    </a:cubicBezTo>
                    <a:cubicBezTo>
                      <a:pt x="8" y="15"/>
                      <a:pt x="8" y="17"/>
                      <a:pt x="9" y="18"/>
                    </a:cubicBezTo>
                    <a:cubicBezTo>
                      <a:pt x="10" y="19"/>
                      <a:pt x="11" y="20"/>
                      <a:pt x="12" y="20"/>
                    </a:cubicBezTo>
                    <a:cubicBezTo>
                      <a:pt x="14" y="20"/>
                      <a:pt x="15" y="19"/>
                      <a:pt x="15" y="18"/>
                    </a:cubicBezTo>
                    <a:cubicBezTo>
                      <a:pt x="16" y="17"/>
                      <a:pt x="16" y="15"/>
                      <a:pt x="16" y="13"/>
                    </a:cubicBezTo>
                    <a:moveTo>
                      <a:pt x="44" y="1"/>
                    </a:moveTo>
                    <a:cubicBezTo>
                      <a:pt x="24" y="39"/>
                      <a:pt x="24" y="39"/>
                      <a:pt x="24" y="39"/>
                    </a:cubicBezTo>
                    <a:cubicBezTo>
                      <a:pt x="17" y="39"/>
                      <a:pt x="17" y="39"/>
                      <a:pt x="17" y="39"/>
                    </a:cubicBezTo>
                    <a:cubicBezTo>
                      <a:pt x="37" y="1"/>
                      <a:pt x="37" y="1"/>
                      <a:pt x="37" y="1"/>
                    </a:cubicBezTo>
                    <a:lnTo>
                      <a:pt x="44" y="1"/>
                    </a:lnTo>
                    <a:close/>
                    <a:moveTo>
                      <a:pt x="61" y="28"/>
                    </a:moveTo>
                    <a:cubicBezTo>
                      <a:pt x="61" y="32"/>
                      <a:pt x="60" y="35"/>
                      <a:pt x="58" y="37"/>
                    </a:cubicBezTo>
                    <a:cubicBezTo>
                      <a:pt x="56" y="39"/>
                      <a:pt x="53" y="40"/>
                      <a:pt x="49" y="40"/>
                    </a:cubicBezTo>
                    <a:cubicBezTo>
                      <a:pt x="45" y="40"/>
                      <a:pt x="42" y="39"/>
                      <a:pt x="40" y="37"/>
                    </a:cubicBezTo>
                    <a:cubicBezTo>
                      <a:pt x="38" y="35"/>
                      <a:pt x="37" y="32"/>
                      <a:pt x="37" y="28"/>
                    </a:cubicBezTo>
                    <a:cubicBezTo>
                      <a:pt x="37" y="23"/>
                      <a:pt x="38" y="20"/>
                      <a:pt x="40" y="18"/>
                    </a:cubicBezTo>
                    <a:cubicBezTo>
                      <a:pt x="42" y="16"/>
                      <a:pt x="45" y="15"/>
                      <a:pt x="49" y="15"/>
                    </a:cubicBezTo>
                    <a:cubicBezTo>
                      <a:pt x="53" y="15"/>
                      <a:pt x="56" y="16"/>
                      <a:pt x="58" y="18"/>
                    </a:cubicBezTo>
                    <a:cubicBezTo>
                      <a:pt x="60" y="20"/>
                      <a:pt x="61" y="23"/>
                      <a:pt x="61" y="28"/>
                    </a:cubicBezTo>
                    <a:moveTo>
                      <a:pt x="53" y="28"/>
                    </a:moveTo>
                    <a:cubicBezTo>
                      <a:pt x="53" y="25"/>
                      <a:pt x="53" y="23"/>
                      <a:pt x="52" y="22"/>
                    </a:cubicBezTo>
                    <a:cubicBezTo>
                      <a:pt x="51" y="21"/>
                      <a:pt x="50" y="21"/>
                      <a:pt x="49" y="21"/>
                    </a:cubicBezTo>
                    <a:cubicBezTo>
                      <a:pt x="47" y="21"/>
                      <a:pt x="46" y="21"/>
                      <a:pt x="46" y="22"/>
                    </a:cubicBezTo>
                    <a:cubicBezTo>
                      <a:pt x="45" y="23"/>
                      <a:pt x="45" y="25"/>
                      <a:pt x="45" y="28"/>
                    </a:cubicBezTo>
                    <a:cubicBezTo>
                      <a:pt x="45" y="30"/>
                      <a:pt x="45" y="32"/>
                      <a:pt x="46" y="33"/>
                    </a:cubicBezTo>
                    <a:cubicBezTo>
                      <a:pt x="46" y="34"/>
                      <a:pt x="47" y="35"/>
                      <a:pt x="49" y="35"/>
                    </a:cubicBezTo>
                    <a:cubicBezTo>
                      <a:pt x="50" y="35"/>
                      <a:pt x="51" y="34"/>
                      <a:pt x="52" y="33"/>
                    </a:cubicBezTo>
                    <a:cubicBezTo>
                      <a:pt x="53" y="32"/>
                      <a:pt x="53" y="30"/>
                      <a:pt x="53" y="2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1280545" y="2758683"/>
              <a:ext cx="1415772" cy="348813"/>
            </a:xfrm>
            <a:prstGeom prst="rect">
              <a:avLst/>
            </a:prstGeom>
          </p:spPr>
          <p:txBody>
            <a:bodyPr wrap="none">
              <a:spAutoFit/>
            </a:bodyPr>
            <a:lstStyle/>
            <a:p>
              <a:pPr algn="ctr">
                <a:lnSpc>
                  <a:spcPts val="2000"/>
                </a:lnSpc>
              </a:pPr>
              <a:r>
                <a:rPr lang="zh-CN" altLang="en-US" sz="1600" kern="0" dirty="0">
                  <a:solidFill>
                    <a:schemeClr val="bg1"/>
                  </a:solidFill>
                  <a:latin typeface="微软雅黑" panose="020B0503020204020204" pitchFamily="34" charset="-122"/>
                  <a:ea typeface="微软雅黑" panose="020B0503020204020204" pitchFamily="34" charset="-122"/>
                </a:rPr>
                <a:t>单击添加文字</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grpSp>
      <p:sp>
        <p:nvSpPr>
          <p:cNvPr id="9" name="矩形 8"/>
          <p:cNvSpPr>
            <a:spLocks noChangeArrowheads="1"/>
          </p:cNvSpPr>
          <p:nvPr/>
        </p:nvSpPr>
        <p:spPr bwMode="auto">
          <a:xfrm>
            <a:off x="4238289" y="1404764"/>
            <a:ext cx="7474286" cy="213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8264989" y="4490024"/>
            <a:ext cx="3447586" cy="1244026"/>
            <a:chOff x="4359674" y="4699574"/>
            <a:chExt cx="3447586" cy="1244026"/>
          </a:xfrm>
        </p:grpSpPr>
        <p:grpSp>
          <p:nvGrpSpPr>
            <p:cNvPr id="10" name="组合 9"/>
            <p:cNvGrpSpPr/>
            <p:nvPr/>
          </p:nvGrpSpPr>
          <p:grpSpPr>
            <a:xfrm>
              <a:off x="4359674" y="4699574"/>
              <a:ext cx="3343486" cy="953121"/>
              <a:chOff x="3089275" y="3603625"/>
              <a:chExt cx="2455863" cy="700088"/>
            </a:xfrm>
          </p:grpSpPr>
          <p:grpSp>
            <p:nvGrpSpPr>
              <p:cNvPr id="11" name="Group 22"/>
              <p:cNvGrpSpPr>
                <a:grpSpLocks noChangeAspect="1"/>
              </p:cNvGrpSpPr>
              <p:nvPr/>
            </p:nvGrpSpPr>
            <p:grpSpPr bwMode="auto">
              <a:xfrm>
                <a:off x="3089275" y="3603625"/>
                <a:ext cx="2455863" cy="700088"/>
                <a:chOff x="1946" y="2270"/>
                <a:chExt cx="1547" cy="441"/>
              </a:xfrm>
            </p:grpSpPr>
            <p:sp>
              <p:nvSpPr>
                <p:cNvPr id="15" name="AutoShape 21"/>
                <p:cNvSpPr>
                  <a:spLocks noChangeAspect="1" noChangeArrowheads="1" noTextEdit="1"/>
                </p:cNvSpPr>
                <p:nvPr/>
              </p:nvSpPr>
              <p:spPr bwMode="auto">
                <a:xfrm>
                  <a:off x="1948" y="2272"/>
                  <a:ext cx="154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Freeform 23"/>
                <p:cNvSpPr/>
                <p:nvPr/>
              </p:nvSpPr>
              <p:spPr bwMode="auto">
                <a:xfrm>
                  <a:off x="1946" y="2291"/>
                  <a:ext cx="415" cy="418"/>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4"/>
                <p:cNvSpPr/>
                <p:nvPr/>
              </p:nvSpPr>
              <p:spPr bwMode="auto">
                <a:xfrm>
                  <a:off x="2035" y="2409"/>
                  <a:ext cx="55" cy="80"/>
                </a:xfrm>
                <a:custGeom>
                  <a:avLst/>
                  <a:gdLst>
                    <a:gd name="T0" fmla="*/ 23 w 23"/>
                    <a:gd name="T1" fmla="*/ 34 h 34"/>
                    <a:gd name="T2" fmla="*/ 0 w 23"/>
                    <a:gd name="T3" fmla="*/ 34 h 34"/>
                    <a:gd name="T4" fmla="*/ 0 w 23"/>
                    <a:gd name="T5" fmla="*/ 28 h 34"/>
                    <a:gd name="T6" fmla="*/ 7 w 23"/>
                    <a:gd name="T7" fmla="*/ 28 h 34"/>
                    <a:gd name="T8" fmla="*/ 7 w 23"/>
                    <a:gd name="T9" fmla="*/ 10 h 34"/>
                    <a:gd name="T10" fmla="*/ 0 w 23"/>
                    <a:gd name="T11" fmla="*/ 10 h 34"/>
                    <a:gd name="T12" fmla="*/ 0 w 23"/>
                    <a:gd name="T13" fmla="*/ 5 h 34"/>
                    <a:gd name="T14" fmla="*/ 3 w 23"/>
                    <a:gd name="T15" fmla="*/ 5 h 34"/>
                    <a:gd name="T16" fmla="*/ 6 w 23"/>
                    <a:gd name="T17" fmla="*/ 4 h 34"/>
                    <a:gd name="T18" fmla="*/ 8 w 23"/>
                    <a:gd name="T19" fmla="*/ 3 h 34"/>
                    <a:gd name="T20" fmla="*/ 8 w 23"/>
                    <a:gd name="T21" fmla="*/ 0 h 34"/>
                    <a:gd name="T22" fmla="*/ 16 w 23"/>
                    <a:gd name="T23" fmla="*/ 0 h 34"/>
                    <a:gd name="T24" fmla="*/ 16 w 23"/>
                    <a:gd name="T25" fmla="*/ 28 h 34"/>
                    <a:gd name="T26" fmla="*/ 23 w 23"/>
                    <a:gd name="T27" fmla="*/ 28 h 34"/>
                    <a:gd name="T28" fmla="*/ 23 w 23"/>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23" y="34"/>
                      </a:moveTo>
                      <a:cubicBezTo>
                        <a:pt x="0" y="34"/>
                        <a:pt x="0" y="34"/>
                        <a:pt x="0" y="34"/>
                      </a:cubicBezTo>
                      <a:cubicBezTo>
                        <a:pt x="0" y="28"/>
                        <a:pt x="0" y="28"/>
                        <a:pt x="0" y="28"/>
                      </a:cubicBezTo>
                      <a:cubicBezTo>
                        <a:pt x="7" y="28"/>
                        <a:pt x="7" y="28"/>
                        <a:pt x="7" y="28"/>
                      </a:cubicBezTo>
                      <a:cubicBezTo>
                        <a:pt x="7" y="10"/>
                        <a:pt x="7" y="10"/>
                        <a:pt x="7" y="10"/>
                      </a:cubicBezTo>
                      <a:cubicBezTo>
                        <a:pt x="0" y="10"/>
                        <a:pt x="0" y="10"/>
                        <a:pt x="0" y="10"/>
                      </a:cubicBezTo>
                      <a:cubicBezTo>
                        <a:pt x="0" y="5"/>
                        <a:pt x="0" y="5"/>
                        <a:pt x="0" y="5"/>
                      </a:cubicBezTo>
                      <a:cubicBezTo>
                        <a:pt x="1" y="5"/>
                        <a:pt x="2" y="5"/>
                        <a:pt x="3" y="5"/>
                      </a:cubicBezTo>
                      <a:cubicBezTo>
                        <a:pt x="4" y="5"/>
                        <a:pt x="5" y="4"/>
                        <a:pt x="6" y="4"/>
                      </a:cubicBezTo>
                      <a:cubicBezTo>
                        <a:pt x="7" y="4"/>
                        <a:pt x="7" y="3"/>
                        <a:pt x="8" y="3"/>
                      </a:cubicBezTo>
                      <a:cubicBezTo>
                        <a:pt x="8" y="2"/>
                        <a:pt x="8" y="1"/>
                        <a:pt x="8" y="0"/>
                      </a:cubicBezTo>
                      <a:cubicBezTo>
                        <a:pt x="16" y="0"/>
                        <a:pt x="16" y="0"/>
                        <a:pt x="16" y="0"/>
                      </a:cubicBezTo>
                      <a:cubicBezTo>
                        <a:pt x="16" y="28"/>
                        <a:pt x="16" y="28"/>
                        <a:pt x="16" y="28"/>
                      </a:cubicBezTo>
                      <a:cubicBezTo>
                        <a:pt x="23" y="28"/>
                        <a:pt x="23" y="28"/>
                        <a:pt x="23" y="28"/>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5"/>
                <p:cNvSpPr>
                  <a:spLocks noEditPoints="1"/>
                </p:cNvSpPr>
                <p:nvPr/>
              </p:nvSpPr>
              <p:spPr bwMode="auto">
                <a:xfrm>
                  <a:off x="2106" y="2409"/>
                  <a:ext cx="66" cy="83"/>
                </a:xfrm>
                <a:custGeom>
                  <a:avLst/>
                  <a:gdLst>
                    <a:gd name="T0" fmla="*/ 28 w 28"/>
                    <a:gd name="T1" fmla="*/ 17 h 35"/>
                    <a:gd name="T2" fmla="*/ 27 w 28"/>
                    <a:gd name="T3" fmla="*/ 25 h 35"/>
                    <a:gd name="T4" fmla="*/ 25 w 28"/>
                    <a:gd name="T5" fmla="*/ 30 h 35"/>
                    <a:gd name="T6" fmla="*/ 20 w 28"/>
                    <a:gd name="T7" fmla="*/ 34 h 35"/>
                    <a:gd name="T8" fmla="*/ 14 w 28"/>
                    <a:gd name="T9" fmla="*/ 35 h 35"/>
                    <a:gd name="T10" fmla="*/ 7 w 28"/>
                    <a:gd name="T11" fmla="*/ 34 h 35"/>
                    <a:gd name="T12" fmla="*/ 3 w 28"/>
                    <a:gd name="T13" fmla="*/ 30 h 35"/>
                    <a:gd name="T14" fmla="*/ 1 w 28"/>
                    <a:gd name="T15" fmla="*/ 25 h 35"/>
                    <a:gd name="T16" fmla="*/ 0 w 28"/>
                    <a:gd name="T17" fmla="*/ 17 h 35"/>
                    <a:gd name="T18" fmla="*/ 1 w 28"/>
                    <a:gd name="T19" fmla="*/ 10 h 35"/>
                    <a:gd name="T20" fmla="*/ 3 w 28"/>
                    <a:gd name="T21" fmla="*/ 4 h 35"/>
                    <a:gd name="T22" fmla="*/ 7 w 28"/>
                    <a:gd name="T23" fmla="*/ 1 h 35"/>
                    <a:gd name="T24" fmla="*/ 14 w 28"/>
                    <a:gd name="T25" fmla="*/ 0 h 35"/>
                    <a:gd name="T26" fmla="*/ 20 w 28"/>
                    <a:gd name="T27" fmla="*/ 1 h 35"/>
                    <a:gd name="T28" fmla="*/ 25 w 28"/>
                    <a:gd name="T29" fmla="*/ 4 h 35"/>
                    <a:gd name="T30" fmla="*/ 27 w 28"/>
                    <a:gd name="T31" fmla="*/ 10 h 35"/>
                    <a:gd name="T32" fmla="*/ 28 w 28"/>
                    <a:gd name="T33" fmla="*/ 17 h 35"/>
                    <a:gd name="T34" fmla="*/ 19 w 28"/>
                    <a:gd name="T35" fmla="*/ 17 h 35"/>
                    <a:gd name="T36" fmla="*/ 18 w 28"/>
                    <a:gd name="T37" fmla="*/ 8 h 35"/>
                    <a:gd name="T38" fmla="*/ 14 w 28"/>
                    <a:gd name="T39" fmla="*/ 6 h 35"/>
                    <a:gd name="T40" fmla="*/ 10 w 28"/>
                    <a:gd name="T41" fmla="*/ 8 h 35"/>
                    <a:gd name="T42" fmla="*/ 9 w 28"/>
                    <a:gd name="T43" fmla="*/ 17 h 35"/>
                    <a:gd name="T44" fmla="*/ 10 w 28"/>
                    <a:gd name="T45" fmla="*/ 26 h 35"/>
                    <a:gd name="T46" fmla="*/ 14 w 28"/>
                    <a:gd name="T47" fmla="*/ 29 h 35"/>
                    <a:gd name="T48" fmla="*/ 18 w 28"/>
                    <a:gd name="T49" fmla="*/ 26 h 35"/>
                    <a:gd name="T50" fmla="*/ 19 w 28"/>
                    <a:gd name="T5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7"/>
                      </a:moveTo>
                      <a:cubicBezTo>
                        <a:pt x="28" y="20"/>
                        <a:pt x="28" y="23"/>
                        <a:pt x="27" y="25"/>
                      </a:cubicBezTo>
                      <a:cubicBezTo>
                        <a:pt x="27" y="27"/>
                        <a:pt x="26" y="29"/>
                        <a:pt x="25" y="30"/>
                      </a:cubicBezTo>
                      <a:cubicBezTo>
                        <a:pt x="24" y="32"/>
                        <a:pt x="22" y="33"/>
                        <a:pt x="20" y="34"/>
                      </a:cubicBezTo>
                      <a:cubicBezTo>
                        <a:pt x="19" y="35"/>
                        <a:pt x="16" y="35"/>
                        <a:pt x="14" y="35"/>
                      </a:cubicBezTo>
                      <a:cubicBezTo>
                        <a:pt x="11" y="35"/>
                        <a:pt x="9" y="34"/>
                        <a:pt x="7" y="34"/>
                      </a:cubicBezTo>
                      <a:cubicBezTo>
                        <a:pt x="6" y="33"/>
                        <a:pt x="4" y="32"/>
                        <a:pt x="3" y="30"/>
                      </a:cubicBezTo>
                      <a:cubicBezTo>
                        <a:pt x="2" y="29"/>
                        <a:pt x="1" y="27"/>
                        <a:pt x="1" y="25"/>
                      </a:cubicBezTo>
                      <a:cubicBezTo>
                        <a:pt x="0" y="23"/>
                        <a:pt x="0" y="20"/>
                        <a:pt x="0" y="17"/>
                      </a:cubicBezTo>
                      <a:cubicBezTo>
                        <a:pt x="0" y="14"/>
                        <a:pt x="0" y="12"/>
                        <a:pt x="1" y="10"/>
                      </a:cubicBezTo>
                      <a:cubicBezTo>
                        <a:pt x="1" y="7"/>
                        <a:pt x="2" y="6"/>
                        <a:pt x="3" y="4"/>
                      </a:cubicBezTo>
                      <a:cubicBezTo>
                        <a:pt x="4" y="3"/>
                        <a:pt x="6" y="1"/>
                        <a:pt x="7" y="1"/>
                      </a:cubicBezTo>
                      <a:cubicBezTo>
                        <a:pt x="9" y="0"/>
                        <a:pt x="11" y="0"/>
                        <a:pt x="14" y="0"/>
                      </a:cubicBezTo>
                      <a:cubicBezTo>
                        <a:pt x="16" y="0"/>
                        <a:pt x="19" y="0"/>
                        <a:pt x="20" y="1"/>
                      </a:cubicBezTo>
                      <a:cubicBezTo>
                        <a:pt x="22" y="2"/>
                        <a:pt x="24" y="3"/>
                        <a:pt x="25" y="4"/>
                      </a:cubicBezTo>
                      <a:cubicBezTo>
                        <a:pt x="26" y="6"/>
                        <a:pt x="27" y="8"/>
                        <a:pt x="27" y="10"/>
                      </a:cubicBezTo>
                      <a:cubicBezTo>
                        <a:pt x="28" y="12"/>
                        <a:pt x="28" y="14"/>
                        <a:pt x="28" y="17"/>
                      </a:cubicBezTo>
                      <a:moveTo>
                        <a:pt x="19" y="17"/>
                      </a:moveTo>
                      <a:cubicBezTo>
                        <a:pt x="19" y="13"/>
                        <a:pt x="19" y="10"/>
                        <a:pt x="18" y="8"/>
                      </a:cubicBezTo>
                      <a:cubicBezTo>
                        <a:pt x="17" y="7"/>
                        <a:pt x="16" y="6"/>
                        <a:pt x="14" y="6"/>
                      </a:cubicBezTo>
                      <a:cubicBezTo>
                        <a:pt x="12" y="6"/>
                        <a:pt x="11" y="7"/>
                        <a:pt x="10" y="8"/>
                      </a:cubicBezTo>
                      <a:cubicBezTo>
                        <a:pt x="9" y="10"/>
                        <a:pt x="9" y="13"/>
                        <a:pt x="9" y="17"/>
                      </a:cubicBezTo>
                      <a:cubicBezTo>
                        <a:pt x="9" y="21"/>
                        <a:pt x="9" y="24"/>
                        <a:pt x="10" y="26"/>
                      </a:cubicBezTo>
                      <a:cubicBezTo>
                        <a:pt x="11" y="28"/>
                        <a:pt x="12" y="29"/>
                        <a:pt x="14" y="29"/>
                      </a:cubicBezTo>
                      <a:cubicBezTo>
                        <a:pt x="16" y="29"/>
                        <a:pt x="17" y="28"/>
                        <a:pt x="18" y="26"/>
                      </a:cubicBezTo>
                      <a:cubicBezTo>
                        <a:pt x="19" y="24"/>
                        <a:pt x="19" y="21"/>
                        <a:pt x="19"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6"/>
                <p:cNvSpPr>
                  <a:spLocks noEditPoints="1"/>
                </p:cNvSpPr>
                <p:nvPr/>
              </p:nvSpPr>
              <p:spPr bwMode="auto">
                <a:xfrm>
                  <a:off x="2187" y="2409"/>
                  <a:ext cx="122" cy="83"/>
                </a:xfrm>
                <a:custGeom>
                  <a:avLst/>
                  <a:gdLst>
                    <a:gd name="T0" fmla="*/ 20 w 52"/>
                    <a:gd name="T1" fmla="*/ 11 h 35"/>
                    <a:gd name="T2" fmla="*/ 18 w 52"/>
                    <a:gd name="T3" fmla="*/ 19 h 35"/>
                    <a:gd name="T4" fmla="*/ 10 w 52"/>
                    <a:gd name="T5" fmla="*/ 22 h 35"/>
                    <a:gd name="T6" fmla="*/ 2 w 52"/>
                    <a:gd name="T7" fmla="*/ 19 h 35"/>
                    <a:gd name="T8" fmla="*/ 0 w 52"/>
                    <a:gd name="T9" fmla="*/ 11 h 35"/>
                    <a:gd name="T10" fmla="*/ 2 w 52"/>
                    <a:gd name="T11" fmla="*/ 2 h 35"/>
                    <a:gd name="T12" fmla="*/ 10 w 52"/>
                    <a:gd name="T13" fmla="*/ 0 h 35"/>
                    <a:gd name="T14" fmla="*/ 18 w 52"/>
                    <a:gd name="T15" fmla="*/ 2 h 35"/>
                    <a:gd name="T16" fmla="*/ 20 w 52"/>
                    <a:gd name="T17" fmla="*/ 11 h 35"/>
                    <a:gd name="T18" fmla="*/ 14 w 52"/>
                    <a:gd name="T19" fmla="*/ 11 h 35"/>
                    <a:gd name="T20" fmla="*/ 13 w 52"/>
                    <a:gd name="T21" fmla="*/ 6 h 35"/>
                    <a:gd name="T22" fmla="*/ 10 w 52"/>
                    <a:gd name="T23" fmla="*/ 4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0 h 35"/>
                    <a:gd name="T38" fmla="*/ 20 w 52"/>
                    <a:gd name="T39" fmla="*/ 34 h 35"/>
                    <a:gd name="T40" fmla="*/ 14 w 52"/>
                    <a:gd name="T41" fmla="*/ 34 h 35"/>
                    <a:gd name="T42" fmla="*/ 32 w 52"/>
                    <a:gd name="T43" fmla="*/ 0 h 35"/>
                    <a:gd name="T44" fmla="*/ 38 w 52"/>
                    <a:gd name="T45" fmla="*/ 0 h 35"/>
                    <a:gd name="T46" fmla="*/ 52 w 52"/>
                    <a:gd name="T47" fmla="*/ 24 h 35"/>
                    <a:gd name="T48" fmla="*/ 50 w 52"/>
                    <a:gd name="T49" fmla="*/ 32 h 35"/>
                    <a:gd name="T50" fmla="*/ 42 w 52"/>
                    <a:gd name="T51" fmla="*/ 35 h 35"/>
                    <a:gd name="T52" fmla="*/ 34 w 52"/>
                    <a:gd name="T53" fmla="*/ 32 h 35"/>
                    <a:gd name="T54" fmla="*/ 32 w 52"/>
                    <a:gd name="T55" fmla="*/ 24 h 35"/>
                    <a:gd name="T56" fmla="*/ 34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0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4"/>
                        <a:pt x="19" y="17"/>
                        <a:pt x="18" y="19"/>
                      </a:cubicBezTo>
                      <a:cubicBezTo>
                        <a:pt x="16" y="21"/>
                        <a:pt x="13" y="22"/>
                        <a:pt x="10" y="22"/>
                      </a:cubicBezTo>
                      <a:cubicBezTo>
                        <a:pt x="7" y="22"/>
                        <a:pt x="4" y="21"/>
                        <a:pt x="2" y="19"/>
                      </a:cubicBezTo>
                      <a:cubicBezTo>
                        <a:pt x="1" y="17"/>
                        <a:pt x="0" y="14"/>
                        <a:pt x="0" y="11"/>
                      </a:cubicBezTo>
                      <a:cubicBezTo>
                        <a:pt x="0" y="7"/>
                        <a:pt x="1" y="4"/>
                        <a:pt x="2" y="2"/>
                      </a:cubicBezTo>
                      <a:cubicBezTo>
                        <a:pt x="4" y="1"/>
                        <a:pt x="7" y="0"/>
                        <a:pt x="10" y="0"/>
                      </a:cubicBezTo>
                      <a:cubicBezTo>
                        <a:pt x="13" y="0"/>
                        <a:pt x="16" y="1"/>
                        <a:pt x="18" y="2"/>
                      </a:cubicBezTo>
                      <a:cubicBezTo>
                        <a:pt x="19" y="4"/>
                        <a:pt x="20" y="7"/>
                        <a:pt x="20" y="11"/>
                      </a:cubicBezTo>
                      <a:moveTo>
                        <a:pt x="14" y="11"/>
                      </a:moveTo>
                      <a:cubicBezTo>
                        <a:pt x="14" y="8"/>
                        <a:pt x="13" y="7"/>
                        <a:pt x="13" y="6"/>
                      </a:cubicBezTo>
                      <a:cubicBezTo>
                        <a:pt x="12" y="5"/>
                        <a:pt x="11" y="4"/>
                        <a:pt x="10" y="4"/>
                      </a:cubicBezTo>
                      <a:cubicBezTo>
                        <a:pt x="9" y="4"/>
                        <a:pt x="8" y="5"/>
                        <a:pt x="7" y="6"/>
                      </a:cubicBezTo>
                      <a:cubicBezTo>
                        <a:pt x="7" y="7"/>
                        <a:pt x="6" y="8"/>
                        <a:pt x="6" y="11"/>
                      </a:cubicBezTo>
                      <a:cubicBezTo>
                        <a:pt x="6" y="13"/>
                        <a:pt x="7" y="15"/>
                        <a:pt x="7" y="16"/>
                      </a:cubicBezTo>
                      <a:cubicBezTo>
                        <a:pt x="8" y="17"/>
                        <a:pt x="9" y="17"/>
                        <a:pt x="10" y="17"/>
                      </a:cubicBezTo>
                      <a:cubicBezTo>
                        <a:pt x="11" y="17"/>
                        <a:pt x="12" y="17"/>
                        <a:pt x="13" y="16"/>
                      </a:cubicBezTo>
                      <a:cubicBezTo>
                        <a:pt x="13" y="15"/>
                        <a:pt x="14" y="13"/>
                        <a:pt x="14" y="11"/>
                      </a:cubicBezTo>
                      <a:moveTo>
                        <a:pt x="38" y="0"/>
                      </a:moveTo>
                      <a:cubicBezTo>
                        <a:pt x="20" y="34"/>
                        <a:pt x="20" y="34"/>
                        <a:pt x="20" y="34"/>
                      </a:cubicBezTo>
                      <a:cubicBezTo>
                        <a:pt x="14" y="34"/>
                        <a:pt x="14" y="34"/>
                        <a:pt x="14" y="34"/>
                      </a:cubicBezTo>
                      <a:cubicBezTo>
                        <a:pt x="32" y="0"/>
                        <a:pt x="32" y="0"/>
                        <a:pt x="32" y="0"/>
                      </a:cubicBezTo>
                      <a:lnTo>
                        <a:pt x="38" y="0"/>
                      </a:lnTo>
                      <a:close/>
                      <a:moveTo>
                        <a:pt x="52" y="24"/>
                      </a:moveTo>
                      <a:cubicBezTo>
                        <a:pt x="52" y="28"/>
                        <a:pt x="52" y="30"/>
                        <a:pt x="50" y="32"/>
                      </a:cubicBezTo>
                      <a:cubicBezTo>
                        <a:pt x="48" y="34"/>
                        <a:pt x="46" y="35"/>
                        <a:pt x="42" y="35"/>
                      </a:cubicBezTo>
                      <a:cubicBezTo>
                        <a:pt x="39" y="35"/>
                        <a:pt x="36" y="34"/>
                        <a:pt x="34" y="32"/>
                      </a:cubicBezTo>
                      <a:cubicBezTo>
                        <a:pt x="33" y="30"/>
                        <a:pt x="32" y="28"/>
                        <a:pt x="32" y="24"/>
                      </a:cubicBezTo>
                      <a:cubicBezTo>
                        <a:pt x="32" y="20"/>
                        <a:pt x="33" y="17"/>
                        <a:pt x="34" y="16"/>
                      </a:cubicBezTo>
                      <a:cubicBezTo>
                        <a:pt x="36" y="14"/>
                        <a:pt x="39" y="13"/>
                        <a:pt x="42" y="13"/>
                      </a:cubicBezTo>
                      <a:cubicBezTo>
                        <a:pt x="46" y="13"/>
                        <a:pt x="48" y="14"/>
                        <a:pt x="50" y="16"/>
                      </a:cubicBezTo>
                      <a:cubicBezTo>
                        <a:pt x="52" y="17"/>
                        <a:pt x="52" y="20"/>
                        <a:pt x="52" y="24"/>
                      </a:cubicBezTo>
                      <a:moveTo>
                        <a:pt x="46" y="24"/>
                      </a:moveTo>
                      <a:cubicBezTo>
                        <a:pt x="46" y="21"/>
                        <a:pt x="45" y="20"/>
                        <a:pt x="45" y="19"/>
                      </a:cubicBezTo>
                      <a:cubicBezTo>
                        <a:pt x="44" y="18"/>
                        <a:pt x="43" y="18"/>
                        <a:pt x="42" y="18"/>
                      </a:cubicBezTo>
                      <a:cubicBezTo>
                        <a:pt x="41" y="18"/>
                        <a:pt x="40" y="18"/>
                        <a:pt x="39" y="19"/>
                      </a:cubicBezTo>
                      <a:cubicBezTo>
                        <a:pt x="39" y="20"/>
                        <a:pt x="39" y="21"/>
                        <a:pt x="39" y="24"/>
                      </a:cubicBezTo>
                      <a:cubicBezTo>
                        <a:pt x="39" y="26"/>
                        <a:pt x="39" y="28"/>
                        <a:pt x="39" y="29"/>
                      </a:cubicBezTo>
                      <a:cubicBezTo>
                        <a:pt x="40" y="30"/>
                        <a:pt x="41" y="30"/>
                        <a:pt x="42" y="30"/>
                      </a:cubicBezTo>
                      <a:cubicBezTo>
                        <a:pt x="43" y="30"/>
                        <a:pt x="44" y="30"/>
                        <a:pt x="45" y="29"/>
                      </a:cubicBezTo>
                      <a:cubicBezTo>
                        <a:pt x="45" y="28"/>
                        <a:pt x="46" y="26"/>
                        <a:pt x="46"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7"/>
                <p:cNvSpPr/>
                <p:nvPr/>
              </p:nvSpPr>
              <p:spPr bwMode="auto">
                <a:xfrm>
                  <a:off x="2520" y="2279"/>
                  <a:ext cx="415" cy="415"/>
                </a:xfrm>
                <a:custGeom>
                  <a:avLst/>
                  <a:gdLst>
                    <a:gd name="T0" fmla="*/ 88 w 176"/>
                    <a:gd name="T1" fmla="*/ 0 h 176"/>
                    <a:gd name="T2" fmla="*/ 0 w 176"/>
                    <a:gd name="T3" fmla="*/ 88 h 176"/>
                    <a:gd name="T4" fmla="*/ 88 w 176"/>
                    <a:gd name="T5" fmla="*/ 176 h 176"/>
                    <a:gd name="T6" fmla="*/ 176 w 176"/>
                    <a:gd name="T7" fmla="*/ 88 h 176"/>
                    <a:gd name="T8" fmla="*/ 176 w 176"/>
                    <a:gd name="T9" fmla="*/ 0 h 176"/>
                    <a:gd name="T10" fmla="*/ 88 w 176"/>
                    <a:gd name="T11" fmla="*/ 0 h 176"/>
                  </a:gdLst>
                  <a:ahLst/>
                  <a:cxnLst>
                    <a:cxn ang="0">
                      <a:pos x="T0" y="T1"/>
                    </a:cxn>
                    <a:cxn ang="0">
                      <a:pos x="T2" y="T3"/>
                    </a:cxn>
                    <a:cxn ang="0">
                      <a:pos x="T4" y="T5"/>
                    </a:cxn>
                    <a:cxn ang="0">
                      <a:pos x="T6" y="T7"/>
                    </a:cxn>
                    <a:cxn ang="0">
                      <a:pos x="T8" y="T9"/>
                    </a:cxn>
                    <a:cxn ang="0">
                      <a:pos x="T10" y="T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0"/>
                        <a:pt x="176" y="0"/>
                        <a:pt x="176" y="0"/>
                      </a:cubicBezTo>
                      <a:lnTo>
                        <a:pt x="88" y="0"/>
                      </a:lnTo>
                      <a:close/>
                    </a:path>
                  </a:pathLst>
                </a:custGeom>
                <a:solidFill>
                  <a:srgbClr val="FF9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8"/>
                <p:cNvSpPr/>
                <p:nvPr/>
              </p:nvSpPr>
              <p:spPr bwMode="auto">
                <a:xfrm>
                  <a:off x="3077" y="2270"/>
                  <a:ext cx="416" cy="417"/>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9"/>
                <p:cNvSpPr>
                  <a:spLocks noEditPoints="1"/>
                </p:cNvSpPr>
                <p:nvPr/>
              </p:nvSpPr>
              <p:spPr bwMode="auto">
                <a:xfrm>
                  <a:off x="2605" y="2397"/>
                  <a:ext cx="71" cy="80"/>
                </a:xfrm>
                <a:custGeom>
                  <a:avLst/>
                  <a:gdLst>
                    <a:gd name="T0" fmla="*/ 71 w 71"/>
                    <a:gd name="T1" fmla="*/ 62 h 80"/>
                    <a:gd name="T2" fmla="*/ 59 w 71"/>
                    <a:gd name="T3" fmla="*/ 62 h 80"/>
                    <a:gd name="T4" fmla="*/ 59 w 71"/>
                    <a:gd name="T5" fmla="*/ 80 h 80"/>
                    <a:gd name="T6" fmla="*/ 40 w 71"/>
                    <a:gd name="T7" fmla="*/ 80 h 80"/>
                    <a:gd name="T8" fmla="*/ 40 w 71"/>
                    <a:gd name="T9" fmla="*/ 62 h 80"/>
                    <a:gd name="T10" fmla="*/ 0 w 71"/>
                    <a:gd name="T11" fmla="*/ 62 h 80"/>
                    <a:gd name="T12" fmla="*/ 0 w 71"/>
                    <a:gd name="T13" fmla="*/ 47 h 80"/>
                    <a:gd name="T14" fmla="*/ 38 w 71"/>
                    <a:gd name="T15" fmla="*/ 0 h 80"/>
                    <a:gd name="T16" fmla="*/ 59 w 71"/>
                    <a:gd name="T17" fmla="*/ 0 h 80"/>
                    <a:gd name="T18" fmla="*/ 59 w 71"/>
                    <a:gd name="T19" fmla="*/ 47 h 80"/>
                    <a:gd name="T20" fmla="*/ 71 w 71"/>
                    <a:gd name="T21" fmla="*/ 47 h 80"/>
                    <a:gd name="T22" fmla="*/ 71 w 71"/>
                    <a:gd name="T23" fmla="*/ 62 h 80"/>
                    <a:gd name="T24" fmla="*/ 40 w 71"/>
                    <a:gd name="T25" fmla="*/ 47 h 80"/>
                    <a:gd name="T26" fmla="*/ 40 w 71"/>
                    <a:gd name="T27" fmla="*/ 19 h 80"/>
                    <a:gd name="T28" fmla="*/ 16 w 71"/>
                    <a:gd name="T29" fmla="*/ 47 h 80"/>
                    <a:gd name="T30" fmla="*/ 40 w 71"/>
                    <a:gd name="T31" fmla="*/ 4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80">
                      <a:moveTo>
                        <a:pt x="71" y="62"/>
                      </a:moveTo>
                      <a:lnTo>
                        <a:pt x="59" y="62"/>
                      </a:lnTo>
                      <a:lnTo>
                        <a:pt x="59" y="80"/>
                      </a:lnTo>
                      <a:lnTo>
                        <a:pt x="40" y="80"/>
                      </a:lnTo>
                      <a:lnTo>
                        <a:pt x="40" y="62"/>
                      </a:lnTo>
                      <a:lnTo>
                        <a:pt x="0" y="62"/>
                      </a:lnTo>
                      <a:lnTo>
                        <a:pt x="0" y="47"/>
                      </a:lnTo>
                      <a:lnTo>
                        <a:pt x="38" y="0"/>
                      </a:lnTo>
                      <a:lnTo>
                        <a:pt x="59" y="0"/>
                      </a:lnTo>
                      <a:lnTo>
                        <a:pt x="59" y="47"/>
                      </a:lnTo>
                      <a:lnTo>
                        <a:pt x="71" y="47"/>
                      </a:lnTo>
                      <a:lnTo>
                        <a:pt x="71" y="62"/>
                      </a:lnTo>
                      <a:close/>
                      <a:moveTo>
                        <a:pt x="40" y="47"/>
                      </a:moveTo>
                      <a:lnTo>
                        <a:pt x="40" y="19"/>
                      </a:lnTo>
                      <a:lnTo>
                        <a:pt x="16" y="47"/>
                      </a:lnTo>
                      <a:lnTo>
                        <a:pt x="40" y="47"/>
                      </a:lnTo>
                      <a:close/>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0"/>
                <p:cNvSpPr>
                  <a:spLocks noEditPoints="1"/>
                </p:cNvSpPr>
                <p:nvPr/>
              </p:nvSpPr>
              <p:spPr bwMode="auto">
                <a:xfrm>
                  <a:off x="2685" y="2395"/>
                  <a:ext cx="66" cy="82"/>
                </a:xfrm>
                <a:custGeom>
                  <a:avLst/>
                  <a:gdLst>
                    <a:gd name="T0" fmla="*/ 28 w 28"/>
                    <a:gd name="T1" fmla="*/ 18 h 35"/>
                    <a:gd name="T2" fmla="*/ 27 w 28"/>
                    <a:gd name="T3" fmla="*/ 25 h 35"/>
                    <a:gd name="T4" fmla="*/ 25 w 28"/>
                    <a:gd name="T5" fmla="*/ 31 h 35"/>
                    <a:gd name="T6" fmla="*/ 20 w 28"/>
                    <a:gd name="T7" fmla="*/ 34 h 35"/>
                    <a:gd name="T8" fmla="*/ 14 w 28"/>
                    <a:gd name="T9" fmla="*/ 35 h 35"/>
                    <a:gd name="T10" fmla="*/ 7 w 28"/>
                    <a:gd name="T11" fmla="*/ 34 h 35"/>
                    <a:gd name="T12" fmla="*/ 3 w 28"/>
                    <a:gd name="T13" fmla="*/ 31 h 35"/>
                    <a:gd name="T14" fmla="*/ 1 w 28"/>
                    <a:gd name="T15" fmla="*/ 25 h 35"/>
                    <a:gd name="T16" fmla="*/ 0 w 28"/>
                    <a:gd name="T17" fmla="*/ 18 h 35"/>
                    <a:gd name="T18" fmla="*/ 1 w 28"/>
                    <a:gd name="T19" fmla="*/ 10 h 35"/>
                    <a:gd name="T20" fmla="*/ 3 w 28"/>
                    <a:gd name="T21" fmla="*/ 5 h 35"/>
                    <a:gd name="T22" fmla="*/ 8 w 28"/>
                    <a:gd name="T23" fmla="*/ 1 h 35"/>
                    <a:gd name="T24" fmla="*/ 14 w 28"/>
                    <a:gd name="T25" fmla="*/ 0 h 35"/>
                    <a:gd name="T26" fmla="*/ 20 w 28"/>
                    <a:gd name="T27" fmla="*/ 1 h 35"/>
                    <a:gd name="T28" fmla="*/ 25 w 28"/>
                    <a:gd name="T29" fmla="*/ 5 h 35"/>
                    <a:gd name="T30" fmla="*/ 27 w 28"/>
                    <a:gd name="T31" fmla="*/ 10 h 35"/>
                    <a:gd name="T32" fmla="*/ 28 w 28"/>
                    <a:gd name="T33" fmla="*/ 18 h 35"/>
                    <a:gd name="T34" fmla="*/ 19 w 28"/>
                    <a:gd name="T35" fmla="*/ 18 h 35"/>
                    <a:gd name="T36" fmla="*/ 18 w 28"/>
                    <a:gd name="T37" fmla="*/ 9 h 35"/>
                    <a:gd name="T38" fmla="*/ 14 w 28"/>
                    <a:gd name="T39" fmla="*/ 6 h 35"/>
                    <a:gd name="T40" fmla="*/ 10 w 28"/>
                    <a:gd name="T41" fmla="*/ 9 h 35"/>
                    <a:gd name="T42" fmla="*/ 9 w 28"/>
                    <a:gd name="T43" fmla="*/ 18 h 35"/>
                    <a:gd name="T44" fmla="*/ 10 w 28"/>
                    <a:gd name="T45" fmla="*/ 27 h 35"/>
                    <a:gd name="T46" fmla="*/ 14 w 28"/>
                    <a:gd name="T47" fmla="*/ 29 h 35"/>
                    <a:gd name="T48" fmla="*/ 18 w 28"/>
                    <a:gd name="T49" fmla="*/ 27 h 35"/>
                    <a:gd name="T50" fmla="*/ 19 w 28"/>
                    <a:gd name="T5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8"/>
                      </a:moveTo>
                      <a:cubicBezTo>
                        <a:pt x="28" y="21"/>
                        <a:pt x="28" y="23"/>
                        <a:pt x="27" y="25"/>
                      </a:cubicBezTo>
                      <a:cubicBezTo>
                        <a:pt x="27" y="28"/>
                        <a:pt x="26" y="30"/>
                        <a:pt x="25" y="31"/>
                      </a:cubicBezTo>
                      <a:cubicBezTo>
                        <a:pt x="24" y="32"/>
                        <a:pt x="22" y="34"/>
                        <a:pt x="20" y="34"/>
                      </a:cubicBezTo>
                      <a:cubicBezTo>
                        <a:pt x="19" y="35"/>
                        <a:pt x="17" y="35"/>
                        <a:pt x="14" y="35"/>
                      </a:cubicBezTo>
                      <a:cubicBezTo>
                        <a:pt x="11" y="35"/>
                        <a:pt x="9" y="35"/>
                        <a:pt x="7" y="34"/>
                      </a:cubicBezTo>
                      <a:cubicBezTo>
                        <a:pt x="6" y="34"/>
                        <a:pt x="4" y="32"/>
                        <a:pt x="3" y="31"/>
                      </a:cubicBezTo>
                      <a:cubicBezTo>
                        <a:pt x="2" y="29"/>
                        <a:pt x="1" y="28"/>
                        <a:pt x="1" y="25"/>
                      </a:cubicBezTo>
                      <a:cubicBezTo>
                        <a:pt x="0" y="23"/>
                        <a:pt x="0" y="21"/>
                        <a:pt x="0" y="18"/>
                      </a:cubicBezTo>
                      <a:cubicBezTo>
                        <a:pt x="0" y="15"/>
                        <a:pt x="0" y="12"/>
                        <a:pt x="1" y="10"/>
                      </a:cubicBezTo>
                      <a:cubicBezTo>
                        <a:pt x="1" y="8"/>
                        <a:pt x="2" y="6"/>
                        <a:pt x="3" y="5"/>
                      </a:cubicBezTo>
                      <a:cubicBezTo>
                        <a:pt x="4" y="3"/>
                        <a:pt x="6" y="2"/>
                        <a:pt x="8" y="1"/>
                      </a:cubicBezTo>
                      <a:cubicBezTo>
                        <a:pt x="9" y="1"/>
                        <a:pt x="11" y="0"/>
                        <a:pt x="14" y="0"/>
                      </a:cubicBezTo>
                      <a:cubicBezTo>
                        <a:pt x="17" y="0"/>
                        <a:pt x="19" y="1"/>
                        <a:pt x="20" y="1"/>
                      </a:cubicBezTo>
                      <a:cubicBezTo>
                        <a:pt x="22" y="2"/>
                        <a:pt x="24" y="3"/>
                        <a:pt x="25" y="5"/>
                      </a:cubicBezTo>
                      <a:cubicBezTo>
                        <a:pt x="26" y="6"/>
                        <a:pt x="27" y="8"/>
                        <a:pt x="27" y="10"/>
                      </a:cubicBezTo>
                      <a:cubicBezTo>
                        <a:pt x="28" y="12"/>
                        <a:pt x="28" y="15"/>
                        <a:pt x="28" y="18"/>
                      </a:cubicBezTo>
                      <a:moveTo>
                        <a:pt x="19" y="18"/>
                      </a:moveTo>
                      <a:cubicBezTo>
                        <a:pt x="19" y="14"/>
                        <a:pt x="19" y="11"/>
                        <a:pt x="18" y="9"/>
                      </a:cubicBezTo>
                      <a:cubicBezTo>
                        <a:pt x="17" y="7"/>
                        <a:pt x="16" y="6"/>
                        <a:pt x="14" y="6"/>
                      </a:cubicBezTo>
                      <a:cubicBezTo>
                        <a:pt x="12" y="6"/>
                        <a:pt x="11" y="7"/>
                        <a:pt x="10" y="9"/>
                      </a:cubicBezTo>
                      <a:cubicBezTo>
                        <a:pt x="9" y="11"/>
                        <a:pt x="9" y="14"/>
                        <a:pt x="9" y="18"/>
                      </a:cubicBezTo>
                      <a:cubicBezTo>
                        <a:pt x="9" y="22"/>
                        <a:pt x="9" y="25"/>
                        <a:pt x="10" y="27"/>
                      </a:cubicBezTo>
                      <a:cubicBezTo>
                        <a:pt x="11" y="28"/>
                        <a:pt x="12" y="29"/>
                        <a:pt x="14" y="29"/>
                      </a:cubicBezTo>
                      <a:cubicBezTo>
                        <a:pt x="16" y="29"/>
                        <a:pt x="17" y="28"/>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1"/>
                <p:cNvSpPr>
                  <a:spLocks noEditPoints="1"/>
                </p:cNvSpPr>
                <p:nvPr/>
              </p:nvSpPr>
              <p:spPr bwMode="auto">
                <a:xfrm>
                  <a:off x="2765" y="2395"/>
                  <a:ext cx="123" cy="82"/>
                </a:xfrm>
                <a:custGeom>
                  <a:avLst/>
                  <a:gdLst>
                    <a:gd name="T0" fmla="*/ 20 w 52"/>
                    <a:gd name="T1" fmla="*/ 11 h 35"/>
                    <a:gd name="T2" fmla="*/ 18 w 52"/>
                    <a:gd name="T3" fmla="*/ 20 h 35"/>
                    <a:gd name="T4" fmla="*/ 10 w 52"/>
                    <a:gd name="T5" fmla="*/ 22 h 35"/>
                    <a:gd name="T6" fmla="*/ 2 w 52"/>
                    <a:gd name="T7" fmla="*/ 20 h 35"/>
                    <a:gd name="T8" fmla="*/ 0 w 52"/>
                    <a:gd name="T9" fmla="*/ 11 h 35"/>
                    <a:gd name="T10" fmla="*/ 2 w 52"/>
                    <a:gd name="T11" fmla="*/ 3 h 35"/>
                    <a:gd name="T12" fmla="*/ 10 w 52"/>
                    <a:gd name="T13" fmla="*/ 0 h 35"/>
                    <a:gd name="T14" fmla="*/ 18 w 52"/>
                    <a:gd name="T15" fmla="*/ 3 h 35"/>
                    <a:gd name="T16" fmla="*/ 20 w 52"/>
                    <a:gd name="T17" fmla="*/ 11 h 35"/>
                    <a:gd name="T18" fmla="*/ 14 w 52"/>
                    <a:gd name="T19" fmla="*/ 11 h 35"/>
                    <a:gd name="T20" fmla="*/ 13 w 52"/>
                    <a:gd name="T21" fmla="*/ 6 h 35"/>
                    <a:gd name="T22" fmla="*/ 10 w 52"/>
                    <a:gd name="T23" fmla="*/ 5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1 h 35"/>
                    <a:gd name="T38" fmla="*/ 20 w 52"/>
                    <a:gd name="T39" fmla="*/ 35 h 35"/>
                    <a:gd name="T40" fmla="*/ 14 w 52"/>
                    <a:gd name="T41" fmla="*/ 35 h 35"/>
                    <a:gd name="T42" fmla="*/ 32 w 52"/>
                    <a:gd name="T43" fmla="*/ 1 h 35"/>
                    <a:gd name="T44" fmla="*/ 38 w 52"/>
                    <a:gd name="T45" fmla="*/ 1 h 35"/>
                    <a:gd name="T46" fmla="*/ 52 w 52"/>
                    <a:gd name="T47" fmla="*/ 24 h 35"/>
                    <a:gd name="T48" fmla="*/ 50 w 52"/>
                    <a:gd name="T49" fmla="*/ 33 h 35"/>
                    <a:gd name="T50" fmla="*/ 42 w 52"/>
                    <a:gd name="T51" fmla="*/ 35 h 35"/>
                    <a:gd name="T52" fmla="*/ 34 w 52"/>
                    <a:gd name="T53" fmla="*/ 33 h 35"/>
                    <a:gd name="T54" fmla="*/ 32 w 52"/>
                    <a:gd name="T55" fmla="*/ 24 h 35"/>
                    <a:gd name="T56" fmla="*/ 35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1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5"/>
                        <a:pt x="19" y="18"/>
                        <a:pt x="18" y="20"/>
                      </a:cubicBezTo>
                      <a:cubicBezTo>
                        <a:pt x="16" y="21"/>
                        <a:pt x="13" y="22"/>
                        <a:pt x="10" y="22"/>
                      </a:cubicBezTo>
                      <a:cubicBezTo>
                        <a:pt x="7" y="22"/>
                        <a:pt x="4" y="21"/>
                        <a:pt x="2" y="20"/>
                      </a:cubicBezTo>
                      <a:cubicBezTo>
                        <a:pt x="1" y="18"/>
                        <a:pt x="0" y="15"/>
                        <a:pt x="0" y="11"/>
                      </a:cubicBezTo>
                      <a:cubicBezTo>
                        <a:pt x="0" y="8"/>
                        <a:pt x="1" y="5"/>
                        <a:pt x="2" y="3"/>
                      </a:cubicBezTo>
                      <a:cubicBezTo>
                        <a:pt x="4" y="1"/>
                        <a:pt x="7" y="0"/>
                        <a:pt x="10" y="0"/>
                      </a:cubicBezTo>
                      <a:cubicBezTo>
                        <a:pt x="13" y="0"/>
                        <a:pt x="16" y="1"/>
                        <a:pt x="18" y="3"/>
                      </a:cubicBezTo>
                      <a:cubicBezTo>
                        <a:pt x="19" y="5"/>
                        <a:pt x="20" y="8"/>
                        <a:pt x="20" y="11"/>
                      </a:cubicBezTo>
                      <a:moveTo>
                        <a:pt x="14" y="11"/>
                      </a:moveTo>
                      <a:cubicBezTo>
                        <a:pt x="14" y="9"/>
                        <a:pt x="13" y="7"/>
                        <a:pt x="13" y="6"/>
                      </a:cubicBezTo>
                      <a:cubicBezTo>
                        <a:pt x="12" y="5"/>
                        <a:pt x="11" y="5"/>
                        <a:pt x="10" y="5"/>
                      </a:cubicBezTo>
                      <a:cubicBezTo>
                        <a:pt x="9" y="5"/>
                        <a:pt x="8" y="5"/>
                        <a:pt x="7" y="6"/>
                      </a:cubicBezTo>
                      <a:cubicBezTo>
                        <a:pt x="7" y="7"/>
                        <a:pt x="6" y="9"/>
                        <a:pt x="6" y="11"/>
                      </a:cubicBezTo>
                      <a:cubicBezTo>
                        <a:pt x="6" y="14"/>
                        <a:pt x="7" y="15"/>
                        <a:pt x="7" y="16"/>
                      </a:cubicBezTo>
                      <a:cubicBezTo>
                        <a:pt x="8" y="17"/>
                        <a:pt x="9" y="17"/>
                        <a:pt x="10" y="17"/>
                      </a:cubicBezTo>
                      <a:cubicBezTo>
                        <a:pt x="11" y="17"/>
                        <a:pt x="12" y="17"/>
                        <a:pt x="13" y="16"/>
                      </a:cubicBezTo>
                      <a:cubicBezTo>
                        <a:pt x="13" y="15"/>
                        <a:pt x="14" y="14"/>
                        <a:pt x="14" y="11"/>
                      </a:cubicBezTo>
                      <a:moveTo>
                        <a:pt x="38" y="1"/>
                      </a:moveTo>
                      <a:cubicBezTo>
                        <a:pt x="20" y="35"/>
                        <a:pt x="20" y="35"/>
                        <a:pt x="20" y="35"/>
                      </a:cubicBezTo>
                      <a:cubicBezTo>
                        <a:pt x="14" y="35"/>
                        <a:pt x="14" y="35"/>
                        <a:pt x="14" y="35"/>
                      </a:cubicBezTo>
                      <a:cubicBezTo>
                        <a:pt x="32" y="1"/>
                        <a:pt x="32" y="1"/>
                        <a:pt x="32" y="1"/>
                      </a:cubicBezTo>
                      <a:lnTo>
                        <a:pt x="38" y="1"/>
                      </a:lnTo>
                      <a:close/>
                      <a:moveTo>
                        <a:pt x="52" y="24"/>
                      </a:moveTo>
                      <a:cubicBezTo>
                        <a:pt x="52" y="28"/>
                        <a:pt x="52" y="31"/>
                        <a:pt x="50" y="33"/>
                      </a:cubicBezTo>
                      <a:cubicBezTo>
                        <a:pt x="48" y="35"/>
                        <a:pt x="46" y="35"/>
                        <a:pt x="42" y="35"/>
                      </a:cubicBezTo>
                      <a:cubicBezTo>
                        <a:pt x="39" y="35"/>
                        <a:pt x="36" y="35"/>
                        <a:pt x="34" y="33"/>
                      </a:cubicBezTo>
                      <a:cubicBezTo>
                        <a:pt x="33" y="31"/>
                        <a:pt x="32" y="28"/>
                        <a:pt x="32" y="24"/>
                      </a:cubicBezTo>
                      <a:cubicBezTo>
                        <a:pt x="32" y="21"/>
                        <a:pt x="33" y="18"/>
                        <a:pt x="35" y="16"/>
                      </a:cubicBezTo>
                      <a:cubicBezTo>
                        <a:pt x="36" y="14"/>
                        <a:pt x="39" y="13"/>
                        <a:pt x="42" y="13"/>
                      </a:cubicBezTo>
                      <a:cubicBezTo>
                        <a:pt x="46" y="13"/>
                        <a:pt x="48" y="14"/>
                        <a:pt x="50" y="16"/>
                      </a:cubicBezTo>
                      <a:cubicBezTo>
                        <a:pt x="52" y="18"/>
                        <a:pt x="52" y="21"/>
                        <a:pt x="52" y="24"/>
                      </a:cubicBezTo>
                      <a:moveTo>
                        <a:pt x="46" y="24"/>
                      </a:moveTo>
                      <a:cubicBezTo>
                        <a:pt x="46" y="22"/>
                        <a:pt x="45" y="20"/>
                        <a:pt x="45" y="19"/>
                      </a:cubicBezTo>
                      <a:cubicBezTo>
                        <a:pt x="44" y="19"/>
                        <a:pt x="43" y="18"/>
                        <a:pt x="42" y="18"/>
                      </a:cubicBezTo>
                      <a:cubicBezTo>
                        <a:pt x="41" y="18"/>
                        <a:pt x="40" y="19"/>
                        <a:pt x="39" y="19"/>
                      </a:cubicBezTo>
                      <a:cubicBezTo>
                        <a:pt x="39" y="20"/>
                        <a:pt x="39" y="22"/>
                        <a:pt x="39" y="24"/>
                      </a:cubicBezTo>
                      <a:cubicBezTo>
                        <a:pt x="39" y="27"/>
                        <a:pt x="39" y="28"/>
                        <a:pt x="39" y="29"/>
                      </a:cubicBezTo>
                      <a:cubicBezTo>
                        <a:pt x="40" y="30"/>
                        <a:pt x="41" y="31"/>
                        <a:pt x="42" y="31"/>
                      </a:cubicBezTo>
                      <a:cubicBezTo>
                        <a:pt x="43" y="31"/>
                        <a:pt x="44" y="30"/>
                        <a:pt x="45" y="29"/>
                      </a:cubicBezTo>
                      <a:cubicBezTo>
                        <a:pt x="45" y="28"/>
                        <a:pt x="46" y="27"/>
                        <a:pt x="46" y="24"/>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2"/>
                <p:cNvSpPr/>
                <p:nvPr/>
              </p:nvSpPr>
              <p:spPr bwMode="auto">
                <a:xfrm>
                  <a:off x="3167" y="2381"/>
                  <a:ext cx="61" cy="82"/>
                </a:xfrm>
                <a:custGeom>
                  <a:avLst/>
                  <a:gdLst>
                    <a:gd name="T0" fmla="*/ 26 w 26"/>
                    <a:gd name="T1" fmla="*/ 23 h 35"/>
                    <a:gd name="T2" fmla="*/ 25 w 26"/>
                    <a:gd name="T3" fmla="*/ 27 h 35"/>
                    <a:gd name="T4" fmla="*/ 23 w 26"/>
                    <a:gd name="T5" fmla="*/ 31 h 35"/>
                    <a:gd name="T6" fmla="*/ 18 w 26"/>
                    <a:gd name="T7" fmla="*/ 34 h 35"/>
                    <a:gd name="T8" fmla="*/ 12 w 26"/>
                    <a:gd name="T9" fmla="*/ 35 h 35"/>
                    <a:gd name="T10" fmla="*/ 5 w 26"/>
                    <a:gd name="T11" fmla="*/ 34 h 35"/>
                    <a:gd name="T12" fmla="*/ 0 w 26"/>
                    <a:gd name="T13" fmla="*/ 33 h 35"/>
                    <a:gd name="T14" fmla="*/ 0 w 26"/>
                    <a:gd name="T15" fmla="*/ 25 h 35"/>
                    <a:gd name="T16" fmla="*/ 1 w 26"/>
                    <a:gd name="T17" fmla="*/ 25 h 35"/>
                    <a:gd name="T18" fmla="*/ 5 w 26"/>
                    <a:gd name="T19" fmla="*/ 27 h 35"/>
                    <a:gd name="T20" fmla="*/ 10 w 26"/>
                    <a:gd name="T21" fmla="*/ 28 h 35"/>
                    <a:gd name="T22" fmla="*/ 13 w 26"/>
                    <a:gd name="T23" fmla="*/ 28 h 35"/>
                    <a:gd name="T24" fmla="*/ 16 w 26"/>
                    <a:gd name="T25" fmla="*/ 27 h 35"/>
                    <a:gd name="T26" fmla="*/ 17 w 26"/>
                    <a:gd name="T27" fmla="*/ 25 h 35"/>
                    <a:gd name="T28" fmla="*/ 18 w 26"/>
                    <a:gd name="T29" fmla="*/ 23 h 35"/>
                    <a:gd name="T30" fmla="*/ 17 w 26"/>
                    <a:gd name="T31" fmla="*/ 21 h 35"/>
                    <a:gd name="T32" fmla="*/ 16 w 26"/>
                    <a:gd name="T33" fmla="*/ 19 h 35"/>
                    <a:gd name="T34" fmla="*/ 13 w 26"/>
                    <a:gd name="T35" fmla="*/ 18 h 35"/>
                    <a:gd name="T36" fmla="*/ 10 w 26"/>
                    <a:gd name="T37" fmla="*/ 18 h 35"/>
                    <a:gd name="T38" fmla="*/ 6 w 26"/>
                    <a:gd name="T39" fmla="*/ 19 h 35"/>
                    <a:gd name="T40" fmla="*/ 2 w 26"/>
                    <a:gd name="T41" fmla="*/ 19 h 35"/>
                    <a:gd name="T42" fmla="*/ 1 w 26"/>
                    <a:gd name="T43" fmla="*/ 19 h 35"/>
                    <a:gd name="T44" fmla="*/ 1 w 26"/>
                    <a:gd name="T45" fmla="*/ 0 h 35"/>
                    <a:gd name="T46" fmla="*/ 25 w 26"/>
                    <a:gd name="T47" fmla="*/ 0 h 35"/>
                    <a:gd name="T48" fmla="*/ 25 w 26"/>
                    <a:gd name="T49" fmla="*/ 7 h 35"/>
                    <a:gd name="T50" fmla="*/ 10 w 26"/>
                    <a:gd name="T51" fmla="*/ 7 h 35"/>
                    <a:gd name="T52" fmla="*/ 10 w 26"/>
                    <a:gd name="T53" fmla="*/ 12 h 35"/>
                    <a:gd name="T54" fmla="*/ 11 w 26"/>
                    <a:gd name="T55" fmla="*/ 12 h 35"/>
                    <a:gd name="T56" fmla="*/ 13 w 26"/>
                    <a:gd name="T57" fmla="*/ 12 h 35"/>
                    <a:gd name="T58" fmla="*/ 18 w 26"/>
                    <a:gd name="T59" fmla="*/ 13 h 35"/>
                    <a:gd name="T60" fmla="*/ 22 w 26"/>
                    <a:gd name="T61" fmla="*/ 14 h 35"/>
                    <a:gd name="T62" fmla="*/ 25 w 26"/>
                    <a:gd name="T63" fmla="*/ 17 h 35"/>
                    <a:gd name="T64" fmla="*/ 26 w 26"/>
                    <a:gd name="T65"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5">
                      <a:moveTo>
                        <a:pt x="26" y="23"/>
                      </a:moveTo>
                      <a:cubicBezTo>
                        <a:pt x="26" y="24"/>
                        <a:pt x="26" y="26"/>
                        <a:pt x="25" y="27"/>
                      </a:cubicBezTo>
                      <a:cubicBezTo>
                        <a:pt x="25" y="29"/>
                        <a:pt x="24" y="30"/>
                        <a:pt x="23" y="31"/>
                      </a:cubicBezTo>
                      <a:cubicBezTo>
                        <a:pt x="21" y="32"/>
                        <a:pt x="20" y="33"/>
                        <a:pt x="18" y="34"/>
                      </a:cubicBezTo>
                      <a:cubicBezTo>
                        <a:pt x="16" y="34"/>
                        <a:pt x="14" y="35"/>
                        <a:pt x="12" y="35"/>
                      </a:cubicBezTo>
                      <a:cubicBezTo>
                        <a:pt x="9" y="35"/>
                        <a:pt x="7" y="34"/>
                        <a:pt x="5" y="34"/>
                      </a:cubicBezTo>
                      <a:cubicBezTo>
                        <a:pt x="3" y="34"/>
                        <a:pt x="1" y="33"/>
                        <a:pt x="0" y="33"/>
                      </a:cubicBezTo>
                      <a:cubicBezTo>
                        <a:pt x="0" y="25"/>
                        <a:pt x="0" y="25"/>
                        <a:pt x="0" y="25"/>
                      </a:cubicBezTo>
                      <a:cubicBezTo>
                        <a:pt x="1" y="25"/>
                        <a:pt x="1" y="25"/>
                        <a:pt x="1" y="25"/>
                      </a:cubicBezTo>
                      <a:cubicBezTo>
                        <a:pt x="2" y="26"/>
                        <a:pt x="4" y="27"/>
                        <a:pt x="5" y="27"/>
                      </a:cubicBezTo>
                      <a:cubicBezTo>
                        <a:pt x="7" y="28"/>
                        <a:pt x="9" y="28"/>
                        <a:pt x="10" y="28"/>
                      </a:cubicBezTo>
                      <a:cubicBezTo>
                        <a:pt x="11" y="28"/>
                        <a:pt x="12" y="28"/>
                        <a:pt x="13" y="28"/>
                      </a:cubicBezTo>
                      <a:cubicBezTo>
                        <a:pt x="14" y="27"/>
                        <a:pt x="15" y="27"/>
                        <a:pt x="16" y="27"/>
                      </a:cubicBezTo>
                      <a:cubicBezTo>
                        <a:pt x="17" y="26"/>
                        <a:pt x="17" y="26"/>
                        <a:pt x="17" y="25"/>
                      </a:cubicBezTo>
                      <a:cubicBezTo>
                        <a:pt x="17" y="25"/>
                        <a:pt x="18" y="24"/>
                        <a:pt x="18" y="23"/>
                      </a:cubicBezTo>
                      <a:cubicBezTo>
                        <a:pt x="18" y="22"/>
                        <a:pt x="17" y="21"/>
                        <a:pt x="17" y="21"/>
                      </a:cubicBezTo>
                      <a:cubicBezTo>
                        <a:pt x="17" y="20"/>
                        <a:pt x="16" y="20"/>
                        <a:pt x="16" y="19"/>
                      </a:cubicBezTo>
                      <a:cubicBezTo>
                        <a:pt x="15" y="19"/>
                        <a:pt x="14" y="19"/>
                        <a:pt x="13" y="18"/>
                      </a:cubicBezTo>
                      <a:cubicBezTo>
                        <a:pt x="12" y="18"/>
                        <a:pt x="11" y="18"/>
                        <a:pt x="10" y="18"/>
                      </a:cubicBezTo>
                      <a:cubicBezTo>
                        <a:pt x="8" y="18"/>
                        <a:pt x="7" y="18"/>
                        <a:pt x="6" y="19"/>
                      </a:cubicBezTo>
                      <a:cubicBezTo>
                        <a:pt x="4" y="19"/>
                        <a:pt x="3" y="19"/>
                        <a:pt x="2" y="19"/>
                      </a:cubicBezTo>
                      <a:cubicBezTo>
                        <a:pt x="1" y="19"/>
                        <a:pt x="1" y="19"/>
                        <a:pt x="1" y="19"/>
                      </a:cubicBezTo>
                      <a:cubicBezTo>
                        <a:pt x="1" y="0"/>
                        <a:pt x="1" y="0"/>
                        <a:pt x="1" y="0"/>
                      </a:cubicBezTo>
                      <a:cubicBezTo>
                        <a:pt x="25" y="0"/>
                        <a:pt x="25" y="0"/>
                        <a:pt x="25" y="0"/>
                      </a:cubicBezTo>
                      <a:cubicBezTo>
                        <a:pt x="25" y="7"/>
                        <a:pt x="25" y="7"/>
                        <a:pt x="25" y="7"/>
                      </a:cubicBezTo>
                      <a:cubicBezTo>
                        <a:pt x="10" y="7"/>
                        <a:pt x="10" y="7"/>
                        <a:pt x="10" y="7"/>
                      </a:cubicBezTo>
                      <a:cubicBezTo>
                        <a:pt x="10" y="12"/>
                        <a:pt x="10" y="12"/>
                        <a:pt x="10" y="12"/>
                      </a:cubicBezTo>
                      <a:cubicBezTo>
                        <a:pt x="10" y="12"/>
                        <a:pt x="11" y="12"/>
                        <a:pt x="11" y="12"/>
                      </a:cubicBezTo>
                      <a:cubicBezTo>
                        <a:pt x="12" y="12"/>
                        <a:pt x="13" y="12"/>
                        <a:pt x="13" y="12"/>
                      </a:cubicBezTo>
                      <a:cubicBezTo>
                        <a:pt x="15" y="12"/>
                        <a:pt x="17" y="12"/>
                        <a:pt x="18" y="13"/>
                      </a:cubicBezTo>
                      <a:cubicBezTo>
                        <a:pt x="20" y="13"/>
                        <a:pt x="21" y="13"/>
                        <a:pt x="22" y="14"/>
                      </a:cubicBezTo>
                      <a:cubicBezTo>
                        <a:pt x="23" y="15"/>
                        <a:pt x="24" y="16"/>
                        <a:pt x="25" y="17"/>
                      </a:cubicBezTo>
                      <a:cubicBezTo>
                        <a:pt x="26" y="19"/>
                        <a:pt x="26" y="20"/>
                        <a:pt x="26" y="23"/>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3"/>
                <p:cNvSpPr>
                  <a:spLocks noEditPoints="1"/>
                </p:cNvSpPr>
                <p:nvPr/>
              </p:nvSpPr>
              <p:spPr bwMode="auto">
                <a:xfrm>
                  <a:off x="3243" y="2378"/>
                  <a:ext cx="66" cy="85"/>
                </a:xfrm>
                <a:custGeom>
                  <a:avLst/>
                  <a:gdLst>
                    <a:gd name="T0" fmla="*/ 28 w 28"/>
                    <a:gd name="T1" fmla="*/ 18 h 36"/>
                    <a:gd name="T2" fmla="*/ 27 w 28"/>
                    <a:gd name="T3" fmla="*/ 26 h 36"/>
                    <a:gd name="T4" fmla="*/ 25 w 28"/>
                    <a:gd name="T5" fmla="*/ 31 h 36"/>
                    <a:gd name="T6" fmla="*/ 21 w 28"/>
                    <a:gd name="T7" fmla="*/ 35 h 36"/>
                    <a:gd name="T8" fmla="*/ 14 w 28"/>
                    <a:gd name="T9" fmla="*/ 36 h 36"/>
                    <a:gd name="T10" fmla="*/ 8 w 28"/>
                    <a:gd name="T11" fmla="*/ 35 h 36"/>
                    <a:gd name="T12" fmla="*/ 3 w 28"/>
                    <a:gd name="T13" fmla="*/ 31 h 36"/>
                    <a:gd name="T14" fmla="*/ 1 w 28"/>
                    <a:gd name="T15" fmla="*/ 26 h 36"/>
                    <a:gd name="T16" fmla="*/ 0 w 28"/>
                    <a:gd name="T17" fmla="*/ 18 h 36"/>
                    <a:gd name="T18" fmla="*/ 1 w 28"/>
                    <a:gd name="T19" fmla="*/ 10 h 36"/>
                    <a:gd name="T20" fmla="*/ 3 w 28"/>
                    <a:gd name="T21" fmla="*/ 5 h 36"/>
                    <a:gd name="T22" fmla="*/ 8 w 28"/>
                    <a:gd name="T23" fmla="*/ 2 h 36"/>
                    <a:gd name="T24" fmla="*/ 14 w 28"/>
                    <a:gd name="T25" fmla="*/ 0 h 36"/>
                    <a:gd name="T26" fmla="*/ 21 w 28"/>
                    <a:gd name="T27" fmla="*/ 2 h 36"/>
                    <a:gd name="T28" fmla="*/ 25 w 28"/>
                    <a:gd name="T29" fmla="*/ 5 h 36"/>
                    <a:gd name="T30" fmla="*/ 27 w 28"/>
                    <a:gd name="T31" fmla="*/ 11 h 36"/>
                    <a:gd name="T32" fmla="*/ 28 w 28"/>
                    <a:gd name="T33" fmla="*/ 18 h 36"/>
                    <a:gd name="T34" fmla="*/ 19 w 28"/>
                    <a:gd name="T35" fmla="*/ 18 h 36"/>
                    <a:gd name="T36" fmla="*/ 18 w 28"/>
                    <a:gd name="T37" fmla="*/ 9 h 36"/>
                    <a:gd name="T38" fmla="*/ 14 w 28"/>
                    <a:gd name="T39" fmla="*/ 7 h 36"/>
                    <a:gd name="T40" fmla="*/ 10 w 28"/>
                    <a:gd name="T41" fmla="*/ 9 h 36"/>
                    <a:gd name="T42" fmla="*/ 9 w 28"/>
                    <a:gd name="T43" fmla="*/ 18 h 36"/>
                    <a:gd name="T44" fmla="*/ 10 w 28"/>
                    <a:gd name="T45" fmla="*/ 27 h 36"/>
                    <a:gd name="T46" fmla="*/ 14 w 28"/>
                    <a:gd name="T47" fmla="*/ 29 h 36"/>
                    <a:gd name="T48" fmla="*/ 18 w 28"/>
                    <a:gd name="T49" fmla="*/ 27 h 36"/>
                    <a:gd name="T50" fmla="*/ 19 w 28"/>
                    <a:gd name="T5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6">
                      <a:moveTo>
                        <a:pt x="28" y="18"/>
                      </a:moveTo>
                      <a:cubicBezTo>
                        <a:pt x="28" y="21"/>
                        <a:pt x="28" y="23"/>
                        <a:pt x="27" y="26"/>
                      </a:cubicBezTo>
                      <a:cubicBezTo>
                        <a:pt x="27" y="28"/>
                        <a:pt x="26" y="30"/>
                        <a:pt x="25" y="31"/>
                      </a:cubicBezTo>
                      <a:cubicBezTo>
                        <a:pt x="24" y="33"/>
                        <a:pt x="22" y="34"/>
                        <a:pt x="21" y="35"/>
                      </a:cubicBezTo>
                      <a:cubicBezTo>
                        <a:pt x="19" y="35"/>
                        <a:pt x="17" y="36"/>
                        <a:pt x="14" y="36"/>
                      </a:cubicBezTo>
                      <a:cubicBezTo>
                        <a:pt x="11" y="36"/>
                        <a:pt x="9" y="35"/>
                        <a:pt x="8" y="35"/>
                      </a:cubicBezTo>
                      <a:cubicBezTo>
                        <a:pt x="6" y="34"/>
                        <a:pt x="4" y="33"/>
                        <a:pt x="3" y="31"/>
                      </a:cubicBezTo>
                      <a:cubicBezTo>
                        <a:pt x="2" y="30"/>
                        <a:pt x="1" y="28"/>
                        <a:pt x="1" y="26"/>
                      </a:cubicBezTo>
                      <a:cubicBezTo>
                        <a:pt x="0" y="23"/>
                        <a:pt x="0" y="21"/>
                        <a:pt x="0" y="18"/>
                      </a:cubicBezTo>
                      <a:cubicBezTo>
                        <a:pt x="0" y="15"/>
                        <a:pt x="0" y="13"/>
                        <a:pt x="1" y="10"/>
                      </a:cubicBezTo>
                      <a:cubicBezTo>
                        <a:pt x="1" y="8"/>
                        <a:pt x="2" y="6"/>
                        <a:pt x="3" y="5"/>
                      </a:cubicBezTo>
                      <a:cubicBezTo>
                        <a:pt x="4" y="3"/>
                        <a:pt x="6" y="2"/>
                        <a:pt x="8" y="2"/>
                      </a:cubicBezTo>
                      <a:cubicBezTo>
                        <a:pt x="9" y="1"/>
                        <a:pt x="12" y="0"/>
                        <a:pt x="14" y="0"/>
                      </a:cubicBezTo>
                      <a:cubicBezTo>
                        <a:pt x="17" y="0"/>
                        <a:pt x="19" y="1"/>
                        <a:pt x="21" y="2"/>
                      </a:cubicBezTo>
                      <a:cubicBezTo>
                        <a:pt x="22" y="2"/>
                        <a:pt x="24" y="3"/>
                        <a:pt x="25" y="5"/>
                      </a:cubicBezTo>
                      <a:cubicBezTo>
                        <a:pt x="26" y="6"/>
                        <a:pt x="27" y="8"/>
                        <a:pt x="27" y="11"/>
                      </a:cubicBezTo>
                      <a:cubicBezTo>
                        <a:pt x="28" y="13"/>
                        <a:pt x="28" y="15"/>
                        <a:pt x="28" y="18"/>
                      </a:cubicBezTo>
                      <a:moveTo>
                        <a:pt x="19" y="18"/>
                      </a:moveTo>
                      <a:cubicBezTo>
                        <a:pt x="19" y="14"/>
                        <a:pt x="19" y="11"/>
                        <a:pt x="18" y="9"/>
                      </a:cubicBezTo>
                      <a:cubicBezTo>
                        <a:pt x="17" y="8"/>
                        <a:pt x="16" y="7"/>
                        <a:pt x="14" y="7"/>
                      </a:cubicBezTo>
                      <a:cubicBezTo>
                        <a:pt x="12" y="7"/>
                        <a:pt x="11" y="8"/>
                        <a:pt x="10" y="9"/>
                      </a:cubicBezTo>
                      <a:cubicBezTo>
                        <a:pt x="9" y="11"/>
                        <a:pt x="9" y="14"/>
                        <a:pt x="9" y="18"/>
                      </a:cubicBezTo>
                      <a:cubicBezTo>
                        <a:pt x="9" y="22"/>
                        <a:pt x="9" y="25"/>
                        <a:pt x="10" y="27"/>
                      </a:cubicBezTo>
                      <a:cubicBezTo>
                        <a:pt x="11" y="29"/>
                        <a:pt x="12" y="29"/>
                        <a:pt x="14" y="29"/>
                      </a:cubicBezTo>
                      <a:cubicBezTo>
                        <a:pt x="16" y="29"/>
                        <a:pt x="17" y="29"/>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4"/>
                <p:cNvSpPr>
                  <a:spLocks noEditPoints="1"/>
                </p:cNvSpPr>
                <p:nvPr/>
              </p:nvSpPr>
              <p:spPr bwMode="auto">
                <a:xfrm>
                  <a:off x="3323" y="2378"/>
                  <a:ext cx="125" cy="85"/>
                </a:xfrm>
                <a:custGeom>
                  <a:avLst/>
                  <a:gdLst>
                    <a:gd name="T0" fmla="*/ 20 w 53"/>
                    <a:gd name="T1" fmla="*/ 11 h 36"/>
                    <a:gd name="T2" fmla="*/ 18 w 53"/>
                    <a:gd name="T3" fmla="*/ 20 h 36"/>
                    <a:gd name="T4" fmla="*/ 10 w 53"/>
                    <a:gd name="T5" fmla="*/ 23 h 36"/>
                    <a:gd name="T6" fmla="*/ 2 w 53"/>
                    <a:gd name="T7" fmla="*/ 20 h 36"/>
                    <a:gd name="T8" fmla="*/ 0 w 53"/>
                    <a:gd name="T9" fmla="*/ 12 h 36"/>
                    <a:gd name="T10" fmla="*/ 2 w 53"/>
                    <a:gd name="T11" fmla="*/ 3 h 36"/>
                    <a:gd name="T12" fmla="*/ 10 w 53"/>
                    <a:gd name="T13" fmla="*/ 0 h 36"/>
                    <a:gd name="T14" fmla="*/ 18 w 53"/>
                    <a:gd name="T15" fmla="*/ 3 h 36"/>
                    <a:gd name="T16" fmla="*/ 20 w 53"/>
                    <a:gd name="T17" fmla="*/ 11 h 36"/>
                    <a:gd name="T18" fmla="*/ 14 w 53"/>
                    <a:gd name="T19" fmla="*/ 12 h 36"/>
                    <a:gd name="T20" fmla="*/ 13 w 53"/>
                    <a:gd name="T21" fmla="*/ 7 h 36"/>
                    <a:gd name="T22" fmla="*/ 10 w 53"/>
                    <a:gd name="T23" fmla="*/ 5 h 36"/>
                    <a:gd name="T24" fmla="*/ 7 w 53"/>
                    <a:gd name="T25" fmla="*/ 7 h 36"/>
                    <a:gd name="T26" fmla="*/ 7 w 53"/>
                    <a:gd name="T27" fmla="*/ 12 h 36"/>
                    <a:gd name="T28" fmla="*/ 7 w 53"/>
                    <a:gd name="T29" fmla="*/ 16 h 36"/>
                    <a:gd name="T30" fmla="*/ 10 w 53"/>
                    <a:gd name="T31" fmla="*/ 18 h 36"/>
                    <a:gd name="T32" fmla="*/ 13 w 53"/>
                    <a:gd name="T33" fmla="*/ 16 h 36"/>
                    <a:gd name="T34" fmla="*/ 14 w 53"/>
                    <a:gd name="T35" fmla="*/ 12 h 36"/>
                    <a:gd name="T36" fmla="*/ 38 w 53"/>
                    <a:gd name="T37" fmla="*/ 1 h 36"/>
                    <a:gd name="T38" fmla="*/ 20 w 53"/>
                    <a:gd name="T39" fmla="*/ 35 h 36"/>
                    <a:gd name="T40" fmla="*/ 14 w 53"/>
                    <a:gd name="T41" fmla="*/ 35 h 36"/>
                    <a:gd name="T42" fmla="*/ 32 w 53"/>
                    <a:gd name="T43" fmla="*/ 1 h 36"/>
                    <a:gd name="T44" fmla="*/ 38 w 53"/>
                    <a:gd name="T45" fmla="*/ 1 h 36"/>
                    <a:gd name="T46" fmla="*/ 53 w 53"/>
                    <a:gd name="T47" fmla="*/ 25 h 36"/>
                    <a:gd name="T48" fmla="*/ 50 w 53"/>
                    <a:gd name="T49" fmla="*/ 33 h 36"/>
                    <a:gd name="T50" fmla="*/ 42 w 53"/>
                    <a:gd name="T51" fmla="*/ 36 h 36"/>
                    <a:gd name="T52" fmla="*/ 35 w 53"/>
                    <a:gd name="T53" fmla="*/ 33 h 36"/>
                    <a:gd name="T54" fmla="*/ 32 w 53"/>
                    <a:gd name="T55" fmla="*/ 25 h 36"/>
                    <a:gd name="T56" fmla="*/ 35 w 53"/>
                    <a:gd name="T57" fmla="*/ 16 h 36"/>
                    <a:gd name="T58" fmla="*/ 42 w 53"/>
                    <a:gd name="T59" fmla="*/ 14 h 36"/>
                    <a:gd name="T60" fmla="*/ 50 w 53"/>
                    <a:gd name="T61" fmla="*/ 16 h 36"/>
                    <a:gd name="T62" fmla="*/ 53 w 53"/>
                    <a:gd name="T63" fmla="*/ 25 h 36"/>
                    <a:gd name="T64" fmla="*/ 46 w 53"/>
                    <a:gd name="T65" fmla="*/ 25 h 36"/>
                    <a:gd name="T66" fmla="*/ 45 w 53"/>
                    <a:gd name="T67" fmla="*/ 20 h 36"/>
                    <a:gd name="T68" fmla="*/ 42 w 53"/>
                    <a:gd name="T69" fmla="*/ 18 h 36"/>
                    <a:gd name="T70" fmla="*/ 39 w 53"/>
                    <a:gd name="T71" fmla="*/ 20 h 36"/>
                    <a:gd name="T72" fmla="*/ 39 w 53"/>
                    <a:gd name="T73" fmla="*/ 25 h 36"/>
                    <a:gd name="T74" fmla="*/ 39 w 53"/>
                    <a:gd name="T75" fmla="*/ 30 h 36"/>
                    <a:gd name="T76" fmla="*/ 42 w 53"/>
                    <a:gd name="T77" fmla="*/ 31 h 36"/>
                    <a:gd name="T78" fmla="*/ 45 w 53"/>
                    <a:gd name="T79" fmla="*/ 30 h 36"/>
                    <a:gd name="T80" fmla="*/ 46 w 53"/>
                    <a:gd name="T81"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36">
                      <a:moveTo>
                        <a:pt x="20" y="11"/>
                      </a:moveTo>
                      <a:cubicBezTo>
                        <a:pt x="20" y="15"/>
                        <a:pt x="20" y="18"/>
                        <a:pt x="18" y="20"/>
                      </a:cubicBezTo>
                      <a:cubicBezTo>
                        <a:pt x="16" y="22"/>
                        <a:pt x="14" y="23"/>
                        <a:pt x="10" y="23"/>
                      </a:cubicBezTo>
                      <a:cubicBezTo>
                        <a:pt x="7" y="23"/>
                        <a:pt x="4" y="22"/>
                        <a:pt x="2" y="20"/>
                      </a:cubicBezTo>
                      <a:cubicBezTo>
                        <a:pt x="1" y="18"/>
                        <a:pt x="0" y="15"/>
                        <a:pt x="0" y="12"/>
                      </a:cubicBezTo>
                      <a:cubicBezTo>
                        <a:pt x="0" y="8"/>
                        <a:pt x="1" y="5"/>
                        <a:pt x="2" y="3"/>
                      </a:cubicBezTo>
                      <a:cubicBezTo>
                        <a:pt x="4" y="1"/>
                        <a:pt x="7" y="0"/>
                        <a:pt x="10" y="0"/>
                      </a:cubicBezTo>
                      <a:cubicBezTo>
                        <a:pt x="14" y="0"/>
                        <a:pt x="16" y="1"/>
                        <a:pt x="18" y="3"/>
                      </a:cubicBezTo>
                      <a:cubicBezTo>
                        <a:pt x="20" y="5"/>
                        <a:pt x="20" y="8"/>
                        <a:pt x="20" y="11"/>
                      </a:cubicBezTo>
                      <a:moveTo>
                        <a:pt x="14" y="12"/>
                      </a:moveTo>
                      <a:cubicBezTo>
                        <a:pt x="14" y="9"/>
                        <a:pt x="13" y="7"/>
                        <a:pt x="13" y="7"/>
                      </a:cubicBezTo>
                      <a:cubicBezTo>
                        <a:pt x="12" y="6"/>
                        <a:pt x="11" y="5"/>
                        <a:pt x="10" y="5"/>
                      </a:cubicBezTo>
                      <a:cubicBezTo>
                        <a:pt x="9" y="5"/>
                        <a:pt x="8" y="6"/>
                        <a:pt x="7" y="7"/>
                      </a:cubicBezTo>
                      <a:cubicBezTo>
                        <a:pt x="7" y="7"/>
                        <a:pt x="7" y="9"/>
                        <a:pt x="7" y="12"/>
                      </a:cubicBezTo>
                      <a:cubicBezTo>
                        <a:pt x="7" y="14"/>
                        <a:pt x="7" y="16"/>
                        <a:pt x="7" y="16"/>
                      </a:cubicBezTo>
                      <a:cubicBezTo>
                        <a:pt x="8" y="17"/>
                        <a:pt x="9" y="18"/>
                        <a:pt x="10" y="18"/>
                      </a:cubicBezTo>
                      <a:cubicBezTo>
                        <a:pt x="11" y="18"/>
                        <a:pt x="12" y="17"/>
                        <a:pt x="13" y="16"/>
                      </a:cubicBezTo>
                      <a:cubicBezTo>
                        <a:pt x="13" y="16"/>
                        <a:pt x="14" y="14"/>
                        <a:pt x="14" y="12"/>
                      </a:cubicBezTo>
                      <a:moveTo>
                        <a:pt x="38" y="1"/>
                      </a:moveTo>
                      <a:cubicBezTo>
                        <a:pt x="20" y="35"/>
                        <a:pt x="20" y="35"/>
                        <a:pt x="20" y="35"/>
                      </a:cubicBezTo>
                      <a:cubicBezTo>
                        <a:pt x="14" y="35"/>
                        <a:pt x="14" y="35"/>
                        <a:pt x="14" y="35"/>
                      </a:cubicBezTo>
                      <a:cubicBezTo>
                        <a:pt x="32" y="1"/>
                        <a:pt x="32" y="1"/>
                        <a:pt x="32" y="1"/>
                      </a:cubicBezTo>
                      <a:lnTo>
                        <a:pt x="38" y="1"/>
                      </a:lnTo>
                      <a:close/>
                      <a:moveTo>
                        <a:pt x="53" y="25"/>
                      </a:moveTo>
                      <a:cubicBezTo>
                        <a:pt x="53" y="28"/>
                        <a:pt x="52" y="31"/>
                        <a:pt x="50" y="33"/>
                      </a:cubicBezTo>
                      <a:cubicBezTo>
                        <a:pt x="48" y="35"/>
                        <a:pt x="46" y="36"/>
                        <a:pt x="42" y="36"/>
                      </a:cubicBezTo>
                      <a:cubicBezTo>
                        <a:pt x="39" y="36"/>
                        <a:pt x="36" y="35"/>
                        <a:pt x="35" y="33"/>
                      </a:cubicBezTo>
                      <a:cubicBezTo>
                        <a:pt x="33" y="31"/>
                        <a:pt x="32" y="28"/>
                        <a:pt x="32" y="25"/>
                      </a:cubicBezTo>
                      <a:cubicBezTo>
                        <a:pt x="32" y="21"/>
                        <a:pt x="33" y="18"/>
                        <a:pt x="35" y="16"/>
                      </a:cubicBezTo>
                      <a:cubicBezTo>
                        <a:pt x="36" y="15"/>
                        <a:pt x="39" y="14"/>
                        <a:pt x="42" y="14"/>
                      </a:cubicBezTo>
                      <a:cubicBezTo>
                        <a:pt x="46" y="14"/>
                        <a:pt x="48" y="15"/>
                        <a:pt x="50" y="16"/>
                      </a:cubicBezTo>
                      <a:cubicBezTo>
                        <a:pt x="52" y="18"/>
                        <a:pt x="53" y="21"/>
                        <a:pt x="53" y="25"/>
                      </a:cubicBezTo>
                      <a:moveTo>
                        <a:pt x="46" y="25"/>
                      </a:moveTo>
                      <a:cubicBezTo>
                        <a:pt x="46" y="22"/>
                        <a:pt x="46" y="21"/>
                        <a:pt x="45" y="20"/>
                      </a:cubicBezTo>
                      <a:cubicBezTo>
                        <a:pt x="44" y="19"/>
                        <a:pt x="43" y="18"/>
                        <a:pt x="42" y="18"/>
                      </a:cubicBezTo>
                      <a:cubicBezTo>
                        <a:pt x="41" y="18"/>
                        <a:pt x="40" y="19"/>
                        <a:pt x="39" y="20"/>
                      </a:cubicBezTo>
                      <a:cubicBezTo>
                        <a:pt x="39" y="21"/>
                        <a:pt x="39" y="22"/>
                        <a:pt x="39" y="25"/>
                      </a:cubicBezTo>
                      <a:cubicBezTo>
                        <a:pt x="39" y="27"/>
                        <a:pt x="39" y="29"/>
                        <a:pt x="39" y="30"/>
                      </a:cubicBezTo>
                      <a:cubicBezTo>
                        <a:pt x="40" y="30"/>
                        <a:pt x="41" y="31"/>
                        <a:pt x="42" y="31"/>
                      </a:cubicBezTo>
                      <a:cubicBezTo>
                        <a:pt x="43" y="31"/>
                        <a:pt x="44" y="30"/>
                        <a:pt x="45" y="30"/>
                      </a:cubicBezTo>
                      <a:cubicBezTo>
                        <a:pt x="46" y="29"/>
                        <a:pt x="46" y="27"/>
                        <a:pt x="46"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矩形 11"/>
              <p:cNvSpPr/>
              <p:nvPr/>
            </p:nvSpPr>
            <p:spPr>
              <a:xfrm>
                <a:off x="3135367" y="3930809"/>
                <a:ext cx="595035" cy="309124"/>
              </a:xfrm>
              <a:prstGeom prst="rect">
                <a:avLst/>
              </a:prstGeom>
            </p:spPr>
            <p:txBody>
              <a:bodyPr wrap="none">
                <a:spAutoFit/>
              </a:bodyPr>
              <a:lstStyle/>
              <a:p>
                <a:pPr algn="ctr">
                  <a:lnSpc>
                    <a:spcPts val="2000"/>
                  </a:lnSpc>
                </a:pPr>
                <a:r>
                  <a:rPr lang="zh-CN" altLang="en-US" sz="800" kern="0" dirty="0" smtClean="0">
                    <a:solidFill>
                      <a:schemeClr val="bg1"/>
                    </a:solidFill>
                    <a:latin typeface="微软雅黑" panose="020B0503020204020204" pitchFamily="34" charset="-122"/>
                    <a:ea typeface="微软雅黑" panose="020B0503020204020204" pitchFamily="34" charset="-122"/>
                  </a:rPr>
                  <a:t>添加</a:t>
                </a:r>
                <a:r>
                  <a:rPr lang="zh-CN" altLang="en-US" sz="800" kern="0" dirty="0">
                    <a:solidFill>
                      <a:schemeClr val="bg1"/>
                    </a:solidFill>
                    <a:latin typeface="微软雅黑" panose="020B0503020204020204" pitchFamily="34" charset="-122"/>
                    <a:ea typeface="微软雅黑" panose="020B0503020204020204" pitchFamily="34" charset="-122"/>
                  </a:rPr>
                  <a:t>文字</a:t>
                </a:r>
                <a:endParaRPr lang="en-US" altLang="zh-CN" sz="800" kern="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059292" y="3877469"/>
                <a:ext cx="595035" cy="309124"/>
              </a:xfrm>
              <a:prstGeom prst="rect">
                <a:avLst/>
              </a:prstGeom>
            </p:spPr>
            <p:txBody>
              <a:bodyPr wrap="none">
                <a:spAutoFit/>
              </a:bodyPr>
              <a:lstStyle/>
              <a:p>
                <a:pPr algn="ctr">
                  <a:lnSpc>
                    <a:spcPts val="2000"/>
                  </a:lnSpc>
                </a:pPr>
                <a:r>
                  <a:rPr lang="zh-CN" altLang="en-US" sz="800" kern="0" dirty="0">
                    <a:solidFill>
                      <a:schemeClr val="bg1"/>
                    </a:solidFill>
                    <a:latin typeface="微软雅黑" panose="020B0503020204020204" pitchFamily="34" charset="-122"/>
                    <a:ea typeface="微软雅黑" panose="020B0503020204020204" pitchFamily="34" charset="-122"/>
                  </a:rPr>
                  <a:t>添加文字</a:t>
                </a:r>
                <a:endParaRPr lang="en-US" altLang="zh-CN" sz="800" kern="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940354" y="3885089"/>
                <a:ext cx="595035" cy="309124"/>
              </a:xfrm>
              <a:prstGeom prst="rect">
                <a:avLst/>
              </a:prstGeom>
            </p:spPr>
            <p:txBody>
              <a:bodyPr wrap="none">
                <a:spAutoFit/>
              </a:bodyPr>
              <a:lstStyle/>
              <a:p>
                <a:pPr algn="ctr">
                  <a:lnSpc>
                    <a:spcPts val="2000"/>
                  </a:lnSpc>
                </a:pPr>
                <a:r>
                  <a:rPr lang="zh-CN" altLang="en-US" sz="800" kern="0" dirty="0">
                    <a:solidFill>
                      <a:schemeClr val="bg1"/>
                    </a:solidFill>
                    <a:latin typeface="微软雅黑" panose="020B0503020204020204" pitchFamily="34" charset="-122"/>
                    <a:ea typeface="微软雅黑" panose="020B0503020204020204" pitchFamily="34" charset="-122"/>
                  </a:rPr>
                  <a:t>添加文字</a:t>
                </a:r>
                <a:endParaRPr lang="en-US" altLang="zh-CN" sz="800" kern="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450808" y="5831214"/>
              <a:ext cx="3356452" cy="112386"/>
              <a:chOff x="3309938" y="4394200"/>
              <a:chExt cx="2465387" cy="82550"/>
            </a:xfrm>
            <a:solidFill>
              <a:schemeClr val="bg1">
                <a:lumMod val="65000"/>
              </a:schemeClr>
            </a:solidFill>
          </p:grpSpPr>
          <p:sp>
            <p:nvSpPr>
              <p:cNvPr id="29" name="Freeform 69"/>
              <p:cNvSpPr/>
              <p:nvPr/>
            </p:nvSpPr>
            <p:spPr bwMode="auto">
              <a:xfrm>
                <a:off x="41671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70"/>
              <p:cNvSpPr/>
              <p:nvPr/>
            </p:nvSpPr>
            <p:spPr bwMode="auto">
              <a:xfrm>
                <a:off x="406717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71"/>
              <p:cNvSpPr/>
              <p:nvPr/>
            </p:nvSpPr>
            <p:spPr bwMode="auto">
              <a:xfrm>
                <a:off x="413226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72"/>
              <p:cNvSpPr/>
              <p:nvPr/>
            </p:nvSpPr>
            <p:spPr bwMode="auto">
              <a:xfrm>
                <a:off x="4033838"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33" name="Freeform 73"/>
              <p:cNvSpPr/>
              <p:nvPr/>
            </p:nvSpPr>
            <p:spPr bwMode="auto">
              <a:xfrm>
                <a:off x="410210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34" name="Freeform 74"/>
              <p:cNvSpPr/>
              <p:nvPr/>
            </p:nvSpPr>
            <p:spPr bwMode="auto">
              <a:xfrm>
                <a:off x="3933825"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35" name="Freeform 75"/>
              <p:cNvSpPr/>
              <p:nvPr/>
            </p:nvSpPr>
            <p:spPr bwMode="auto">
              <a:xfrm>
                <a:off x="396875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36" name="Freeform 76"/>
              <p:cNvSpPr/>
              <p:nvPr/>
            </p:nvSpPr>
            <p:spPr bwMode="auto">
              <a:xfrm>
                <a:off x="400208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77"/>
              <p:cNvSpPr/>
              <p:nvPr/>
            </p:nvSpPr>
            <p:spPr bwMode="auto">
              <a:xfrm>
                <a:off x="3903663"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78"/>
              <p:cNvSpPr/>
              <p:nvPr/>
            </p:nvSpPr>
            <p:spPr bwMode="auto">
              <a:xfrm>
                <a:off x="443071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79"/>
              <p:cNvSpPr/>
              <p:nvPr/>
            </p:nvSpPr>
            <p:spPr bwMode="auto">
              <a:xfrm>
                <a:off x="43656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80"/>
              <p:cNvSpPr/>
              <p:nvPr/>
            </p:nvSpPr>
            <p:spPr bwMode="auto">
              <a:xfrm>
                <a:off x="4200525"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81"/>
              <p:cNvSpPr/>
              <p:nvPr/>
            </p:nvSpPr>
            <p:spPr bwMode="auto">
              <a:xfrm>
                <a:off x="4498975"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82"/>
              <p:cNvSpPr/>
              <p:nvPr/>
            </p:nvSpPr>
            <p:spPr bwMode="auto">
              <a:xfrm>
                <a:off x="446563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83"/>
              <p:cNvSpPr/>
              <p:nvPr/>
            </p:nvSpPr>
            <p:spPr bwMode="auto">
              <a:xfrm>
                <a:off x="4332288"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84"/>
              <p:cNvSpPr/>
              <p:nvPr/>
            </p:nvSpPr>
            <p:spPr bwMode="auto">
              <a:xfrm>
                <a:off x="4232275"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85"/>
              <p:cNvSpPr/>
              <p:nvPr/>
            </p:nvSpPr>
            <p:spPr bwMode="auto">
              <a:xfrm>
                <a:off x="426561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86"/>
              <p:cNvSpPr/>
              <p:nvPr/>
            </p:nvSpPr>
            <p:spPr bwMode="auto">
              <a:xfrm>
                <a:off x="430053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87"/>
              <p:cNvSpPr/>
              <p:nvPr/>
            </p:nvSpPr>
            <p:spPr bwMode="auto">
              <a:xfrm>
                <a:off x="440055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88"/>
              <p:cNvSpPr/>
              <p:nvPr/>
            </p:nvSpPr>
            <p:spPr bwMode="auto">
              <a:xfrm>
                <a:off x="34401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89"/>
              <p:cNvSpPr/>
              <p:nvPr/>
            </p:nvSpPr>
            <p:spPr bwMode="auto">
              <a:xfrm>
                <a:off x="347027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90"/>
              <p:cNvSpPr/>
              <p:nvPr/>
            </p:nvSpPr>
            <p:spPr bwMode="auto">
              <a:xfrm>
                <a:off x="3405188"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91"/>
              <p:cNvSpPr/>
              <p:nvPr/>
            </p:nvSpPr>
            <p:spPr bwMode="auto">
              <a:xfrm>
                <a:off x="3505200"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92"/>
              <p:cNvSpPr/>
              <p:nvPr/>
            </p:nvSpPr>
            <p:spPr bwMode="auto">
              <a:xfrm>
                <a:off x="3309938" y="4429125"/>
                <a:ext cx="34925" cy="47625"/>
              </a:xfrm>
              <a:custGeom>
                <a:avLst/>
                <a:gdLst>
                  <a:gd name="T0" fmla="*/ 0 w 22"/>
                  <a:gd name="T1" fmla="*/ 15 h 30"/>
                  <a:gd name="T2" fmla="*/ 0 w 22"/>
                  <a:gd name="T3" fmla="*/ 0 h 30"/>
                  <a:gd name="T4" fmla="*/ 22 w 22"/>
                  <a:gd name="T5" fmla="*/ 30 h 30"/>
                  <a:gd name="T6" fmla="*/ 11 w 22"/>
                  <a:gd name="T7" fmla="*/ 30 h 30"/>
                  <a:gd name="T8" fmla="*/ 0 w 22"/>
                  <a:gd name="T9" fmla="*/ 15 h 30"/>
                </a:gdLst>
                <a:ahLst/>
                <a:cxnLst>
                  <a:cxn ang="0">
                    <a:pos x="T0" y="T1"/>
                  </a:cxn>
                  <a:cxn ang="0">
                    <a:pos x="T2" y="T3"/>
                  </a:cxn>
                  <a:cxn ang="0">
                    <a:pos x="T4" y="T5"/>
                  </a:cxn>
                  <a:cxn ang="0">
                    <a:pos x="T6" y="T7"/>
                  </a:cxn>
                  <a:cxn ang="0">
                    <a:pos x="T8" y="T9"/>
                  </a:cxn>
                </a:cxnLst>
                <a:rect l="0" t="0" r="r" b="b"/>
                <a:pathLst>
                  <a:path w="22" h="30">
                    <a:moveTo>
                      <a:pt x="0" y="15"/>
                    </a:moveTo>
                    <a:lnTo>
                      <a:pt x="0" y="0"/>
                    </a:lnTo>
                    <a:lnTo>
                      <a:pt x="22" y="30"/>
                    </a:lnTo>
                    <a:lnTo>
                      <a:pt x="11" y="30"/>
                    </a:lnTo>
                    <a:lnTo>
                      <a:pt x="0" y="15"/>
                    </a:lnTo>
                    <a:close/>
                  </a:path>
                </a:pathLst>
              </a:custGeom>
              <a:grpFill/>
              <a:ln>
                <a:noFill/>
              </a:ln>
            </p:spPr>
            <p:txBody>
              <a:bodyPr vert="horz" wrap="square" lIns="91440" tIns="45720" rIns="91440" bIns="45720" numCol="1" anchor="t" anchorCtr="0" compatLnSpc="1"/>
              <a:lstStyle/>
              <a:p>
                <a:endParaRPr lang="zh-CN" altLang="en-US"/>
              </a:p>
            </p:txBody>
          </p:sp>
          <p:sp>
            <p:nvSpPr>
              <p:cNvPr id="53" name="Freeform 93"/>
              <p:cNvSpPr/>
              <p:nvPr/>
            </p:nvSpPr>
            <p:spPr bwMode="auto">
              <a:xfrm>
                <a:off x="354012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54" name="Freeform 94"/>
              <p:cNvSpPr/>
              <p:nvPr/>
            </p:nvSpPr>
            <p:spPr bwMode="auto">
              <a:xfrm>
                <a:off x="3309938" y="4394200"/>
                <a:ext cx="65087" cy="82550"/>
              </a:xfrm>
              <a:custGeom>
                <a:avLst/>
                <a:gdLst>
                  <a:gd name="T0" fmla="*/ 32 w 41"/>
                  <a:gd name="T1" fmla="*/ 52 h 52"/>
                  <a:gd name="T2" fmla="*/ 0 w 41"/>
                  <a:gd name="T3" fmla="*/ 5 h 52"/>
                  <a:gd name="T4" fmla="*/ 0 w 41"/>
                  <a:gd name="T5" fmla="*/ 0 h 52"/>
                  <a:gd name="T6" fmla="*/ 6 w 41"/>
                  <a:gd name="T7" fmla="*/ 0 h 52"/>
                  <a:gd name="T8" fmla="*/ 41 w 41"/>
                  <a:gd name="T9" fmla="*/ 52 h 52"/>
                  <a:gd name="T10" fmla="*/ 32 w 41"/>
                  <a:gd name="T11" fmla="*/ 52 h 52"/>
                </a:gdLst>
                <a:ahLst/>
                <a:cxnLst>
                  <a:cxn ang="0">
                    <a:pos x="T0" y="T1"/>
                  </a:cxn>
                  <a:cxn ang="0">
                    <a:pos x="T2" y="T3"/>
                  </a:cxn>
                  <a:cxn ang="0">
                    <a:pos x="T4" y="T5"/>
                  </a:cxn>
                  <a:cxn ang="0">
                    <a:pos x="T6" y="T7"/>
                  </a:cxn>
                  <a:cxn ang="0">
                    <a:pos x="T8" y="T9"/>
                  </a:cxn>
                  <a:cxn ang="0">
                    <a:pos x="T10" y="T11"/>
                  </a:cxn>
                </a:cxnLst>
                <a:rect l="0" t="0" r="r" b="b"/>
                <a:pathLst>
                  <a:path w="41" h="52">
                    <a:moveTo>
                      <a:pt x="32" y="52"/>
                    </a:moveTo>
                    <a:lnTo>
                      <a:pt x="0" y="5"/>
                    </a:lnTo>
                    <a:lnTo>
                      <a:pt x="0" y="0"/>
                    </a:lnTo>
                    <a:lnTo>
                      <a:pt x="6" y="0"/>
                    </a:lnTo>
                    <a:lnTo>
                      <a:pt x="41" y="52"/>
                    </a:lnTo>
                    <a:lnTo>
                      <a:pt x="32" y="52"/>
                    </a:ln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95"/>
              <p:cNvSpPr/>
              <p:nvPr/>
            </p:nvSpPr>
            <p:spPr bwMode="auto">
              <a:xfrm>
                <a:off x="334010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56" name="Freeform 96"/>
              <p:cNvSpPr/>
              <p:nvPr/>
            </p:nvSpPr>
            <p:spPr bwMode="auto">
              <a:xfrm>
                <a:off x="337185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57" name="Freeform 97"/>
              <p:cNvSpPr/>
              <p:nvPr/>
            </p:nvSpPr>
            <p:spPr bwMode="auto">
              <a:xfrm>
                <a:off x="3803650"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58" name="Freeform 98"/>
              <p:cNvSpPr/>
              <p:nvPr/>
            </p:nvSpPr>
            <p:spPr bwMode="auto">
              <a:xfrm>
                <a:off x="3735388"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59" name="Freeform 99"/>
              <p:cNvSpPr/>
              <p:nvPr/>
            </p:nvSpPr>
            <p:spPr bwMode="auto">
              <a:xfrm>
                <a:off x="3868738"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60" name="Freeform 100"/>
              <p:cNvSpPr/>
              <p:nvPr/>
            </p:nvSpPr>
            <p:spPr bwMode="auto">
              <a:xfrm>
                <a:off x="376872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61" name="Freeform 101"/>
              <p:cNvSpPr/>
              <p:nvPr/>
            </p:nvSpPr>
            <p:spPr bwMode="auto">
              <a:xfrm>
                <a:off x="383381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62" name="Freeform 102"/>
              <p:cNvSpPr/>
              <p:nvPr/>
            </p:nvSpPr>
            <p:spPr bwMode="auto">
              <a:xfrm>
                <a:off x="3638550"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63" name="Freeform 103"/>
              <p:cNvSpPr/>
              <p:nvPr/>
            </p:nvSpPr>
            <p:spPr bwMode="auto">
              <a:xfrm>
                <a:off x="370363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64" name="Freeform 104"/>
              <p:cNvSpPr/>
              <p:nvPr/>
            </p:nvSpPr>
            <p:spPr bwMode="auto">
              <a:xfrm>
                <a:off x="3605213"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65" name="Freeform 105"/>
              <p:cNvSpPr/>
              <p:nvPr/>
            </p:nvSpPr>
            <p:spPr bwMode="auto">
              <a:xfrm>
                <a:off x="3570288"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66" name="Freeform 106"/>
              <p:cNvSpPr/>
              <p:nvPr/>
            </p:nvSpPr>
            <p:spPr bwMode="auto">
              <a:xfrm>
                <a:off x="367030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67" name="Freeform 107"/>
              <p:cNvSpPr/>
              <p:nvPr/>
            </p:nvSpPr>
            <p:spPr bwMode="auto">
              <a:xfrm>
                <a:off x="499745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68" name="Freeform 108"/>
              <p:cNvSpPr/>
              <p:nvPr/>
            </p:nvSpPr>
            <p:spPr bwMode="auto">
              <a:xfrm>
                <a:off x="5491163"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69" name="Freeform 109"/>
              <p:cNvSpPr/>
              <p:nvPr/>
            </p:nvSpPr>
            <p:spPr bwMode="auto">
              <a:xfrm>
                <a:off x="53943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70" name="Freeform 110"/>
              <p:cNvSpPr/>
              <p:nvPr/>
            </p:nvSpPr>
            <p:spPr bwMode="auto">
              <a:xfrm>
                <a:off x="5424488"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71" name="Freeform 111"/>
              <p:cNvSpPr/>
              <p:nvPr/>
            </p:nvSpPr>
            <p:spPr bwMode="auto">
              <a:xfrm>
                <a:off x="54594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72" name="Freeform 112"/>
              <p:cNvSpPr/>
              <p:nvPr/>
            </p:nvSpPr>
            <p:spPr bwMode="auto">
              <a:xfrm>
                <a:off x="535940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73" name="Freeform 113"/>
              <p:cNvSpPr/>
              <p:nvPr/>
            </p:nvSpPr>
            <p:spPr bwMode="auto">
              <a:xfrm>
                <a:off x="526097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74" name="Freeform 114"/>
              <p:cNvSpPr/>
              <p:nvPr/>
            </p:nvSpPr>
            <p:spPr bwMode="auto">
              <a:xfrm>
                <a:off x="4530725"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75" name="Freeform 115"/>
              <p:cNvSpPr/>
              <p:nvPr/>
            </p:nvSpPr>
            <p:spPr bwMode="auto">
              <a:xfrm>
                <a:off x="529431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76" name="Freeform 116"/>
              <p:cNvSpPr/>
              <p:nvPr/>
            </p:nvSpPr>
            <p:spPr bwMode="auto">
              <a:xfrm>
                <a:off x="5326063"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77" name="Freeform 117"/>
              <p:cNvSpPr/>
              <p:nvPr/>
            </p:nvSpPr>
            <p:spPr bwMode="auto">
              <a:xfrm>
                <a:off x="555942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78" name="Freeform 118"/>
              <p:cNvSpPr/>
              <p:nvPr/>
            </p:nvSpPr>
            <p:spPr bwMode="auto">
              <a:xfrm>
                <a:off x="5689600"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79" name="Freeform 119"/>
              <p:cNvSpPr/>
              <p:nvPr/>
            </p:nvSpPr>
            <p:spPr bwMode="auto">
              <a:xfrm>
                <a:off x="5524500"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80" name="Freeform 120"/>
              <p:cNvSpPr/>
              <p:nvPr/>
            </p:nvSpPr>
            <p:spPr bwMode="auto">
              <a:xfrm>
                <a:off x="5757863" y="4394200"/>
                <a:ext cx="17462" cy="28575"/>
              </a:xfrm>
              <a:custGeom>
                <a:avLst/>
                <a:gdLst>
                  <a:gd name="T0" fmla="*/ 11 w 11"/>
                  <a:gd name="T1" fmla="*/ 5 h 18"/>
                  <a:gd name="T2" fmla="*/ 11 w 11"/>
                  <a:gd name="T3" fmla="*/ 18 h 18"/>
                  <a:gd name="T4" fmla="*/ 0 w 11"/>
                  <a:gd name="T5" fmla="*/ 0 h 18"/>
                  <a:gd name="T6" fmla="*/ 9 w 11"/>
                  <a:gd name="T7" fmla="*/ 0 h 18"/>
                  <a:gd name="T8" fmla="*/ 11 w 11"/>
                  <a:gd name="T9" fmla="*/ 5 h 18"/>
                </a:gdLst>
                <a:ahLst/>
                <a:cxnLst>
                  <a:cxn ang="0">
                    <a:pos x="T0" y="T1"/>
                  </a:cxn>
                  <a:cxn ang="0">
                    <a:pos x="T2" y="T3"/>
                  </a:cxn>
                  <a:cxn ang="0">
                    <a:pos x="T4" y="T5"/>
                  </a:cxn>
                  <a:cxn ang="0">
                    <a:pos x="T6" y="T7"/>
                  </a:cxn>
                  <a:cxn ang="0">
                    <a:pos x="T8" y="T9"/>
                  </a:cxn>
                </a:cxnLst>
                <a:rect l="0" t="0" r="r" b="b"/>
                <a:pathLst>
                  <a:path w="11" h="18">
                    <a:moveTo>
                      <a:pt x="11" y="5"/>
                    </a:moveTo>
                    <a:lnTo>
                      <a:pt x="11" y="18"/>
                    </a:lnTo>
                    <a:lnTo>
                      <a:pt x="0" y="0"/>
                    </a:lnTo>
                    <a:lnTo>
                      <a:pt x="9" y="0"/>
                    </a:lnTo>
                    <a:lnTo>
                      <a:pt x="11" y="5"/>
                    </a:lnTo>
                    <a:close/>
                  </a:path>
                </a:pathLst>
              </a:custGeom>
              <a:grpFill/>
              <a:ln>
                <a:noFill/>
              </a:ln>
            </p:spPr>
            <p:txBody>
              <a:bodyPr vert="horz" wrap="square" lIns="91440" tIns="45720" rIns="91440" bIns="45720" numCol="1" anchor="t" anchorCtr="0" compatLnSpc="1"/>
              <a:lstStyle/>
              <a:p>
                <a:endParaRPr lang="zh-CN" altLang="en-US"/>
              </a:p>
            </p:txBody>
          </p:sp>
          <p:sp>
            <p:nvSpPr>
              <p:cNvPr id="81" name="Freeform 121"/>
              <p:cNvSpPr/>
              <p:nvPr/>
            </p:nvSpPr>
            <p:spPr bwMode="auto">
              <a:xfrm>
                <a:off x="565785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82" name="Freeform 122"/>
              <p:cNvSpPr/>
              <p:nvPr/>
            </p:nvSpPr>
            <p:spPr bwMode="auto">
              <a:xfrm>
                <a:off x="5722938" y="4394200"/>
                <a:ext cx="52387" cy="79375"/>
              </a:xfrm>
              <a:custGeom>
                <a:avLst/>
                <a:gdLst>
                  <a:gd name="T0" fmla="*/ 33 w 33"/>
                  <a:gd name="T1" fmla="*/ 35 h 50"/>
                  <a:gd name="T2" fmla="*/ 33 w 33"/>
                  <a:gd name="T3" fmla="*/ 50 h 50"/>
                  <a:gd name="T4" fmla="*/ 0 w 33"/>
                  <a:gd name="T5" fmla="*/ 0 h 50"/>
                  <a:gd name="T6" fmla="*/ 9 w 33"/>
                  <a:gd name="T7" fmla="*/ 0 h 50"/>
                  <a:gd name="T8" fmla="*/ 33 w 33"/>
                  <a:gd name="T9" fmla="*/ 35 h 50"/>
                </a:gdLst>
                <a:ahLst/>
                <a:cxnLst>
                  <a:cxn ang="0">
                    <a:pos x="T0" y="T1"/>
                  </a:cxn>
                  <a:cxn ang="0">
                    <a:pos x="T2" y="T3"/>
                  </a:cxn>
                  <a:cxn ang="0">
                    <a:pos x="T4" y="T5"/>
                  </a:cxn>
                  <a:cxn ang="0">
                    <a:pos x="T6" y="T7"/>
                  </a:cxn>
                  <a:cxn ang="0">
                    <a:pos x="T8" y="T9"/>
                  </a:cxn>
                </a:cxnLst>
                <a:rect l="0" t="0" r="r" b="b"/>
                <a:pathLst>
                  <a:path w="33" h="50">
                    <a:moveTo>
                      <a:pt x="33" y="35"/>
                    </a:moveTo>
                    <a:lnTo>
                      <a:pt x="33" y="50"/>
                    </a:lnTo>
                    <a:lnTo>
                      <a:pt x="0" y="0"/>
                    </a:lnTo>
                    <a:lnTo>
                      <a:pt x="9" y="0"/>
                    </a:lnTo>
                    <a:lnTo>
                      <a:pt x="33" y="35"/>
                    </a:lnTo>
                    <a:close/>
                  </a:path>
                </a:pathLst>
              </a:custGeom>
              <a:grpFill/>
              <a:ln>
                <a:noFill/>
              </a:ln>
            </p:spPr>
            <p:txBody>
              <a:bodyPr vert="horz" wrap="square" lIns="91440" tIns="45720" rIns="91440" bIns="45720" numCol="1" anchor="t" anchorCtr="0" compatLnSpc="1"/>
              <a:lstStyle/>
              <a:p>
                <a:endParaRPr lang="zh-CN" altLang="en-US"/>
              </a:p>
            </p:txBody>
          </p:sp>
          <p:sp>
            <p:nvSpPr>
              <p:cNvPr id="83" name="Freeform 123"/>
              <p:cNvSpPr/>
              <p:nvPr/>
            </p:nvSpPr>
            <p:spPr bwMode="auto">
              <a:xfrm>
                <a:off x="5624513"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84" name="Freeform 124"/>
              <p:cNvSpPr/>
              <p:nvPr/>
            </p:nvSpPr>
            <p:spPr bwMode="auto">
              <a:xfrm>
                <a:off x="51958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85" name="Freeform 125"/>
              <p:cNvSpPr/>
              <p:nvPr/>
            </p:nvSpPr>
            <p:spPr bwMode="auto">
              <a:xfrm>
                <a:off x="5589588"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86" name="Freeform 126"/>
              <p:cNvSpPr/>
              <p:nvPr/>
            </p:nvSpPr>
            <p:spPr bwMode="auto">
              <a:xfrm>
                <a:off x="5226050"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87" name="Freeform 127"/>
              <p:cNvSpPr/>
              <p:nvPr/>
            </p:nvSpPr>
            <p:spPr bwMode="auto">
              <a:xfrm>
                <a:off x="4729163" y="4394200"/>
                <a:ext cx="71437" cy="82550"/>
              </a:xfrm>
              <a:custGeom>
                <a:avLst/>
                <a:gdLst>
                  <a:gd name="T0" fmla="*/ 45 w 45"/>
                  <a:gd name="T1" fmla="*/ 52 h 52"/>
                  <a:gd name="T2" fmla="*/ 35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88" name="Freeform 128"/>
              <p:cNvSpPr/>
              <p:nvPr/>
            </p:nvSpPr>
            <p:spPr bwMode="auto">
              <a:xfrm>
                <a:off x="516096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89" name="Freeform 129"/>
              <p:cNvSpPr/>
              <p:nvPr/>
            </p:nvSpPr>
            <p:spPr bwMode="auto">
              <a:xfrm>
                <a:off x="469900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130"/>
              <p:cNvSpPr/>
              <p:nvPr/>
            </p:nvSpPr>
            <p:spPr bwMode="auto">
              <a:xfrm>
                <a:off x="47974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1" name="Freeform 131"/>
              <p:cNvSpPr/>
              <p:nvPr/>
            </p:nvSpPr>
            <p:spPr bwMode="auto">
              <a:xfrm>
                <a:off x="4829175" y="4394200"/>
                <a:ext cx="71437" cy="82550"/>
              </a:xfrm>
              <a:custGeom>
                <a:avLst/>
                <a:gdLst>
                  <a:gd name="T0" fmla="*/ 45 w 45"/>
                  <a:gd name="T1" fmla="*/ 52 h 52"/>
                  <a:gd name="T2" fmla="*/ 34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10"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132"/>
              <p:cNvSpPr/>
              <p:nvPr/>
            </p:nvSpPr>
            <p:spPr bwMode="auto">
              <a:xfrm>
                <a:off x="466407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133"/>
              <p:cNvSpPr/>
              <p:nvPr/>
            </p:nvSpPr>
            <p:spPr bwMode="auto">
              <a:xfrm>
                <a:off x="456406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134"/>
              <p:cNvSpPr/>
              <p:nvPr/>
            </p:nvSpPr>
            <p:spPr bwMode="auto">
              <a:xfrm>
                <a:off x="459898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5" name="Freeform 135"/>
              <p:cNvSpPr/>
              <p:nvPr/>
            </p:nvSpPr>
            <p:spPr bwMode="auto">
              <a:xfrm>
                <a:off x="4629150" y="4394200"/>
                <a:ext cx="73025" cy="82550"/>
              </a:xfrm>
              <a:custGeom>
                <a:avLst/>
                <a:gdLst>
                  <a:gd name="T0" fmla="*/ 46 w 46"/>
                  <a:gd name="T1" fmla="*/ 52 h 52"/>
                  <a:gd name="T2" fmla="*/ 35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96" name="Freeform 136"/>
              <p:cNvSpPr/>
              <p:nvPr/>
            </p:nvSpPr>
            <p:spPr bwMode="auto">
              <a:xfrm>
                <a:off x="47640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7" name="Freeform 137"/>
              <p:cNvSpPr/>
              <p:nvPr/>
            </p:nvSpPr>
            <p:spPr bwMode="auto">
              <a:xfrm>
                <a:off x="506253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8" name="Freeform 138"/>
              <p:cNvSpPr/>
              <p:nvPr/>
            </p:nvSpPr>
            <p:spPr bwMode="auto">
              <a:xfrm>
                <a:off x="509587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9" name="Freeform 139"/>
              <p:cNvSpPr/>
              <p:nvPr/>
            </p:nvSpPr>
            <p:spPr bwMode="auto">
              <a:xfrm>
                <a:off x="5127625"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100" name="Freeform 140"/>
              <p:cNvSpPr/>
              <p:nvPr/>
            </p:nvSpPr>
            <p:spPr bwMode="auto">
              <a:xfrm>
                <a:off x="48625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101" name="Freeform 141"/>
              <p:cNvSpPr/>
              <p:nvPr/>
            </p:nvSpPr>
            <p:spPr bwMode="auto">
              <a:xfrm>
                <a:off x="5027613" y="4394200"/>
                <a:ext cx="71437" cy="82550"/>
              </a:xfrm>
              <a:custGeom>
                <a:avLst/>
                <a:gdLst>
                  <a:gd name="T0" fmla="*/ 45 w 45"/>
                  <a:gd name="T1" fmla="*/ 52 h 52"/>
                  <a:gd name="T2" fmla="*/ 34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9"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102" name="Freeform 142"/>
              <p:cNvSpPr/>
              <p:nvPr/>
            </p:nvSpPr>
            <p:spPr bwMode="auto">
              <a:xfrm>
                <a:off x="4897438"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103" name="Freeform 143"/>
              <p:cNvSpPr/>
              <p:nvPr/>
            </p:nvSpPr>
            <p:spPr bwMode="auto">
              <a:xfrm>
                <a:off x="4927600" y="4394200"/>
                <a:ext cx="73025" cy="82550"/>
              </a:xfrm>
              <a:custGeom>
                <a:avLst/>
                <a:gdLst>
                  <a:gd name="T0" fmla="*/ 46 w 46"/>
                  <a:gd name="T1" fmla="*/ 52 h 52"/>
                  <a:gd name="T2" fmla="*/ 35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104" name="Freeform 144"/>
              <p:cNvSpPr/>
              <p:nvPr/>
            </p:nvSpPr>
            <p:spPr bwMode="auto">
              <a:xfrm>
                <a:off x="4962525"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 calcmode="lin" valueType="num">
                                      <p:cBhvr>
                                        <p:cTn id="20" dur="500" fill="hold"/>
                                        <p:tgtEl>
                                          <p:spTgt spid="106"/>
                                        </p:tgtEl>
                                        <p:attrNameLst>
                                          <p:attrName>ppt_w</p:attrName>
                                        </p:attrNameLst>
                                      </p:cBhvr>
                                      <p:tavLst>
                                        <p:tav tm="0">
                                          <p:val>
                                            <p:fltVal val="0"/>
                                          </p:val>
                                        </p:tav>
                                        <p:tav tm="100000">
                                          <p:val>
                                            <p:strVal val="#ppt_w"/>
                                          </p:val>
                                        </p:tav>
                                      </p:tavLst>
                                    </p:anim>
                                    <p:anim calcmode="lin" valueType="num">
                                      <p:cBhvr>
                                        <p:cTn id="21" dur="500" fill="hold"/>
                                        <p:tgtEl>
                                          <p:spTgt spid="106"/>
                                        </p:tgtEl>
                                        <p:attrNameLst>
                                          <p:attrName>ppt_h</p:attrName>
                                        </p:attrNameLst>
                                      </p:cBhvr>
                                      <p:tavLst>
                                        <p:tav tm="0">
                                          <p:val>
                                            <p:fltVal val="0"/>
                                          </p:val>
                                        </p:tav>
                                        <p:tav tm="100000">
                                          <p:val>
                                            <p:strVal val="#ppt_h"/>
                                          </p:val>
                                        </p:tav>
                                      </p:tavLst>
                                    </p:anim>
                                    <p:animEffect transition="in" filter="fade">
                                      <p:cBhvr>
                                        <p:cTn id="2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2164" y="3969436"/>
            <a:ext cx="2582757" cy="826637"/>
          </a:xfrm>
          <a:prstGeom prst="rect">
            <a:avLst/>
          </a:prstGeom>
          <a:noFill/>
        </p:spPr>
        <p:txBody>
          <a:bodyPr wrap="none">
            <a:spAutoFit/>
          </a:bodyPr>
          <a:lstStyle/>
          <a:p>
            <a:pPr marL="342900" indent="-342900" fontAlgn="base">
              <a:lnSpc>
                <a:spcPct val="125000"/>
              </a:lnSpc>
              <a:spcBef>
                <a:spcPct val="0"/>
              </a:spcBef>
              <a:spcAft>
                <a:spcPct val="0"/>
              </a:spcAft>
              <a:buFont typeface="Arial" panose="020B0604020202090204" pitchFamily="34" charset="0"/>
              <a:buChar char="•"/>
              <a:defRPr/>
            </a:pPr>
            <a:r>
              <a:rPr lang="zh-CN" altLang="en-US" sz="2000" b="1" dirty="0">
                <a:latin typeface="微软雅黑" panose="020B0503020204020204" pitchFamily="34" charset="-122"/>
                <a:ea typeface="微软雅黑" panose="020B0503020204020204" pitchFamily="34" charset="-122"/>
              </a:rPr>
              <a:t>点击此处输入文字</a:t>
            </a:r>
            <a:endParaRPr lang="en-US" altLang="zh-CN" sz="2000" b="1" dirty="0">
              <a:latin typeface="微软雅黑" panose="020B0503020204020204" pitchFamily="34" charset="-122"/>
              <a:ea typeface="微软雅黑" panose="020B0503020204020204" pitchFamily="34" charset="-122"/>
            </a:endParaRPr>
          </a:p>
          <a:p>
            <a:pPr marL="342900" indent="-342900" fontAlgn="base">
              <a:lnSpc>
                <a:spcPct val="125000"/>
              </a:lnSpc>
              <a:spcBef>
                <a:spcPct val="0"/>
              </a:spcBef>
              <a:spcAft>
                <a:spcPct val="0"/>
              </a:spcAft>
              <a:buFont typeface="Arial" panose="020B0604020202090204" pitchFamily="34" charset="0"/>
              <a:buChar char="•"/>
              <a:defRPr/>
            </a:pPr>
            <a:r>
              <a:rPr lang="zh-CN" altLang="en-US" sz="2000" b="1" dirty="0">
                <a:latin typeface="微软雅黑" panose="020B0503020204020204" pitchFamily="34" charset="-122"/>
                <a:ea typeface="微软雅黑" panose="020B0503020204020204" pitchFamily="34" charset="-122"/>
              </a:rPr>
              <a:t>点击此处输入文字</a:t>
            </a:r>
            <a:endParaRPr lang="en-US" altLang="zh-CN" sz="2000"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3229278" y="5094331"/>
            <a:ext cx="2582757" cy="826637"/>
          </a:xfrm>
          <a:prstGeom prst="rect">
            <a:avLst/>
          </a:prstGeom>
          <a:noFill/>
        </p:spPr>
        <p:txBody>
          <a:bodyPr wrap="none" anchor="ctr">
            <a:spAutoFit/>
          </a:bodyPr>
          <a:lstStyle/>
          <a:p>
            <a:pPr marL="342900" indent="-342900" fontAlgn="base">
              <a:lnSpc>
                <a:spcPct val="125000"/>
              </a:lnSpc>
              <a:spcBef>
                <a:spcPct val="0"/>
              </a:spcBef>
              <a:spcAft>
                <a:spcPct val="0"/>
              </a:spcAft>
              <a:buFont typeface="Arial" panose="020B0604020202090204" pitchFamily="34" charset="0"/>
              <a:buChar char="•"/>
              <a:defRPr/>
            </a:pPr>
            <a:r>
              <a:rPr lang="zh-CN" altLang="en-US" sz="2000" b="1" dirty="0">
                <a:latin typeface="微软雅黑" panose="020B0503020204020204" pitchFamily="34" charset="-122"/>
                <a:ea typeface="微软雅黑" panose="020B0503020204020204" pitchFamily="34" charset="-122"/>
              </a:rPr>
              <a:t>点击此处输入文字</a:t>
            </a:r>
            <a:endParaRPr lang="en-US" altLang="zh-CN" sz="2000" b="1" dirty="0">
              <a:latin typeface="微软雅黑" panose="020B0503020204020204" pitchFamily="34" charset="-122"/>
              <a:ea typeface="微软雅黑" panose="020B0503020204020204" pitchFamily="34" charset="-122"/>
            </a:endParaRPr>
          </a:p>
          <a:p>
            <a:pPr marL="342900" indent="-342900" fontAlgn="base">
              <a:lnSpc>
                <a:spcPct val="125000"/>
              </a:lnSpc>
              <a:spcBef>
                <a:spcPct val="0"/>
              </a:spcBef>
              <a:spcAft>
                <a:spcPct val="0"/>
              </a:spcAft>
              <a:buFont typeface="Arial" panose="020B0604020202090204" pitchFamily="34" charset="0"/>
              <a:buChar char="•"/>
              <a:defRPr/>
            </a:pPr>
            <a:r>
              <a:rPr lang="zh-CN" altLang="en-US" sz="2000" b="1" dirty="0">
                <a:latin typeface="微软雅黑" panose="020B0503020204020204" pitchFamily="34" charset="-122"/>
                <a:ea typeface="微软雅黑" panose="020B0503020204020204" pitchFamily="34" charset="-122"/>
              </a:rPr>
              <a:t>点击此处输入文字</a:t>
            </a:r>
            <a:endParaRPr lang="en-US" altLang="zh-CN" sz="2000" b="1" dirty="0">
              <a:latin typeface="微软雅黑" panose="020B0503020204020204" pitchFamily="34" charset="-122"/>
              <a:ea typeface="微软雅黑" panose="020B0503020204020204" pitchFamily="34" charset="-122"/>
            </a:endParaRPr>
          </a:p>
        </p:txBody>
      </p:sp>
      <p:sp>
        <p:nvSpPr>
          <p:cNvPr id="4" name="TextBox 3"/>
          <p:cNvSpPr txBox="1"/>
          <p:nvPr/>
        </p:nvSpPr>
        <p:spPr>
          <a:xfrm>
            <a:off x="8454897" y="2597851"/>
            <a:ext cx="2582757" cy="861775"/>
          </a:xfrm>
          <a:prstGeom prst="rect">
            <a:avLst/>
          </a:prstGeom>
          <a:noFill/>
        </p:spPr>
        <p:txBody>
          <a:bodyPr wrap="none">
            <a:spAutoFit/>
          </a:bodyPr>
          <a:lstStyle/>
          <a:p>
            <a:pPr marL="342900" indent="-342900" fontAlgn="base">
              <a:lnSpc>
                <a:spcPct val="125000"/>
              </a:lnSpc>
              <a:spcBef>
                <a:spcPct val="0"/>
              </a:spcBef>
              <a:spcAft>
                <a:spcPct val="0"/>
              </a:spcAft>
              <a:buFont typeface="Arial" panose="020B0604020202090204" pitchFamily="34" charset="0"/>
              <a:buChar char="•"/>
              <a:defRPr/>
            </a:pPr>
            <a:r>
              <a:rPr lang="zh-CN" altLang="en-US" sz="2000" b="1" dirty="0">
                <a:latin typeface="微软雅黑" panose="020B0503020204020204" pitchFamily="34" charset="-122"/>
                <a:ea typeface="微软雅黑" panose="020B0503020204020204" pitchFamily="34" charset="-122"/>
              </a:rPr>
              <a:t>点击此处输入文字</a:t>
            </a:r>
            <a:endParaRPr lang="en-US" altLang="zh-CN" sz="2000" b="1" dirty="0">
              <a:latin typeface="微软雅黑" panose="020B0503020204020204" pitchFamily="34" charset="-122"/>
              <a:ea typeface="微软雅黑" panose="020B0503020204020204" pitchFamily="34" charset="-122"/>
            </a:endParaRPr>
          </a:p>
          <a:p>
            <a:pPr marL="342900" indent="-342900" fontAlgn="base">
              <a:lnSpc>
                <a:spcPct val="125000"/>
              </a:lnSpc>
              <a:spcBef>
                <a:spcPct val="0"/>
              </a:spcBef>
              <a:spcAft>
                <a:spcPct val="0"/>
              </a:spcAft>
              <a:buFont typeface="Arial" panose="020B0604020202090204" pitchFamily="34" charset="0"/>
              <a:buChar char="•"/>
              <a:defRPr/>
            </a:pPr>
            <a:r>
              <a:rPr lang="zh-CN" altLang="en-US" sz="2000" b="1" dirty="0">
                <a:latin typeface="微软雅黑" panose="020B0503020204020204" pitchFamily="34" charset="-122"/>
                <a:ea typeface="微软雅黑" panose="020B0503020204020204" pitchFamily="34" charset="-122"/>
              </a:rPr>
              <a:t>点击此处输入文字</a:t>
            </a:r>
            <a:endParaRPr lang="en-US" altLang="zh-CN" sz="2000" b="1"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928191" y="2130833"/>
            <a:ext cx="2777174" cy="3495837"/>
            <a:chOff x="681032" y="1902140"/>
            <a:chExt cx="1944688" cy="2447925"/>
          </a:xfrm>
        </p:grpSpPr>
        <p:sp>
          <p:nvSpPr>
            <p:cNvPr id="6"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F5F00"/>
            </a:solidFill>
            <a:ln w="6350" cap="flat" cmpd="sng">
              <a:solidFill>
                <a:srgbClr val="FCFCFC"/>
              </a:solidFill>
              <a:miter lim="800000"/>
            </a:ln>
          </p:spPr>
          <p:txBody>
            <a:bodyPr/>
            <a:lstStyle/>
            <a:p>
              <a:endParaRPr lang="zh-CN" altLang="en-US" dirty="0">
                <a:solidFill>
                  <a:srgbClr val="000000"/>
                </a:solidFill>
                <a:latin typeface="Calibri" panose="020F0702030404030204" pitchFamily="34" charset="0"/>
              </a:endParaRPr>
            </a:p>
          </p:txBody>
        </p:sp>
        <p:sp>
          <p:nvSpPr>
            <p:cNvPr id="7" name="矩形​​ 16"/>
            <p:cNvSpPr>
              <a:spLocks noChangeArrowheads="1"/>
            </p:cNvSpPr>
            <p:nvPr/>
          </p:nvSpPr>
          <p:spPr bwMode="auto">
            <a:xfrm>
              <a:off x="1265445" y="2537398"/>
              <a:ext cx="775863" cy="58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8" name="组合 7"/>
          <p:cNvGrpSpPr/>
          <p:nvPr/>
        </p:nvGrpSpPr>
        <p:grpSpPr>
          <a:xfrm>
            <a:off x="4448967" y="1598070"/>
            <a:ext cx="2056241" cy="2589005"/>
            <a:chOff x="3146420" y="1529078"/>
            <a:chExt cx="1439862" cy="1812925"/>
          </a:xfrm>
        </p:grpSpPr>
        <p:sp>
          <p:nvSpPr>
            <p:cNvPr id="9"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F9400"/>
            </a:solidFill>
            <a:ln>
              <a:noFill/>
            </a:ln>
          </p:spPr>
          <p:txBody>
            <a:bodyPr anchor="ctr"/>
            <a:lstStyle/>
            <a:p>
              <a:pPr algn="ctr" fontAlgn="base">
                <a:spcBef>
                  <a:spcPct val="0"/>
                </a:spcBef>
                <a:spcAft>
                  <a:spcPct val="0"/>
                </a:spcAft>
                <a:buFont typeface="Arial" panose="020B0604020202090204" pitchFamily="34" charset="0"/>
              </a:pPr>
              <a:endParaRPr lang="zh-CN" altLang="en-US">
                <a:solidFill>
                  <a:srgbClr val="48B3CC"/>
                </a:solidFill>
                <a:latin typeface="Arial" panose="020B0604020202090204" pitchFamily="34" charset="0"/>
                <a:ea typeface="微软雅黑" panose="020B0503020204020204" pitchFamily="34" charset="-122"/>
              </a:endParaRPr>
            </a:p>
          </p:txBody>
        </p:sp>
        <p:sp>
          <p:nvSpPr>
            <p:cNvPr id="10" name="矩形​​ 17"/>
            <p:cNvSpPr>
              <a:spLocks noChangeArrowheads="1"/>
            </p:cNvSpPr>
            <p:nvPr/>
          </p:nvSpPr>
          <p:spPr bwMode="auto">
            <a:xfrm>
              <a:off x="3532299" y="1918908"/>
              <a:ext cx="668104" cy="49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spcBef>
                  <a:spcPct val="0"/>
                </a:spcBef>
                <a:spcAft>
                  <a:spcPct val="0"/>
                </a:spcAft>
              </a:pPr>
              <a:r>
                <a:rPr lang="zh-CN" altLang="en-US" sz="20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0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fontAlgn="base">
                <a:spcBef>
                  <a:spcPct val="0"/>
                </a:spcBef>
                <a:spcAft>
                  <a:spcPct val="0"/>
                </a:spcAft>
              </a:pPr>
              <a:r>
                <a:rPr lang="zh-CN" altLang="en-US" sz="20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endParaRPr lang="zh-CN" altLang="en-US" sz="20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1" name="组合 10"/>
          <p:cNvGrpSpPr/>
          <p:nvPr/>
        </p:nvGrpSpPr>
        <p:grpSpPr>
          <a:xfrm>
            <a:off x="7201202" y="1203598"/>
            <a:ext cx="1446397" cy="1820465"/>
            <a:chOff x="5073645" y="1252853"/>
            <a:chExt cx="1012825" cy="1274762"/>
          </a:xfrm>
        </p:grpSpPr>
        <p:sp>
          <p:nvSpPr>
            <p:cNvPr id="12"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1">
                <a:lumMod val="65000"/>
              </a:schemeClr>
            </a:solidFill>
            <a:ln>
              <a:noFill/>
            </a:ln>
          </p:spPr>
          <p:txBody>
            <a:bodyPr anchor="ctr"/>
            <a:lstStyle/>
            <a:p>
              <a:pPr algn="ctr" fontAlgn="base">
                <a:spcBef>
                  <a:spcPct val="0"/>
                </a:spcBef>
                <a:spcAft>
                  <a:spcPct val="0"/>
                </a:spcAft>
                <a:buFont typeface="Arial" panose="020B0604020202090204" pitchFamily="34" charset="0"/>
              </a:pPr>
              <a:endParaRPr lang="zh-CN" altLang="en-US">
                <a:solidFill>
                  <a:srgbClr val="48B3CC"/>
                </a:solidFill>
                <a:latin typeface="Arial" panose="020B0604020202090204" pitchFamily="34" charset="0"/>
                <a:ea typeface="微软雅黑" panose="020B0503020204020204" pitchFamily="34" charset="-122"/>
              </a:endParaRPr>
            </a:p>
          </p:txBody>
        </p:sp>
        <p:sp>
          <p:nvSpPr>
            <p:cNvPr id="13" name="矩形​​ 18"/>
            <p:cNvSpPr>
              <a:spLocks noChangeArrowheads="1"/>
            </p:cNvSpPr>
            <p:nvPr/>
          </p:nvSpPr>
          <p:spPr bwMode="auto">
            <a:xfrm>
              <a:off x="5299885" y="1551131"/>
              <a:ext cx="560345" cy="40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16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endParaRPr lang="zh-CN" altLang="en-US" sz="16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6"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290">
                                          <p:stCondLst>
                                            <p:cond delay="0"/>
                                          </p:stCondLst>
                                        </p:cTn>
                                        <p:tgtEl>
                                          <p:spTgt spid="8"/>
                                        </p:tgtEl>
                                      </p:cBhvr>
                                    </p:animEffect>
                                    <p:anim calcmode="lin" valueType="num">
                                      <p:cBhvr>
                                        <p:cTn id="3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35" dur="13">
                                          <p:stCondLst>
                                            <p:cond delay="325"/>
                                          </p:stCondLst>
                                        </p:cTn>
                                        <p:tgtEl>
                                          <p:spTgt spid="8"/>
                                        </p:tgtEl>
                                      </p:cBhvr>
                                      <p:to x="100000" y="60000"/>
                                    </p:animScale>
                                    <p:animScale>
                                      <p:cBhvr>
                                        <p:cTn id="36" dur="83" decel="50000">
                                          <p:stCondLst>
                                            <p:cond delay="338"/>
                                          </p:stCondLst>
                                        </p:cTn>
                                        <p:tgtEl>
                                          <p:spTgt spid="8"/>
                                        </p:tgtEl>
                                      </p:cBhvr>
                                      <p:to x="100000" y="100000"/>
                                    </p:animScale>
                                    <p:animScale>
                                      <p:cBhvr>
                                        <p:cTn id="37" dur="13">
                                          <p:stCondLst>
                                            <p:cond delay="656"/>
                                          </p:stCondLst>
                                        </p:cTn>
                                        <p:tgtEl>
                                          <p:spTgt spid="8"/>
                                        </p:tgtEl>
                                      </p:cBhvr>
                                      <p:to x="100000" y="80000"/>
                                    </p:animScale>
                                    <p:animScale>
                                      <p:cBhvr>
                                        <p:cTn id="38" dur="83" decel="50000">
                                          <p:stCondLst>
                                            <p:cond delay="669"/>
                                          </p:stCondLst>
                                        </p:cTn>
                                        <p:tgtEl>
                                          <p:spTgt spid="8"/>
                                        </p:tgtEl>
                                      </p:cBhvr>
                                      <p:to x="100000" y="100000"/>
                                    </p:animScale>
                                    <p:animScale>
                                      <p:cBhvr>
                                        <p:cTn id="39" dur="13">
                                          <p:stCondLst>
                                            <p:cond delay="821"/>
                                          </p:stCondLst>
                                        </p:cTn>
                                        <p:tgtEl>
                                          <p:spTgt spid="8"/>
                                        </p:tgtEl>
                                      </p:cBhvr>
                                      <p:to x="100000" y="90000"/>
                                    </p:animScale>
                                    <p:animScale>
                                      <p:cBhvr>
                                        <p:cTn id="40" dur="83" decel="50000">
                                          <p:stCondLst>
                                            <p:cond delay="834"/>
                                          </p:stCondLst>
                                        </p:cTn>
                                        <p:tgtEl>
                                          <p:spTgt spid="8"/>
                                        </p:tgtEl>
                                      </p:cBhvr>
                                      <p:to x="100000" y="100000"/>
                                    </p:animScale>
                                    <p:animScale>
                                      <p:cBhvr>
                                        <p:cTn id="41" dur="13">
                                          <p:stCondLst>
                                            <p:cond delay="904"/>
                                          </p:stCondLst>
                                        </p:cTn>
                                        <p:tgtEl>
                                          <p:spTgt spid="8"/>
                                        </p:tgtEl>
                                      </p:cBhvr>
                                      <p:to x="100000" y="95000"/>
                                    </p:animScale>
                                    <p:animScale>
                                      <p:cBhvr>
                                        <p:cTn id="42" dur="83" decel="50000">
                                          <p:stCondLst>
                                            <p:cond delay="917"/>
                                          </p:stCondLst>
                                        </p:cTn>
                                        <p:tgtEl>
                                          <p:spTgt spid="8"/>
                                        </p:tgtEl>
                                      </p:cBhvr>
                                      <p:to x="100000" y="100000"/>
                                    </p:animScale>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6"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290">
                                          <p:stCondLst>
                                            <p:cond delay="0"/>
                                          </p:stCondLst>
                                        </p:cTn>
                                        <p:tgtEl>
                                          <p:spTgt spid="11"/>
                                        </p:tgtEl>
                                      </p:cBhvr>
                                    </p:animEffect>
                                    <p:anim calcmode="lin" valueType="num">
                                      <p:cBhvr>
                                        <p:cTn id="52"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57" dur="13">
                                          <p:stCondLst>
                                            <p:cond delay="325"/>
                                          </p:stCondLst>
                                        </p:cTn>
                                        <p:tgtEl>
                                          <p:spTgt spid="11"/>
                                        </p:tgtEl>
                                      </p:cBhvr>
                                      <p:to x="100000" y="60000"/>
                                    </p:animScale>
                                    <p:animScale>
                                      <p:cBhvr>
                                        <p:cTn id="58" dur="83" decel="50000">
                                          <p:stCondLst>
                                            <p:cond delay="338"/>
                                          </p:stCondLst>
                                        </p:cTn>
                                        <p:tgtEl>
                                          <p:spTgt spid="11"/>
                                        </p:tgtEl>
                                      </p:cBhvr>
                                      <p:to x="100000" y="100000"/>
                                    </p:animScale>
                                    <p:animScale>
                                      <p:cBhvr>
                                        <p:cTn id="59" dur="13">
                                          <p:stCondLst>
                                            <p:cond delay="656"/>
                                          </p:stCondLst>
                                        </p:cTn>
                                        <p:tgtEl>
                                          <p:spTgt spid="11"/>
                                        </p:tgtEl>
                                      </p:cBhvr>
                                      <p:to x="100000" y="80000"/>
                                    </p:animScale>
                                    <p:animScale>
                                      <p:cBhvr>
                                        <p:cTn id="60" dur="83" decel="50000">
                                          <p:stCondLst>
                                            <p:cond delay="669"/>
                                          </p:stCondLst>
                                        </p:cTn>
                                        <p:tgtEl>
                                          <p:spTgt spid="11"/>
                                        </p:tgtEl>
                                      </p:cBhvr>
                                      <p:to x="100000" y="100000"/>
                                    </p:animScale>
                                    <p:animScale>
                                      <p:cBhvr>
                                        <p:cTn id="61" dur="13">
                                          <p:stCondLst>
                                            <p:cond delay="821"/>
                                          </p:stCondLst>
                                        </p:cTn>
                                        <p:tgtEl>
                                          <p:spTgt spid="11"/>
                                        </p:tgtEl>
                                      </p:cBhvr>
                                      <p:to x="100000" y="90000"/>
                                    </p:animScale>
                                    <p:animScale>
                                      <p:cBhvr>
                                        <p:cTn id="62" dur="83" decel="50000">
                                          <p:stCondLst>
                                            <p:cond delay="834"/>
                                          </p:stCondLst>
                                        </p:cTn>
                                        <p:tgtEl>
                                          <p:spTgt spid="11"/>
                                        </p:tgtEl>
                                      </p:cBhvr>
                                      <p:to x="100000" y="100000"/>
                                    </p:animScale>
                                    <p:animScale>
                                      <p:cBhvr>
                                        <p:cTn id="63" dur="13">
                                          <p:stCondLst>
                                            <p:cond delay="904"/>
                                          </p:stCondLst>
                                        </p:cTn>
                                        <p:tgtEl>
                                          <p:spTgt spid="11"/>
                                        </p:tgtEl>
                                      </p:cBhvr>
                                      <p:to x="100000" y="95000"/>
                                    </p:animScale>
                                    <p:animScale>
                                      <p:cBhvr>
                                        <p:cTn id="64" dur="83" decel="50000">
                                          <p:stCondLst>
                                            <p:cond delay="917"/>
                                          </p:stCondLst>
                                        </p:cTn>
                                        <p:tgtEl>
                                          <p:spTgt spid="11"/>
                                        </p:tgtEl>
                                      </p:cBhvr>
                                      <p:to x="100000" y="100000"/>
                                    </p:animScale>
                                  </p:childTnLst>
                                </p:cTn>
                              </p:par>
                            </p:childTnLst>
                          </p:cTn>
                        </p:par>
                        <p:par>
                          <p:cTn id="65" fill="hold">
                            <p:stCondLst>
                              <p:cond delay="4000"/>
                            </p:stCondLst>
                            <p:childTnLst>
                              <p:par>
                                <p:cTn id="66" presetID="2" presetClass="entr" presetSubtype="4" fill="hold" grpId="0"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additive="base">
                                        <p:cTn id="68" dur="500" fill="hold"/>
                                        <p:tgtEl>
                                          <p:spTgt spid="4"/>
                                        </p:tgtEl>
                                        <p:attrNameLst>
                                          <p:attrName>ppt_x</p:attrName>
                                        </p:attrNameLst>
                                      </p:cBhvr>
                                      <p:tavLst>
                                        <p:tav tm="0">
                                          <p:val>
                                            <p:strVal val="#ppt_x"/>
                                          </p:val>
                                        </p:tav>
                                        <p:tav tm="100000">
                                          <p:val>
                                            <p:strVal val="#ppt_x"/>
                                          </p:val>
                                        </p:tav>
                                      </p:tavLst>
                                    </p:anim>
                                    <p:anim calcmode="lin" valueType="num">
                                      <p:cBhvr additive="base">
                                        <p:cTn id="6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ic57.nipic.com/file/20150106/8131676_101945074602_2.jpg"/>
          <p:cNvPicPr>
            <a:picLocks noChangeAspect="1" noChangeArrowheads="1"/>
          </p:cNvPicPr>
          <p:nvPr/>
        </p:nvPicPr>
        <p:blipFill rotWithShape="1">
          <a:blip r:embed="rId1">
            <a:extLst>
              <a:ext uri="{28A0092B-C50C-407E-A947-70E740481C1C}">
                <a14:useLocalDpi xmlns:a14="http://schemas.microsoft.com/office/drawing/2010/main" val="0"/>
              </a:ext>
            </a:extLst>
          </a:blip>
          <a:srcRect t="7043" r="11337" b="44974"/>
          <a:stretch>
            <a:fillRect/>
          </a:stretch>
        </p:blipFill>
        <p:spPr bwMode="auto">
          <a:xfrm>
            <a:off x="0" y="-2358"/>
            <a:ext cx="12192000" cy="365995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0" y="3484812"/>
            <a:ext cx="12192000" cy="172788"/>
          </a:xfrm>
          <a:prstGeom prst="rect">
            <a:avLst/>
          </a:prstGeom>
          <a:gradFill flip="none" rotWithShape="1">
            <a:gsLst>
              <a:gs pos="0">
                <a:srgbClr val="FF5F00"/>
              </a:gs>
              <a:gs pos="74000">
                <a:srgbClr val="FF9400"/>
              </a:gs>
              <a:gs pos="100000">
                <a:srgbClr val="FFA62F"/>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nvSpPr>
        <p:spPr>
          <a:xfrm>
            <a:off x="0" y="3140968"/>
            <a:ext cx="12192000" cy="96011"/>
          </a:xfrm>
          <a:prstGeom prst="rect">
            <a:avLst/>
          </a:prstGeom>
          <a:gradFill flip="none" rotWithShape="1">
            <a:gsLst>
              <a:gs pos="0">
                <a:srgbClr val="FF5F00"/>
              </a:gs>
              <a:gs pos="74000">
                <a:srgbClr val="FF9400"/>
              </a:gs>
              <a:gs pos="100000">
                <a:srgbClr val="FFA62F"/>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 name="组合 3"/>
          <p:cNvGrpSpPr/>
          <p:nvPr/>
        </p:nvGrpSpPr>
        <p:grpSpPr>
          <a:xfrm>
            <a:off x="882575" y="4206987"/>
            <a:ext cx="1905579" cy="1905579"/>
            <a:chOff x="882575" y="4206987"/>
            <a:chExt cx="1905579" cy="1905579"/>
          </a:xfrm>
        </p:grpSpPr>
        <p:sp>
          <p:nvSpPr>
            <p:cNvPr id="15" name="矩形 14"/>
            <p:cNvSpPr/>
            <p:nvPr/>
          </p:nvSpPr>
          <p:spPr>
            <a:xfrm>
              <a:off x="882575" y="4206987"/>
              <a:ext cx="1905579" cy="1905579"/>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4265" dirty="0"/>
                <a:t>245</a:t>
              </a:r>
              <a:endParaRPr lang="zh-CN" altLang="en-US" sz="4265" dirty="0"/>
            </a:p>
          </p:txBody>
        </p:sp>
        <p:sp>
          <p:nvSpPr>
            <p:cNvPr id="19" name="KSO_Shape"/>
            <p:cNvSpPr>
              <a:spLocks noChangeAspect="1"/>
            </p:cNvSpPr>
            <p:nvPr/>
          </p:nvSpPr>
          <p:spPr bwMode="auto">
            <a:xfrm>
              <a:off x="1118482" y="4263479"/>
              <a:ext cx="1433764" cy="1111168"/>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a typeface="宋体" panose="02010600030101010101" charset="-122"/>
              </a:endParaRPr>
            </a:p>
          </p:txBody>
        </p:sp>
      </p:grpSp>
      <p:grpSp>
        <p:nvGrpSpPr>
          <p:cNvPr id="6" name="组合 5"/>
          <p:cNvGrpSpPr/>
          <p:nvPr/>
        </p:nvGrpSpPr>
        <p:grpSpPr>
          <a:xfrm>
            <a:off x="3629877" y="4206987"/>
            <a:ext cx="1905579" cy="1905579"/>
            <a:chOff x="3629877" y="4206987"/>
            <a:chExt cx="1905579" cy="1905579"/>
          </a:xfrm>
        </p:grpSpPr>
        <p:sp>
          <p:nvSpPr>
            <p:cNvPr id="17" name="矩形 16"/>
            <p:cNvSpPr/>
            <p:nvPr/>
          </p:nvSpPr>
          <p:spPr>
            <a:xfrm>
              <a:off x="3629877" y="4206987"/>
              <a:ext cx="1905579" cy="1905579"/>
            </a:xfrm>
            <a:prstGeom prst="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4265" dirty="0"/>
                <a:t>1323</a:t>
              </a:r>
              <a:endParaRPr lang="zh-CN" altLang="en-US" sz="4265" dirty="0"/>
            </a:p>
          </p:txBody>
        </p:sp>
        <p:sp>
          <p:nvSpPr>
            <p:cNvPr id="20" name="KSO_Shape"/>
            <p:cNvSpPr>
              <a:spLocks noChangeAspect="1"/>
            </p:cNvSpPr>
            <p:nvPr/>
          </p:nvSpPr>
          <p:spPr bwMode="auto">
            <a:xfrm>
              <a:off x="4196669" y="4334629"/>
              <a:ext cx="771999" cy="979279"/>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endParaRPr lang="zh-CN" altLang="en-US" sz="2400">
                <a:solidFill>
                  <a:srgbClr val="FFFFFF"/>
                </a:solidFill>
                <a:ea typeface="宋体" panose="02010600030101010101" charset="-122"/>
              </a:endParaRPr>
            </a:p>
          </p:txBody>
        </p:sp>
      </p:grpSp>
      <p:cxnSp>
        <p:nvCxnSpPr>
          <p:cNvPr id="3" name="直接连接符 2"/>
          <p:cNvCxnSpPr/>
          <p:nvPr/>
        </p:nvCxnSpPr>
        <p:spPr>
          <a:xfrm>
            <a:off x="6096000" y="4206987"/>
            <a:ext cx="0" cy="217096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6264501" y="4206987"/>
            <a:ext cx="3840427" cy="470152"/>
          </a:xfrm>
          <a:prstGeom prst="roundRect">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畅所欲言</a:t>
            </a:r>
            <a:endParaRPr lang="zh-CN" altLang="en-US" sz="32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264502" y="4781777"/>
            <a:ext cx="5448073" cy="1168400"/>
          </a:xfrm>
          <a:prstGeom prst="rect">
            <a:avLst/>
          </a:prstGeom>
          <a:noFill/>
        </p:spPr>
        <p:txBody>
          <a:bodyPr wrap="square" rtlCol="0">
            <a:spAutoFit/>
          </a:bodyPr>
          <a:lstStyle/>
          <a:p>
            <a:pPr algn="just">
              <a:lnSpc>
                <a:spcPct val="125000"/>
              </a:lnSpc>
            </a:pPr>
            <a:r>
              <a:rPr lang="zh-CN" altLang="en-US" sz="2800" dirty="0">
                <a:solidFill>
                  <a:srgbClr val="FF0000"/>
                </a:solidFill>
                <a:latin typeface="微软雅黑" panose="020B0503020204020204" pitchFamily="34" charset="-122"/>
                <a:ea typeface="微软雅黑" panose="020B0503020204020204" pitchFamily="34" charset="-122"/>
              </a:rPr>
              <a:t>初二第一学期即将结束，请你总结一下你这学期的收获与不足。</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5"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98395" y="1105678"/>
            <a:ext cx="9595211" cy="4961293"/>
            <a:chOff x="755848" y="858936"/>
            <a:chExt cx="7212012" cy="3729038"/>
          </a:xfrm>
        </p:grpSpPr>
        <p:grpSp>
          <p:nvGrpSpPr>
            <p:cNvPr id="2" name="组合 1"/>
            <p:cNvGrpSpPr/>
            <p:nvPr/>
          </p:nvGrpSpPr>
          <p:grpSpPr>
            <a:xfrm>
              <a:off x="3553023" y="858936"/>
              <a:ext cx="1811337" cy="1223963"/>
              <a:chOff x="3553023" y="1062220"/>
              <a:chExt cx="1811337" cy="1223963"/>
            </a:xfrm>
          </p:grpSpPr>
          <p:sp>
            <p:nvSpPr>
              <p:cNvPr id="3" name="五边形 2"/>
              <p:cNvSpPr>
                <a:spLocks noChangeArrowheads="1"/>
              </p:cNvSpPr>
              <p:nvPr/>
            </p:nvSpPr>
            <p:spPr bwMode="auto">
              <a:xfrm rot="16200000">
                <a:off x="3846710" y="768533"/>
                <a:ext cx="1223963" cy="1811337"/>
              </a:xfrm>
              <a:prstGeom prst="homePlate">
                <a:avLst>
                  <a:gd name="adj" fmla="val 31028"/>
                </a:avLst>
              </a:prstGeom>
              <a:solidFill>
                <a:schemeClr val="bg1">
                  <a:lumMod val="75000"/>
                </a:schemeClr>
              </a:solidFill>
              <a:ln>
                <a:noFill/>
              </a:ln>
            </p:spPr>
            <p:txBody>
              <a:bodyPr anchor="ctr"/>
              <a:lstStyle>
                <a:defPPr>
                  <a:defRPr lang="zh-CN"/>
                </a:defPPr>
                <a:lvl1pPr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1pPr>
                <a:lvl2pPr marL="4572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2pPr>
                <a:lvl3pPr marL="9144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3pPr>
                <a:lvl4pPr marL="13716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4pPr>
                <a:lvl5pPr marL="18288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5pPr>
                <a:lvl6pPr marL="2286000" algn="l" defTabSz="914400" rtl="0" eaLnBrk="1" latinLnBrk="0" hangingPunct="1">
                  <a:defRPr kern="1200">
                    <a:solidFill>
                      <a:schemeClr val="tx1"/>
                    </a:solidFill>
                    <a:latin typeface="Arial" panose="020B0604020202090204" pitchFamily="34" charset="0"/>
                    <a:ea typeface="宋体" panose="02010600030101010101" charset="-122"/>
                    <a:cs typeface="+mn-cs"/>
                  </a:defRPr>
                </a:lvl6pPr>
                <a:lvl7pPr marL="2743200" algn="l" defTabSz="914400" rtl="0" eaLnBrk="1" latinLnBrk="0" hangingPunct="1">
                  <a:defRPr kern="1200">
                    <a:solidFill>
                      <a:schemeClr val="tx1"/>
                    </a:solidFill>
                    <a:latin typeface="Arial" panose="020B0604020202090204" pitchFamily="34" charset="0"/>
                    <a:ea typeface="宋体" panose="02010600030101010101" charset="-122"/>
                    <a:cs typeface="+mn-cs"/>
                  </a:defRPr>
                </a:lvl7pPr>
                <a:lvl8pPr marL="3200400" algn="l" defTabSz="914400" rtl="0" eaLnBrk="1" latinLnBrk="0" hangingPunct="1">
                  <a:defRPr kern="1200">
                    <a:solidFill>
                      <a:schemeClr val="tx1"/>
                    </a:solidFill>
                    <a:latin typeface="Arial" panose="020B0604020202090204" pitchFamily="34" charset="0"/>
                    <a:ea typeface="宋体" panose="02010600030101010101" charset="-122"/>
                    <a:cs typeface="+mn-cs"/>
                  </a:defRPr>
                </a:lvl8pPr>
                <a:lvl9pPr marL="3657600" algn="l" defTabSz="914400" rtl="0" eaLnBrk="1" latinLnBrk="0" hangingPunct="1">
                  <a:defRPr kern="1200">
                    <a:solidFill>
                      <a:schemeClr val="tx1"/>
                    </a:solidFill>
                    <a:latin typeface="Arial" panose="020B0604020202090204" pitchFamily="34" charset="0"/>
                    <a:ea typeface="宋体" panose="02010600030101010101" charset="-122"/>
                    <a:cs typeface="+mn-cs"/>
                  </a:defRPr>
                </a:lvl9pPr>
              </a:lstStyle>
              <a:p>
                <a:pPr algn="ctr"/>
                <a:endParaRPr lang="zh-CN" altLang="en-US">
                  <a:solidFill>
                    <a:srgbClr val="48B3CC"/>
                  </a:solidFill>
                  <a:ea typeface="微软雅黑" panose="020B0503020204020204" pitchFamily="34" charset="-122"/>
                </a:endParaRPr>
              </a:p>
            </p:txBody>
          </p:sp>
          <p:sp>
            <p:nvSpPr>
              <p:cNvPr id="4" name="TextBox 6"/>
              <p:cNvSpPr txBox="1">
                <a:spLocks noChangeArrowheads="1"/>
              </p:cNvSpPr>
              <p:nvPr/>
            </p:nvSpPr>
            <p:spPr bwMode="auto">
              <a:xfrm>
                <a:off x="3995935" y="1565458"/>
                <a:ext cx="105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1pPr>
                <a:lvl2pPr marL="4572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2pPr>
                <a:lvl3pPr marL="9144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3pPr>
                <a:lvl4pPr marL="13716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4pPr>
                <a:lvl5pPr marL="18288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5pPr>
                <a:lvl6pPr marL="2286000" algn="l" defTabSz="914400" rtl="0" eaLnBrk="1" latinLnBrk="0" hangingPunct="1">
                  <a:defRPr kern="1200">
                    <a:solidFill>
                      <a:schemeClr val="tx1"/>
                    </a:solidFill>
                    <a:latin typeface="Arial" panose="020B0604020202090204" pitchFamily="34" charset="0"/>
                    <a:ea typeface="宋体" panose="02010600030101010101" charset="-122"/>
                    <a:cs typeface="+mn-cs"/>
                  </a:defRPr>
                </a:lvl6pPr>
                <a:lvl7pPr marL="2743200" algn="l" defTabSz="914400" rtl="0" eaLnBrk="1" latinLnBrk="0" hangingPunct="1">
                  <a:defRPr kern="1200">
                    <a:solidFill>
                      <a:schemeClr val="tx1"/>
                    </a:solidFill>
                    <a:latin typeface="Arial" panose="020B0604020202090204" pitchFamily="34" charset="0"/>
                    <a:ea typeface="宋体" panose="02010600030101010101" charset="-122"/>
                    <a:cs typeface="+mn-cs"/>
                  </a:defRPr>
                </a:lvl7pPr>
                <a:lvl8pPr marL="3200400" algn="l" defTabSz="914400" rtl="0" eaLnBrk="1" latinLnBrk="0" hangingPunct="1">
                  <a:defRPr kern="1200">
                    <a:solidFill>
                      <a:schemeClr val="tx1"/>
                    </a:solidFill>
                    <a:latin typeface="Arial" panose="020B0604020202090204" pitchFamily="34" charset="0"/>
                    <a:ea typeface="宋体" panose="02010600030101010101" charset="-122"/>
                    <a:cs typeface="+mn-cs"/>
                  </a:defRPr>
                </a:lvl8pPr>
                <a:lvl9pPr marL="3657600" algn="l" defTabSz="914400" rtl="0" eaLnBrk="1" latinLnBrk="0" hangingPunct="1">
                  <a:defRPr kern="1200">
                    <a:solidFill>
                      <a:schemeClr val="tx1"/>
                    </a:solidFill>
                    <a:latin typeface="Arial" panose="020B0604020202090204" pitchFamily="34" charset="0"/>
                    <a:ea typeface="宋体" panose="02010600030101010101" charset="-122"/>
                    <a:cs typeface="+mn-cs"/>
                  </a:defRPr>
                </a:lvl9pPr>
              </a:lstStyle>
              <a:p>
                <a:pPr algn="ctr" eaLnBrk="1" hangingPunct="1"/>
                <a:r>
                  <a:rPr lang="en-US" sz="2400" dirty="0">
                    <a:solidFill>
                      <a:srgbClr val="F8F8F8"/>
                    </a:solidFill>
                  </a:rPr>
                  <a:t>20%</a:t>
                </a:r>
                <a:endParaRPr lang="zh-CN" altLang="en-US" sz="2400" dirty="0">
                  <a:solidFill>
                    <a:srgbClr val="F8F8F8"/>
                  </a:solidFill>
                </a:endParaRPr>
              </a:p>
            </p:txBody>
          </p:sp>
        </p:grpSp>
        <p:grpSp>
          <p:nvGrpSpPr>
            <p:cNvPr id="5" name="组合 4"/>
            <p:cNvGrpSpPr/>
            <p:nvPr/>
          </p:nvGrpSpPr>
          <p:grpSpPr>
            <a:xfrm>
              <a:off x="3553023" y="2227361"/>
              <a:ext cx="1811337" cy="2360613"/>
              <a:chOff x="3553023" y="2430645"/>
              <a:chExt cx="1811337" cy="2360613"/>
            </a:xfrm>
          </p:grpSpPr>
          <p:sp>
            <p:nvSpPr>
              <p:cNvPr id="6" name="五边形 5"/>
              <p:cNvSpPr>
                <a:spLocks noChangeArrowheads="1"/>
              </p:cNvSpPr>
              <p:nvPr/>
            </p:nvSpPr>
            <p:spPr bwMode="auto">
              <a:xfrm rot="5400000">
                <a:off x="3278385" y="2705283"/>
                <a:ext cx="2360613" cy="1811337"/>
              </a:xfrm>
              <a:prstGeom prst="homePlate">
                <a:avLst>
                  <a:gd name="adj" fmla="val 27573"/>
                </a:avLst>
              </a:prstGeom>
              <a:solidFill>
                <a:srgbClr val="FF5F00"/>
              </a:solidFill>
              <a:ln>
                <a:noFill/>
              </a:ln>
            </p:spPr>
            <p:txBody>
              <a:bodyPr wrap="none" anchor="ctr"/>
              <a:lstStyle/>
              <a:p>
                <a:pPr fontAlgn="base">
                  <a:spcBef>
                    <a:spcPct val="0"/>
                  </a:spcBef>
                  <a:spcAft>
                    <a:spcPct val="0"/>
                  </a:spcAft>
                </a:pPr>
                <a:endParaRPr lang="zh-CN" altLang="en-US" kern="0">
                  <a:solidFill>
                    <a:srgbClr val="000000"/>
                  </a:solidFill>
                  <a:latin typeface="Arial" panose="020B0604020202090204" pitchFamily="34" charset="0"/>
                  <a:ea typeface="华文细黑" pitchFamily="2" charset="-122"/>
                </a:endParaRPr>
              </a:p>
            </p:txBody>
          </p:sp>
          <p:sp>
            <p:nvSpPr>
              <p:cNvPr id="7" name="TextBox 8"/>
              <p:cNvSpPr txBox="1">
                <a:spLocks noChangeArrowheads="1"/>
              </p:cNvSpPr>
              <p:nvPr/>
            </p:nvSpPr>
            <p:spPr bwMode="auto">
              <a:xfrm>
                <a:off x="3934023" y="2689408"/>
                <a:ext cx="1049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1pPr>
                <a:lvl2pPr marL="4572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2pPr>
                <a:lvl3pPr marL="9144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3pPr>
                <a:lvl4pPr marL="13716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4pPr>
                <a:lvl5pPr marL="18288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5pPr>
                <a:lvl6pPr marL="2286000" algn="l" defTabSz="914400" rtl="0" eaLnBrk="1" latinLnBrk="0" hangingPunct="1">
                  <a:defRPr kern="1200">
                    <a:solidFill>
                      <a:schemeClr val="tx1"/>
                    </a:solidFill>
                    <a:latin typeface="Arial" panose="020B0604020202090204" pitchFamily="34" charset="0"/>
                    <a:ea typeface="宋体" panose="02010600030101010101" charset="-122"/>
                    <a:cs typeface="+mn-cs"/>
                  </a:defRPr>
                </a:lvl6pPr>
                <a:lvl7pPr marL="2743200" algn="l" defTabSz="914400" rtl="0" eaLnBrk="1" latinLnBrk="0" hangingPunct="1">
                  <a:defRPr kern="1200">
                    <a:solidFill>
                      <a:schemeClr val="tx1"/>
                    </a:solidFill>
                    <a:latin typeface="Arial" panose="020B0604020202090204" pitchFamily="34" charset="0"/>
                    <a:ea typeface="宋体" panose="02010600030101010101" charset="-122"/>
                    <a:cs typeface="+mn-cs"/>
                  </a:defRPr>
                </a:lvl7pPr>
                <a:lvl8pPr marL="3200400" algn="l" defTabSz="914400" rtl="0" eaLnBrk="1" latinLnBrk="0" hangingPunct="1">
                  <a:defRPr kern="1200">
                    <a:solidFill>
                      <a:schemeClr val="tx1"/>
                    </a:solidFill>
                    <a:latin typeface="Arial" panose="020B0604020202090204" pitchFamily="34" charset="0"/>
                    <a:ea typeface="宋体" panose="02010600030101010101" charset="-122"/>
                    <a:cs typeface="+mn-cs"/>
                  </a:defRPr>
                </a:lvl8pPr>
                <a:lvl9pPr marL="3657600" algn="l" defTabSz="914400" rtl="0" eaLnBrk="1" latinLnBrk="0" hangingPunct="1">
                  <a:defRPr kern="1200">
                    <a:solidFill>
                      <a:schemeClr val="tx1"/>
                    </a:solidFill>
                    <a:latin typeface="Arial" panose="020B0604020202090204" pitchFamily="34" charset="0"/>
                    <a:ea typeface="宋体" panose="02010600030101010101" charset="-122"/>
                    <a:cs typeface="+mn-cs"/>
                  </a:defRPr>
                </a:lvl9pPr>
              </a:lstStyle>
              <a:p>
                <a:pPr algn="ctr" eaLnBrk="1" hangingPunct="1"/>
                <a:r>
                  <a:rPr lang="en-US" sz="2400">
                    <a:solidFill>
                      <a:srgbClr val="F8F8F8"/>
                    </a:solidFill>
                  </a:rPr>
                  <a:t>80%</a:t>
                </a:r>
                <a:endParaRPr lang="zh-CN" altLang="en-US" sz="2400">
                  <a:solidFill>
                    <a:srgbClr val="F8F8F8"/>
                  </a:solidFill>
                </a:endParaRPr>
              </a:p>
            </p:txBody>
          </p:sp>
          <p:sp>
            <p:nvSpPr>
              <p:cNvPr id="8" name="矩形 7"/>
              <p:cNvSpPr>
                <a:spLocks noChangeArrowheads="1"/>
              </p:cNvSpPr>
              <p:nvPr/>
            </p:nvSpPr>
            <p:spPr bwMode="auto">
              <a:xfrm>
                <a:off x="3553023" y="3286308"/>
                <a:ext cx="1811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1pPr>
                <a:lvl2pPr marL="4572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2pPr>
                <a:lvl3pPr marL="9144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3pPr>
                <a:lvl4pPr marL="13716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4pPr>
                <a:lvl5pPr marL="18288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5pPr>
                <a:lvl6pPr marL="2286000" algn="l" defTabSz="914400" rtl="0" eaLnBrk="1" latinLnBrk="0" hangingPunct="1">
                  <a:defRPr kern="1200">
                    <a:solidFill>
                      <a:schemeClr val="tx1"/>
                    </a:solidFill>
                    <a:latin typeface="Arial" panose="020B0604020202090204" pitchFamily="34" charset="0"/>
                    <a:ea typeface="宋体" panose="02010600030101010101" charset="-122"/>
                    <a:cs typeface="+mn-cs"/>
                  </a:defRPr>
                </a:lvl6pPr>
                <a:lvl7pPr marL="2743200" algn="l" defTabSz="914400" rtl="0" eaLnBrk="1" latinLnBrk="0" hangingPunct="1">
                  <a:defRPr kern="1200">
                    <a:solidFill>
                      <a:schemeClr val="tx1"/>
                    </a:solidFill>
                    <a:latin typeface="Arial" panose="020B0604020202090204" pitchFamily="34" charset="0"/>
                    <a:ea typeface="宋体" panose="02010600030101010101" charset="-122"/>
                    <a:cs typeface="+mn-cs"/>
                  </a:defRPr>
                </a:lvl7pPr>
                <a:lvl8pPr marL="3200400" algn="l" defTabSz="914400" rtl="0" eaLnBrk="1" latinLnBrk="0" hangingPunct="1">
                  <a:defRPr kern="1200">
                    <a:solidFill>
                      <a:schemeClr val="tx1"/>
                    </a:solidFill>
                    <a:latin typeface="Arial" panose="020B0604020202090204" pitchFamily="34" charset="0"/>
                    <a:ea typeface="宋体" panose="02010600030101010101" charset="-122"/>
                    <a:cs typeface="+mn-cs"/>
                  </a:defRPr>
                </a:lvl8pPr>
                <a:lvl9pPr marL="3657600" algn="l" defTabSz="914400" rtl="0" eaLnBrk="1" latinLnBrk="0" hangingPunct="1">
                  <a:defRPr kern="1200">
                    <a:solidFill>
                      <a:schemeClr val="tx1"/>
                    </a:solidFill>
                    <a:latin typeface="Arial" panose="020B0604020202090204" pitchFamily="34" charset="0"/>
                    <a:ea typeface="宋体" panose="02010600030101010101" charset="-122"/>
                    <a:cs typeface="+mn-cs"/>
                  </a:defRPr>
                </a:lvl9pPr>
              </a:lstStyle>
              <a:p>
                <a:pPr algn="ctr"/>
                <a:r>
                  <a:rPr lang="zh-CN" altLang="en-US" sz="1600">
                    <a:solidFill>
                      <a:srgbClr val="F8F8F8"/>
                    </a:solidFill>
                    <a:latin typeface="微软雅黑" panose="020B0503020204020204" pitchFamily="34" charset="-122"/>
                    <a:ea typeface="微软雅黑" panose="020B0503020204020204" pitchFamily="34" charset="-122"/>
                  </a:rPr>
                  <a:t>单击此处添加文本</a:t>
                </a:r>
                <a:endParaRPr lang="en-US" sz="1600">
                  <a:solidFill>
                    <a:srgbClr val="F8F8F8"/>
                  </a:solidFill>
                  <a:latin typeface="微软雅黑" panose="020B0503020204020204" pitchFamily="34" charset="-122"/>
                  <a:ea typeface="微软雅黑" panose="020B0503020204020204" pitchFamily="34" charset="-122"/>
                </a:endParaRPr>
              </a:p>
              <a:p>
                <a:pPr algn="ctr"/>
                <a:r>
                  <a:rPr lang="zh-CN" altLang="en-US" sz="1600">
                    <a:solidFill>
                      <a:srgbClr val="F8F8F8"/>
                    </a:solidFill>
                    <a:latin typeface="微软雅黑" panose="020B0503020204020204" pitchFamily="34" charset="-122"/>
                    <a:ea typeface="微软雅黑" panose="020B0503020204020204" pitchFamily="34" charset="-122"/>
                  </a:rPr>
                  <a:t>单击此处添加文本</a:t>
                </a:r>
                <a:endParaRPr lang="en-US" sz="1600">
                  <a:solidFill>
                    <a:srgbClr val="F8F8F8"/>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784423" y="1228824"/>
              <a:ext cx="2254250" cy="409575"/>
              <a:chOff x="784423" y="1432108"/>
              <a:chExt cx="2254250" cy="409575"/>
            </a:xfrm>
          </p:grpSpPr>
          <p:sp>
            <p:nvSpPr>
              <p:cNvPr id="10" name="矩形 3"/>
              <p:cNvSpPr/>
              <p:nvPr/>
            </p:nvSpPr>
            <p:spPr bwMode="auto">
              <a:xfrm rot="5400000" flipH="1" flipV="1">
                <a:off x="1706760" y="509771"/>
                <a:ext cx="409575" cy="2254250"/>
              </a:xfrm>
              <a:custGeom>
                <a:avLst/>
                <a:gdLst>
                  <a:gd name="T0" fmla="*/ 280750 w 280750"/>
                  <a:gd name="T1" fmla="*/ 1391049 h 1542591"/>
                  <a:gd name="T2" fmla="*/ 280750 w 280750"/>
                  <a:gd name="T3" fmla="*/ 151543 h 1542591"/>
                  <a:gd name="T4" fmla="*/ 280733 w 280750"/>
                  <a:gd name="T5" fmla="*/ 151543 h 1542591"/>
                  <a:gd name="T6" fmla="*/ 280591 w 280750"/>
                  <a:gd name="T7" fmla="*/ 0 h 1542591"/>
                  <a:gd name="T8" fmla="*/ 140374 w 280750"/>
                  <a:gd name="T9" fmla="*/ 102981 h 1542591"/>
                  <a:gd name="T10" fmla="*/ 158 w 280750"/>
                  <a:gd name="T11" fmla="*/ 0 h 1542591"/>
                  <a:gd name="T12" fmla="*/ 158 w 280750"/>
                  <a:gd name="T13" fmla="*/ 151543 h 1542591"/>
                  <a:gd name="T14" fmla="*/ 0 w 280750"/>
                  <a:gd name="T15" fmla="*/ 151543 h 1542591"/>
                  <a:gd name="T16" fmla="*/ 0 w 280750"/>
                  <a:gd name="T17" fmla="*/ 1391049 h 1542591"/>
                  <a:gd name="T18" fmla="*/ 158 w 280750"/>
                  <a:gd name="T19" fmla="*/ 1391049 h 1542591"/>
                  <a:gd name="T20" fmla="*/ 158 w 280750"/>
                  <a:gd name="T21" fmla="*/ 1436588 h 1542591"/>
                  <a:gd name="T22" fmla="*/ 138730 w 280750"/>
                  <a:gd name="T23" fmla="*/ 1542591 h 1542591"/>
                  <a:gd name="T24" fmla="*/ 280591 w 280750"/>
                  <a:gd name="T25" fmla="*/ 1444187 h 1542591"/>
                  <a:gd name="T26" fmla="*/ 280745 w 280750"/>
                  <a:gd name="T27" fmla="*/ 1395154 h 1542591"/>
                  <a:gd name="T28" fmla="*/ 280733 w 280750"/>
                  <a:gd name="T29" fmla="*/ 1391049 h 1542591"/>
                  <a:gd name="T30" fmla="*/ 280750 w 280750"/>
                  <a:gd name="T31" fmla="*/ 1391049 h 154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lnTo>
                      <a:pt x="280750" y="1391049"/>
                    </a:lnTo>
                    <a:close/>
                  </a:path>
                </a:pathLst>
              </a:custGeom>
              <a:solidFill>
                <a:srgbClr val="FF94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a:spcBef>
                    <a:spcPct val="0"/>
                  </a:spcBef>
                  <a:spcAft>
                    <a:spcPct val="0"/>
                  </a:spcAft>
                </a:pPr>
                <a:endParaRPr lang="zh-CN" altLang="en-US" kern="0">
                  <a:solidFill>
                    <a:srgbClr val="000000"/>
                  </a:solidFill>
                  <a:latin typeface="Arial" panose="020B0604020202090204" pitchFamily="34" charset="0"/>
                  <a:ea typeface="华文细黑" pitchFamily="2" charset="-122"/>
                </a:endParaRPr>
              </a:p>
            </p:txBody>
          </p:sp>
          <p:sp>
            <p:nvSpPr>
              <p:cNvPr id="11" name="TextBox 11"/>
              <p:cNvSpPr txBox="1">
                <a:spLocks noChangeArrowheads="1"/>
              </p:cNvSpPr>
              <p:nvPr/>
            </p:nvSpPr>
            <p:spPr bwMode="auto">
              <a:xfrm>
                <a:off x="828873" y="1514764"/>
                <a:ext cx="2108200" cy="27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1pPr>
                <a:lvl2pPr marL="4572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2pPr>
                <a:lvl3pPr marL="9144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3pPr>
                <a:lvl4pPr marL="13716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4pPr>
                <a:lvl5pPr marL="18288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5pPr>
                <a:lvl6pPr marL="2286000" algn="l" defTabSz="914400" rtl="0" eaLnBrk="1" latinLnBrk="0" hangingPunct="1">
                  <a:defRPr kern="1200">
                    <a:solidFill>
                      <a:schemeClr val="tx1"/>
                    </a:solidFill>
                    <a:latin typeface="Arial" panose="020B0604020202090204" pitchFamily="34" charset="0"/>
                    <a:ea typeface="宋体" panose="02010600030101010101" charset="-122"/>
                    <a:cs typeface="+mn-cs"/>
                  </a:defRPr>
                </a:lvl6pPr>
                <a:lvl7pPr marL="2743200" algn="l" defTabSz="914400" rtl="0" eaLnBrk="1" latinLnBrk="0" hangingPunct="1">
                  <a:defRPr kern="1200">
                    <a:solidFill>
                      <a:schemeClr val="tx1"/>
                    </a:solidFill>
                    <a:latin typeface="Arial" panose="020B0604020202090204" pitchFamily="34" charset="0"/>
                    <a:ea typeface="宋体" panose="02010600030101010101" charset="-122"/>
                    <a:cs typeface="+mn-cs"/>
                  </a:defRPr>
                </a:lvl7pPr>
                <a:lvl8pPr marL="3200400" algn="l" defTabSz="914400" rtl="0" eaLnBrk="1" latinLnBrk="0" hangingPunct="1">
                  <a:defRPr kern="1200">
                    <a:solidFill>
                      <a:schemeClr val="tx1"/>
                    </a:solidFill>
                    <a:latin typeface="Arial" panose="020B0604020202090204" pitchFamily="34" charset="0"/>
                    <a:ea typeface="宋体" panose="02010600030101010101" charset="-122"/>
                    <a:cs typeface="+mn-cs"/>
                  </a:defRPr>
                </a:lvl8pPr>
                <a:lvl9pPr marL="3657600" algn="l" defTabSz="914400" rtl="0" eaLnBrk="1" latinLnBrk="0" hangingPunct="1">
                  <a:defRPr kern="1200">
                    <a:solidFill>
                      <a:schemeClr val="tx1"/>
                    </a:solidFill>
                    <a:latin typeface="Arial" panose="020B0604020202090204" pitchFamily="34" charset="0"/>
                    <a:ea typeface="宋体" panose="02010600030101010101" charset="-122"/>
                    <a:cs typeface="+mn-cs"/>
                  </a:defRPr>
                </a:lvl9pPr>
              </a:lstStyle>
              <a:p>
                <a:pPr algn="ctr" eaLnBrk="1" hangingPunct="1"/>
                <a:r>
                  <a:rPr lang="zh-CN" altLang="en-US" b="1" dirty="0">
                    <a:solidFill>
                      <a:srgbClr val="F8F8F8"/>
                    </a:solidFill>
                    <a:latin typeface="微软雅黑" panose="020B0503020204020204" pitchFamily="34" charset="-122"/>
                    <a:ea typeface="微软雅黑" panose="020B0503020204020204" pitchFamily="34" charset="-122"/>
                  </a:rPr>
                  <a:t>单击添加标题</a:t>
                </a:r>
                <a:endParaRPr lang="zh-CN" altLang="en-US" b="1" dirty="0">
                  <a:solidFill>
                    <a:srgbClr val="F8F8F8"/>
                  </a:solidFill>
                  <a:latin typeface="微软雅黑" panose="020B0503020204020204" pitchFamily="34" charset="-122"/>
                  <a:ea typeface="微软雅黑" panose="020B0503020204020204" pitchFamily="34" charset="-122"/>
                </a:endParaRPr>
              </a:p>
            </p:txBody>
          </p:sp>
        </p:grpSp>
        <p:sp>
          <p:nvSpPr>
            <p:cNvPr id="12" name="矩形 11"/>
            <p:cNvSpPr>
              <a:spLocks noChangeArrowheads="1"/>
            </p:cNvSpPr>
            <p:nvPr/>
          </p:nvSpPr>
          <p:spPr bwMode="auto">
            <a:xfrm>
              <a:off x="755848" y="1790799"/>
              <a:ext cx="2252662" cy="241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1pPr>
              <a:lvl2pPr marL="4572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2pPr>
              <a:lvl3pPr marL="9144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3pPr>
              <a:lvl4pPr marL="13716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4pPr>
              <a:lvl5pPr marL="18288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5pPr>
              <a:lvl6pPr marL="2286000" algn="l" defTabSz="914400" rtl="0" eaLnBrk="1" latinLnBrk="0" hangingPunct="1">
                <a:defRPr kern="1200">
                  <a:solidFill>
                    <a:schemeClr val="tx1"/>
                  </a:solidFill>
                  <a:latin typeface="Arial" panose="020B0604020202090204" pitchFamily="34" charset="0"/>
                  <a:ea typeface="宋体" panose="02010600030101010101" charset="-122"/>
                  <a:cs typeface="+mn-cs"/>
                </a:defRPr>
              </a:lvl6pPr>
              <a:lvl7pPr marL="2743200" algn="l" defTabSz="914400" rtl="0" eaLnBrk="1" latinLnBrk="0" hangingPunct="1">
                <a:defRPr kern="1200">
                  <a:solidFill>
                    <a:schemeClr val="tx1"/>
                  </a:solidFill>
                  <a:latin typeface="Arial" panose="020B0604020202090204" pitchFamily="34" charset="0"/>
                  <a:ea typeface="宋体" panose="02010600030101010101" charset="-122"/>
                  <a:cs typeface="+mn-cs"/>
                </a:defRPr>
              </a:lvl7pPr>
              <a:lvl8pPr marL="3200400" algn="l" defTabSz="914400" rtl="0" eaLnBrk="1" latinLnBrk="0" hangingPunct="1">
                <a:defRPr kern="1200">
                  <a:solidFill>
                    <a:schemeClr val="tx1"/>
                  </a:solidFill>
                  <a:latin typeface="Arial" panose="020B0604020202090204" pitchFamily="34" charset="0"/>
                  <a:ea typeface="宋体" panose="02010600030101010101" charset="-122"/>
                  <a:cs typeface="+mn-cs"/>
                </a:defRPr>
              </a:lvl8pPr>
              <a:lvl9pPr marL="3657600" algn="l" defTabSz="914400" rtl="0" eaLnBrk="1" latinLnBrk="0" hangingPunct="1">
                <a:defRPr kern="1200">
                  <a:solidFill>
                    <a:schemeClr val="tx1"/>
                  </a:solidFill>
                  <a:latin typeface="Arial" panose="020B0604020202090204" pitchFamily="34" charset="0"/>
                  <a:ea typeface="宋体" panose="02010600030101010101" charset="-122"/>
                  <a:cs typeface="+mn-cs"/>
                </a:defRPr>
              </a:lvl9pPr>
            </a:lstStyle>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zh-CN" altLang="en-US" dirty="0">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5715198" y="1203424"/>
              <a:ext cx="2252662" cy="238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1pPr>
              <a:lvl2pPr marL="4572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2pPr>
              <a:lvl3pPr marL="9144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3pPr>
              <a:lvl4pPr marL="13716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4pPr>
              <a:lvl5pPr marL="18288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5pPr>
              <a:lvl6pPr marL="2286000" algn="l" defTabSz="914400" rtl="0" eaLnBrk="1" latinLnBrk="0" hangingPunct="1">
                <a:defRPr kern="1200">
                  <a:solidFill>
                    <a:schemeClr val="tx1"/>
                  </a:solidFill>
                  <a:latin typeface="Arial" panose="020B0604020202090204" pitchFamily="34" charset="0"/>
                  <a:ea typeface="宋体" panose="02010600030101010101" charset="-122"/>
                  <a:cs typeface="+mn-cs"/>
                </a:defRPr>
              </a:lvl6pPr>
              <a:lvl7pPr marL="2743200" algn="l" defTabSz="914400" rtl="0" eaLnBrk="1" latinLnBrk="0" hangingPunct="1">
                <a:defRPr kern="1200">
                  <a:solidFill>
                    <a:schemeClr val="tx1"/>
                  </a:solidFill>
                  <a:latin typeface="Arial" panose="020B0604020202090204" pitchFamily="34" charset="0"/>
                  <a:ea typeface="宋体" panose="02010600030101010101" charset="-122"/>
                  <a:cs typeface="+mn-cs"/>
                </a:defRPr>
              </a:lvl7pPr>
              <a:lvl8pPr marL="3200400" algn="l" defTabSz="914400" rtl="0" eaLnBrk="1" latinLnBrk="0" hangingPunct="1">
                <a:defRPr kern="1200">
                  <a:solidFill>
                    <a:schemeClr val="tx1"/>
                  </a:solidFill>
                  <a:latin typeface="Arial" panose="020B0604020202090204" pitchFamily="34" charset="0"/>
                  <a:ea typeface="宋体" panose="02010600030101010101" charset="-122"/>
                  <a:cs typeface="+mn-cs"/>
                </a:defRPr>
              </a:lvl8pPr>
              <a:lvl9pPr marL="3657600" algn="l" defTabSz="914400" rtl="0" eaLnBrk="1" latinLnBrk="0" hangingPunct="1">
                <a:defRPr kern="1200">
                  <a:solidFill>
                    <a:schemeClr val="tx1"/>
                  </a:solidFill>
                  <a:latin typeface="Arial" panose="020B0604020202090204" pitchFamily="34" charset="0"/>
                  <a:ea typeface="宋体" panose="02010600030101010101" charset="-122"/>
                  <a:cs typeface="+mn-cs"/>
                </a:defRPr>
              </a:lvl9pPr>
            </a:lstStyle>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en-US" dirty="0">
                <a:latin typeface="微软雅黑" panose="020B0503020204020204" pitchFamily="34" charset="-122"/>
                <a:ea typeface="微软雅黑" panose="020B0503020204020204" pitchFamily="34" charset="-122"/>
              </a:endParaRPr>
            </a:p>
            <a:p>
              <a:pPr algn="ctr">
                <a:lnSpc>
                  <a:spcPct val="125000"/>
                </a:lnSpc>
              </a:pPr>
              <a:r>
                <a:rPr lang="zh-CN" altLang="en-US" dirty="0">
                  <a:latin typeface="微软雅黑" panose="020B0503020204020204" pitchFamily="34" charset="-122"/>
                  <a:ea typeface="微软雅黑" panose="020B0503020204020204" pitchFamily="34" charset="-122"/>
                </a:rPr>
                <a:t>单击此处添加文本</a:t>
              </a:r>
              <a:endParaRPr lang="zh-CN" altLang="en-US" dirty="0">
                <a:latin typeface="微软雅黑" panose="020B0503020204020204" pitchFamily="34" charset="-122"/>
                <a:ea typeface="微软雅黑" panose="020B0503020204020204" pitchFamily="34" charset="-122"/>
              </a:endParaRPr>
            </a:p>
          </p:txBody>
        </p:sp>
        <p:sp>
          <p:nvSpPr>
            <p:cNvPr id="14" name="TextBox 20"/>
            <p:cNvSpPr txBox="1">
              <a:spLocks noChangeArrowheads="1"/>
            </p:cNvSpPr>
            <p:nvPr/>
          </p:nvSpPr>
          <p:spPr bwMode="auto">
            <a:xfrm>
              <a:off x="5786635" y="3667224"/>
              <a:ext cx="2109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1pPr>
              <a:lvl2pPr marL="4572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2pPr>
              <a:lvl3pPr marL="9144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3pPr>
              <a:lvl4pPr marL="13716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4pPr>
              <a:lvl5pPr marL="18288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宋体" panose="02010600030101010101" charset="-122"/>
                  <a:cs typeface="+mn-cs"/>
                </a:defRPr>
              </a:lvl5pPr>
              <a:lvl6pPr marL="2286000" algn="l" defTabSz="914400" rtl="0" eaLnBrk="1" latinLnBrk="0" hangingPunct="1">
                <a:defRPr kern="1200">
                  <a:solidFill>
                    <a:schemeClr val="tx1"/>
                  </a:solidFill>
                  <a:latin typeface="Arial" panose="020B0604020202090204" pitchFamily="34" charset="0"/>
                  <a:ea typeface="宋体" panose="02010600030101010101" charset="-122"/>
                  <a:cs typeface="+mn-cs"/>
                </a:defRPr>
              </a:lvl6pPr>
              <a:lvl7pPr marL="2743200" algn="l" defTabSz="914400" rtl="0" eaLnBrk="1" latinLnBrk="0" hangingPunct="1">
                <a:defRPr kern="1200">
                  <a:solidFill>
                    <a:schemeClr val="tx1"/>
                  </a:solidFill>
                  <a:latin typeface="Arial" panose="020B0604020202090204" pitchFamily="34" charset="0"/>
                  <a:ea typeface="宋体" panose="02010600030101010101" charset="-122"/>
                  <a:cs typeface="+mn-cs"/>
                </a:defRPr>
              </a:lvl7pPr>
              <a:lvl8pPr marL="3200400" algn="l" defTabSz="914400" rtl="0" eaLnBrk="1" latinLnBrk="0" hangingPunct="1">
                <a:defRPr kern="1200">
                  <a:solidFill>
                    <a:schemeClr val="tx1"/>
                  </a:solidFill>
                  <a:latin typeface="Arial" panose="020B0604020202090204" pitchFamily="34" charset="0"/>
                  <a:ea typeface="宋体" panose="02010600030101010101" charset="-122"/>
                  <a:cs typeface="+mn-cs"/>
                </a:defRPr>
              </a:lvl8pPr>
              <a:lvl9pPr marL="3657600" algn="l" defTabSz="914400" rtl="0" eaLnBrk="1" latinLnBrk="0" hangingPunct="1">
                <a:defRPr kern="1200">
                  <a:solidFill>
                    <a:schemeClr val="tx1"/>
                  </a:solidFill>
                  <a:latin typeface="Arial" panose="020B0604020202090204" pitchFamily="34" charset="0"/>
                  <a:ea typeface="宋体" panose="02010600030101010101" charset="-122"/>
                  <a:cs typeface="+mn-cs"/>
                </a:defRPr>
              </a:lvl9pPr>
            </a:lstStyle>
            <a:p>
              <a:pPr algn="ctr" eaLnBrk="1" hangingPunct="1"/>
              <a:r>
                <a:rPr lang="zh-CN" altLang="en-US" b="1" dirty="0">
                  <a:latin typeface="微软雅黑" panose="020B0503020204020204" pitchFamily="34" charset="-122"/>
                  <a:ea typeface="微软雅黑" panose="020B0503020204020204" pitchFamily="34" charset="-122"/>
                </a:rPr>
                <a:t>单击添加标题</a:t>
              </a: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3"/>
          <p:cNvPicPr>
            <a:picLocks noChangeAspect="1" noChangeArrowheads="1"/>
          </p:cNvPicPr>
          <p:nvPr/>
        </p:nvPicPr>
        <p:blipFill>
          <a:blip r:embed="rId1" cstate="print">
            <a:lum bright="70000" contrast="-70000"/>
            <a:extLst>
              <a:ext uri="{28A0092B-C50C-407E-A947-70E740481C1C}">
                <a14:useLocalDpi xmlns:a14="http://schemas.microsoft.com/office/drawing/2010/main" val="0"/>
              </a:ext>
            </a:extLst>
          </a:blip>
          <a:srcRect/>
          <a:stretch>
            <a:fillRect/>
          </a:stretch>
        </p:blipFill>
        <p:spPr bwMode="auto">
          <a:xfrm>
            <a:off x="10627918" y="1889706"/>
            <a:ext cx="1084657" cy="10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285619" y="1247002"/>
            <a:ext cx="5977632" cy="4547239"/>
            <a:chOff x="285619" y="1316728"/>
            <a:chExt cx="4391918" cy="3340972"/>
          </a:xfrm>
          <a:solidFill>
            <a:srgbClr val="FF9900"/>
          </a:solidFill>
        </p:grpSpPr>
        <p:sp>
          <p:nvSpPr>
            <p:cNvPr id="4" name="Freeform 5"/>
            <p:cNvSpPr>
              <a:spLocks noChangeArrowheads="1"/>
            </p:cNvSpPr>
            <p:nvPr/>
          </p:nvSpPr>
          <p:spPr bwMode="auto">
            <a:xfrm>
              <a:off x="3607662" y="3784879"/>
              <a:ext cx="411782" cy="502725"/>
            </a:xfrm>
            <a:custGeom>
              <a:avLst/>
              <a:gdLst>
                <a:gd name="T0" fmla="*/ 365 w 924"/>
                <a:gd name="T1" fmla="*/ 1108 h 1128"/>
                <a:gd name="T2" fmla="*/ 382 w 924"/>
                <a:gd name="T3" fmla="*/ 1106 h 1128"/>
                <a:gd name="T4" fmla="*/ 421 w 924"/>
                <a:gd name="T5" fmla="*/ 1109 h 1128"/>
                <a:gd name="T6" fmla="*/ 435 w 924"/>
                <a:gd name="T7" fmla="*/ 1074 h 1128"/>
                <a:gd name="T8" fmla="*/ 463 w 924"/>
                <a:gd name="T9" fmla="*/ 1046 h 1128"/>
                <a:gd name="T10" fmla="*/ 487 w 924"/>
                <a:gd name="T11" fmla="*/ 1012 h 1128"/>
                <a:gd name="T12" fmla="*/ 506 w 924"/>
                <a:gd name="T13" fmla="*/ 972 h 1128"/>
                <a:gd name="T14" fmla="*/ 538 w 924"/>
                <a:gd name="T15" fmla="*/ 931 h 1128"/>
                <a:gd name="T16" fmla="*/ 539 w 924"/>
                <a:gd name="T17" fmla="*/ 904 h 1128"/>
                <a:gd name="T18" fmla="*/ 577 w 924"/>
                <a:gd name="T19" fmla="*/ 882 h 1128"/>
                <a:gd name="T20" fmla="*/ 613 w 924"/>
                <a:gd name="T21" fmla="*/ 864 h 1128"/>
                <a:gd name="T22" fmla="*/ 633 w 924"/>
                <a:gd name="T23" fmla="*/ 864 h 1128"/>
                <a:gd name="T24" fmla="*/ 646 w 924"/>
                <a:gd name="T25" fmla="*/ 816 h 1128"/>
                <a:gd name="T26" fmla="*/ 679 w 924"/>
                <a:gd name="T27" fmla="*/ 790 h 1128"/>
                <a:gd name="T28" fmla="*/ 689 w 924"/>
                <a:gd name="T29" fmla="*/ 753 h 1128"/>
                <a:gd name="T30" fmla="*/ 695 w 924"/>
                <a:gd name="T31" fmla="*/ 715 h 1128"/>
                <a:gd name="T32" fmla="*/ 740 w 924"/>
                <a:gd name="T33" fmla="*/ 719 h 1128"/>
                <a:gd name="T34" fmla="*/ 786 w 924"/>
                <a:gd name="T35" fmla="*/ 709 h 1128"/>
                <a:gd name="T36" fmla="*/ 818 w 924"/>
                <a:gd name="T37" fmla="*/ 676 h 1128"/>
                <a:gd name="T38" fmla="*/ 839 w 924"/>
                <a:gd name="T39" fmla="*/ 609 h 1128"/>
                <a:gd name="T40" fmla="*/ 780 w 924"/>
                <a:gd name="T41" fmla="*/ 586 h 1128"/>
                <a:gd name="T42" fmla="*/ 797 w 924"/>
                <a:gd name="T43" fmla="*/ 534 h 1128"/>
                <a:gd name="T44" fmla="*/ 793 w 924"/>
                <a:gd name="T45" fmla="*/ 506 h 1128"/>
                <a:gd name="T46" fmla="*/ 793 w 924"/>
                <a:gd name="T47" fmla="*/ 463 h 1128"/>
                <a:gd name="T48" fmla="*/ 817 w 924"/>
                <a:gd name="T49" fmla="*/ 435 h 1128"/>
                <a:gd name="T50" fmla="*/ 802 w 924"/>
                <a:gd name="T51" fmla="*/ 409 h 1128"/>
                <a:gd name="T52" fmla="*/ 808 w 924"/>
                <a:gd name="T53" fmla="*/ 382 h 1128"/>
                <a:gd name="T54" fmla="*/ 851 w 924"/>
                <a:gd name="T55" fmla="*/ 358 h 1128"/>
                <a:gd name="T56" fmla="*/ 873 w 924"/>
                <a:gd name="T57" fmla="*/ 303 h 1128"/>
                <a:gd name="T58" fmla="*/ 914 w 924"/>
                <a:gd name="T59" fmla="*/ 264 h 1128"/>
                <a:gd name="T60" fmla="*/ 918 w 924"/>
                <a:gd name="T61" fmla="*/ 259 h 1128"/>
                <a:gd name="T62" fmla="*/ 924 w 924"/>
                <a:gd name="T63" fmla="*/ 248 h 1128"/>
                <a:gd name="T64" fmla="*/ 840 w 924"/>
                <a:gd name="T65" fmla="*/ 137 h 1128"/>
                <a:gd name="T66" fmla="*/ 571 w 924"/>
                <a:gd name="T67" fmla="*/ 19 h 1128"/>
                <a:gd name="T68" fmla="*/ 365 w 924"/>
                <a:gd name="T69" fmla="*/ 0 h 1128"/>
                <a:gd name="T70" fmla="*/ 87 w 924"/>
                <a:gd name="T71" fmla="*/ 338 h 1128"/>
                <a:gd name="T72" fmla="*/ 0 w 924"/>
                <a:gd name="T73" fmla="*/ 755 h 1128"/>
                <a:gd name="T74" fmla="*/ 136 w 924"/>
                <a:gd name="T75" fmla="*/ 973 h 1128"/>
                <a:gd name="T76" fmla="*/ 256 w 924"/>
                <a:gd name="T77" fmla="*/ 1046 h 1128"/>
                <a:gd name="T78" fmla="*/ 345 w 924"/>
                <a:gd name="T79" fmla="*/ 1105 h 1128"/>
                <a:gd name="T80" fmla="*/ 360 w 924"/>
                <a:gd name="T81" fmla="*/ 1111 h 1128"/>
                <a:gd name="T82" fmla="*/ 365 w 924"/>
                <a:gd name="T83" fmla="*/ 1108 h 1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4"/>
                <a:gd name="T127" fmla="*/ 0 h 1128"/>
                <a:gd name="T128" fmla="*/ 924 w 924"/>
                <a:gd name="T129" fmla="*/ 1128 h 11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4" h="1128">
                  <a:moveTo>
                    <a:pt x="365" y="1108"/>
                  </a:moveTo>
                  <a:cubicBezTo>
                    <a:pt x="370" y="1105"/>
                    <a:pt x="372" y="1107"/>
                    <a:pt x="382" y="1106"/>
                  </a:cubicBezTo>
                  <a:cubicBezTo>
                    <a:pt x="404" y="1104"/>
                    <a:pt x="407" y="1128"/>
                    <a:pt x="421" y="1109"/>
                  </a:cubicBezTo>
                  <a:cubicBezTo>
                    <a:pt x="435" y="1091"/>
                    <a:pt x="427" y="1090"/>
                    <a:pt x="435" y="1074"/>
                  </a:cubicBezTo>
                  <a:cubicBezTo>
                    <a:pt x="444" y="1057"/>
                    <a:pt x="461" y="1067"/>
                    <a:pt x="463" y="1046"/>
                  </a:cubicBezTo>
                  <a:cubicBezTo>
                    <a:pt x="465" y="1026"/>
                    <a:pt x="461" y="1032"/>
                    <a:pt x="487" y="1012"/>
                  </a:cubicBezTo>
                  <a:cubicBezTo>
                    <a:pt x="513" y="993"/>
                    <a:pt x="488" y="993"/>
                    <a:pt x="506" y="972"/>
                  </a:cubicBezTo>
                  <a:cubicBezTo>
                    <a:pt x="523" y="952"/>
                    <a:pt x="541" y="939"/>
                    <a:pt x="538" y="931"/>
                  </a:cubicBezTo>
                  <a:cubicBezTo>
                    <a:pt x="536" y="924"/>
                    <a:pt x="513" y="911"/>
                    <a:pt x="539" y="904"/>
                  </a:cubicBezTo>
                  <a:cubicBezTo>
                    <a:pt x="564" y="898"/>
                    <a:pt x="560" y="903"/>
                    <a:pt x="577" y="882"/>
                  </a:cubicBezTo>
                  <a:cubicBezTo>
                    <a:pt x="594" y="861"/>
                    <a:pt x="593" y="848"/>
                    <a:pt x="613" y="864"/>
                  </a:cubicBezTo>
                  <a:cubicBezTo>
                    <a:pt x="633" y="880"/>
                    <a:pt x="627" y="889"/>
                    <a:pt x="633" y="864"/>
                  </a:cubicBezTo>
                  <a:cubicBezTo>
                    <a:pt x="640" y="839"/>
                    <a:pt x="633" y="833"/>
                    <a:pt x="646" y="816"/>
                  </a:cubicBezTo>
                  <a:cubicBezTo>
                    <a:pt x="659" y="798"/>
                    <a:pt x="670" y="803"/>
                    <a:pt x="679" y="790"/>
                  </a:cubicBezTo>
                  <a:cubicBezTo>
                    <a:pt x="687" y="777"/>
                    <a:pt x="696" y="776"/>
                    <a:pt x="689" y="753"/>
                  </a:cubicBezTo>
                  <a:cubicBezTo>
                    <a:pt x="681" y="731"/>
                    <a:pt x="677" y="714"/>
                    <a:pt x="695" y="715"/>
                  </a:cubicBezTo>
                  <a:cubicBezTo>
                    <a:pt x="713" y="717"/>
                    <a:pt x="720" y="732"/>
                    <a:pt x="740" y="719"/>
                  </a:cubicBezTo>
                  <a:cubicBezTo>
                    <a:pt x="760" y="706"/>
                    <a:pt x="758" y="703"/>
                    <a:pt x="786" y="709"/>
                  </a:cubicBezTo>
                  <a:cubicBezTo>
                    <a:pt x="814" y="715"/>
                    <a:pt x="812" y="684"/>
                    <a:pt x="818" y="676"/>
                  </a:cubicBezTo>
                  <a:cubicBezTo>
                    <a:pt x="823" y="667"/>
                    <a:pt x="848" y="613"/>
                    <a:pt x="839" y="609"/>
                  </a:cubicBezTo>
                  <a:cubicBezTo>
                    <a:pt x="830" y="605"/>
                    <a:pt x="772" y="607"/>
                    <a:pt x="780" y="586"/>
                  </a:cubicBezTo>
                  <a:cubicBezTo>
                    <a:pt x="787" y="565"/>
                    <a:pt x="788" y="544"/>
                    <a:pt x="797" y="534"/>
                  </a:cubicBezTo>
                  <a:cubicBezTo>
                    <a:pt x="806" y="524"/>
                    <a:pt x="800" y="522"/>
                    <a:pt x="793" y="506"/>
                  </a:cubicBezTo>
                  <a:cubicBezTo>
                    <a:pt x="786" y="490"/>
                    <a:pt x="773" y="472"/>
                    <a:pt x="793" y="463"/>
                  </a:cubicBezTo>
                  <a:cubicBezTo>
                    <a:pt x="814" y="454"/>
                    <a:pt x="830" y="435"/>
                    <a:pt x="817" y="435"/>
                  </a:cubicBezTo>
                  <a:cubicBezTo>
                    <a:pt x="805" y="435"/>
                    <a:pt x="803" y="427"/>
                    <a:pt x="802" y="409"/>
                  </a:cubicBezTo>
                  <a:cubicBezTo>
                    <a:pt x="802" y="391"/>
                    <a:pt x="786" y="381"/>
                    <a:pt x="808" y="382"/>
                  </a:cubicBezTo>
                  <a:cubicBezTo>
                    <a:pt x="829" y="382"/>
                    <a:pt x="837" y="376"/>
                    <a:pt x="851" y="358"/>
                  </a:cubicBezTo>
                  <a:cubicBezTo>
                    <a:pt x="864" y="340"/>
                    <a:pt x="861" y="319"/>
                    <a:pt x="873" y="303"/>
                  </a:cubicBezTo>
                  <a:cubicBezTo>
                    <a:pt x="886" y="288"/>
                    <a:pt x="899" y="285"/>
                    <a:pt x="914" y="264"/>
                  </a:cubicBezTo>
                  <a:cubicBezTo>
                    <a:pt x="915" y="263"/>
                    <a:pt x="917" y="261"/>
                    <a:pt x="918" y="259"/>
                  </a:cubicBezTo>
                  <a:cubicBezTo>
                    <a:pt x="924" y="248"/>
                    <a:pt x="924" y="248"/>
                    <a:pt x="924" y="248"/>
                  </a:cubicBezTo>
                  <a:cubicBezTo>
                    <a:pt x="840" y="137"/>
                    <a:pt x="840" y="137"/>
                    <a:pt x="840" y="137"/>
                  </a:cubicBezTo>
                  <a:cubicBezTo>
                    <a:pt x="571" y="19"/>
                    <a:pt x="571" y="19"/>
                    <a:pt x="571" y="19"/>
                  </a:cubicBezTo>
                  <a:cubicBezTo>
                    <a:pt x="365" y="0"/>
                    <a:pt x="365" y="0"/>
                    <a:pt x="365" y="0"/>
                  </a:cubicBezTo>
                  <a:cubicBezTo>
                    <a:pt x="87" y="338"/>
                    <a:pt x="87" y="338"/>
                    <a:pt x="87" y="338"/>
                  </a:cubicBezTo>
                  <a:cubicBezTo>
                    <a:pt x="0" y="755"/>
                    <a:pt x="0" y="755"/>
                    <a:pt x="0" y="755"/>
                  </a:cubicBezTo>
                  <a:cubicBezTo>
                    <a:pt x="136" y="973"/>
                    <a:pt x="136" y="973"/>
                    <a:pt x="136" y="973"/>
                  </a:cubicBezTo>
                  <a:cubicBezTo>
                    <a:pt x="256" y="1046"/>
                    <a:pt x="256" y="1046"/>
                    <a:pt x="256" y="1046"/>
                  </a:cubicBezTo>
                  <a:cubicBezTo>
                    <a:pt x="345" y="1105"/>
                    <a:pt x="345" y="1105"/>
                    <a:pt x="345" y="1105"/>
                  </a:cubicBezTo>
                  <a:cubicBezTo>
                    <a:pt x="360" y="1111"/>
                    <a:pt x="360" y="1111"/>
                    <a:pt x="360" y="1111"/>
                  </a:cubicBezTo>
                  <a:lnTo>
                    <a:pt x="365" y="1108"/>
                  </a:lnTo>
                  <a:close/>
                </a:path>
              </a:pathLst>
            </a:custGeom>
            <a:solidFill>
              <a:srgbClr val="FF9400"/>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5" name="Freeform 6"/>
            <p:cNvSpPr>
              <a:spLocks noChangeArrowheads="1"/>
            </p:cNvSpPr>
            <p:nvPr/>
          </p:nvSpPr>
          <p:spPr bwMode="auto">
            <a:xfrm>
              <a:off x="3390403" y="3649724"/>
              <a:ext cx="458518" cy="570934"/>
            </a:xfrm>
            <a:custGeom>
              <a:avLst/>
              <a:gdLst>
                <a:gd name="T0" fmla="*/ 977 w 1029"/>
                <a:gd name="T1" fmla="*/ 358 h 1283"/>
                <a:gd name="T2" fmla="*/ 951 w 1029"/>
                <a:gd name="T3" fmla="*/ 412 h 1283"/>
                <a:gd name="T4" fmla="*/ 874 w 1029"/>
                <a:gd name="T5" fmla="*/ 457 h 1283"/>
                <a:gd name="T6" fmla="*/ 835 w 1029"/>
                <a:gd name="T7" fmla="*/ 470 h 1283"/>
                <a:gd name="T8" fmla="*/ 762 w 1029"/>
                <a:gd name="T9" fmla="*/ 502 h 1283"/>
                <a:gd name="T10" fmla="*/ 743 w 1029"/>
                <a:gd name="T11" fmla="*/ 569 h 1283"/>
                <a:gd name="T12" fmla="*/ 750 w 1029"/>
                <a:gd name="T13" fmla="*/ 631 h 1283"/>
                <a:gd name="T14" fmla="*/ 717 w 1029"/>
                <a:gd name="T15" fmla="*/ 681 h 1283"/>
                <a:gd name="T16" fmla="*/ 656 w 1029"/>
                <a:gd name="T17" fmla="*/ 735 h 1283"/>
                <a:gd name="T18" fmla="*/ 676 w 1029"/>
                <a:gd name="T19" fmla="*/ 807 h 1283"/>
                <a:gd name="T20" fmla="*/ 642 w 1029"/>
                <a:gd name="T21" fmla="*/ 873 h 1283"/>
                <a:gd name="T22" fmla="*/ 623 w 1029"/>
                <a:gd name="T23" fmla="*/ 929 h 1283"/>
                <a:gd name="T24" fmla="*/ 600 w 1029"/>
                <a:gd name="T25" fmla="*/ 967 h 1283"/>
                <a:gd name="T26" fmla="*/ 580 w 1029"/>
                <a:gd name="T27" fmla="*/ 1028 h 1283"/>
                <a:gd name="T28" fmla="*/ 577 w 1029"/>
                <a:gd name="T29" fmla="*/ 1074 h 1283"/>
                <a:gd name="T30" fmla="*/ 556 w 1029"/>
                <a:gd name="T31" fmla="*/ 1108 h 1283"/>
                <a:gd name="T32" fmla="*/ 578 w 1029"/>
                <a:gd name="T33" fmla="*/ 1165 h 1283"/>
                <a:gd name="T34" fmla="*/ 595 w 1029"/>
                <a:gd name="T35" fmla="*/ 1276 h 1283"/>
                <a:gd name="T36" fmla="*/ 438 w 1029"/>
                <a:gd name="T37" fmla="*/ 1283 h 1283"/>
                <a:gd name="T38" fmla="*/ 214 w 1029"/>
                <a:gd name="T39" fmla="*/ 1266 h 1283"/>
                <a:gd name="T40" fmla="*/ 16 w 1029"/>
                <a:gd name="T41" fmla="*/ 899 h 1283"/>
                <a:gd name="T42" fmla="*/ 0 w 1029"/>
                <a:gd name="T43" fmla="*/ 505 h 1283"/>
                <a:gd name="T44" fmla="*/ 89 w 1029"/>
                <a:gd name="T45" fmla="*/ 118 h 1283"/>
                <a:gd name="T46" fmla="*/ 322 w 1029"/>
                <a:gd name="T47" fmla="*/ 26 h 1283"/>
                <a:gd name="T48" fmla="*/ 645 w 1029"/>
                <a:gd name="T49" fmla="*/ 0 h 1283"/>
                <a:gd name="T50" fmla="*/ 895 w 1029"/>
                <a:gd name="T51" fmla="*/ 0 h 1283"/>
                <a:gd name="T52" fmla="*/ 1011 w 1029"/>
                <a:gd name="T53" fmla="*/ 183 h 1283"/>
                <a:gd name="T54" fmla="*/ 1029 w 1029"/>
                <a:gd name="T55" fmla="*/ 312 h 1283"/>
                <a:gd name="T56" fmla="*/ 977 w 1029"/>
                <a:gd name="T57" fmla="*/ 358 h 12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9"/>
                <a:gd name="T88" fmla="*/ 0 h 1283"/>
                <a:gd name="T89" fmla="*/ 1029 w 1029"/>
                <a:gd name="T90" fmla="*/ 1283 h 12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9" h="1283">
                  <a:moveTo>
                    <a:pt x="977" y="358"/>
                  </a:moveTo>
                  <a:cubicBezTo>
                    <a:pt x="977" y="358"/>
                    <a:pt x="979" y="401"/>
                    <a:pt x="951" y="412"/>
                  </a:cubicBezTo>
                  <a:cubicBezTo>
                    <a:pt x="922" y="423"/>
                    <a:pt x="891" y="441"/>
                    <a:pt x="874" y="457"/>
                  </a:cubicBezTo>
                  <a:cubicBezTo>
                    <a:pt x="858" y="474"/>
                    <a:pt x="848" y="487"/>
                    <a:pt x="835" y="470"/>
                  </a:cubicBezTo>
                  <a:cubicBezTo>
                    <a:pt x="821" y="452"/>
                    <a:pt x="777" y="481"/>
                    <a:pt x="762" y="502"/>
                  </a:cubicBezTo>
                  <a:cubicBezTo>
                    <a:pt x="747" y="524"/>
                    <a:pt x="723" y="542"/>
                    <a:pt x="743" y="569"/>
                  </a:cubicBezTo>
                  <a:cubicBezTo>
                    <a:pt x="763" y="597"/>
                    <a:pt x="765" y="594"/>
                    <a:pt x="750" y="631"/>
                  </a:cubicBezTo>
                  <a:cubicBezTo>
                    <a:pt x="735" y="668"/>
                    <a:pt x="751" y="677"/>
                    <a:pt x="717" y="681"/>
                  </a:cubicBezTo>
                  <a:cubicBezTo>
                    <a:pt x="683" y="685"/>
                    <a:pt x="653" y="713"/>
                    <a:pt x="656" y="735"/>
                  </a:cubicBezTo>
                  <a:cubicBezTo>
                    <a:pt x="658" y="757"/>
                    <a:pt x="687" y="791"/>
                    <a:pt x="676" y="807"/>
                  </a:cubicBezTo>
                  <a:cubicBezTo>
                    <a:pt x="665" y="823"/>
                    <a:pt x="628" y="834"/>
                    <a:pt x="642" y="873"/>
                  </a:cubicBezTo>
                  <a:cubicBezTo>
                    <a:pt x="656" y="911"/>
                    <a:pt x="645" y="922"/>
                    <a:pt x="623" y="929"/>
                  </a:cubicBezTo>
                  <a:cubicBezTo>
                    <a:pt x="601" y="936"/>
                    <a:pt x="609" y="942"/>
                    <a:pt x="600" y="967"/>
                  </a:cubicBezTo>
                  <a:cubicBezTo>
                    <a:pt x="590" y="992"/>
                    <a:pt x="568" y="1001"/>
                    <a:pt x="580" y="1028"/>
                  </a:cubicBezTo>
                  <a:cubicBezTo>
                    <a:pt x="593" y="1056"/>
                    <a:pt x="594" y="1066"/>
                    <a:pt x="577" y="1074"/>
                  </a:cubicBezTo>
                  <a:cubicBezTo>
                    <a:pt x="560" y="1082"/>
                    <a:pt x="550" y="1097"/>
                    <a:pt x="556" y="1108"/>
                  </a:cubicBezTo>
                  <a:cubicBezTo>
                    <a:pt x="561" y="1119"/>
                    <a:pt x="572" y="1149"/>
                    <a:pt x="578" y="1165"/>
                  </a:cubicBezTo>
                  <a:cubicBezTo>
                    <a:pt x="583" y="1181"/>
                    <a:pt x="595" y="1276"/>
                    <a:pt x="595" y="1276"/>
                  </a:cubicBezTo>
                  <a:cubicBezTo>
                    <a:pt x="595" y="1276"/>
                    <a:pt x="442" y="1283"/>
                    <a:pt x="438" y="1283"/>
                  </a:cubicBezTo>
                  <a:cubicBezTo>
                    <a:pt x="434" y="1283"/>
                    <a:pt x="214" y="1266"/>
                    <a:pt x="214" y="1266"/>
                  </a:cubicBezTo>
                  <a:cubicBezTo>
                    <a:pt x="16" y="899"/>
                    <a:pt x="16" y="899"/>
                    <a:pt x="16" y="899"/>
                  </a:cubicBezTo>
                  <a:cubicBezTo>
                    <a:pt x="0" y="505"/>
                    <a:pt x="0" y="505"/>
                    <a:pt x="0" y="505"/>
                  </a:cubicBezTo>
                  <a:cubicBezTo>
                    <a:pt x="89" y="118"/>
                    <a:pt x="89" y="118"/>
                    <a:pt x="89" y="118"/>
                  </a:cubicBezTo>
                  <a:cubicBezTo>
                    <a:pt x="322" y="26"/>
                    <a:pt x="322" y="26"/>
                    <a:pt x="322" y="26"/>
                  </a:cubicBezTo>
                  <a:cubicBezTo>
                    <a:pt x="645" y="0"/>
                    <a:pt x="645" y="0"/>
                    <a:pt x="645" y="0"/>
                  </a:cubicBezTo>
                  <a:cubicBezTo>
                    <a:pt x="895" y="0"/>
                    <a:pt x="895" y="0"/>
                    <a:pt x="895" y="0"/>
                  </a:cubicBezTo>
                  <a:cubicBezTo>
                    <a:pt x="1011" y="183"/>
                    <a:pt x="1011" y="183"/>
                    <a:pt x="1011" y="183"/>
                  </a:cubicBezTo>
                  <a:cubicBezTo>
                    <a:pt x="1029" y="312"/>
                    <a:pt x="1029" y="312"/>
                    <a:pt x="1029" y="312"/>
                  </a:cubicBezTo>
                  <a:lnTo>
                    <a:pt x="977" y="358"/>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6" name="Freeform 7"/>
            <p:cNvSpPr>
              <a:spLocks noChangeArrowheads="1"/>
            </p:cNvSpPr>
            <p:nvPr/>
          </p:nvSpPr>
          <p:spPr bwMode="auto">
            <a:xfrm>
              <a:off x="2965990" y="3666145"/>
              <a:ext cx="524201" cy="574723"/>
            </a:xfrm>
            <a:custGeom>
              <a:avLst/>
              <a:gdLst>
                <a:gd name="T0" fmla="*/ 1059 w 1177"/>
                <a:gd name="T1" fmla="*/ 258 h 1291"/>
                <a:gd name="T2" fmla="*/ 1096 w 1177"/>
                <a:gd name="T3" fmla="*/ 311 h 1291"/>
                <a:gd name="T4" fmla="*/ 1118 w 1177"/>
                <a:gd name="T5" fmla="*/ 379 h 1291"/>
                <a:gd name="T6" fmla="*/ 1100 w 1177"/>
                <a:gd name="T7" fmla="*/ 434 h 1291"/>
                <a:gd name="T8" fmla="*/ 1071 w 1177"/>
                <a:gd name="T9" fmla="*/ 481 h 1291"/>
                <a:gd name="T10" fmla="*/ 1034 w 1177"/>
                <a:gd name="T11" fmla="*/ 524 h 1291"/>
                <a:gd name="T12" fmla="*/ 1034 w 1177"/>
                <a:gd name="T13" fmla="*/ 621 h 1291"/>
                <a:gd name="T14" fmla="*/ 1057 w 1177"/>
                <a:gd name="T15" fmla="*/ 641 h 1291"/>
                <a:gd name="T16" fmla="*/ 1076 w 1177"/>
                <a:gd name="T17" fmla="*/ 658 h 1291"/>
                <a:gd name="T18" fmla="*/ 1083 w 1177"/>
                <a:gd name="T19" fmla="*/ 699 h 1291"/>
                <a:gd name="T20" fmla="*/ 1084 w 1177"/>
                <a:gd name="T21" fmla="*/ 736 h 1291"/>
                <a:gd name="T22" fmla="*/ 1099 w 1177"/>
                <a:gd name="T23" fmla="*/ 780 h 1291"/>
                <a:gd name="T24" fmla="*/ 1135 w 1177"/>
                <a:gd name="T25" fmla="*/ 811 h 1291"/>
                <a:gd name="T26" fmla="*/ 1133 w 1177"/>
                <a:gd name="T27" fmla="*/ 877 h 1291"/>
                <a:gd name="T28" fmla="*/ 1163 w 1177"/>
                <a:gd name="T29" fmla="*/ 881 h 1291"/>
                <a:gd name="T30" fmla="*/ 1137 w 1177"/>
                <a:gd name="T31" fmla="*/ 925 h 1291"/>
                <a:gd name="T32" fmla="*/ 1127 w 1177"/>
                <a:gd name="T33" fmla="*/ 968 h 1291"/>
                <a:gd name="T34" fmla="*/ 1135 w 1177"/>
                <a:gd name="T35" fmla="*/ 1015 h 1291"/>
                <a:gd name="T36" fmla="*/ 1128 w 1177"/>
                <a:gd name="T37" fmla="*/ 1089 h 1291"/>
                <a:gd name="T38" fmla="*/ 1008 w 1177"/>
                <a:gd name="T39" fmla="*/ 1195 h 1291"/>
                <a:gd name="T40" fmla="*/ 629 w 1177"/>
                <a:gd name="T41" fmla="*/ 1291 h 1291"/>
                <a:gd name="T42" fmla="*/ 250 w 1177"/>
                <a:gd name="T43" fmla="*/ 1059 h 1291"/>
                <a:gd name="T44" fmla="*/ 68 w 1177"/>
                <a:gd name="T45" fmla="*/ 885 h 1291"/>
                <a:gd name="T46" fmla="*/ 0 w 1177"/>
                <a:gd name="T47" fmla="*/ 565 h 1291"/>
                <a:gd name="T48" fmla="*/ 105 w 1177"/>
                <a:gd name="T49" fmla="*/ 279 h 1291"/>
                <a:gd name="T50" fmla="*/ 197 w 1177"/>
                <a:gd name="T51" fmla="*/ 108 h 1291"/>
                <a:gd name="T52" fmla="*/ 525 w 1177"/>
                <a:gd name="T53" fmla="*/ 0 h 1291"/>
                <a:gd name="T54" fmla="*/ 793 w 1177"/>
                <a:gd name="T55" fmla="*/ 0 h 1291"/>
                <a:gd name="T56" fmla="*/ 1015 w 1177"/>
                <a:gd name="T57" fmla="*/ 78 h 1291"/>
                <a:gd name="T58" fmla="*/ 1074 w 1177"/>
                <a:gd name="T59" fmla="*/ 201 h 1291"/>
                <a:gd name="T60" fmla="*/ 1059 w 1177"/>
                <a:gd name="T61" fmla="*/ 258 h 12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7"/>
                <a:gd name="T94" fmla="*/ 0 h 1291"/>
                <a:gd name="T95" fmla="*/ 1177 w 1177"/>
                <a:gd name="T96" fmla="*/ 1291 h 12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7" h="1291">
                  <a:moveTo>
                    <a:pt x="1059" y="258"/>
                  </a:moveTo>
                  <a:cubicBezTo>
                    <a:pt x="1059" y="258"/>
                    <a:pt x="1085" y="292"/>
                    <a:pt x="1096" y="311"/>
                  </a:cubicBezTo>
                  <a:cubicBezTo>
                    <a:pt x="1107" y="330"/>
                    <a:pt x="1103" y="365"/>
                    <a:pt x="1118" y="379"/>
                  </a:cubicBezTo>
                  <a:cubicBezTo>
                    <a:pt x="1133" y="393"/>
                    <a:pt x="1116" y="420"/>
                    <a:pt x="1100" y="434"/>
                  </a:cubicBezTo>
                  <a:cubicBezTo>
                    <a:pt x="1084" y="447"/>
                    <a:pt x="1099" y="471"/>
                    <a:pt x="1071" y="481"/>
                  </a:cubicBezTo>
                  <a:cubicBezTo>
                    <a:pt x="1044" y="492"/>
                    <a:pt x="1045" y="492"/>
                    <a:pt x="1034" y="524"/>
                  </a:cubicBezTo>
                  <a:cubicBezTo>
                    <a:pt x="1023" y="555"/>
                    <a:pt x="1028" y="599"/>
                    <a:pt x="1034" y="621"/>
                  </a:cubicBezTo>
                  <a:cubicBezTo>
                    <a:pt x="1041" y="643"/>
                    <a:pt x="1049" y="656"/>
                    <a:pt x="1057" y="641"/>
                  </a:cubicBezTo>
                  <a:cubicBezTo>
                    <a:pt x="1066" y="626"/>
                    <a:pt x="1081" y="639"/>
                    <a:pt x="1076" y="658"/>
                  </a:cubicBezTo>
                  <a:cubicBezTo>
                    <a:pt x="1070" y="677"/>
                    <a:pt x="1071" y="690"/>
                    <a:pt x="1083" y="699"/>
                  </a:cubicBezTo>
                  <a:cubicBezTo>
                    <a:pt x="1095" y="708"/>
                    <a:pt x="1092" y="725"/>
                    <a:pt x="1084" y="736"/>
                  </a:cubicBezTo>
                  <a:cubicBezTo>
                    <a:pt x="1075" y="748"/>
                    <a:pt x="1077" y="772"/>
                    <a:pt x="1099" y="780"/>
                  </a:cubicBezTo>
                  <a:cubicBezTo>
                    <a:pt x="1122" y="788"/>
                    <a:pt x="1147" y="783"/>
                    <a:pt x="1135" y="811"/>
                  </a:cubicBezTo>
                  <a:cubicBezTo>
                    <a:pt x="1124" y="839"/>
                    <a:pt x="1112" y="887"/>
                    <a:pt x="1133" y="877"/>
                  </a:cubicBezTo>
                  <a:cubicBezTo>
                    <a:pt x="1154" y="867"/>
                    <a:pt x="1177" y="869"/>
                    <a:pt x="1163" y="881"/>
                  </a:cubicBezTo>
                  <a:cubicBezTo>
                    <a:pt x="1150" y="893"/>
                    <a:pt x="1135" y="906"/>
                    <a:pt x="1137" y="925"/>
                  </a:cubicBezTo>
                  <a:cubicBezTo>
                    <a:pt x="1139" y="943"/>
                    <a:pt x="1127" y="945"/>
                    <a:pt x="1127" y="968"/>
                  </a:cubicBezTo>
                  <a:cubicBezTo>
                    <a:pt x="1127" y="992"/>
                    <a:pt x="1133" y="991"/>
                    <a:pt x="1135" y="1015"/>
                  </a:cubicBezTo>
                  <a:cubicBezTo>
                    <a:pt x="1136" y="1039"/>
                    <a:pt x="1131" y="1075"/>
                    <a:pt x="1128" y="1089"/>
                  </a:cubicBezTo>
                  <a:cubicBezTo>
                    <a:pt x="1125" y="1104"/>
                    <a:pt x="1008" y="1195"/>
                    <a:pt x="1008" y="1195"/>
                  </a:cubicBezTo>
                  <a:cubicBezTo>
                    <a:pt x="629" y="1291"/>
                    <a:pt x="629" y="1291"/>
                    <a:pt x="629" y="1291"/>
                  </a:cubicBezTo>
                  <a:cubicBezTo>
                    <a:pt x="250" y="1059"/>
                    <a:pt x="250" y="1059"/>
                    <a:pt x="250" y="1059"/>
                  </a:cubicBezTo>
                  <a:cubicBezTo>
                    <a:pt x="68" y="885"/>
                    <a:pt x="68" y="885"/>
                    <a:pt x="68" y="885"/>
                  </a:cubicBezTo>
                  <a:cubicBezTo>
                    <a:pt x="0" y="565"/>
                    <a:pt x="0" y="565"/>
                    <a:pt x="0" y="565"/>
                  </a:cubicBezTo>
                  <a:cubicBezTo>
                    <a:pt x="105" y="279"/>
                    <a:pt x="105" y="279"/>
                    <a:pt x="105" y="279"/>
                  </a:cubicBezTo>
                  <a:cubicBezTo>
                    <a:pt x="197" y="108"/>
                    <a:pt x="197" y="108"/>
                    <a:pt x="197" y="108"/>
                  </a:cubicBezTo>
                  <a:cubicBezTo>
                    <a:pt x="525" y="0"/>
                    <a:pt x="525" y="0"/>
                    <a:pt x="525" y="0"/>
                  </a:cubicBezTo>
                  <a:cubicBezTo>
                    <a:pt x="793" y="0"/>
                    <a:pt x="793" y="0"/>
                    <a:pt x="793" y="0"/>
                  </a:cubicBezTo>
                  <a:cubicBezTo>
                    <a:pt x="1015" y="78"/>
                    <a:pt x="1015" y="78"/>
                    <a:pt x="1015" y="78"/>
                  </a:cubicBezTo>
                  <a:cubicBezTo>
                    <a:pt x="1074" y="201"/>
                    <a:pt x="1074" y="201"/>
                    <a:pt x="1074" y="201"/>
                  </a:cubicBezTo>
                  <a:lnTo>
                    <a:pt x="1059" y="258"/>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7" name="Freeform 8"/>
            <p:cNvSpPr>
              <a:spLocks noChangeArrowheads="1"/>
            </p:cNvSpPr>
            <p:nvPr/>
          </p:nvSpPr>
          <p:spPr bwMode="auto">
            <a:xfrm>
              <a:off x="3117566" y="4122134"/>
              <a:ext cx="653041" cy="535566"/>
            </a:xfrm>
            <a:custGeom>
              <a:avLst/>
              <a:gdLst>
                <a:gd name="T0" fmla="*/ 32 w 1465"/>
                <a:gd name="T1" fmla="*/ 971 h 1202"/>
                <a:gd name="T2" fmla="*/ 5 w 1465"/>
                <a:gd name="T3" fmla="*/ 1045 h 1202"/>
                <a:gd name="T4" fmla="*/ 49 w 1465"/>
                <a:gd name="T5" fmla="*/ 1149 h 1202"/>
                <a:gd name="T6" fmla="*/ 165 w 1465"/>
                <a:gd name="T7" fmla="*/ 1188 h 1202"/>
                <a:gd name="T8" fmla="*/ 144 w 1465"/>
                <a:gd name="T9" fmla="*/ 1095 h 1202"/>
                <a:gd name="T10" fmla="*/ 130 w 1465"/>
                <a:gd name="T11" fmla="*/ 1040 h 1202"/>
                <a:gd name="T12" fmla="*/ 188 w 1465"/>
                <a:gd name="T13" fmla="*/ 1017 h 1202"/>
                <a:gd name="T14" fmla="*/ 294 w 1465"/>
                <a:gd name="T15" fmla="*/ 946 h 1202"/>
                <a:gd name="T16" fmla="*/ 417 w 1465"/>
                <a:gd name="T17" fmla="*/ 897 h 1202"/>
                <a:gd name="T18" fmla="*/ 504 w 1465"/>
                <a:gd name="T19" fmla="*/ 845 h 1202"/>
                <a:gd name="T20" fmla="*/ 572 w 1465"/>
                <a:gd name="T21" fmla="*/ 819 h 1202"/>
                <a:gd name="T22" fmla="*/ 602 w 1465"/>
                <a:gd name="T23" fmla="*/ 816 h 1202"/>
                <a:gd name="T24" fmla="*/ 669 w 1465"/>
                <a:gd name="T25" fmla="*/ 817 h 1202"/>
                <a:gd name="T26" fmla="*/ 683 w 1465"/>
                <a:gd name="T27" fmla="*/ 740 h 1202"/>
                <a:gd name="T28" fmla="*/ 743 w 1465"/>
                <a:gd name="T29" fmla="*/ 729 h 1202"/>
                <a:gd name="T30" fmla="*/ 788 w 1465"/>
                <a:gd name="T31" fmla="*/ 718 h 1202"/>
                <a:gd name="T32" fmla="*/ 773 w 1465"/>
                <a:gd name="T33" fmla="*/ 625 h 1202"/>
                <a:gd name="T34" fmla="*/ 837 w 1465"/>
                <a:gd name="T35" fmla="*/ 652 h 1202"/>
                <a:gd name="T36" fmla="*/ 839 w 1465"/>
                <a:gd name="T37" fmla="*/ 742 h 1202"/>
                <a:gd name="T38" fmla="*/ 934 w 1465"/>
                <a:gd name="T39" fmla="*/ 729 h 1202"/>
                <a:gd name="T40" fmla="*/ 944 w 1465"/>
                <a:gd name="T41" fmla="*/ 636 h 1202"/>
                <a:gd name="T42" fmla="*/ 1043 w 1465"/>
                <a:gd name="T43" fmla="*/ 617 h 1202"/>
                <a:gd name="T44" fmla="*/ 1129 w 1465"/>
                <a:gd name="T45" fmla="*/ 581 h 1202"/>
                <a:gd name="T46" fmla="*/ 1174 w 1465"/>
                <a:gd name="T47" fmla="*/ 557 h 1202"/>
                <a:gd name="T48" fmla="*/ 1227 w 1465"/>
                <a:gd name="T49" fmla="*/ 564 h 1202"/>
                <a:gd name="T50" fmla="*/ 1326 w 1465"/>
                <a:gd name="T51" fmla="*/ 517 h 1202"/>
                <a:gd name="T52" fmla="*/ 1377 w 1465"/>
                <a:gd name="T53" fmla="*/ 446 h 1202"/>
                <a:gd name="T54" fmla="*/ 1405 w 1465"/>
                <a:gd name="T55" fmla="*/ 395 h 1202"/>
                <a:gd name="T56" fmla="*/ 1458 w 1465"/>
                <a:gd name="T57" fmla="*/ 373 h 1202"/>
                <a:gd name="T58" fmla="*/ 1430 w 1465"/>
                <a:gd name="T59" fmla="*/ 277 h 1202"/>
                <a:gd name="T60" fmla="*/ 1374 w 1465"/>
                <a:gd name="T61" fmla="*/ 142 h 1202"/>
                <a:gd name="T62" fmla="*/ 1305 w 1465"/>
                <a:gd name="T63" fmla="*/ 127 h 1202"/>
                <a:gd name="T64" fmla="*/ 1176 w 1465"/>
                <a:gd name="T65" fmla="*/ 81 h 1202"/>
                <a:gd name="T66" fmla="*/ 1167 w 1465"/>
                <a:gd name="T67" fmla="*/ 146 h 1202"/>
                <a:gd name="T68" fmla="*/ 1123 w 1465"/>
                <a:gd name="T69" fmla="*/ 144 h 1202"/>
                <a:gd name="T70" fmla="*/ 1000 w 1465"/>
                <a:gd name="T71" fmla="*/ 168 h 1202"/>
                <a:gd name="T72" fmla="*/ 922 w 1465"/>
                <a:gd name="T73" fmla="*/ 201 h 1202"/>
                <a:gd name="T74" fmla="*/ 891 w 1465"/>
                <a:gd name="T75" fmla="*/ 114 h 1202"/>
                <a:gd name="T76" fmla="*/ 938 w 1465"/>
                <a:gd name="T77" fmla="*/ 45 h 1202"/>
                <a:gd name="T78" fmla="*/ 810 w 1465"/>
                <a:gd name="T79" fmla="*/ 43 h 1202"/>
                <a:gd name="T80" fmla="*/ 684 w 1465"/>
                <a:gd name="T81" fmla="*/ 36 h 1202"/>
                <a:gd name="T82" fmla="*/ 600 w 1465"/>
                <a:gd name="T83" fmla="*/ 93 h 1202"/>
                <a:gd name="T84" fmla="*/ 544 w 1465"/>
                <a:gd name="T85" fmla="*/ 110 h 1202"/>
                <a:gd name="T86" fmla="*/ 447 w 1465"/>
                <a:gd name="T87" fmla="*/ 143 h 1202"/>
                <a:gd name="T88" fmla="*/ 396 w 1465"/>
                <a:gd name="T89" fmla="*/ 216 h 1202"/>
                <a:gd name="T90" fmla="*/ 55 w 1465"/>
                <a:gd name="T91" fmla="*/ 769 h 1202"/>
                <a:gd name="T92" fmla="*/ 8 w 1465"/>
                <a:gd name="T93" fmla="*/ 935 h 1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5"/>
                <a:gd name="T142" fmla="*/ 0 h 1202"/>
                <a:gd name="T143" fmla="*/ 1465 w 1465"/>
                <a:gd name="T144" fmla="*/ 1202 h 12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5" h="1202">
                  <a:moveTo>
                    <a:pt x="15" y="940"/>
                  </a:moveTo>
                  <a:cubicBezTo>
                    <a:pt x="36" y="957"/>
                    <a:pt x="55" y="956"/>
                    <a:pt x="32" y="971"/>
                  </a:cubicBezTo>
                  <a:cubicBezTo>
                    <a:pt x="10" y="986"/>
                    <a:pt x="16" y="1000"/>
                    <a:pt x="15" y="1013"/>
                  </a:cubicBezTo>
                  <a:cubicBezTo>
                    <a:pt x="14" y="1026"/>
                    <a:pt x="0" y="1013"/>
                    <a:pt x="5" y="1045"/>
                  </a:cubicBezTo>
                  <a:cubicBezTo>
                    <a:pt x="10" y="1077"/>
                    <a:pt x="22" y="1073"/>
                    <a:pt x="28" y="1093"/>
                  </a:cubicBezTo>
                  <a:cubicBezTo>
                    <a:pt x="34" y="1114"/>
                    <a:pt x="38" y="1129"/>
                    <a:pt x="49" y="1149"/>
                  </a:cubicBezTo>
                  <a:cubicBezTo>
                    <a:pt x="60" y="1168"/>
                    <a:pt x="64" y="1181"/>
                    <a:pt x="84" y="1192"/>
                  </a:cubicBezTo>
                  <a:cubicBezTo>
                    <a:pt x="105" y="1202"/>
                    <a:pt x="156" y="1198"/>
                    <a:pt x="165" y="1188"/>
                  </a:cubicBezTo>
                  <a:cubicBezTo>
                    <a:pt x="174" y="1178"/>
                    <a:pt x="191" y="1128"/>
                    <a:pt x="177" y="1118"/>
                  </a:cubicBezTo>
                  <a:cubicBezTo>
                    <a:pt x="163" y="1109"/>
                    <a:pt x="147" y="1111"/>
                    <a:pt x="144" y="1095"/>
                  </a:cubicBezTo>
                  <a:cubicBezTo>
                    <a:pt x="141" y="1078"/>
                    <a:pt x="139" y="1075"/>
                    <a:pt x="128" y="1068"/>
                  </a:cubicBezTo>
                  <a:cubicBezTo>
                    <a:pt x="118" y="1061"/>
                    <a:pt x="118" y="1055"/>
                    <a:pt x="130" y="1040"/>
                  </a:cubicBezTo>
                  <a:cubicBezTo>
                    <a:pt x="143" y="1025"/>
                    <a:pt x="135" y="1032"/>
                    <a:pt x="158" y="1040"/>
                  </a:cubicBezTo>
                  <a:cubicBezTo>
                    <a:pt x="182" y="1047"/>
                    <a:pt x="181" y="1041"/>
                    <a:pt x="188" y="1017"/>
                  </a:cubicBezTo>
                  <a:cubicBezTo>
                    <a:pt x="195" y="994"/>
                    <a:pt x="210" y="984"/>
                    <a:pt x="224" y="972"/>
                  </a:cubicBezTo>
                  <a:cubicBezTo>
                    <a:pt x="238" y="959"/>
                    <a:pt x="268" y="951"/>
                    <a:pt x="294" y="946"/>
                  </a:cubicBezTo>
                  <a:cubicBezTo>
                    <a:pt x="320" y="942"/>
                    <a:pt x="371" y="938"/>
                    <a:pt x="376" y="918"/>
                  </a:cubicBezTo>
                  <a:cubicBezTo>
                    <a:pt x="380" y="899"/>
                    <a:pt x="390" y="901"/>
                    <a:pt x="417" y="897"/>
                  </a:cubicBezTo>
                  <a:cubicBezTo>
                    <a:pt x="443" y="893"/>
                    <a:pt x="460" y="880"/>
                    <a:pt x="456" y="868"/>
                  </a:cubicBezTo>
                  <a:cubicBezTo>
                    <a:pt x="453" y="855"/>
                    <a:pt x="481" y="838"/>
                    <a:pt x="504" y="845"/>
                  </a:cubicBezTo>
                  <a:cubicBezTo>
                    <a:pt x="527" y="853"/>
                    <a:pt x="545" y="858"/>
                    <a:pt x="557" y="849"/>
                  </a:cubicBezTo>
                  <a:cubicBezTo>
                    <a:pt x="570" y="840"/>
                    <a:pt x="577" y="830"/>
                    <a:pt x="572" y="819"/>
                  </a:cubicBezTo>
                  <a:cubicBezTo>
                    <a:pt x="566" y="808"/>
                    <a:pt x="565" y="804"/>
                    <a:pt x="581" y="817"/>
                  </a:cubicBezTo>
                  <a:cubicBezTo>
                    <a:pt x="598" y="831"/>
                    <a:pt x="594" y="823"/>
                    <a:pt x="602" y="816"/>
                  </a:cubicBezTo>
                  <a:cubicBezTo>
                    <a:pt x="609" y="808"/>
                    <a:pt x="642" y="802"/>
                    <a:pt x="646" y="812"/>
                  </a:cubicBezTo>
                  <a:cubicBezTo>
                    <a:pt x="649" y="821"/>
                    <a:pt x="661" y="825"/>
                    <a:pt x="669" y="817"/>
                  </a:cubicBezTo>
                  <a:cubicBezTo>
                    <a:pt x="677" y="808"/>
                    <a:pt x="681" y="804"/>
                    <a:pt x="683" y="786"/>
                  </a:cubicBezTo>
                  <a:cubicBezTo>
                    <a:pt x="685" y="767"/>
                    <a:pt x="679" y="758"/>
                    <a:pt x="683" y="740"/>
                  </a:cubicBezTo>
                  <a:cubicBezTo>
                    <a:pt x="687" y="722"/>
                    <a:pt x="693" y="685"/>
                    <a:pt x="703" y="695"/>
                  </a:cubicBezTo>
                  <a:cubicBezTo>
                    <a:pt x="712" y="705"/>
                    <a:pt x="727" y="712"/>
                    <a:pt x="743" y="729"/>
                  </a:cubicBezTo>
                  <a:cubicBezTo>
                    <a:pt x="760" y="746"/>
                    <a:pt x="764" y="771"/>
                    <a:pt x="773" y="763"/>
                  </a:cubicBezTo>
                  <a:cubicBezTo>
                    <a:pt x="783" y="754"/>
                    <a:pt x="790" y="732"/>
                    <a:pt x="788" y="718"/>
                  </a:cubicBezTo>
                  <a:cubicBezTo>
                    <a:pt x="786" y="705"/>
                    <a:pt x="790" y="679"/>
                    <a:pt x="788" y="661"/>
                  </a:cubicBezTo>
                  <a:cubicBezTo>
                    <a:pt x="786" y="644"/>
                    <a:pt x="781" y="640"/>
                    <a:pt x="773" y="625"/>
                  </a:cubicBezTo>
                  <a:cubicBezTo>
                    <a:pt x="764" y="609"/>
                    <a:pt x="757" y="597"/>
                    <a:pt x="781" y="610"/>
                  </a:cubicBezTo>
                  <a:cubicBezTo>
                    <a:pt x="806" y="624"/>
                    <a:pt x="831" y="633"/>
                    <a:pt x="837" y="652"/>
                  </a:cubicBezTo>
                  <a:cubicBezTo>
                    <a:pt x="843" y="671"/>
                    <a:pt x="860" y="676"/>
                    <a:pt x="843" y="701"/>
                  </a:cubicBezTo>
                  <a:cubicBezTo>
                    <a:pt x="826" y="726"/>
                    <a:pt x="820" y="750"/>
                    <a:pt x="839" y="742"/>
                  </a:cubicBezTo>
                  <a:cubicBezTo>
                    <a:pt x="858" y="734"/>
                    <a:pt x="868" y="727"/>
                    <a:pt x="878" y="735"/>
                  </a:cubicBezTo>
                  <a:cubicBezTo>
                    <a:pt x="889" y="742"/>
                    <a:pt x="930" y="747"/>
                    <a:pt x="934" y="729"/>
                  </a:cubicBezTo>
                  <a:cubicBezTo>
                    <a:pt x="938" y="711"/>
                    <a:pt x="952" y="679"/>
                    <a:pt x="938" y="663"/>
                  </a:cubicBezTo>
                  <a:cubicBezTo>
                    <a:pt x="924" y="647"/>
                    <a:pt x="936" y="627"/>
                    <a:pt x="944" y="636"/>
                  </a:cubicBezTo>
                  <a:cubicBezTo>
                    <a:pt x="952" y="645"/>
                    <a:pt x="977" y="680"/>
                    <a:pt x="1003" y="657"/>
                  </a:cubicBezTo>
                  <a:cubicBezTo>
                    <a:pt x="1030" y="633"/>
                    <a:pt x="1036" y="632"/>
                    <a:pt x="1043" y="617"/>
                  </a:cubicBezTo>
                  <a:cubicBezTo>
                    <a:pt x="1050" y="602"/>
                    <a:pt x="1053" y="588"/>
                    <a:pt x="1085" y="584"/>
                  </a:cubicBezTo>
                  <a:cubicBezTo>
                    <a:pt x="1118" y="579"/>
                    <a:pt x="1116" y="570"/>
                    <a:pt x="1129" y="581"/>
                  </a:cubicBezTo>
                  <a:cubicBezTo>
                    <a:pt x="1141" y="592"/>
                    <a:pt x="1160" y="598"/>
                    <a:pt x="1167" y="587"/>
                  </a:cubicBezTo>
                  <a:cubicBezTo>
                    <a:pt x="1175" y="576"/>
                    <a:pt x="1179" y="573"/>
                    <a:pt x="1174" y="557"/>
                  </a:cubicBezTo>
                  <a:cubicBezTo>
                    <a:pt x="1168" y="541"/>
                    <a:pt x="1182" y="534"/>
                    <a:pt x="1189" y="541"/>
                  </a:cubicBezTo>
                  <a:cubicBezTo>
                    <a:pt x="1197" y="548"/>
                    <a:pt x="1206" y="571"/>
                    <a:pt x="1227" y="564"/>
                  </a:cubicBezTo>
                  <a:cubicBezTo>
                    <a:pt x="1247" y="558"/>
                    <a:pt x="1269" y="543"/>
                    <a:pt x="1284" y="532"/>
                  </a:cubicBezTo>
                  <a:cubicBezTo>
                    <a:pt x="1299" y="521"/>
                    <a:pt x="1308" y="519"/>
                    <a:pt x="1326" y="517"/>
                  </a:cubicBezTo>
                  <a:cubicBezTo>
                    <a:pt x="1344" y="514"/>
                    <a:pt x="1366" y="502"/>
                    <a:pt x="1359" y="487"/>
                  </a:cubicBezTo>
                  <a:cubicBezTo>
                    <a:pt x="1353" y="473"/>
                    <a:pt x="1362" y="446"/>
                    <a:pt x="1377" y="446"/>
                  </a:cubicBezTo>
                  <a:cubicBezTo>
                    <a:pt x="1392" y="445"/>
                    <a:pt x="1394" y="439"/>
                    <a:pt x="1389" y="423"/>
                  </a:cubicBezTo>
                  <a:cubicBezTo>
                    <a:pt x="1383" y="407"/>
                    <a:pt x="1396" y="402"/>
                    <a:pt x="1405" y="395"/>
                  </a:cubicBezTo>
                  <a:cubicBezTo>
                    <a:pt x="1414" y="388"/>
                    <a:pt x="1420" y="392"/>
                    <a:pt x="1437" y="392"/>
                  </a:cubicBezTo>
                  <a:cubicBezTo>
                    <a:pt x="1453" y="393"/>
                    <a:pt x="1465" y="394"/>
                    <a:pt x="1458" y="373"/>
                  </a:cubicBezTo>
                  <a:cubicBezTo>
                    <a:pt x="1454" y="362"/>
                    <a:pt x="1455" y="356"/>
                    <a:pt x="1461" y="353"/>
                  </a:cubicBezTo>
                  <a:cubicBezTo>
                    <a:pt x="1461" y="353"/>
                    <a:pt x="1437" y="291"/>
                    <a:pt x="1430" y="277"/>
                  </a:cubicBezTo>
                  <a:cubicBezTo>
                    <a:pt x="1423" y="263"/>
                    <a:pt x="1413" y="229"/>
                    <a:pt x="1407" y="206"/>
                  </a:cubicBezTo>
                  <a:cubicBezTo>
                    <a:pt x="1401" y="184"/>
                    <a:pt x="1368" y="155"/>
                    <a:pt x="1374" y="142"/>
                  </a:cubicBezTo>
                  <a:cubicBezTo>
                    <a:pt x="1379" y="130"/>
                    <a:pt x="1372" y="100"/>
                    <a:pt x="1349" y="117"/>
                  </a:cubicBezTo>
                  <a:cubicBezTo>
                    <a:pt x="1326" y="134"/>
                    <a:pt x="1318" y="150"/>
                    <a:pt x="1305" y="127"/>
                  </a:cubicBezTo>
                  <a:cubicBezTo>
                    <a:pt x="1293" y="104"/>
                    <a:pt x="1273" y="103"/>
                    <a:pt x="1247" y="101"/>
                  </a:cubicBezTo>
                  <a:cubicBezTo>
                    <a:pt x="1221" y="99"/>
                    <a:pt x="1177" y="63"/>
                    <a:pt x="1176" y="81"/>
                  </a:cubicBezTo>
                  <a:cubicBezTo>
                    <a:pt x="1174" y="99"/>
                    <a:pt x="1186" y="104"/>
                    <a:pt x="1170" y="111"/>
                  </a:cubicBezTo>
                  <a:cubicBezTo>
                    <a:pt x="1153" y="118"/>
                    <a:pt x="1156" y="124"/>
                    <a:pt x="1167" y="146"/>
                  </a:cubicBezTo>
                  <a:cubicBezTo>
                    <a:pt x="1178" y="169"/>
                    <a:pt x="1180" y="174"/>
                    <a:pt x="1165" y="180"/>
                  </a:cubicBezTo>
                  <a:cubicBezTo>
                    <a:pt x="1149" y="186"/>
                    <a:pt x="1133" y="165"/>
                    <a:pt x="1123" y="144"/>
                  </a:cubicBezTo>
                  <a:cubicBezTo>
                    <a:pt x="1113" y="124"/>
                    <a:pt x="1100" y="126"/>
                    <a:pt x="1077" y="140"/>
                  </a:cubicBezTo>
                  <a:cubicBezTo>
                    <a:pt x="1055" y="153"/>
                    <a:pt x="1004" y="153"/>
                    <a:pt x="1000" y="168"/>
                  </a:cubicBezTo>
                  <a:cubicBezTo>
                    <a:pt x="996" y="183"/>
                    <a:pt x="978" y="186"/>
                    <a:pt x="966" y="185"/>
                  </a:cubicBezTo>
                  <a:cubicBezTo>
                    <a:pt x="954" y="185"/>
                    <a:pt x="940" y="193"/>
                    <a:pt x="922" y="201"/>
                  </a:cubicBezTo>
                  <a:cubicBezTo>
                    <a:pt x="904" y="209"/>
                    <a:pt x="889" y="198"/>
                    <a:pt x="884" y="177"/>
                  </a:cubicBezTo>
                  <a:cubicBezTo>
                    <a:pt x="879" y="157"/>
                    <a:pt x="878" y="128"/>
                    <a:pt x="891" y="114"/>
                  </a:cubicBezTo>
                  <a:cubicBezTo>
                    <a:pt x="905" y="99"/>
                    <a:pt x="918" y="80"/>
                    <a:pt x="928" y="76"/>
                  </a:cubicBezTo>
                  <a:cubicBezTo>
                    <a:pt x="939" y="72"/>
                    <a:pt x="950" y="66"/>
                    <a:pt x="938" y="45"/>
                  </a:cubicBezTo>
                  <a:cubicBezTo>
                    <a:pt x="926" y="25"/>
                    <a:pt x="909" y="7"/>
                    <a:pt x="879" y="24"/>
                  </a:cubicBezTo>
                  <a:cubicBezTo>
                    <a:pt x="850" y="41"/>
                    <a:pt x="821" y="58"/>
                    <a:pt x="810" y="43"/>
                  </a:cubicBezTo>
                  <a:cubicBezTo>
                    <a:pt x="799" y="28"/>
                    <a:pt x="793" y="21"/>
                    <a:pt x="774" y="32"/>
                  </a:cubicBezTo>
                  <a:cubicBezTo>
                    <a:pt x="755" y="43"/>
                    <a:pt x="694" y="57"/>
                    <a:pt x="684" y="36"/>
                  </a:cubicBezTo>
                  <a:cubicBezTo>
                    <a:pt x="675" y="16"/>
                    <a:pt x="655" y="0"/>
                    <a:pt x="628" y="27"/>
                  </a:cubicBezTo>
                  <a:cubicBezTo>
                    <a:pt x="600" y="53"/>
                    <a:pt x="589" y="60"/>
                    <a:pt x="600" y="93"/>
                  </a:cubicBezTo>
                  <a:cubicBezTo>
                    <a:pt x="611" y="126"/>
                    <a:pt x="618" y="131"/>
                    <a:pt x="597" y="135"/>
                  </a:cubicBezTo>
                  <a:cubicBezTo>
                    <a:pt x="577" y="140"/>
                    <a:pt x="566" y="116"/>
                    <a:pt x="544" y="110"/>
                  </a:cubicBezTo>
                  <a:cubicBezTo>
                    <a:pt x="523" y="104"/>
                    <a:pt x="482" y="98"/>
                    <a:pt x="467" y="109"/>
                  </a:cubicBezTo>
                  <a:cubicBezTo>
                    <a:pt x="452" y="120"/>
                    <a:pt x="441" y="120"/>
                    <a:pt x="447" y="143"/>
                  </a:cubicBezTo>
                  <a:cubicBezTo>
                    <a:pt x="453" y="166"/>
                    <a:pt x="461" y="177"/>
                    <a:pt x="448" y="184"/>
                  </a:cubicBezTo>
                  <a:cubicBezTo>
                    <a:pt x="435" y="191"/>
                    <a:pt x="401" y="202"/>
                    <a:pt x="396" y="216"/>
                  </a:cubicBezTo>
                  <a:cubicBezTo>
                    <a:pt x="390" y="230"/>
                    <a:pt x="276" y="394"/>
                    <a:pt x="276" y="394"/>
                  </a:cubicBezTo>
                  <a:cubicBezTo>
                    <a:pt x="55" y="769"/>
                    <a:pt x="55" y="769"/>
                    <a:pt x="55" y="769"/>
                  </a:cubicBezTo>
                  <a:cubicBezTo>
                    <a:pt x="4" y="910"/>
                    <a:pt x="4" y="910"/>
                    <a:pt x="4" y="910"/>
                  </a:cubicBezTo>
                  <a:cubicBezTo>
                    <a:pt x="8" y="935"/>
                    <a:pt x="8" y="935"/>
                    <a:pt x="8" y="935"/>
                  </a:cubicBezTo>
                  <a:lnTo>
                    <a:pt x="15" y="940"/>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8" name="Freeform 9"/>
            <p:cNvSpPr>
              <a:spLocks noChangeArrowheads="1"/>
            </p:cNvSpPr>
            <p:nvPr/>
          </p:nvSpPr>
          <p:spPr bwMode="auto">
            <a:xfrm>
              <a:off x="2622417" y="4057714"/>
              <a:ext cx="694724" cy="492620"/>
            </a:xfrm>
            <a:custGeom>
              <a:avLst/>
              <a:gdLst>
                <a:gd name="T0" fmla="*/ 300 w 1560"/>
                <a:gd name="T1" fmla="*/ 773 h 1107"/>
                <a:gd name="T2" fmla="*/ 404 w 1560"/>
                <a:gd name="T3" fmla="*/ 801 h 1107"/>
                <a:gd name="T4" fmla="*/ 501 w 1560"/>
                <a:gd name="T5" fmla="*/ 820 h 1107"/>
                <a:gd name="T6" fmla="*/ 490 w 1560"/>
                <a:gd name="T7" fmla="*/ 909 h 1107"/>
                <a:gd name="T8" fmla="*/ 533 w 1560"/>
                <a:gd name="T9" fmla="*/ 1010 h 1107"/>
                <a:gd name="T10" fmla="*/ 690 w 1560"/>
                <a:gd name="T11" fmla="*/ 1070 h 1107"/>
                <a:gd name="T12" fmla="*/ 820 w 1560"/>
                <a:gd name="T13" fmla="*/ 1077 h 1107"/>
                <a:gd name="T14" fmla="*/ 875 w 1560"/>
                <a:gd name="T15" fmla="*/ 1062 h 1107"/>
                <a:gd name="T16" fmla="*/ 949 w 1560"/>
                <a:gd name="T17" fmla="*/ 1075 h 1107"/>
                <a:gd name="T18" fmla="*/ 1075 w 1560"/>
                <a:gd name="T19" fmla="*/ 1088 h 1107"/>
                <a:gd name="T20" fmla="*/ 1162 w 1560"/>
                <a:gd name="T21" fmla="*/ 1035 h 1107"/>
                <a:gd name="T22" fmla="*/ 1243 w 1560"/>
                <a:gd name="T23" fmla="*/ 955 h 1107"/>
                <a:gd name="T24" fmla="*/ 1313 w 1560"/>
                <a:gd name="T25" fmla="*/ 894 h 1107"/>
                <a:gd name="T26" fmla="*/ 1387 w 1560"/>
                <a:gd name="T27" fmla="*/ 788 h 1107"/>
                <a:gd name="T28" fmla="*/ 1430 w 1560"/>
                <a:gd name="T29" fmla="*/ 647 h 1107"/>
                <a:gd name="T30" fmla="*/ 1492 w 1560"/>
                <a:gd name="T31" fmla="*/ 546 h 1107"/>
                <a:gd name="T32" fmla="*/ 1533 w 1560"/>
                <a:gd name="T33" fmla="*/ 449 h 1107"/>
                <a:gd name="T34" fmla="*/ 1530 w 1560"/>
                <a:gd name="T35" fmla="*/ 346 h 1107"/>
                <a:gd name="T36" fmla="*/ 1434 w 1560"/>
                <a:gd name="T37" fmla="*/ 368 h 1107"/>
                <a:gd name="T38" fmla="*/ 1386 w 1560"/>
                <a:gd name="T39" fmla="*/ 270 h 1107"/>
                <a:gd name="T40" fmla="*/ 1334 w 1560"/>
                <a:gd name="T41" fmla="*/ 268 h 1107"/>
                <a:gd name="T42" fmla="*/ 1387 w 1560"/>
                <a:gd name="T43" fmla="*/ 155 h 1107"/>
                <a:gd name="T44" fmla="*/ 1383 w 1560"/>
                <a:gd name="T45" fmla="*/ 99 h 1107"/>
                <a:gd name="T46" fmla="*/ 1350 w 1560"/>
                <a:gd name="T47" fmla="*/ 32 h 1107"/>
                <a:gd name="T48" fmla="*/ 1274 w 1560"/>
                <a:gd name="T49" fmla="*/ 24 h 1107"/>
                <a:gd name="T50" fmla="*/ 1170 w 1560"/>
                <a:gd name="T51" fmla="*/ 86 h 1107"/>
                <a:gd name="T52" fmla="*/ 1103 w 1560"/>
                <a:gd name="T53" fmla="*/ 56 h 1107"/>
                <a:gd name="T54" fmla="*/ 1060 w 1560"/>
                <a:gd name="T55" fmla="*/ 105 h 1107"/>
                <a:gd name="T56" fmla="*/ 676 w 1560"/>
                <a:gd name="T57" fmla="*/ 204 h 1107"/>
                <a:gd name="T58" fmla="*/ 0 w 1560"/>
                <a:gd name="T59" fmla="*/ 356 h 1107"/>
                <a:gd name="T60" fmla="*/ 232 w 1560"/>
                <a:gd name="T61" fmla="*/ 675 h 1107"/>
                <a:gd name="T62" fmla="*/ 254 w 1560"/>
                <a:gd name="T63" fmla="*/ 735 h 1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0"/>
                <a:gd name="T97" fmla="*/ 0 h 1107"/>
                <a:gd name="T98" fmla="*/ 1560 w 1560"/>
                <a:gd name="T99" fmla="*/ 1107 h 1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0" h="1107">
                  <a:moveTo>
                    <a:pt x="257" y="740"/>
                  </a:moveTo>
                  <a:cubicBezTo>
                    <a:pt x="271" y="756"/>
                    <a:pt x="287" y="769"/>
                    <a:pt x="300" y="773"/>
                  </a:cubicBezTo>
                  <a:cubicBezTo>
                    <a:pt x="318" y="779"/>
                    <a:pt x="347" y="799"/>
                    <a:pt x="371" y="790"/>
                  </a:cubicBezTo>
                  <a:cubicBezTo>
                    <a:pt x="395" y="780"/>
                    <a:pt x="391" y="794"/>
                    <a:pt x="404" y="801"/>
                  </a:cubicBezTo>
                  <a:cubicBezTo>
                    <a:pt x="417" y="807"/>
                    <a:pt x="431" y="807"/>
                    <a:pt x="451" y="801"/>
                  </a:cubicBezTo>
                  <a:cubicBezTo>
                    <a:pt x="472" y="796"/>
                    <a:pt x="492" y="797"/>
                    <a:pt x="501" y="820"/>
                  </a:cubicBezTo>
                  <a:cubicBezTo>
                    <a:pt x="510" y="842"/>
                    <a:pt x="505" y="848"/>
                    <a:pt x="493" y="868"/>
                  </a:cubicBezTo>
                  <a:cubicBezTo>
                    <a:pt x="481" y="887"/>
                    <a:pt x="481" y="898"/>
                    <a:pt x="490" y="909"/>
                  </a:cubicBezTo>
                  <a:cubicBezTo>
                    <a:pt x="500" y="920"/>
                    <a:pt x="499" y="940"/>
                    <a:pt x="496" y="963"/>
                  </a:cubicBezTo>
                  <a:cubicBezTo>
                    <a:pt x="492" y="986"/>
                    <a:pt x="512" y="999"/>
                    <a:pt x="533" y="1010"/>
                  </a:cubicBezTo>
                  <a:cubicBezTo>
                    <a:pt x="554" y="1021"/>
                    <a:pt x="590" y="1053"/>
                    <a:pt x="615" y="1060"/>
                  </a:cubicBezTo>
                  <a:cubicBezTo>
                    <a:pt x="641" y="1067"/>
                    <a:pt x="643" y="1077"/>
                    <a:pt x="690" y="1070"/>
                  </a:cubicBezTo>
                  <a:cubicBezTo>
                    <a:pt x="736" y="1064"/>
                    <a:pt x="732" y="1066"/>
                    <a:pt x="768" y="1080"/>
                  </a:cubicBezTo>
                  <a:cubicBezTo>
                    <a:pt x="803" y="1094"/>
                    <a:pt x="813" y="1084"/>
                    <a:pt x="820" y="1077"/>
                  </a:cubicBezTo>
                  <a:cubicBezTo>
                    <a:pt x="827" y="1069"/>
                    <a:pt x="839" y="1071"/>
                    <a:pt x="847" y="1078"/>
                  </a:cubicBezTo>
                  <a:cubicBezTo>
                    <a:pt x="855" y="1085"/>
                    <a:pt x="877" y="1078"/>
                    <a:pt x="875" y="1062"/>
                  </a:cubicBezTo>
                  <a:cubicBezTo>
                    <a:pt x="873" y="1047"/>
                    <a:pt x="878" y="1035"/>
                    <a:pt x="897" y="1050"/>
                  </a:cubicBezTo>
                  <a:cubicBezTo>
                    <a:pt x="917" y="1065"/>
                    <a:pt x="915" y="1074"/>
                    <a:pt x="949" y="1075"/>
                  </a:cubicBezTo>
                  <a:cubicBezTo>
                    <a:pt x="983" y="1077"/>
                    <a:pt x="975" y="1086"/>
                    <a:pt x="1001" y="1096"/>
                  </a:cubicBezTo>
                  <a:cubicBezTo>
                    <a:pt x="1027" y="1107"/>
                    <a:pt x="1053" y="1104"/>
                    <a:pt x="1075" y="1088"/>
                  </a:cubicBezTo>
                  <a:cubicBezTo>
                    <a:pt x="1097" y="1073"/>
                    <a:pt x="1100" y="1065"/>
                    <a:pt x="1120" y="1081"/>
                  </a:cubicBezTo>
                  <a:cubicBezTo>
                    <a:pt x="1120" y="1081"/>
                    <a:pt x="1168" y="1072"/>
                    <a:pt x="1162" y="1035"/>
                  </a:cubicBezTo>
                  <a:cubicBezTo>
                    <a:pt x="1155" y="998"/>
                    <a:pt x="1193" y="1003"/>
                    <a:pt x="1209" y="997"/>
                  </a:cubicBezTo>
                  <a:cubicBezTo>
                    <a:pt x="1224" y="991"/>
                    <a:pt x="1254" y="989"/>
                    <a:pt x="1243" y="955"/>
                  </a:cubicBezTo>
                  <a:cubicBezTo>
                    <a:pt x="1233" y="921"/>
                    <a:pt x="1246" y="913"/>
                    <a:pt x="1267" y="921"/>
                  </a:cubicBezTo>
                  <a:cubicBezTo>
                    <a:pt x="1289" y="929"/>
                    <a:pt x="1306" y="923"/>
                    <a:pt x="1313" y="894"/>
                  </a:cubicBezTo>
                  <a:cubicBezTo>
                    <a:pt x="1320" y="864"/>
                    <a:pt x="1275" y="846"/>
                    <a:pt x="1319" y="829"/>
                  </a:cubicBezTo>
                  <a:cubicBezTo>
                    <a:pt x="1363" y="812"/>
                    <a:pt x="1377" y="807"/>
                    <a:pt x="1387" y="788"/>
                  </a:cubicBezTo>
                  <a:cubicBezTo>
                    <a:pt x="1397" y="769"/>
                    <a:pt x="1428" y="760"/>
                    <a:pt x="1435" y="732"/>
                  </a:cubicBezTo>
                  <a:cubicBezTo>
                    <a:pt x="1442" y="703"/>
                    <a:pt x="1430" y="669"/>
                    <a:pt x="1430" y="647"/>
                  </a:cubicBezTo>
                  <a:cubicBezTo>
                    <a:pt x="1430" y="624"/>
                    <a:pt x="1447" y="608"/>
                    <a:pt x="1454" y="595"/>
                  </a:cubicBezTo>
                  <a:cubicBezTo>
                    <a:pt x="1460" y="583"/>
                    <a:pt x="1477" y="553"/>
                    <a:pt x="1492" y="546"/>
                  </a:cubicBezTo>
                  <a:cubicBezTo>
                    <a:pt x="1508" y="539"/>
                    <a:pt x="1527" y="513"/>
                    <a:pt x="1521" y="496"/>
                  </a:cubicBezTo>
                  <a:cubicBezTo>
                    <a:pt x="1515" y="479"/>
                    <a:pt x="1507" y="464"/>
                    <a:pt x="1533" y="449"/>
                  </a:cubicBezTo>
                  <a:cubicBezTo>
                    <a:pt x="1560" y="433"/>
                    <a:pt x="1540" y="413"/>
                    <a:pt x="1533" y="392"/>
                  </a:cubicBezTo>
                  <a:cubicBezTo>
                    <a:pt x="1527" y="372"/>
                    <a:pt x="1524" y="356"/>
                    <a:pt x="1530" y="346"/>
                  </a:cubicBezTo>
                  <a:cubicBezTo>
                    <a:pt x="1537" y="337"/>
                    <a:pt x="1505" y="329"/>
                    <a:pt x="1485" y="337"/>
                  </a:cubicBezTo>
                  <a:cubicBezTo>
                    <a:pt x="1466" y="345"/>
                    <a:pt x="1461" y="382"/>
                    <a:pt x="1434" y="368"/>
                  </a:cubicBezTo>
                  <a:cubicBezTo>
                    <a:pt x="1407" y="354"/>
                    <a:pt x="1428" y="329"/>
                    <a:pt x="1428" y="315"/>
                  </a:cubicBezTo>
                  <a:cubicBezTo>
                    <a:pt x="1428" y="300"/>
                    <a:pt x="1430" y="244"/>
                    <a:pt x="1386" y="270"/>
                  </a:cubicBezTo>
                  <a:cubicBezTo>
                    <a:pt x="1342" y="295"/>
                    <a:pt x="1350" y="319"/>
                    <a:pt x="1335" y="312"/>
                  </a:cubicBezTo>
                  <a:cubicBezTo>
                    <a:pt x="1319" y="304"/>
                    <a:pt x="1318" y="297"/>
                    <a:pt x="1334" y="268"/>
                  </a:cubicBezTo>
                  <a:cubicBezTo>
                    <a:pt x="1349" y="240"/>
                    <a:pt x="1362" y="223"/>
                    <a:pt x="1375" y="206"/>
                  </a:cubicBezTo>
                  <a:cubicBezTo>
                    <a:pt x="1387" y="189"/>
                    <a:pt x="1394" y="170"/>
                    <a:pt x="1387" y="155"/>
                  </a:cubicBezTo>
                  <a:cubicBezTo>
                    <a:pt x="1380" y="139"/>
                    <a:pt x="1385" y="137"/>
                    <a:pt x="1395" y="130"/>
                  </a:cubicBezTo>
                  <a:cubicBezTo>
                    <a:pt x="1405" y="123"/>
                    <a:pt x="1402" y="94"/>
                    <a:pt x="1383" y="99"/>
                  </a:cubicBezTo>
                  <a:cubicBezTo>
                    <a:pt x="1363" y="105"/>
                    <a:pt x="1356" y="112"/>
                    <a:pt x="1352" y="90"/>
                  </a:cubicBezTo>
                  <a:cubicBezTo>
                    <a:pt x="1348" y="69"/>
                    <a:pt x="1348" y="49"/>
                    <a:pt x="1350" y="32"/>
                  </a:cubicBezTo>
                  <a:cubicBezTo>
                    <a:pt x="1352" y="14"/>
                    <a:pt x="1323" y="2"/>
                    <a:pt x="1307" y="7"/>
                  </a:cubicBezTo>
                  <a:cubicBezTo>
                    <a:pt x="1291" y="12"/>
                    <a:pt x="1300" y="21"/>
                    <a:pt x="1274" y="24"/>
                  </a:cubicBezTo>
                  <a:cubicBezTo>
                    <a:pt x="1249" y="27"/>
                    <a:pt x="1234" y="0"/>
                    <a:pt x="1209" y="38"/>
                  </a:cubicBezTo>
                  <a:cubicBezTo>
                    <a:pt x="1183" y="76"/>
                    <a:pt x="1188" y="93"/>
                    <a:pt x="1170" y="86"/>
                  </a:cubicBezTo>
                  <a:cubicBezTo>
                    <a:pt x="1151" y="79"/>
                    <a:pt x="1156" y="64"/>
                    <a:pt x="1146" y="46"/>
                  </a:cubicBezTo>
                  <a:cubicBezTo>
                    <a:pt x="1136" y="29"/>
                    <a:pt x="1112" y="33"/>
                    <a:pt x="1103" y="56"/>
                  </a:cubicBezTo>
                  <a:cubicBezTo>
                    <a:pt x="1094" y="80"/>
                    <a:pt x="1107" y="102"/>
                    <a:pt x="1089" y="112"/>
                  </a:cubicBezTo>
                  <a:cubicBezTo>
                    <a:pt x="1070" y="122"/>
                    <a:pt x="1075" y="122"/>
                    <a:pt x="1060" y="105"/>
                  </a:cubicBezTo>
                  <a:cubicBezTo>
                    <a:pt x="1045" y="87"/>
                    <a:pt x="1005" y="78"/>
                    <a:pt x="981" y="85"/>
                  </a:cubicBezTo>
                  <a:cubicBezTo>
                    <a:pt x="958" y="92"/>
                    <a:pt x="676" y="204"/>
                    <a:pt x="676" y="204"/>
                  </a:cubicBezTo>
                  <a:cubicBezTo>
                    <a:pt x="354" y="177"/>
                    <a:pt x="354" y="177"/>
                    <a:pt x="354" y="177"/>
                  </a:cubicBezTo>
                  <a:cubicBezTo>
                    <a:pt x="0" y="356"/>
                    <a:pt x="0" y="356"/>
                    <a:pt x="0" y="356"/>
                  </a:cubicBezTo>
                  <a:cubicBezTo>
                    <a:pt x="20" y="554"/>
                    <a:pt x="20" y="554"/>
                    <a:pt x="20" y="554"/>
                  </a:cubicBezTo>
                  <a:cubicBezTo>
                    <a:pt x="232" y="675"/>
                    <a:pt x="232" y="675"/>
                    <a:pt x="232" y="675"/>
                  </a:cubicBezTo>
                  <a:cubicBezTo>
                    <a:pt x="266" y="712"/>
                    <a:pt x="266" y="712"/>
                    <a:pt x="266" y="712"/>
                  </a:cubicBezTo>
                  <a:cubicBezTo>
                    <a:pt x="254" y="735"/>
                    <a:pt x="254" y="735"/>
                    <a:pt x="254" y="735"/>
                  </a:cubicBezTo>
                  <a:lnTo>
                    <a:pt x="257" y="740"/>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9" name="Freeform 10"/>
            <p:cNvSpPr>
              <a:spLocks noChangeArrowheads="1"/>
            </p:cNvSpPr>
            <p:nvPr/>
          </p:nvSpPr>
          <p:spPr bwMode="auto">
            <a:xfrm>
              <a:off x="2552944" y="3779826"/>
              <a:ext cx="525464" cy="471146"/>
            </a:xfrm>
            <a:custGeom>
              <a:avLst/>
              <a:gdLst>
                <a:gd name="T0" fmla="*/ 212 w 1180"/>
                <a:gd name="T1" fmla="*/ 1055 h 1058"/>
                <a:gd name="T2" fmla="*/ 299 w 1180"/>
                <a:gd name="T3" fmla="*/ 1045 h 1058"/>
                <a:gd name="T4" fmla="*/ 347 w 1180"/>
                <a:gd name="T5" fmla="*/ 993 h 1058"/>
                <a:gd name="T6" fmla="*/ 403 w 1180"/>
                <a:gd name="T7" fmla="*/ 993 h 1058"/>
                <a:gd name="T8" fmla="*/ 477 w 1180"/>
                <a:gd name="T9" fmla="*/ 1018 h 1058"/>
                <a:gd name="T10" fmla="*/ 531 w 1180"/>
                <a:gd name="T11" fmla="*/ 1002 h 1058"/>
                <a:gd name="T12" fmla="*/ 543 w 1180"/>
                <a:gd name="T13" fmla="*/ 961 h 1058"/>
                <a:gd name="T14" fmla="*/ 586 w 1180"/>
                <a:gd name="T15" fmla="*/ 941 h 1058"/>
                <a:gd name="T16" fmla="*/ 620 w 1180"/>
                <a:gd name="T17" fmla="*/ 936 h 1058"/>
                <a:gd name="T18" fmla="*/ 681 w 1180"/>
                <a:gd name="T19" fmla="*/ 923 h 1058"/>
                <a:gd name="T20" fmla="*/ 703 w 1180"/>
                <a:gd name="T21" fmla="*/ 892 h 1058"/>
                <a:gd name="T22" fmla="*/ 733 w 1180"/>
                <a:gd name="T23" fmla="*/ 858 h 1058"/>
                <a:gd name="T24" fmla="*/ 762 w 1180"/>
                <a:gd name="T25" fmla="*/ 862 h 1058"/>
                <a:gd name="T26" fmla="*/ 804 w 1180"/>
                <a:gd name="T27" fmla="*/ 895 h 1058"/>
                <a:gd name="T28" fmla="*/ 836 w 1180"/>
                <a:gd name="T29" fmla="*/ 912 h 1058"/>
                <a:gd name="T30" fmla="*/ 877 w 1180"/>
                <a:gd name="T31" fmla="*/ 932 h 1058"/>
                <a:gd name="T32" fmla="*/ 912 w 1180"/>
                <a:gd name="T33" fmla="*/ 911 h 1058"/>
                <a:gd name="T34" fmla="*/ 934 w 1180"/>
                <a:gd name="T35" fmla="*/ 871 h 1058"/>
                <a:gd name="T36" fmla="*/ 958 w 1180"/>
                <a:gd name="T37" fmla="*/ 845 h 1058"/>
                <a:gd name="T38" fmla="*/ 1001 w 1180"/>
                <a:gd name="T39" fmla="*/ 860 h 1058"/>
                <a:gd name="T40" fmla="*/ 1020 w 1180"/>
                <a:gd name="T41" fmla="*/ 856 h 1058"/>
                <a:gd name="T42" fmla="*/ 1041 w 1180"/>
                <a:gd name="T43" fmla="*/ 823 h 1058"/>
                <a:gd name="T44" fmla="*/ 1070 w 1180"/>
                <a:gd name="T45" fmla="*/ 823 h 1058"/>
                <a:gd name="T46" fmla="*/ 1095 w 1180"/>
                <a:gd name="T47" fmla="*/ 802 h 1058"/>
                <a:gd name="T48" fmla="*/ 1081 w 1180"/>
                <a:gd name="T49" fmla="*/ 778 h 1058"/>
                <a:gd name="T50" fmla="*/ 1124 w 1180"/>
                <a:gd name="T51" fmla="*/ 771 h 1058"/>
                <a:gd name="T52" fmla="*/ 1156 w 1180"/>
                <a:gd name="T53" fmla="*/ 752 h 1058"/>
                <a:gd name="T54" fmla="*/ 1168 w 1180"/>
                <a:gd name="T55" fmla="*/ 687 h 1058"/>
                <a:gd name="T56" fmla="*/ 1146 w 1180"/>
                <a:gd name="T57" fmla="*/ 631 h 1058"/>
                <a:gd name="T58" fmla="*/ 1154 w 1180"/>
                <a:gd name="T59" fmla="*/ 580 h 1058"/>
                <a:gd name="T60" fmla="*/ 1154 w 1180"/>
                <a:gd name="T61" fmla="*/ 554 h 1058"/>
                <a:gd name="T62" fmla="*/ 1177 w 1180"/>
                <a:gd name="T63" fmla="*/ 515 h 1058"/>
                <a:gd name="T64" fmla="*/ 1161 w 1180"/>
                <a:gd name="T65" fmla="*/ 479 h 1058"/>
                <a:gd name="T66" fmla="*/ 1100 w 1180"/>
                <a:gd name="T67" fmla="*/ 487 h 1058"/>
                <a:gd name="T68" fmla="*/ 1049 w 1180"/>
                <a:gd name="T69" fmla="*/ 501 h 1058"/>
                <a:gd name="T70" fmla="*/ 1065 w 1180"/>
                <a:gd name="T71" fmla="*/ 468 h 1058"/>
                <a:gd name="T72" fmla="*/ 1117 w 1180"/>
                <a:gd name="T73" fmla="*/ 427 h 1058"/>
                <a:gd name="T74" fmla="*/ 1158 w 1180"/>
                <a:gd name="T75" fmla="*/ 359 h 1058"/>
                <a:gd name="T76" fmla="*/ 1134 w 1180"/>
                <a:gd name="T77" fmla="*/ 284 h 1058"/>
                <a:gd name="T78" fmla="*/ 1129 w 1180"/>
                <a:gd name="T79" fmla="*/ 250 h 1058"/>
                <a:gd name="T80" fmla="*/ 1120 w 1180"/>
                <a:gd name="T81" fmla="*/ 198 h 1058"/>
                <a:gd name="T82" fmla="*/ 1078 w 1180"/>
                <a:gd name="T83" fmla="*/ 169 h 1058"/>
                <a:gd name="T84" fmla="*/ 992 w 1180"/>
                <a:gd name="T85" fmla="*/ 83 h 1058"/>
                <a:gd name="T86" fmla="*/ 841 w 1180"/>
                <a:gd name="T87" fmla="*/ 0 h 1058"/>
                <a:gd name="T88" fmla="*/ 725 w 1180"/>
                <a:gd name="T89" fmla="*/ 25 h 1058"/>
                <a:gd name="T90" fmla="*/ 567 w 1180"/>
                <a:gd name="T91" fmla="*/ 74 h 1058"/>
                <a:gd name="T92" fmla="*/ 391 w 1180"/>
                <a:gd name="T93" fmla="*/ 133 h 1058"/>
                <a:gd name="T94" fmla="*/ 276 w 1180"/>
                <a:gd name="T95" fmla="*/ 387 h 1058"/>
                <a:gd name="T96" fmla="*/ 21 w 1180"/>
                <a:gd name="T97" fmla="*/ 422 h 1058"/>
                <a:gd name="T98" fmla="*/ 0 w 1180"/>
                <a:gd name="T99" fmla="*/ 498 h 1058"/>
                <a:gd name="T100" fmla="*/ 80 w 1180"/>
                <a:gd name="T101" fmla="*/ 819 h 1058"/>
                <a:gd name="T102" fmla="*/ 170 w 1180"/>
                <a:gd name="T103" fmla="*/ 1044 h 1058"/>
                <a:gd name="T104" fmla="*/ 212 w 1180"/>
                <a:gd name="T105" fmla="*/ 1055 h 10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0"/>
                <a:gd name="T160" fmla="*/ 0 h 1058"/>
                <a:gd name="T161" fmla="*/ 1180 w 1180"/>
                <a:gd name="T162" fmla="*/ 1058 h 10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0" h="1058">
                  <a:moveTo>
                    <a:pt x="212" y="1055"/>
                  </a:moveTo>
                  <a:cubicBezTo>
                    <a:pt x="212" y="1055"/>
                    <a:pt x="283" y="1058"/>
                    <a:pt x="299" y="1045"/>
                  </a:cubicBezTo>
                  <a:cubicBezTo>
                    <a:pt x="315" y="1031"/>
                    <a:pt x="343" y="1010"/>
                    <a:pt x="347" y="993"/>
                  </a:cubicBezTo>
                  <a:cubicBezTo>
                    <a:pt x="352" y="976"/>
                    <a:pt x="373" y="975"/>
                    <a:pt x="403" y="993"/>
                  </a:cubicBezTo>
                  <a:cubicBezTo>
                    <a:pt x="434" y="1011"/>
                    <a:pt x="456" y="1012"/>
                    <a:pt x="477" y="1018"/>
                  </a:cubicBezTo>
                  <a:cubicBezTo>
                    <a:pt x="497" y="1024"/>
                    <a:pt x="530" y="1021"/>
                    <a:pt x="531" y="1002"/>
                  </a:cubicBezTo>
                  <a:cubicBezTo>
                    <a:pt x="533" y="983"/>
                    <a:pt x="519" y="970"/>
                    <a:pt x="543" y="961"/>
                  </a:cubicBezTo>
                  <a:cubicBezTo>
                    <a:pt x="567" y="951"/>
                    <a:pt x="580" y="946"/>
                    <a:pt x="586" y="941"/>
                  </a:cubicBezTo>
                  <a:cubicBezTo>
                    <a:pt x="592" y="936"/>
                    <a:pt x="610" y="951"/>
                    <a:pt x="620" y="936"/>
                  </a:cubicBezTo>
                  <a:cubicBezTo>
                    <a:pt x="630" y="922"/>
                    <a:pt x="666" y="927"/>
                    <a:pt x="681" y="923"/>
                  </a:cubicBezTo>
                  <a:cubicBezTo>
                    <a:pt x="696" y="920"/>
                    <a:pt x="700" y="910"/>
                    <a:pt x="703" y="892"/>
                  </a:cubicBezTo>
                  <a:cubicBezTo>
                    <a:pt x="705" y="873"/>
                    <a:pt x="712" y="865"/>
                    <a:pt x="733" y="858"/>
                  </a:cubicBezTo>
                  <a:cubicBezTo>
                    <a:pt x="753" y="851"/>
                    <a:pt x="747" y="846"/>
                    <a:pt x="762" y="862"/>
                  </a:cubicBezTo>
                  <a:cubicBezTo>
                    <a:pt x="777" y="879"/>
                    <a:pt x="790" y="886"/>
                    <a:pt x="804" y="895"/>
                  </a:cubicBezTo>
                  <a:cubicBezTo>
                    <a:pt x="817" y="903"/>
                    <a:pt x="820" y="894"/>
                    <a:pt x="836" y="912"/>
                  </a:cubicBezTo>
                  <a:cubicBezTo>
                    <a:pt x="852" y="931"/>
                    <a:pt x="868" y="949"/>
                    <a:pt x="877" y="932"/>
                  </a:cubicBezTo>
                  <a:cubicBezTo>
                    <a:pt x="886" y="915"/>
                    <a:pt x="895" y="912"/>
                    <a:pt x="912" y="911"/>
                  </a:cubicBezTo>
                  <a:cubicBezTo>
                    <a:pt x="929" y="910"/>
                    <a:pt x="934" y="892"/>
                    <a:pt x="934" y="871"/>
                  </a:cubicBezTo>
                  <a:cubicBezTo>
                    <a:pt x="934" y="850"/>
                    <a:pt x="943" y="852"/>
                    <a:pt x="958" y="845"/>
                  </a:cubicBezTo>
                  <a:cubicBezTo>
                    <a:pt x="973" y="839"/>
                    <a:pt x="983" y="837"/>
                    <a:pt x="1001" y="860"/>
                  </a:cubicBezTo>
                  <a:cubicBezTo>
                    <a:pt x="1018" y="882"/>
                    <a:pt x="1020" y="878"/>
                    <a:pt x="1020" y="856"/>
                  </a:cubicBezTo>
                  <a:cubicBezTo>
                    <a:pt x="1020" y="834"/>
                    <a:pt x="1029" y="828"/>
                    <a:pt x="1041" y="823"/>
                  </a:cubicBezTo>
                  <a:cubicBezTo>
                    <a:pt x="1054" y="817"/>
                    <a:pt x="1049" y="813"/>
                    <a:pt x="1070" y="823"/>
                  </a:cubicBezTo>
                  <a:cubicBezTo>
                    <a:pt x="1091" y="832"/>
                    <a:pt x="1103" y="811"/>
                    <a:pt x="1095" y="802"/>
                  </a:cubicBezTo>
                  <a:cubicBezTo>
                    <a:pt x="1087" y="792"/>
                    <a:pt x="1072" y="791"/>
                    <a:pt x="1081" y="778"/>
                  </a:cubicBezTo>
                  <a:cubicBezTo>
                    <a:pt x="1090" y="766"/>
                    <a:pt x="1098" y="762"/>
                    <a:pt x="1124" y="771"/>
                  </a:cubicBezTo>
                  <a:cubicBezTo>
                    <a:pt x="1150" y="780"/>
                    <a:pt x="1145" y="773"/>
                    <a:pt x="1156" y="752"/>
                  </a:cubicBezTo>
                  <a:cubicBezTo>
                    <a:pt x="1168" y="731"/>
                    <a:pt x="1180" y="709"/>
                    <a:pt x="1168" y="687"/>
                  </a:cubicBezTo>
                  <a:cubicBezTo>
                    <a:pt x="1156" y="665"/>
                    <a:pt x="1129" y="649"/>
                    <a:pt x="1146" y="631"/>
                  </a:cubicBezTo>
                  <a:cubicBezTo>
                    <a:pt x="1163" y="613"/>
                    <a:pt x="1164" y="588"/>
                    <a:pt x="1154" y="580"/>
                  </a:cubicBezTo>
                  <a:cubicBezTo>
                    <a:pt x="1144" y="571"/>
                    <a:pt x="1135" y="565"/>
                    <a:pt x="1154" y="554"/>
                  </a:cubicBezTo>
                  <a:cubicBezTo>
                    <a:pt x="1172" y="544"/>
                    <a:pt x="1173" y="532"/>
                    <a:pt x="1177" y="515"/>
                  </a:cubicBezTo>
                  <a:cubicBezTo>
                    <a:pt x="1180" y="498"/>
                    <a:pt x="1171" y="485"/>
                    <a:pt x="1161" y="479"/>
                  </a:cubicBezTo>
                  <a:cubicBezTo>
                    <a:pt x="1151" y="473"/>
                    <a:pt x="1123" y="478"/>
                    <a:pt x="1100" y="487"/>
                  </a:cubicBezTo>
                  <a:cubicBezTo>
                    <a:pt x="1076" y="497"/>
                    <a:pt x="1061" y="522"/>
                    <a:pt x="1049" y="501"/>
                  </a:cubicBezTo>
                  <a:cubicBezTo>
                    <a:pt x="1037" y="481"/>
                    <a:pt x="1048" y="480"/>
                    <a:pt x="1065" y="468"/>
                  </a:cubicBezTo>
                  <a:cubicBezTo>
                    <a:pt x="1082" y="457"/>
                    <a:pt x="1098" y="440"/>
                    <a:pt x="1117" y="427"/>
                  </a:cubicBezTo>
                  <a:cubicBezTo>
                    <a:pt x="1137" y="415"/>
                    <a:pt x="1162" y="384"/>
                    <a:pt x="1158" y="359"/>
                  </a:cubicBezTo>
                  <a:cubicBezTo>
                    <a:pt x="1155" y="334"/>
                    <a:pt x="1130" y="297"/>
                    <a:pt x="1134" y="284"/>
                  </a:cubicBezTo>
                  <a:cubicBezTo>
                    <a:pt x="1137" y="272"/>
                    <a:pt x="1119" y="271"/>
                    <a:pt x="1129" y="250"/>
                  </a:cubicBezTo>
                  <a:cubicBezTo>
                    <a:pt x="1139" y="230"/>
                    <a:pt x="1121" y="214"/>
                    <a:pt x="1120" y="198"/>
                  </a:cubicBezTo>
                  <a:cubicBezTo>
                    <a:pt x="1119" y="181"/>
                    <a:pt x="1097" y="165"/>
                    <a:pt x="1078" y="169"/>
                  </a:cubicBezTo>
                  <a:cubicBezTo>
                    <a:pt x="1060" y="173"/>
                    <a:pt x="992" y="83"/>
                    <a:pt x="992" y="83"/>
                  </a:cubicBezTo>
                  <a:cubicBezTo>
                    <a:pt x="841" y="0"/>
                    <a:pt x="841" y="0"/>
                    <a:pt x="841" y="0"/>
                  </a:cubicBezTo>
                  <a:cubicBezTo>
                    <a:pt x="725" y="25"/>
                    <a:pt x="725" y="25"/>
                    <a:pt x="725" y="25"/>
                  </a:cubicBezTo>
                  <a:cubicBezTo>
                    <a:pt x="567" y="74"/>
                    <a:pt x="567" y="74"/>
                    <a:pt x="567" y="74"/>
                  </a:cubicBezTo>
                  <a:cubicBezTo>
                    <a:pt x="391" y="133"/>
                    <a:pt x="391" y="133"/>
                    <a:pt x="391" y="133"/>
                  </a:cubicBezTo>
                  <a:cubicBezTo>
                    <a:pt x="276" y="387"/>
                    <a:pt x="276" y="387"/>
                    <a:pt x="276" y="387"/>
                  </a:cubicBezTo>
                  <a:cubicBezTo>
                    <a:pt x="21" y="422"/>
                    <a:pt x="21" y="422"/>
                    <a:pt x="21" y="422"/>
                  </a:cubicBezTo>
                  <a:cubicBezTo>
                    <a:pt x="0" y="498"/>
                    <a:pt x="0" y="498"/>
                    <a:pt x="0" y="498"/>
                  </a:cubicBezTo>
                  <a:cubicBezTo>
                    <a:pt x="80" y="819"/>
                    <a:pt x="80" y="819"/>
                    <a:pt x="80" y="819"/>
                  </a:cubicBezTo>
                  <a:cubicBezTo>
                    <a:pt x="170" y="1044"/>
                    <a:pt x="170" y="1044"/>
                    <a:pt x="170" y="1044"/>
                  </a:cubicBezTo>
                  <a:lnTo>
                    <a:pt x="212" y="1055"/>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10" name="Freeform 11"/>
            <p:cNvSpPr>
              <a:spLocks noChangeArrowheads="1"/>
            </p:cNvSpPr>
            <p:nvPr/>
          </p:nvSpPr>
          <p:spPr bwMode="auto">
            <a:xfrm>
              <a:off x="2699468" y="3484254"/>
              <a:ext cx="452202" cy="409253"/>
            </a:xfrm>
            <a:custGeom>
              <a:avLst/>
              <a:gdLst>
                <a:gd name="T0" fmla="*/ 234 w 1016"/>
                <a:gd name="T1" fmla="*/ 858 h 920"/>
                <a:gd name="T2" fmla="*/ 259 w 1016"/>
                <a:gd name="T3" fmla="*/ 836 h 920"/>
                <a:gd name="T4" fmla="*/ 276 w 1016"/>
                <a:gd name="T5" fmla="*/ 824 h 920"/>
                <a:gd name="T6" fmla="*/ 291 w 1016"/>
                <a:gd name="T7" fmla="*/ 871 h 920"/>
                <a:gd name="T8" fmla="*/ 307 w 1016"/>
                <a:gd name="T9" fmla="*/ 827 h 920"/>
                <a:gd name="T10" fmla="*/ 331 w 1016"/>
                <a:gd name="T11" fmla="*/ 788 h 920"/>
                <a:gd name="T12" fmla="*/ 396 w 1016"/>
                <a:gd name="T13" fmla="*/ 795 h 920"/>
                <a:gd name="T14" fmla="*/ 430 w 1016"/>
                <a:gd name="T15" fmla="*/ 780 h 920"/>
                <a:gd name="T16" fmla="*/ 430 w 1016"/>
                <a:gd name="T17" fmla="*/ 738 h 920"/>
                <a:gd name="T18" fmla="*/ 444 w 1016"/>
                <a:gd name="T19" fmla="*/ 706 h 920"/>
                <a:gd name="T20" fmla="*/ 501 w 1016"/>
                <a:gd name="T21" fmla="*/ 725 h 920"/>
                <a:gd name="T22" fmla="*/ 516 w 1016"/>
                <a:gd name="T23" fmla="*/ 754 h 920"/>
                <a:gd name="T24" fmla="*/ 552 w 1016"/>
                <a:gd name="T25" fmla="*/ 734 h 920"/>
                <a:gd name="T26" fmla="*/ 613 w 1016"/>
                <a:gd name="T27" fmla="*/ 770 h 920"/>
                <a:gd name="T28" fmla="*/ 640 w 1016"/>
                <a:gd name="T29" fmla="*/ 793 h 920"/>
                <a:gd name="T30" fmla="*/ 649 w 1016"/>
                <a:gd name="T31" fmla="*/ 847 h 920"/>
                <a:gd name="T32" fmla="*/ 685 w 1016"/>
                <a:gd name="T33" fmla="*/ 853 h 920"/>
                <a:gd name="T34" fmla="*/ 685 w 1016"/>
                <a:gd name="T35" fmla="*/ 908 h 920"/>
                <a:gd name="T36" fmla="*/ 758 w 1016"/>
                <a:gd name="T37" fmla="*/ 888 h 920"/>
                <a:gd name="T38" fmla="*/ 780 w 1016"/>
                <a:gd name="T39" fmla="*/ 809 h 920"/>
                <a:gd name="T40" fmla="*/ 763 w 1016"/>
                <a:gd name="T41" fmla="*/ 673 h 920"/>
                <a:gd name="T42" fmla="*/ 758 w 1016"/>
                <a:gd name="T43" fmla="*/ 469 h 920"/>
                <a:gd name="T44" fmla="*/ 1015 w 1016"/>
                <a:gd name="T45" fmla="*/ 276 h 920"/>
                <a:gd name="T46" fmla="*/ 980 w 1016"/>
                <a:gd name="T47" fmla="*/ 89 h 920"/>
                <a:gd name="T48" fmla="*/ 750 w 1016"/>
                <a:gd name="T49" fmla="*/ 44 h 920"/>
                <a:gd name="T50" fmla="*/ 613 w 1016"/>
                <a:gd name="T51" fmla="*/ 0 h 920"/>
                <a:gd name="T52" fmla="*/ 563 w 1016"/>
                <a:gd name="T53" fmla="*/ 72 h 920"/>
                <a:gd name="T54" fmla="*/ 426 w 1016"/>
                <a:gd name="T55" fmla="*/ 264 h 920"/>
                <a:gd name="T56" fmla="*/ 71 w 1016"/>
                <a:gd name="T57" fmla="*/ 382 h 920"/>
                <a:gd name="T58" fmla="*/ 0 w 1016"/>
                <a:gd name="T59" fmla="*/ 576 h 920"/>
                <a:gd name="T60" fmla="*/ 25 w 1016"/>
                <a:gd name="T61" fmla="*/ 772 h 920"/>
                <a:gd name="T62" fmla="*/ 130 w 1016"/>
                <a:gd name="T63" fmla="*/ 795 h 920"/>
                <a:gd name="T64" fmla="*/ 186 w 1016"/>
                <a:gd name="T65" fmla="*/ 810 h 920"/>
                <a:gd name="T66" fmla="*/ 222 w 1016"/>
                <a:gd name="T67" fmla="*/ 844 h 920"/>
                <a:gd name="T68" fmla="*/ 234 w 1016"/>
                <a:gd name="T69" fmla="*/ 858 h 9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6"/>
                <a:gd name="T106" fmla="*/ 0 h 920"/>
                <a:gd name="T107" fmla="*/ 1016 w 1016"/>
                <a:gd name="T108" fmla="*/ 920 h 9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6" h="920">
                  <a:moveTo>
                    <a:pt x="234" y="858"/>
                  </a:moveTo>
                  <a:cubicBezTo>
                    <a:pt x="234" y="858"/>
                    <a:pt x="260" y="858"/>
                    <a:pt x="259" y="836"/>
                  </a:cubicBezTo>
                  <a:cubicBezTo>
                    <a:pt x="258" y="815"/>
                    <a:pt x="272" y="804"/>
                    <a:pt x="276" y="824"/>
                  </a:cubicBezTo>
                  <a:cubicBezTo>
                    <a:pt x="280" y="843"/>
                    <a:pt x="274" y="868"/>
                    <a:pt x="291" y="871"/>
                  </a:cubicBezTo>
                  <a:cubicBezTo>
                    <a:pt x="307" y="874"/>
                    <a:pt x="310" y="842"/>
                    <a:pt x="307" y="827"/>
                  </a:cubicBezTo>
                  <a:cubicBezTo>
                    <a:pt x="304" y="812"/>
                    <a:pt x="306" y="787"/>
                    <a:pt x="331" y="788"/>
                  </a:cubicBezTo>
                  <a:cubicBezTo>
                    <a:pt x="355" y="789"/>
                    <a:pt x="385" y="787"/>
                    <a:pt x="396" y="795"/>
                  </a:cubicBezTo>
                  <a:cubicBezTo>
                    <a:pt x="407" y="803"/>
                    <a:pt x="424" y="791"/>
                    <a:pt x="430" y="780"/>
                  </a:cubicBezTo>
                  <a:cubicBezTo>
                    <a:pt x="436" y="769"/>
                    <a:pt x="432" y="750"/>
                    <a:pt x="430" y="738"/>
                  </a:cubicBezTo>
                  <a:cubicBezTo>
                    <a:pt x="428" y="725"/>
                    <a:pt x="424" y="699"/>
                    <a:pt x="444" y="706"/>
                  </a:cubicBezTo>
                  <a:cubicBezTo>
                    <a:pt x="465" y="713"/>
                    <a:pt x="512" y="712"/>
                    <a:pt x="501" y="725"/>
                  </a:cubicBezTo>
                  <a:cubicBezTo>
                    <a:pt x="489" y="739"/>
                    <a:pt x="506" y="755"/>
                    <a:pt x="516" y="754"/>
                  </a:cubicBezTo>
                  <a:cubicBezTo>
                    <a:pt x="526" y="753"/>
                    <a:pt x="530" y="732"/>
                    <a:pt x="552" y="734"/>
                  </a:cubicBezTo>
                  <a:cubicBezTo>
                    <a:pt x="573" y="736"/>
                    <a:pt x="596" y="764"/>
                    <a:pt x="613" y="770"/>
                  </a:cubicBezTo>
                  <a:cubicBezTo>
                    <a:pt x="630" y="775"/>
                    <a:pt x="635" y="774"/>
                    <a:pt x="640" y="793"/>
                  </a:cubicBezTo>
                  <a:cubicBezTo>
                    <a:pt x="645" y="813"/>
                    <a:pt x="634" y="832"/>
                    <a:pt x="649" y="847"/>
                  </a:cubicBezTo>
                  <a:cubicBezTo>
                    <a:pt x="665" y="863"/>
                    <a:pt x="679" y="831"/>
                    <a:pt x="685" y="853"/>
                  </a:cubicBezTo>
                  <a:cubicBezTo>
                    <a:pt x="691" y="874"/>
                    <a:pt x="659" y="896"/>
                    <a:pt x="685" y="908"/>
                  </a:cubicBezTo>
                  <a:cubicBezTo>
                    <a:pt x="712" y="920"/>
                    <a:pt x="751" y="911"/>
                    <a:pt x="758" y="888"/>
                  </a:cubicBezTo>
                  <a:cubicBezTo>
                    <a:pt x="765" y="866"/>
                    <a:pt x="779" y="828"/>
                    <a:pt x="780" y="809"/>
                  </a:cubicBezTo>
                  <a:cubicBezTo>
                    <a:pt x="781" y="790"/>
                    <a:pt x="777" y="701"/>
                    <a:pt x="763" y="673"/>
                  </a:cubicBezTo>
                  <a:cubicBezTo>
                    <a:pt x="749" y="646"/>
                    <a:pt x="758" y="469"/>
                    <a:pt x="758" y="469"/>
                  </a:cubicBezTo>
                  <a:cubicBezTo>
                    <a:pt x="758" y="469"/>
                    <a:pt x="1016" y="282"/>
                    <a:pt x="1015" y="276"/>
                  </a:cubicBezTo>
                  <a:cubicBezTo>
                    <a:pt x="1014" y="269"/>
                    <a:pt x="980" y="89"/>
                    <a:pt x="980" y="89"/>
                  </a:cubicBezTo>
                  <a:cubicBezTo>
                    <a:pt x="750" y="44"/>
                    <a:pt x="750" y="44"/>
                    <a:pt x="750" y="44"/>
                  </a:cubicBezTo>
                  <a:cubicBezTo>
                    <a:pt x="613" y="0"/>
                    <a:pt x="613" y="0"/>
                    <a:pt x="613" y="0"/>
                  </a:cubicBezTo>
                  <a:cubicBezTo>
                    <a:pt x="563" y="72"/>
                    <a:pt x="563" y="72"/>
                    <a:pt x="563" y="72"/>
                  </a:cubicBezTo>
                  <a:cubicBezTo>
                    <a:pt x="426" y="264"/>
                    <a:pt x="426" y="264"/>
                    <a:pt x="426" y="264"/>
                  </a:cubicBezTo>
                  <a:cubicBezTo>
                    <a:pt x="71" y="382"/>
                    <a:pt x="71" y="382"/>
                    <a:pt x="71" y="382"/>
                  </a:cubicBezTo>
                  <a:cubicBezTo>
                    <a:pt x="0" y="576"/>
                    <a:pt x="0" y="576"/>
                    <a:pt x="0" y="576"/>
                  </a:cubicBezTo>
                  <a:cubicBezTo>
                    <a:pt x="25" y="772"/>
                    <a:pt x="25" y="772"/>
                    <a:pt x="25" y="772"/>
                  </a:cubicBezTo>
                  <a:cubicBezTo>
                    <a:pt x="130" y="795"/>
                    <a:pt x="130" y="795"/>
                    <a:pt x="130" y="795"/>
                  </a:cubicBezTo>
                  <a:cubicBezTo>
                    <a:pt x="186" y="810"/>
                    <a:pt x="186" y="810"/>
                    <a:pt x="186" y="810"/>
                  </a:cubicBezTo>
                  <a:cubicBezTo>
                    <a:pt x="222" y="844"/>
                    <a:pt x="222" y="844"/>
                    <a:pt x="222" y="844"/>
                  </a:cubicBezTo>
                  <a:lnTo>
                    <a:pt x="234" y="858"/>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11" name="Freeform 12"/>
            <p:cNvSpPr>
              <a:spLocks noChangeArrowheads="1"/>
            </p:cNvSpPr>
            <p:nvPr/>
          </p:nvSpPr>
          <p:spPr bwMode="auto">
            <a:xfrm>
              <a:off x="2962200" y="3364258"/>
              <a:ext cx="675777" cy="443357"/>
            </a:xfrm>
            <a:custGeom>
              <a:avLst/>
              <a:gdLst>
                <a:gd name="T0" fmla="*/ 222 w 1517"/>
                <a:gd name="T1" fmla="*/ 392 h 996"/>
                <a:gd name="T2" fmla="*/ 266 w 1517"/>
                <a:gd name="T3" fmla="*/ 392 h 996"/>
                <a:gd name="T4" fmla="*/ 297 w 1517"/>
                <a:gd name="T5" fmla="*/ 408 h 996"/>
                <a:gd name="T6" fmla="*/ 309 w 1517"/>
                <a:gd name="T7" fmla="*/ 451 h 996"/>
                <a:gd name="T8" fmla="*/ 331 w 1517"/>
                <a:gd name="T9" fmla="*/ 526 h 996"/>
                <a:gd name="T10" fmla="*/ 334 w 1517"/>
                <a:gd name="T11" fmla="*/ 572 h 996"/>
                <a:gd name="T12" fmla="*/ 301 w 1517"/>
                <a:gd name="T13" fmla="*/ 590 h 996"/>
                <a:gd name="T14" fmla="*/ 241 w 1517"/>
                <a:gd name="T15" fmla="*/ 620 h 996"/>
                <a:gd name="T16" fmla="*/ 179 w 1517"/>
                <a:gd name="T17" fmla="*/ 660 h 996"/>
                <a:gd name="T18" fmla="*/ 96 w 1517"/>
                <a:gd name="T19" fmla="*/ 673 h 996"/>
                <a:gd name="T20" fmla="*/ 30 w 1517"/>
                <a:gd name="T21" fmla="*/ 690 h 996"/>
                <a:gd name="T22" fmla="*/ 23 w 1517"/>
                <a:gd name="T23" fmla="*/ 720 h 996"/>
                <a:gd name="T24" fmla="*/ 41 w 1517"/>
                <a:gd name="T25" fmla="*/ 760 h 996"/>
                <a:gd name="T26" fmla="*/ 62 w 1517"/>
                <a:gd name="T27" fmla="*/ 842 h 996"/>
                <a:gd name="T28" fmla="*/ 109 w 1517"/>
                <a:gd name="T29" fmla="*/ 884 h 996"/>
                <a:gd name="T30" fmla="*/ 140 w 1517"/>
                <a:gd name="T31" fmla="*/ 946 h 996"/>
                <a:gd name="T32" fmla="*/ 185 w 1517"/>
                <a:gd name="T33" fmla="*/ 964 h 996"/>
                <a:gd name="T34" fmla="*/ 214 w 1517"/>
                <a:gd name="T35" fmla="*/ 887 h 996"/>
                <a:gd name="T36" fmla="*/ 270 w 1517"/>
                <a:gd name="T37" fmla="*/ 850 h 996"/>
                <a:gd name="T38" fmla="*/ 332 w 1517"/>
                <a:gd name="T39" fmla="*/ 835 h 996"/>
                <a:gd name="T40" fmla="*/ 380 w 1517"/>
                <a:gd name="T41" fmla="*/ 863 h 996"/>
                <a:gd name="T42" fmla="*/ 436 w 1517"/>
                <a:gd name="T43" fmla="*/ 819 h 996"/>
                <a:gd name="T44" fmla="*/ 418 w 1517"/>
                <a:gd name="T45" fmla="*/ 764 h 996"/>
                <a:gd name="T46" fmla="*/ 461 w 1517"/>
                <a:gd name="T47" fmla="*/ 749 h 996"/>
                <a:gd name="T48" fmla="*/ 505 w 1517"/>
                <a:gd name="T49" fmla="*/ 757 h 996"/>
                <a:gd name="T50" fmla="*/ 547 w 1517"/>
                <a:gd name="T51" fmla="*/ 767 h 996"/>
                <a:gd name="T52" fmla="*/ 623 w 1517"/>
                <a:gd name="T53" fmla="*/ 789 h 996"/>
                <a:gd name="T54" fmla="*/ 689 w 1517"/>
                <a:gd name="T55" fmla="*/ 809 h 996"/>
                <a:gd name="T56" fmla="*/ 739 w 1517"/>
                <a:gd name="T57" fmla="*/ 839 h 996"/>
                <a:gd name="T58" fmla="*/ 797 w 1517"/>
                <a:gd name="T59" fmla="*/ 831 h 996"/>
                <a:gd name="T60" fmla="*/ 858 w 1517"/>
                <a:gd name="T61" fmla="*/ 798 h 996"/>
                <a:gd name="T62" fmla="*/ 858 w 1517"/>
                <a:gd name="T63" fmla="*/ 839 h 996"/>
                <a:gd name="T64" fmla="*/ 908 w 1517"/>
                <a:gd name="T65" fmla="*/ 856 h 996"/>
                <a:gd name="T66" fmla="*/ 944 w 1517"/>
                <a:gd name="T67" fmla="*/ 804 h 996"/>
                <a:gd name="T68" fmla="*/ 991 w 1517"/>
                <a:gd name="T69" fmla="*/ 798 h 996"/>
                <a:gd name="T70" fmla="*/ 1011 w 1517"/>
                <a:gd name="T71" fmla="*/ 842 h 996"/>
                <a:gd name="T72" fmla="*/ 1029 w 1517"/>
                <a:gd name="T73" fmla="*/ 926 h 996"/>
                <a:gd name="T74" fmla="*/ 1061 w 1517"/>
                <a:gd name="T75" fmla="*/ 945 h 996"/>
                <a:gd name="T76" fmla="*/ 1106 w 1517"/>
                <a:gd name="T77" fmla="*/ 903 h 996"/>
                <a:gd name="T78" fmla="*/ 1133 w 1517"/>
                <a:gd name="T79" fmla="*/ 875 h 996"/>
                <a:gd name="T80" fmla="*/ 1166 w 1517"/>
                <a:gd name="T81" fmla="*/ 866 h 996"/>
                <a:gd name="T82" fmla="*/ 1216 w 1517"/>
                <a:gd name="T83" fmla="*/ 852 h 996"/>
                <a:gd name="T84" fmla="*/ 1259 w 1517"/>
                <a:gd name="T85" fmla="*/ 806 h 996"/>
                <a:gd name="T86" fmla="*/ 1313 w 1517"/>
                <a:gd name="T87" fmla="*/ 787 h 996"/>
                <a:gd name="T88" fmla="*/ 1375 w 1517"/>
                <a:gd name="T89" fmla="*/ 749 h 996"/>
                <a:gd name="T90" fmla="*/ 1420 w 1517"/>
                <a:gd name="T91" fmla="*/ 756 h 996"/>
                <a:gd name="T92" fmla="*/ 1506 w 1517"/>
                <a:gd name="T93" fmla="*/ 710 h 996"/>
                <a:gd name="T94" fmla="*/ 1517 w 1517"/>
                <a:gd name="T95" fmla="*/ 435 h 996"/>
                <a:gd name="T96" fmla="*/ 1179 w 1517"/>
                <a:gd name="T97" fmla="*/ 220 h 996"/>
                <a:gd name="T98" fmla="*/ 694 w 1517"/>
                <a:gd name="T99" fmla="*/ 43 h 996"/>
                <a:gd name="T100" fmla="*/ 367 w 1517"/>
                <a:gd name="T101" fmla="*/ 0 h 996"/>
                <a:gd name="T102" fmla="*/ 110 w 1517"/>
                <a:gd name="T103" fmla="*/ 36 h 996"/>
                <a:gd name="T104" fmla="*/ 73 w 1517"/>
                <a:gd name="T105" fmla="*/ 162 h 996"/>
                <a:gd name="T106" fmla="*/ 170 w 1517"/>
                <a:gd name="T107" fmla="*/ 353 h 996"/>
                <a:gd name="T108" fmla="*/ 222 w 1517"/>
                <a:gd name="T109" fmla="*/ 392 h 9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7"/>
                <a:gd name="T166" fmla="*/ 0 h 996"/>
                <a:gd name="T167" fmla="*/ 1517 w 1517"/>
                <a:gd name="T168" fmla="*/ 996 h 9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7" h="996">
                  <a:moveTo>
                    <a:pt x="222" y="392"/>
                  </a:moveTo>
                  <a:cubicBezTo>
                    <a:pt x="222" y="392"/>
                    <a:pt x="248" y="389"/>
                    <a:pt x="266" y="392"/>
                  </a:cubicBezTo>
                  <a:cubicBezTo>
                    <a:pt x="284" y="395"/>
                    <a:pt x="306" y="384"/>
                    <a:pt x="297" y="408"/>
                  </a:cubicBezTo>
                  <a:cubicBezTo>
                    <a:pt x="289" y="432"/>
                    <a:pt x="283" y="432"/>
                    <a:pt x="309" y="451"/>
                  </a:cubicBezTo>
                  <a:cubicBezTo>
                    <a:pt x="335" y="470"/>
                    <a:pt x="338" y="503"/>
                    <a:pt x="331" y="526"/>
                  </a:cubicBezTo>
                  <a:cubicBezTo>
                    <a:pt x="324" y="550"/>
                    <a:pt x="341" y="557"/>
                    <a:pt x="334" y="572"/>
                  </a:cubicBezTo>
                  <a:cubicBezTo>
                    <a:pt x="327" y="588"/>
                    <a:pt x="327" y="594"/>
                    <a:pt x="301" y="590"/>
                  </a:cubicBezTo>
                  <a:cubicBezTo>
                    <a:pt x="276" y="586"/>
                    <a:pt x="259" y="600"/>
                    <a:pt x="241" y="620"/>
                  </a:cubicBezTo>
                  <a:cubicBezTo>
                    <a:pt x="224" y="640"/>
                    <a:pt x="209" y="660"/>
                    <a:pt x="179" y="660"/>
                  </a:cubicBezTo>
                  <a:cubicBezTo>
                    <a:pt x="148" y="660"/>
                    <a:pt x="112" y="665"/>
                    <a:pt x="96" y="673"/>
                  </a:cubicBezTo>
                  <a:cubicBezTo>
                    <a:pt x="80" y="682"/>
                    <a:pt x="54" y="687"/>
                    <a:pt x="30" y="690"/>
                  </a:cubicBezTo>
                  <a:cubicBezTo>
                    <a:pt x="7" y="692"/>
                    <a:pt x="0" y="705"/>
                    <a:pt x="23" y="720"/>
                  </a:cubicBezTo>
                  <a:cubicBezTo>
                    <a:pt x="47" y="735"/>
                    <a:pt x="44" y="733"/>
                    <a:pt x="41" y="760"/>
                  </a:cubicBezTo>
                  <a:cubicBezTo>
                    <a:pt x="38" y="787"/>
                    <a:pt x="47" y="825"/>
                    <a:pt x="62" y="842"/>
                  </a:cubicBezTo>
                  <a:cubicBezTo>
                    <a:pt x="78" y="859"/>
                    <a:pt x="100" y="862"/>
                    <a:pt x="109" y="884"/>
                  </a:cubicBezTo>
                  <a:cubicBezTo>
                    <a:pt x="118" y="906"/>
                    <a:pt x="122" y="930"/>
                    <a:pt x="140" y="946"/>
                  </a:cubicBezTo>
                  <a:cubicBezTo>
                    <a:pt x="158" y="962"/>
                    <a:pt x="176" y="996"/>
                    <a:pt x="185" y="964"/>
                  </a:cubicBezTo>
                  <a:cubicBezTo>
                    <a:pt x="193" y="932"/>
                    <a:pt x="198" y="904"/>
                    <a:pt x="214" y="887"/>
                  </a:cubicBezTo>
                  <a:cubicBezTo>
                    <a:pt x="230" y="871"/>
                    <a:pt x="243" y="865"/>
                    <a:pt x="270" y="850"/>
                  </a:cubicBezTo>
                  <a:cubicBezTo>
                    <a:pt x="297" y="835"/>
                    <a:pt x="310" y="825"/>
                    <a:pt x="332" y="835"/>
                  </a:cubicBezTo>
                  <a:cubicBezTo>
                    <a:pt x="353" y="846"/>
                    <a:pt x="353" y="869"/>
                    <a:pt x="380" y="863"/>
                  </a:cubicBezTo>
                  <a:cubicBezTo>
                    <a:pt x="407" y="858"/>
                    <a:pt x="430" y="837"/>
                    <a:pt x="436" y="819"/>
                  </a:cubicBezTo>
                  <a:cubicBezTo>
                    <a:pt x="442" y="800"/>
                    <a:pt x="394" y="773"/>
                    <a:pt x="418" y="764"/>
                  </a:cubicBezTo>
                  <a:cubicBezTo>
                    <a:pt x="442" y="755"/>
                    <a:pt x="450" y="759"/>
                    <a:pt x="461" y="749"/>
                  </a:cubicBezTo>
                  <a:cubicBezTo>
                    <a:pt x="471" y="739"/>
                    <a:pt x="491" y="752"/>
                    <a:pt x="505" y="757"/>
                  </a:cubicBezTo>
                  <a:cubicBezTo>
                    <a:pt x="519" y="761"/>
                    <a:pt x="528" y="751"/>
                    <a:pt x="547" y="767"/>
                  </a:cubicBezTo>
                  <a:cubicBezTo>
                    <a:pt x="567" y="783"/>
                    <a:pt x="607" y="796"/>
                    <a:pt x="623" y="789"/>
                  </a:cubicBezTo>
                  <a:cubicBezTo>
                    <a:pt x="638" y="781"/>
                    <a:pt x="679" y="800"/>
                    <a:pt x="689" y="809"/>
                  </a:cubicBezTo>
                  <a:cubicBezTo>
                    <a:pt x="698" y="817"/>
                    <a:pt x="709" y="835"/>
                    <a:pt x="739" y="839"/>
                  </a:cubicBezTo>
                  <a:cubicBezTo>
                    <a:pt x="768" y="843"/>
                    <a:pt x="774" y="846"/>
                    <a:pt x="797" y="831"/>
                  </a:cubicBezTo>
                  <a:cubicBezTo>
                    <a:pt x="821" y="816"/>
                    <a:pt x="847" y="786"/>
                    <a:pt x="858" y="798"/>
                  </a:cubicBezTo>
                  <a:cubicBezTo>
                    <a:pt x="868" y="811"/>
                    <a:pt x="844" y="818"/>
                    <a:pt x="858" y="839"/>
                  </a:cubicBezTo>
                  <a:cubicBezTo>
                    <a:pt x="871" y="861"/>
                    <a:pt x="889" y="874"/>
                    <a:pt x="908" y="856"/>
                  </a:cubicBezTo>
                  <a:cubicBezTo>
                    <a:pt x="927" y="837"/>
                    <a:pt x="937" y="822"/>
                    <a:pt x="944" y="804"/>
                  </a:cubicBezTo>
                  <a:cubicBezTo>
                    <a:pt x="950" y="786"/>
                    <a:pt x="974" y="784"/>
                    <a:pt x="991" y="798"/>
                  </a:cubicBezTo>
                  <a:cubicBezTo>
                    <a:pt x="1008" y="813"/>
                    <a:pt x="1007" y="815"/>
                    <a:pt x="1011" y="842"/>
                  </a:cubicBezTo>
                  <a:cubicBezTo>
                    <a:pt x="1015" y="869"/>
                    <a:pt x="1012" y="904"/>
                    <a:pt x="1029" y="926"/>
                  </a:cubicBezTo>
                  <a:cubicBezTo>
                    <a:pt x="1046" y="949"/>
                    <a:pt x="1050" y="958"/>
                    <a:pt x="1061" y="945"/>
                  </a:cubicBezTo>
                  <a:cubicBezTo>
                    <a:pt x="1073" y="932"/>
                    <a:pt x="1090" y="906"/>
                    <a:pt x="1106" y="903"/>
                  </a:cubicBezTo>
                  <a:cubicBezTo>
                    <a:pt x="1123" y="899"/>
                    <a:pt x="1129" y="888"/>
                    <a:pt x="1133" y="875"/>
                  </a:cubicBezTo>
                  <a:cubicBezTo>
                    <a:pt x="1136" y="862"/>
                    <a:pt x="1138" y="858"/>
                    <a:pt x="1166" y="866"/>
                  </a:cubicBezTo>
                  <a:cubicBezTo>
                    <a:pt x="1194" y="874"/>
                    <a:pt x="1191" y="867"/>
                    <a:pt x="1216" y="852"/>
                  </a:cubicBezTo>
                  <a:cubicBezTo>
                    <a:pt x="1240" y="836"/>
                    <a:pt x="1231" y="815"/>
                    <a:pt x="1259" y="806"/>
                  </a:cubicBezTo>
                  <a:cubicBezTo>
                    <a:pt x="1288" y="796"/>
                    <a:pt x="1297" y="813"/>
                    <a:pt x="1313" y="787"/>
                  </a:cubicBezTo>
                  <a:cubicBezTo>
                    <a:pt x="1328" y="761"/>
                    <a:pt x="1362" y="754"/>
                    <a:pt x="1375" y="749"/>
                  </a:cubicBezTo>
                  <a:cubicBezTo>
                    <a:pt x="1388" y="744"/>
                    <a:pt x="1397" y="729"/>
                    <a:pt x="1420" y="756"/>
                  </a:cubicBezTo>
                  <a:cubicBezTo>
                    <a:pt x="1443" y="783"/>
                    <a:pt x="1496" y="734"/>
                    <a:pt x="1506" y="710"/>
                  </a:cubicBezTo>
                  <a:cubicBezTo>
                    <a:pt x="1515" y="685"/>
                    <a:pt x="1517" y="435"/>
                    <a:pt x="1517" y="435"/>
                  </a:cubicBezTo>
                  <a:cubicBezTo>
                    <a:pt x="1179" y="220"/>
                    <a:pt x="1179" y="220"/>
                    <a:pt x="1179" y="220"/>
                  </a:cubicBezTo>
                  <a:cubicBezTo>
                    <a:pt x="694" y="43"/>
                    <a:pt x="694" y="43"/>
                    <a:pt x="694" y="43"/>
                  </a:cubicBezTo>
                  <a:cubicBezTo>
                    <a:pt x="367" y="0"/>
                    <a:pt x="367" y="0"/>
                    <a:pt x="367" y="0"/>
                  </a:cubicBezTo>
                  <a:cubicBezTo>
                    <a:pt x="110" y="36"/>
                    <a:pt x="110" y="36"/>
                    <a:pt x="110" y="36"/>
                  </a:cubicBezTo>
                  <a:cubicBezTo>
                    <a:pt x="73" y="162"/>
                    <a:pt x="73" y="162"/>
                    <a:pt x="73" y="162"/>
                  </a:cubicBezTo>
                  <a:cubicBezTo>
                    <a:pt x="170" y="353"/>
                    <a:pt x="170" y="353"/>
                    <a:pt x="170" y="353"/>
                  </a:cubicBezTo>
                  <a:lnTo>
                    <a:pt x="222" y="392"/>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12" name="Freeform 13"/>
            <p:cNvSpPr>
              <a:spLocks noChangeArrowheads="1"/>
            </p:cNvSpPr>
            <p:nvPr/>
          </p:nvSpPr>
          <p:spPr bwMode="auto">
            <a:xfrm>
              <a:off x="3785763" y="3458992"/>
              <a:ext cx="356204" cy="445884"/>
            </a:xfrm>
            <a:custGeom>
              <a:avLst/>
              <a:gdLst>
                <a:gd name="T0" fmla="*/ 553 w 800"/>
                <a:gd name="T1" fmla="*/ 211 h 1002"/>
                <a:gd name="T2" fmla="*/ 515 w 800"/>
                <a:gd name="T3" fmla="*/ 227 h 1002"/>
                <a:gd name="T4" fmla="*/ 498 w 800"/>
                <a:gd name="T5" fmla="*/ 265 h 1002"/>
                <a:gd name="T6" fmla="*/ 456 w 800"/>
                <a:gd name="T7" fmla="*/ 289 h 1002"/>
                <a:gd name="T8" fmla="*/ 437 w 800"/>
                <a:gd name="T9" fmla="*/ 314 h 1002"/>
                <a:gd name="T10" fmla="*/ 467 w 800"/>
                <a:gd name="T11" fmla="*/ 331 h 1002"/>
                <a:gd name="T12" fmla="*/ 517 w 800"/>
                <a:gd name="T13" fmla="*/ 297 h 1002"/>
                <a:gd name="T14" fmla="*/ 584 w 800"/>
                <a:gd name="T15" fmla="*/ 282 h 1002"/>
                <a:gd name="T16" fmla="*/ 644 w 800"/>
                <a:gd name="T17" fmla="*/ 337 h 1002"/>
                <a:gd name="T18" fmla="*/ 672 w 800"/>
                <a:gd name="T19" fmla="*/ 315 h 1002"/>
                <a:gd name="T20" fmla="*/ 710 w 800"/>
                <a:gd name="T21" fmla="*/ 258 h 1002"/>
                <a:gd name="T22" fmla="*/ 741 w 800"/>
                <a:gd name="T23" fmla="*/ 284 h 1002"/>
                <a:gd name="T24" fmla="*/ 777 w 800"/>
                <a:gd name="T25" fmla="*/ 320 h 1002"/>
                <a:gd name="T26" fmla="*/ 772 w 800"/>
                <a:gd name="T27" fmla="*/ 364 h 1002"/>
                <a:gd name="T28" fmla="*/ 724 w 800"/>
                <a:gd name="T29" fmla="*/ 379 h 1002"/>
                <a:gd name="T30" fmla="*/ 682 w 800"/>
                <a:gd name="T31" fmla="*/ 411 h 1002"/>
                <a:gd name="T32" fmla="*/ 641 w 800"/>
                <a:gd name="T33" fmla="*/ 448 h 1002"/>
                <a:gd name="T34" fmla="*/ 657 w 800"/>
                <a:gd name="T35" fmla="*/ 466 h 1002"/>
                <a:gd name="T36" fmla="*/ 683 w 800"/>
                <a:gd name="T37" fmla="*/ 440 h 1002"/>
                <a:gd name="T38" fmla="*/ 692 w 800"/>
                <a:gd name="T39" fmla="*/ 428 h 1002"/>
                <a:gd name="T40" fmla="*/ 710 w 800"/>
                <a:gd name="T41" fmla="*/ 447 h 1002"/>
                <a:gd name="T42" fmla="*/ 693 w 800"/>
                <a:gd name="T43" fmla="*/ 494 h 1002"/>
                <a:gd name="T44" fmla="*/ 656 w 800"/>
                <a:gd name="T45" fmla="*/ 515 h 1002"/>
                <a:gd name="T46" fmla="*/ 678 w 800"/>
                <a:gd name="T47" fmla="*/ 551 h 1002"/>
                <a:gd name="T48" fmla="*/ 678 w 800"/>
                <a:gd name="T49" fmla="*/ 612 h 1002"/>
                <a:gd name="T50" fmla="*/ 672 w 800"/>
                <a:gd name="T51" fmla="*/ 649 h 1002"/>
                <a:gd name="T52" fmla="*/ 691 w 800"/>
                <a:gd name="T53" fmla="*/ 698 h 1002"/>
                <a:gd name="T54" fmla="*/ 668 w 800"/>
                <a:gd name="T55" fmla="*/ 709 h 1002"/>
                <a:gd name="T56" fmla="*/ 639 w 800"/>
                <a:gd name="T57" fmla="*/ 746 h 1002"/>
                <a:gd name="T58" fmla="*/ 622 w 800"/>
                <a:gd name="T59" fmla="*/ 791 h 1002"/>
                <a:gd name="T60" fmla="*/ 592 w 800"/>
                <a:gd name="T61" fmla="*/ 816 h 1002"/>
                <a:gd name="T62" fmla="*/ 566 w 800"/>
                <a:gd name="T63" fmla="*/ 832 h 1002"/>
                <a:gd name="T64" fmla="*/ 538 w 800"/>
                <a:gd name="T65" fmla="*/ 860 h 1002"/>
                <a:gd name="T66" fmla="*/ 531 w 800"/>
                <a:gd name="T67" fmla="*/ 897 h 1002"/>
                <a:gd name="T68" fmla="*/ 531 w 800"/>
                <a:gd name="T69" fmla="*/ 945 h 1002"/>
                <a:gd name="T70" fmla="*/ 525 w 800"/>
                <a:gd name="T71" fmla="*/ 980 h 1002"/>
                <a:gd name="T72" fmla="*/ 492 w 800"/>
                <a:gd name="T73" fmla="*/ 971 h 1002"/>
                <a:gd name="T74" fmla="*/ 413 w 800"/>
                <a:gd name="T75" fmla="*/ 947 h 1002"/>
                <a:gd name="T76" fmla="*/ 348 w 800"/>
                <a:gd name="T77" fmla="*/ 945 h 1002"/>
                <a:gd name="T78" fmla="*/ 323 w 800"/>
                <a:gd name="T79" fmla="*/ 900 h 1002"/>
                <a:gd name="T80" fmla="*/ 306 w 800"/>
                <a:gd name="T81" fmla="*/ 923 h 1002"/>
                <a:gd name="T82" fmla="*/ 272 w 800"/>
                <a:gd name="T83" fmla="*/ 952 h 1002"/>
                <a:gd name="T84" fmla="*/ 223 w 800"/>
                <a:gd name="T85" fmla="*/ 955 h 1002"/>
                <a:gd name="T86" fmla="*/ 195 w 800"/>
                <a:gd name="T87" fmla="*/ 936 h 1002"/>
                <a:gd name="T88" fmla="*/ 165 w 800"/>
                <a:gd name="T89" fmla="*/ 870 h 1002"/>
                <a:gd name="T90" fmla="*/ 155 w 800"/>
                <a:gd name="T91" fmla="*/ 821 h 1002"/>
                <a:gd name="T92" fmla="*/ 134 w 800"/>
                <a:gd name="T93" fmla="*/ 787 h 1002"/>
                <a:gd name="T94" fmla="*/ 88 w 800"/>
                <a:gd name="T95" fmla="*/ 781 h 1002"/>
                <a:gd name="T96" fmla="*/ 69 w 800"/>
                <a:gd name="T97" fmla="*/ 704 h 1002"/>
                <a:gd name="T98" fmla="*/ 2 w 800"/>
                <a:gd name="T99" fmla="*/ 625 h 1002"/>
                <a:gd name="T100" fmla="*/ 17 w 800"/>
                <a:gd name="T101" fmla="*/ 563 h 1002"/>
                <a:gd name="T102" fmla="*/ 27 w 800"/>
                <a:gd name="T103" fmla="*/ 500 h 1002"/>
                <a:gd name="T104" fmla="*/ 143 w 800"/>
                <a:gd name="T105" fmla="*/ 205 h 1002"/>
                <a:gd name="T106" fmla="*/ 229 w 800"/>
                <a:gd name="T107" fmla="*/ 0 h 1002"/>
                <a:gd name="T108" fmla="*/ 410 w 800"/>
                <a:gd name="T109" fmla="*/ 39 h 1002"/>
                <a:gd name="T110" fmla="*/ 547 w 800"/>
                <a:gd name="T111" fmla="*/ 125 h 1002"/>
                <a:gd name="T112" fmla="*/ 557 w 800"/>
                <a:gd name="T113" fmla="*/ 209 h 1002"/>
                <a:gd name="T114" fmla="*/ 553 w 800"/>
                <a:gd name="T115" fmla="*/ 211 h 10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002"/>
                <a:gd name="T176" fmla="*/ 800 w 800"/>
                <a:gd name="T177" fmla="*/ 1002 h 10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002">
                  <a:moveTo>
                    <a:pt x="553" y="211"/>
                  </a:moveTo>
                  <a:cubicBezTo>
                    <a:pt x="542" y="216"/>
                    <a:pt x="530" y="221"/>
                    <a:pt x="515" y="227"/>
                  </a:cubicBezTo>
                  <a:cubicBezTo>
                    <a:pt x="489" y="238"/>
                    <a:pt x="505" y="240"/>
                    <a:pt x="498" y="265"/>
                  </a:cubicBezTo>
                  <a:cubicBezTo>
                    <a:pt x="491" y="291"/>
                    <a:pt x="474" y="292"/>
                    <a:pt x="456" y="289"/>
                  </a:cubicBezTo>
                  <a:cubicBezTo>
                    <a:pt x="437" y="287"/>
                    <a:pt x="431" y="292"/>
                    <a:pt x="437" y="314"/>
                  </a:cubicBezTo>
                  <a:cubicBezTo>
                    <a:pt x="443" y="336"/>
                    <a:pt x="457" y="330"/>
                    <a:pt x="467" y="331"/>
                  </a:cubicBezTo>
                  <a:cubicBezTo>
                    <a:pt x="478" y="332"/>
                    <a:pt x="510" y="307"/>
                    <a:pt x="517" y="297"/>
                  </a:cubicBezTo>
                  <a:cubicBezTo>
                    <a:pt x="525" y="288"/>
                    <a:pt x="566" y="270"/>
                    <a:pt x="584" y="282"/>
                  </a:cubicBezTo>
                  <a:cubicBezTo>
                    <a:pt x="603" y="293"/>
                    <a:pt x="620" y="317"/>
                    <a:pt x="644" y="337"/>
                  </a:cubicBezTo>
                  <a:cubicBezTo>
                    <a:pt x="668" y="357"/>
                    <a:pt x="664" y="322"/>
                    <a:pt x="672" y="315"/>
                  </a:cubicBezTo>
                  <a:cubicBezTo>
                    <a:pt x="681" y="308"/>
                    <a:pt x="693" y="284"/>
                    <a:pt x="710" y="258"/>
                  </a:cubicBezTo>
                  <a:cubicBezTo>
                    <a:pt x="727" y="232"/>
                    <a:pt x="739" y="259"/>
                    <a:pt x="741" y="284"/>
                  </a:cubicBezTo>
                  <a:cubicBezTo>
                    <a:pt x="742" y="308"/>
                    <a:pt x="754" y="300"/>
                    <a:pt x="777" y="320"/>
                  </a:cubicBezTo>
                  <a:cubicBezTo>
                    <a:pt x="800" y="340"/>
                    <a:pt x="780" y="348"/>
                    <a:pt x="772" y="364"/>
                  </a:cubicBezTo>
                  <a:cubicBezTo>
                    <a:pt x="765" y="381"/>
                    <a:pt x="744" y="388"/>
                    <a:pt x="724" y="379"/>
                  </a:cubicBezTo>
                  <a:cubicBezTo>
                    <a:pt x="703" y="371"/>
                    <a:pt x="687" y="399"/>
                    <a:pt x="682" y="411"/>
                  </a:cubicBezTo>
                  <a:cubicBezTo>
                    <a:pt x="677" y="422"/>
                    <a:pt x="678" y="429"/>
                    <a:pt x="641" y="448"/>
                  </a:cubicBezTo>
                  <a:cubicBezTo>
                    <a:pt x="604" y="466"/>
                    <a:pt x="645" y="472"/>
                    <a:pt x="657" y="466"/>
                  </a:cubicBezTo>
                  <a:cubicBezTo>
                    <a:pt x="668" y="461"/>
                    <a:pt x="682" y="450"/>
                    <a:pt x="683" y="440"/>
                  </a:cubicBezTo>
                  <a:cubicBezTo>
                    <a:pt x="685" y="429"/>
                    <a:pt x="682" y="450"/>
                    <a:pt x="692" y="428"/>
                  </a:cubicBezTo>
                  <a:cubicBezTo>
                    <a:pt x="702" y="406"/>
                    <a:pt x="710" y="434"/>
                    <a:pt x="710" y="447"/>
                  </a:cubicBezTo>
                  <a:cubicBezTo>
                    <a:pt x="710" y="460"/>
                    <a:pt x="698" y="481"/>
                    <a:pt x="693" y="494"/>
                  </a:cubicBezTo>
                  <a:cubicBezTo>
                    <a:pt x="687" y="507"/>
                    <a:pt x="678" y="506"/>
                    <a:pt x="656" y="515"/>
                  </a:cubicBezTo>
                  <a:cubicBezTo>
                    <a:pt x="634" y="524"/>
                    <a:pt x="662" y="531"/>
                    <a:pt x="678" y="551"/>
                  </a:cubicBezTo>
                  <a:cubicBezTo>
                    <a:pt x="695" y="571"/>
                    <a:pt x="693" y="591"/>
                    <a:pt x="678" y="612"/>
                  </a:cubicBezTo>
                  <a:cubicBezTo>
                    <a:pt x="664" y="632"/>
                    <a:pt x="661" y="630"/>
                    <a:pt x="672" y="649"/>
                  </a:cubicBezTo>
                  <a:cubicBezTo>
                    <a:pt x="682" y="667"/>
                    <a:pt x="681" y="669"/>
                    <a:pt x="691" y="698"/>
                  </a:cubicBezTo>
                  <a:cubicBezTo>
                    <a:pt x="701" y="726"/>
                    <a:pt x="670" y="694"/>
                    <a:pt x="668" y="709"/>
                  </a:cubicBezTo>
                  <a:cubicBezTo>
                    <a:pt x="666" y="724"/>
                    <a:pt x="656" y="730"/>
                    <a:pt x="639" y="746"/>
                  </a:cubicBezTo>
                  <a:cubicBezTo>
                    <a:pt x="622" y="763"/>
                    <a:pt x="623" y="774"/>
                    <a:pt x="622" y="791"/>
                  </a:cubicBezTo>
                  <a:cubicBezTo>
                    <a:pt x="620" y="807"/>
                    <a:pt x="605" y="817"/>
                    <a:pt x="592" y="816"/>
                  </a:cubicBezTo>
                  <a:cubicBezTo>
                    <a:pt x="579" y="815"/>
                    <a:pt x="573" y="814"/>
                    <a:pt x="566" y="832"/>
                  </a:cubicBezTo>
                  <a:cubicBezTo>
                    <a:pt x="560" y="849"/>
                    <a:pt x="553" y="858"/>
                    <a:pt x="538" y="860"/>
                  </a:cubicBezTo>
                  <a:cubicBezTo>
                    <a:pt x="524" y="861"/>
                    <a:pt x="523" y="871"/>
                    <a:pt x="531" y="897"/>
                  </a:cubicBezTo>
                  <a:cubicBezTo>
                    <a:pt x="538" y="923"/>
                    <a:pt x="534" y="929"/>
                    <a:pt x="531" y="945"/>
                  </a:cubicBezTo>
                  <a:cubicBezTo>
                    <a:pt x="528" y="959"/>
                    <a:pt x="536" y="961"/>
                    <a:pt x="525" y="980"/>
                  </a:cubicBezTo>
                  <a:cubicBezTo>
                    <a:pt x="525" y="980"/>
                    <a:pt x="505" y="1002"/>
                    <a:pt x="492" y="971"/>
                  </a:cubicBezTo>
                  <a:cubicBezTo>
                    <a:pt x="480" y="940"/>
                    <a:pt x="454" y="919"/>
                    <a:pt x="413" y="947"/>
                  </a:cubicBezTo>
                  <a:cubicBezTo>
                    <a:pt x="372" y="976"/>
                    <a:pt x="359" y="983"/>
                    <a:pt x="348" y="945"/>
                  </a:cubicBezTo>
                  <a:cubicBezTo>
                    <a:pt x="337" y="907"/>
                    <a:pt x="348" y="902"/>
                    <a:pt x="323" y="900"/>
                  </a:cubicBezTo>
                  <a:cubicBezTo>
                    <a:pt x="299" y="898"/>
                    <a:pt x="311" y="909"/>
                    <a:pt x="306" y="923"/>
                  </a:cubicBezTo>
                  <a:cubicBezTo>
                    <a:pt x="301" y="937"/>
                    <a:pt x="281" y="939"/>
                    <a:pt x="272" y="952"/>
                  </a:cubicBezTo>
                  <a:cubicBezTo>
                    <a:pt x="263" y="964"/>
                    <a:pt x="245" y="948"/>
                    <a:pt x="223" y="955"/>
                  </a:cubicBezTo>
                  <a:cubicBezTo>
                    <a:pt x="200" y="961"/>
                    <a:pt x="187" y="961"/>
                    <a:pt x="195" y="936"/>
                  </a:cubicBezTo>
                  <a:cubicBezTo>
                    <a:pt x="203" y="912"/>
                    <a:pt x="178" y="885"/>
                    <a:pt x="165" y="870"/>
                  </a:cubicBezTo>
                  <a:cubicBezTo>
                    <a:pt x="153" y="854"/>
                    <a:pt x="142" y="844"/>
                    <a:pt x="155" y="821"/>
                  </a:cubicBezTo>
                  <a:cubicBezTo>
                    <a:pt x="169" y="799"/>
                    <a:pt x="158" y="776"/>
                    <a:pt x="134" y="787"/>
                  </a:cubicBezTo>
                  <a:cubicBezTo>
                    <a:pt x="109" y="797"/>
                    <a:pt x="97" y="810"/>
                    <a:pt x="88" y="781"/>
                  </a:cubicBezTo>
                  <a:cubicBezTo>
                    <a:pt x="78" y="753"/>
                    <a:pt x="96" y="734"/>
                    <a:pt x="69" y="704"/>
                  </a:cubicBezTo>
                  <a:cubicBezTo>
                    <a:pt x="42" y="673"/>
                    <a:pt x="3" y="661"/>
                    <a:pt x="2" y="625"/>
                  </a:cubicBezTo>
                  <a:cubicBezTo>
                    <a:pt x="0" y="589"/>
                    <a:pt x="9" y="573"/>
                    <a:pt x="17" y="563"/>
                  </a:cubicBezTo>
                  <a:cubicBezTo>
                    <a:pt x="25" y="553"/>
                    <a:pt x="27" y="503"/>
                    <a:pt x="27" y="500"/>
                  </a:cubicBezTo>
                  <a:cubicBezTo>
                    <a:pt x="27" y="497"/>
                    <a:pt x="143" y="205"/>
                    <a:pt x="143" y="205"/>
                  </a:cubicBezTo>
                  <a:cubicBezTo>
                    <a:pt x="229" y="0"/>
                    <a:pt x="229" y="0"/>
                    <a:pt x="229" y="0"/>
                  </a:cubicBezTo>
                  <a:cubicBezTo>
                    <a:pt x="410" y="39"/>
                    <a:pt x="410" y="39"/>
                    <a:pt x="410" y="39"/>
                  </a:cubicBezTo>
                  <a:cubicBezTo>
                    <a:pt x="547" y="125"/>
                    <a:pt x="547" y="125"/>
                    <a:pt x="547" y="125"/>
                  </a:cubicBezTo>
                  <a:cubicBezTo>
                    <a:pt x="557" y="209"/>
                    <a:pt x="557" y="209"/>
                    <a:pt x="557" y="209"/>
                  </a:cubicBezTo>
                  <a:lnTo>
                    <a:pt x="553" y="211"/>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13" name="Freeform 14"/>
            <p:cNvSpPr>
              <a:spLocks noChangeArrowheads="1"/>
            </p:cNvSpPr>
            <p:nvPr/>
          </p:nvSpPr>
          <p:spPr bwMode="auto">
            <a:xfrm>
              <a:off x="3987865" y="3466571"/>
              <a:ext cx="93472" cy="85893"/>
            </a:xfrm>
            <a:custGeom>
              <a:avLst/>
              <a:gdLst>
                <a:gd name="T0" fmla="*/ 104 w 210"/>
                <a:gd name="T1" fmla="*/ 193 h 193"/>
                <a:gd name="T2" fmla="*/ 120 w 210"/>
                <a:gd name="T3" fmla="*/ 182 h 193"/>
                <a:gd name="T4" fmla="*/ 185 w 210"/>
                <a:gd name="T5" fmla="*/ 135 h 193"/>
                <a:gd name="T6" fmla="*/ 195 w 210"/>
                <a:gd name="T7" fmla="*/ 100 h 193"/>
                <a:gd name="T8" fmla="*/ 153 w 210"/>
                <a:gd name="T9" fmla="*/ 41 h 193"/>
                <a:gd name="T10" fmla="*/ 86 w 210"/>
                <a:gd name="T11" fmla="*/ 13 h 193"/>
                <a:gd name="T12" fmla="*/ 81 w 210"/>
                <a:gd name="T13" fmla="*/ 8 h 193"/>
                <a:gd name="T14" fmla="*/ 73 w 210"/>
                <a:gd name="T15" fmla="*/ 0 h 193"/>
                <a:gd name="T16" fmla="*/ 0 w 210"/>
                <a:gd name="T17" fmla="*/ 49 h 193"/>
                <a:gd name="T18" fmla="*/ 8 w 210"/>
                <a:gd name="T19" fmla="*/ 94 h 193"/>
                <a:gd name="T20" fmla="*/ 25 w 210"/>
                <a:gd name="T21" fmla="*/ 116 h 193"/>
                <a:gd name="T22" fmla="*/ 33 w 210"/>
                <a:gd name="T23" fmla="*/ 139 h 193"/>
                <a:gd name="T24" fmla="*/ 54 w 210"/>
                <a:gd name="T25" fmla="*/ 163 h 193"/>
                <a:gd name="T26" fmla="*/ 87 w 210"/>
                <a:gd name="T27" fmla="*/ 183 h 193"/>
                <a:gd name="T28" fmla="*/ 104 w 210"/>
                <a:gd name="T29" fmla="*/ 193 h 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93"/>
                <a:gd name="T47" fmla="*/ 210 w 210"/>
                <a:gd name="T48" fmla="*/ 193 h 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93">
                  <a:moveTo>
                    <a:pt x="104" y="193"/>
                  </a:moveTo>
                  <a:cubicBezTo>
                    <a:pt x="111" y="189"/>
                    <a:pt x="113" y="187"/>
                    <a:pt x="120" y="182"/>
                  </a:cubicBezTo>
                  <a:cubicBezTo>
                    <a:pt x="135" y="167"/>
                    <a:pt x="161" y="140"/>
                    <a:pt x="185" y="135"/>
                  </a:cubicBezTo>
                  <a:cubicBezTo>
                    <a:pt x="210" y="130"/>
                    <a:pt x="210" y="135"/>
                    <a:pt x="195" y="100"/>
                  </a:cubicBezTo>
                  <a:cubicBezTo>
                    <a:pt x="180" y="66"/>
                    <a:pt x="172" y="55"/>
                    <a:pt x="153" y="41"/>
                  </a:cubicBezTo>
                  <a:cubicBezTo>
                    <a:pt x="135" y="27"/>
                    <a:pt x="113" y="41"/>
                    <a:pt x="86" y="13"/>
                  </a:cubicBezTo>
                  <a:cubicBezTo>
                    <a:pt x="84" y="11"/>
                    <a:pt x="83" y="9"/>
                    <a:pt x="81" y="8"/>
                  </a:cubicBezTo>
                  <a:cubicBezTo>
                    <a:pt x="73" y="0"/>
                    <a:pt x="73" y="0"/>
                    <a:pt x="73" y="0"/>
                  </a:cubicBezTo>
                  <a:cubicBezTo>
                    <a:pt x="0" y="49"/>
                    <a:pt x="0" y="49"/>
                    <a:pt x="0" y="49"/>
                  </a:cubicBezTo>
                  <a:cubicBezTo>
                    <a:pt x="8" y="94"/>
                    <a:pt x="8" y="94"/>
                    <a:pt x="8" y="94"/>
                  </a:cubicBezTo>
                  <a:cubicBezTo>
                    <a:pt x="25" y="116"/>
                    <a:pt x="25" y="116"/>
                    <a:pt x="25" y="116"/>
                  </a:cubicBezTo>
                  <a:cubicBezTo>
                    <a:pt x="25" y="116"/>
                    <a:pt x="33" y="130"/>
                    <a:pt x="33" y="139"/>
                  </a:cubicBezTo>
                  <a:cubicBezTo>
                    <a:pt x="33" y="148"/>
                    <a:pt x="30" y="152"/>
                    <a:pt x="54" y="163"/>
                  </a:cubicBezTo>
                  <a:cubicBezTo>
                    <a:pt x="79" y="175"/>
                    <a:pt x="82" y="177"/>
                    <a:pt x="87" y="183"/>
                  </a:cubicBezTo>
                  <a:cubicBezTo>
                    <a:pt x="92" y="189"/>
                    <a:pt x="104" y="193"/>
                    <a:pt x="104" y="193"/>
                  </a:cubicBez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14" name="Freeform 15"/>
            <p:cNvSpPr>
              <a:spLocks noChangeArrowheads="1"/>
            </p:cNvSpPr>
            <p:nvPr/>
          </p:nvSpPr>
          <p:spPr bwMode="auto">
            <a:xfrm>
              <a:off x="3437138" y="3158368"/>
              <a:ext cx="457255" cy="550723"/>
            </a:xfrm>
            <a:custGeom>
              <a:avLst/>
              <a:gdLst>
                <a:gd name="T0" fmla="*/ 214 w 1029"/>
                <a:gd name="T1" fmla="*/ 858 h 1236"/>
                <a:gd name="T2" fmla="*/ 247 w 1029"/>
                <a:gd name="T3" fmla="*/ 893 h 1236"/>
                <a:gd name="T4" fmla="*/ 274 w 1029"/>
                <a:gd name="T5" fmla="*/ 902 h 1236"/>
                <a:gd name="T6" fmla="*/ 331 w 1029"/>
                <a:gd name="T7" fmla="*/ 918 h 1236"/>
                <a:gd name="T8" fmla="*/ 341 w 1029"/>
                <a:gd name="T9" fmla="*/ 954 h 1236"/>
                <a:gd name="T10" fmla="*/ 315 w 1029"/>
                <a:gd name="T11" fmla="*/ 990 h 1236"/>
                <a:gd name="T12" fmla="*/ 327 w 1029"/>
                <a:gd name="T13" fmla="*/ 1022 h 1236"/>
                <a:gd name="T14" fmla="*/ 343 w 1029"/>
                <a:gd name="T15" fmla="*/ 1061 h 1236"/>
                <a:gd name="T16" fmla="*/ 359 w 1029"/>
                <a:gd name="T17" fmla="*/ 1093 h 1236"/>
                <a:gd name="T18" fmla="*/ 389 w 1029"/>
                <a:gd name="T19" fmla="*/ 1133 h 1236"/>
                <a:gd name="T20" fmla="*/ 408 w 1029"/>
                <a:gd name="T21" fmla="*/ 1193 h 1236"/>
                <a:gd name="T22" fmla="*/ 456 w 1029"/>
                <a:gd name="T23" fmla="*/ 1193 h 1236"/>
                <a:gd name="T24" fmla="*/ 502 w 1029"/>
                <a:gd name="T25" fmla="*/ 1138 h 1236"/>
                <a:gd name="T26" fmla="*/ 538 w 1029"/>
                <a:gd name="T27" fmla="*/ 1152 h 1236"/>
                <a:gd name="T28" fmla="*/ 515 w 1029"/>
                <a:gd name="T29" fmla="*/ 1191 h 1236"/>
                <a:gd name="T30" fmla="*/ 518 w 1029"/>
                <a:gd name="T31" fmla="*/ 1232 h 1236"/>
                <a:gd name="T32" fmla="*/ 565 w 1029"/>
                <a:gd name="T33" fmla="*/ 1213 h 1236"/>
                <a:gd name="T34" fmla="*/ 584 w 1029"/>
                <a:gd name="T35" fmla="*/ 1165 h 1236"/>
                <a:gd name="T36" fmla="*/ 602 w 1029"/>
                <a:gd name="T37" fmla="*/ 1151 h 1236"/>
                <a:gd name="T38" fmla="*/ 645 w 1029"/>
                <a:gd name="T39" fmla="*/ 1193 h 1236"/>
                <a:gd name="T40" fmla="*/ 725 w 1029"/>
                <a:gd name="T41" fmla="*/ 1202 h 1236"/>
                <a:gd name="T42" fmla="*/ 784 w 1029"/>
                <a:gd name="T43" fmla="*/ 1219 h 1236"/>
                <a:gd name="T44" fmla="*/ 841 w 1029"/>
                <a:gd name="T45" fmla="*/ 1197 h 1236"/>
                <a:gd name="T46" fmla="*/ 899 w 1029"/>
                <a:gd name="T47" fmla="*/ 1124 h 1236"/>
                <a:gd name="T48" fmla="*/ 905 w 1029"/>
                <a:gd name="T49" fmla="*/ 1045 h 1236"/>
                <a:gd name="T50" fmla="*/ 923 w 1029"/>
                <a:gd name="T51" fmla="*/ 1014 h 1236"/>
                <a:gd name="T52" fmla="*/ 973 w 1029"/>
                <a:gd name="T53" fmla="*/ 992 h 1236"/>
                <a:gd name="T54" fmla="*/ 968 w 1029"/>
                <a:gd name="T55" fmla="*/ 966 h 1236"/>
                <a:gd name="T56" fmla="*/ 967 w 1029"/>
                <a:gd name="T57" fmla="*/ 935 h 1236"/>
                <a:gd name="T58" fmla="*/ 1003 w 1029"/>
                <a:gd name="T59" fmla="*/ 889 h 1236"/>
                <a:gd name="T60" fmla="*/ 1019 w 1029"/>
                <a:gd name="T61" fmla="*/ 761 h 1236"/>
                <a:gd name="T62" fmla="*/ 966 w 1029"/>
                <a:gd name="T63" fmla="*/ 464 h 1236"/>
                <a:gd name="T64" fmla="*/ 763 w 1029"/>
                <a:gd name="T65" fmla="*/ 244 h 1236"/>
                <a:gd name="T66" fmla="*/ 423 w 1029"/>
                <a:gd name="T67" fmla="*/ 0 h 1236"/>
                <a:gd name="T68" fmla="*/ 103 w 1029"/>
                <a:gd name="T69" fmla="*/ 244 h 1236"/>
                <a:gd name="T70" fmla="*/ 0 w 1029"/>
                <a:gd name="T71" fmla="*/ 560 h 1236"/>
                <a:gd name="T72" fmla="*/ 173 w 1029"/>
                <a:gd name="T73" fmla="*/ 732 h 1236"/>
                <a:gd name="T74" fmla="*/ 214 w 1029"/>
                <a:gd name="T75" fmla="*/ 858 h 12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9"/>
                <a:gd name="T115" fmla="*/ 0 h 1236"/>
                <a:gd name="T116" fmla="*/ 1029 w 1029"/>
                <a:gd name="T117" fmla="*/ 1236 h 12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9" h="1236">
                  <a:moveTo>
                    <a:pt x="214" y="858"/>
                  </a:moveTo>
                  <a:cubicBezTo>
                    <a:pt x="214" y="858"/>
                    <a:pt x="241" y="883"/>
                    <a:pt x="247" y="893"/>
                  </a:cubicBezTo>
                  <a:cubicBezTo>
                    <a:pt x="252" y="903"/>
                    <a:pt x="258" y="903"/>
                    <a:pt x="274" y="902"/>
                  </a:cubicBezTo>
                  <a:cubicBezTo>
                    <a:pt x="291" y="901"/>
                    <a:pt x="314" y="895"/>
                    <a:pt x="331" y="918"/>
                  </a:cubicBezTo>
                  <a:cubicBezTo>
                    <a:pt x="347" y="942"/>
                    <a:pt x="354" y="944"/>
                    <a:pt x="341" y="954"/>
                  </a:cubicBezTo>
                  <a:cubicBezTo>
                    <a:pt x="327" y="965"/>
                    <a:pt x="318" y="979"/>
                    <a:pt x="315" y="990"/>
                  </a:cubicBezTo>
                  <a:cubicBezTo>
                    <a:pt x="312" y="1001"/>
                    <a:pt x="317" y="1013"/>
                    <a:pt x="327" y="1022"/>
                  </a:cubicBezTo>
                  <a:cubicBezTo>
                    <a:pt x="338" y="1031"/>
                    <a:pt x="341" y="1051"/>
                    <a:pt x="343" y="1061"/>
                  </a:cubicBezTo>
                  <a:cubicBezTo>
                    <a:pt x="345" y="1071"/>
                    <a:pt x="350" y="1088"/>
                    <a:pt x="359" y="1093"/>
                  </a:cubicBezTo>
                  <a:cubicBezTo>
                    <a:pt x="368" y="1098"/>
                    <a:pt x="381" y="1109"/>
                    <a:pt x="389" y="1133"/>
                  </a:cubicBezTo>
                  <a:cubicBezTo>
                    <a:pt x="397" y="1156"/>
                    <a:pt x="391" y="1172"/>
                    <a:pt x="408" y="1193"/>
                  </a:cubicBezTo>
                  <a:cubicBezTo>
                    <a:pt x="425" y="1215"/>
                    <a:pt x="446" y="1204"/>
                    <a:pt x="456" y="1193"/>
                  </a:cubicBezTo>
                  <a:cubicBezTo>
                    <a:pt x="465" y="1182"/>
                    <a:pt x="484" y="1141"/>
                    <a:pt x="502" y="1138"/>
                  </a:cubicBezTo>
                  <a:cubicBezTo>
                    <a:pt x="519" y="1135"/>
                    <a:pt x="541" y="1136"/>
                    <a:pt x="538" y="1152"/>
                  </a:cubicBezTo>
                  <a:cubicBezTo>
                    <a:pt x="534" y="1169"/>
                    <a:pt x="524" y="1181"/>
                    <a:pt x="515" y="1191"/>
                  </a:cubicBezTo>
                  <a:cubicBezTo>
                    <a:pt x="506" y="1201"/>
                    <a:pt x="506" y="1228"/>
                    <a:pt x="518" y="1232"/>
                  </a:cubicBezTo>
                  <a:cubicBezTo>
                    <a:pt x="530" y="1236"/>
                    <a:pt x="557" y="1219"/>
                    <a:pt x="565" y="1213"/>
                  </a:cubicBezTo>
                  <a:cubicBezTo>
                    <a:pt x="573" y="1206"/>
                    <a:pt x="592" y="1180"/>
                    <a:pt x="584" y="1165"/>
                  </a:cubicBezTo>
                  <a:cubicBezTo>
                    <a:pt x="575" y="1151"/>
                    <a:pt x="588" y="1135"/>
                    <a:pt x="602" y="1151"/>
                  </a:cubicBezTo>
                  <a:cubicBezTo>
                    <a:pt x="616" y="1167"/>
                    <a:pt x="627" y="1188"/>
                    <a:pt x="645" y="1193"/>
                  </a:cubicBezTo>
                  <a:cubicBezTo>
                    <a:pt x="664" y="1198"/>
                    <a:pt x="706" y="1204"/>
                    <a:pt x="725" y="1202"/>
                  </a:cubicBezTo>
                  <a:cubicBezTo>
                    <a:pt x="745" y="1200"/>
                    <a:pt x="768" y="1208"/>
                    <a:pt x="784" y="1219"/>
                  </a:cubicBezTo>
                  <a:cubicBezTo>
                    <a:pt x="801" y="1229"/>
                    <a:pt x="819" y="1216"/>
                    <a:pt x="841" y="1197"/>
                  </a:cubicBezTo>
                  <a:cubicBezTo>
                    <a:pt x="862" y="1179"/>
                    <a:pt x="891" y="1142"/>
                    <a:pt x="899" y="1124"/>
                  </a:cubicBezTo>
                  <a:cubicBezTo>
                    <a:pt x="907" y="1107"/>
                    <a:pt x="912" y="1077"/>
                    <a:pt x="905" y="1045"/>
                  </a:cubicBezTo>
                  <a:cubicBezTo>
                    <a:pt x="899" y="1014"/>
                    <a:pt x="903" y="1012"/>
                    <a:pt x="923" y="1014"/>
                  </a:cubicBezTo>
                  <a:cubicBezTo>
                    <a:pt x="942" y="1016"/>
                    <a:pt x="959" y="1001"/>
                    <a:pt x="973" y="992"/>
                  </a:cubicBezTo>
                  <a:cubicBezTo>
                    <a:pt x="987" y="983"/>
                    <a:pt x="992" y="976"/>
                    <a:pt x="968" y="966"/>
                  </a:cubicBezTo>
                  <a:cubicBezTo>
                    <a:pt x="943" y="955"/>
                    <a:pt x="950" y="944"/>
                    <a:pt x="967" y="935"/>
                  </a:cubicBezTo>
                  <a:cubicBezTo>
                    <a:pt x="983" y="926"/>
                    <a:pt x="996" y="902"/>
                    <a:pt x="1003" y="889"/>
                  </a:cubicBezTo>
                  <a:cubicBezTo>
                    <a:pt x="1010" y="875"/>
                    <a:pt x="1029" y="790"/>
                    <a:pt x="1019" y="761"/>
                  </a:cubicBezTo>
                  <a:cubicBezTo>
                    <a:pt x="1009" y="731"/>
                    <a:pt x="966" y="464"/>
                    <a:pt x="966" y="464"/>
                  </a:cubicBezTo>
                  <a:cubicBezTo>
                    <a:pt x="763" y="244"/>
                    <a:pt x="763" y="244"/>
                    <a:pt x="763" y="244"/>
                  </a:cubicBezTo>
                  <a:cubicBezTo>
                    <a:pt x="423" y="0"/>
                    <a:pt x="423" y="0"/>
                    <a:pt x="423" y="0"/>
                  </a:cubicBezTo>
                  <a:cubicBezTo>
                    <a:pt x="103" y="244"/>
                    <a:pt x="103" y="244"/>
                    <a:pt x="103" y="244"/>
                  </a:cubicBezTo>
                  <a:cubicBezTo>
                    <a:pt x="0" y="560"/>
                    <a:pt x="0" y="560"/>
                    <a:pt x="0" y="560"/>
                  </a:cubicBezTo>
                  <a:cubicBezTo>
                    <a:pt x="173" y="732"/>
                    <a:pt x="173" y="732"/>
                    <a:pt x="173" y="732"/>
                  </a:cubicBezTo>
                  <a:lnTo>
                    <a:pt x="214" y="858"/>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15" name="Freeform 16"/>
            <p:cNvSpPr>
              <a:spLocks noChangeArrowheads="1"/>
            </p:cNvSpPr>
            <p:nvPr/>
          </p:nvSpPr>
          <p:spPr bwMode="auto">
            <a:xfrm>
              <a:off x="3068303" y="3042160"/>
              <a:ext cx="553253" cy="500198"/>
            </a:xfrm>
            <a:custGeom>
              <a:avLst/>
              <a:gdLst>
                <a:gd name="T0" fmla="*/ 219 w 1241"/>
                <a:gd name="T1" fmla="*/ 769 h 1123"/>
                <a:gd name="T2" fmla="*/ 261 w 1241"/>
                <a:gd name="T3" fmla="*/ 836 h 1123"/>
                <a:gd name="T4" fmla="*/ 334 w 1241"/>
                <a:gd name="T5" fmla="*/ 905 h 1123"/>
                <a:gd name="T6" fmla="*/ 448 w 1241"/>
                <a:gd name="T7" fmla="*/ 954 h 1123"/>
                <a:gd name="T8" fmla="*/ 585 w 1241"/>
                <a:gd name="T9" fmla="*/ 954 h 1123"/>
                <a:gd name="T10" fmla="*/ 692 w 1241"/>
                <a:gd name="T11" fmla="*/ 937 h 1123"/>
                <a:gd name="T12" fmla="*/ 739 w 1241"/>
                <a:gd name="T13" fmla="*/ 959 h 1123"/>
                <a:gd name="T14" fmla="*/ 753 w 1241"/>
                <a:gd name="T15" fmla="*/ 1021 h 1123"/>
                <a:gd name="T16" fmla="*/ 781 w 1241"/>
                <a:gd name="T17" fmla="*/ 1067 h 1123"/>
                <a:gd name="T18" fmla="*/ 859 w 1241"/>
                <a:gd name="T19" fmla="*/ 1063 h 1123"/>
                <a:gd name="T20" fmla="*/ 905 w 1241"/>
                <a:gd name="T21" fmla="*/ 1085 h 1123"/>
                <a:gd name="T22" fmla="*/ 974 w 1241"/>
                <a:gd name="T23" fmla="*/ 1110 h 1123"/>
                <a:gd name="T24" fmla="*/ 1019 w 1241"/>
                <a:gd name="T25" fmla="*/ 1105 h 1123"/>
                <a:gd name="T26" fmla="*/ 1046 w 1241"/>
                <a:gd name="T27" fmla="*/ 1104 h 1123"/>
                <a:gd name="T28" fmla="*/ 1089 w 1241"/>
                <a:gd name="T29" fmla="*/ 1041 h 1123"/>
                <a:gd name="T30" fmla="*/ 1141 w 1241"/>
                <a:gd name="T31" fmla="*/ 992 h 1123"/>
                <a:gd name="T32" fmla="*/ 1130 w 1241"/>
                <a:gd name="T33" fmla="*/ 903 h 1123"/>
                <a:gd name="T34" fmla="*/ 1108 w 1241"/>
                <a:gd name="T35" fmla="*/ 872 h 1123"/>
                <a:gd name="T36" fmla="*/ 1019 w 1241"/>
                <a:gd name="T37" fmla="*/ 866 h 1123"/>
                <a:gd name="T38" fmla="*/ 964 w 1241"/>
                <a:gd name="T39" fmla="*/ 807 h 1123"/>
                <a:gd name="T40" fmla="*/ 924 w 1241"/>
                <a:gd name="T41" fmla="*/ 769 h 1123"/>
                <a:gd name="T42" fmla="*/ 955 w 1241"/>
                <a:gd name="T43" fmla="*/ 761 h 1123"/>
                <a:gd name="T44" fmla="*/ 1001 w 1241"/>
                <a:gd name="T45" fmla="*/ 740 h 1123"/>
                <a:gd name="T46" fmla="*/ 1006 w 1241"/>
                <a:gd name="T47" fmla="*/ 658 h 1123"/>
                <a:gd name="T48" fmla="*/ 1047 w 1241"/>
                <a:gd name="T49" fmla="*/ 637 h 1123"/>
                <a:gd name="T50" fmla="*/ 1039 w 1241"/>
                <a:gd name="T51" fmla="*/ 549 h 1123"/>
                <a:gd name="T52" fmla="*/ 1100 w 1241"/>
                <a:gd name="T53" fmla="*/ 555 h 1123"/>
                <a:gd name="T54" fmla="*/ 1141 w 1241"/>
                <a:gd name="T55" fmla="*/ 606 h 1123"/>
                <a:gd name="T56" fmla="*/ 1201 w 1241"/>
                <a:gd name="T57" fmla="*/ 566 h 1123"/>
                <a:gd name="T58" fmla="*/ 1229 w 1241"/>
                <a:gd name="T59" fmla="*/ 522 h 1123"/>
                <a:gd name="T60" fmla="*/ 1207 w 1241"/>
                <a:gd name="T61" fmla="*/ 471 h 1123"/>
                <a:gd name="T62" fmla="*/ 1180 w 1241"/>
                <a:gd name="T63" fmla="*/ 455 h 1123"/>
                <a:gd name="T64" fmla="*/ 1146 w 1241"/>
                <a:gd name="T65" fmla="*/ 395 h 1123"/>
                <a:gd name="T66" fmla="*/ 1157 w 1241"/>
                <a:gd name="T67" fmla="*/ 192 h 1123"/>
                <a:gd name="T68" fmla="*/ 1119 w 1241"/>
                <a:gd name="T69" fmla="*/ 49 h 1123"/>
                <a:gd name="T70" fmla="*/ 827 w 1241"/>
                <a:gd name="T71" fmla="*/ 0 h 1123"/>
                <a:gd name="T72" fmla="*/ 522 w 1241"/>
                <a:gd name="T73" fmla="*/ 64 h 1123"/>
                <a:gd name="T74" fmla="*/ 0 w 1241"/>
                <a:gd name="T75" fmla="*/ 432 h 1123"/>
                <a:gd name="T76" fmla="*/ 32 w 1241"/>
                <a:gd name="T77" fmla="*/ 658 h 1123"/>
                <a:gd name="T78" fmla="*/ 196 w 1241"/>
                <a:gd name="T79" fmla="*/ 750 h 1123"/>
                <a:gd name="T80" fmla="*/ 219 w 1241"/>
                <a:gd name="T81" fmla="*/ 769 h 11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1"/>
                <a:gd name="T124" fmla="*/ 0 h 1123"/>
                <a:gd name="T125" fmla="*/ 1241 w 1241"/>
                <a:gd name="T126" fmla="*/ 1123 h 11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1" h="1123">
                  <a:moveTo>
                    <a:pt x="219" y="769"/>
                  </a:moveTo>
                  <a:cubicBezTo>
                    <a:pt x="219" y="769"/>
                    <a:pt x="252" y="824"/>
                    <a:pt x="261" y="836"/>
                  </a:cubicBezTo>
                  <a:cubicBezTo>
                    <a:pt x="270" y="849"/>
                    <a:pt x="304" y="880"/>
                    <a:pt x="334" y="905"/>
                  </a:cubicBezTo>
                  <a:cubicBezTo>
                    <a:pt x="363" y="929"/>
                    <a:pt x="405" y="941"/>
                    <a:pt x="448" y="954"/>
                  </a:cubicBezTo>
                  <a:cubicBezTo>
                    <a:pt x="491" y="967"/>
                    <a:pt x="548" y="968"/>
                    <a:pt x="585" y="954"/>
                  </a:cubicBezTo>
                  <a:cubicBezTo>
                    <a:pt x="622" y="940"/>
                    <a:pt x="669" y="934"/>
                    <a:pt x="692" y="937"/>
                  </a:cubicBezTo>
                  <a:cubicBezTo>
                    <a:pt x="716" y="940"/>
                    <a:pt x="737" y="922"/>
                    <a:pt x="739" y="959"/>
                  </a:cubicBezTo>
                  <a:cubicBezTo>
                    <a:pt x="742" y="995"/>
                    <a:pt x="744" y="993"/>
                    <a:pt x="753" y="1021"/>
                  </a:cubicBezTo>
                  <a:cubicBezTo>
                    <a:pt x="762" y="1048"/>
                    <a:pt x="747" y="1076"/>
                    <a:pt x="781" y="1067"/>
                  </a:cubicBezTo>
                  <a:cubicBezTo>
                    <a:pt x="816" y="1058"/>
                    <a:pt x="832" y="1050"/>
                    <a:pt x="859" y="1063"/>
                  </a:cubicBezTo>
                  <a:cubicBezTo>
                    <a:pt x="887" y="1075"/>
                    <a:pt x="883" y="1050"/>
                    <a:pt x="905" y="1085"/>
                  </a:cubicBezTo>
                  <a:cubicBezTo>
                    <a:pt x="928" y="1120"/>
                    <a:pt x="943" y="1116"/>
                    <a:pt x="974" y="1110"/>
                  </a:cubicBezTo>
                  <a:cubicBezTo>
                    <a:pt x="1005" y="1104"/>
                    <a:pt x="1004" y="1086"/>
                    <a:pt x="1019" y="1105"/>
                  </a:cubicBezTo>
                  <a:cubicBezTo>
                    <a:pt x="1035" y="1123"/>
                    <a:pt x="1047" y="1123"/>
                    <a:pt x="1046" y="1104"/>
                  </a:cubicBezTo>
                  <a:cubicBezTo>
                    <a:pt x="1045" y="1084"/>
                    <a:pt x="1069" y="1056"/>
                    <a:pt x="1089" y="1041"/>
                  </a:cubicBezTo>
                  <a:cubicBezTo>
                    <a:pt x="1108" y="1027"/>
                    <a:pt x="1143" y="1024"/>
                    <a:pt x="1141" y="992"/>
                  </a:cubicBezTo>
                  <a:cubicBezTo>
                    <a:pt x="1139" y="960"/>
                    <a:pt x="1127" y="924"/>
                    <a:pt x="1130" y="903"/>
                  </a:cubicBezTo>
                  <a:cubicBezTo>
                    <a:pt x="1132" y="881"/>
                    <a:pt x="1126" y="851"/>
                    <a:pt x="1108" y="872"/>
                  </a:cubicBezTo>
                  <a:cubicBezTo>
                    <a:pt x="1091" y="894"/>
                    <a:pt x="1042" y="891"/>
                    <a:pt x="1019" y="866"/>
                  </a:cubicBezTo>
                  <a:cubicBezTo>
                    <a:pt x="997" y="841"/>
                    <a:pt x="992" y="807"/>
                    <a:pt x="964" y="807"/>
                  </a:cubicBezTo>
                  <a:cubicBezTo>
                    <a:pt x="936" y="807"/>
                    <a:pt x="917" y="788"/>
                    <a:pt x="924" y="769"/>
                  </a:cubicBezTo>
                  <a:cubicBezTo>
                    <a:pt x="931" y="751"/>
                    <a:pt x="942" y="759"/>
                    <a:pt x="955" y="761"/>
                  </a:cubicBezTo>
                  <a:cubicBezTo>
                    <a:pt x="967" y="763"/>
                    <a:pt x="992" y="765"/>
                    <a:pt x="1001" y="740"/>
                  </a:cubicBezTo>
                  <a:cubicBezTo>
                    <a:pt x="1010" y="715"/>
                    <a:pt x="992" y="668"/>
                    <a:pt x="1006" y="658"/>
                  </a:cubicBezTo>
                  <a:cubicBezTo>
                    <a:pt x="1020" y="648"/>
                    <a:pt x="1054" y="663"/>
                    <a:pt x="1047" y="637"/>
                  </a:cubicBezTo>
                  <a:cubicBezTo>
                    <a:pt x="1040" y="612"/>
                    <a:pt x="1020" y="555"/>
                    <a:pt x="1039" y="549"/>
                  </a:cubicBezTo>
                  <a:cubicBezTo>
                    <a:pt x="1057" y="543"/>
                    <a:pt x="1091" y="542"/>
                    <a:pt x="1100" y="555"/>
                  </a:cubicBezTo>
                  <a:cubicBezTo>
                    <a:pt x="1109" y="569"/>
                    <a:pt x="1125" y="606"/>
                    <a:pt x="1141" y="606"/>
                  </a:cubicBezTo>
                  <a:cubicBezTo>
                    <a:pt x="1158" y="606"/>
                    <a:pt x="1161" y="577"/>
                    <a:pt x="1201" y="566"/>
                  </a:cubicBezTo>
                  <a:cubicBezTo>
                    <a:pt x="1241" y="554"/>
                    <a:pt x="1238" y="540"/>
                    <a:pt x="1229" y="522"/>
                  </a:cubicBezTo>
                  <a:cubicBezTo>
                    <a:pt x="1220" y="503"/>
                    <a:pt x="1199" y="485"/>
                    <a:pt x="1207" y="471"/>
                  </a:cubicBezTo>
                  <a:cubicBezTo>
                    <a:pt x="1215" y="458"/>
                    <a:pt x="1206" y="457"/>
                    <a:pt x="1180" y="455"/>
                  </a:cubicBezTo>
                  <a:cubicBezTo>
                    <a:pt x="1154" y="453"/>
                    <a:pt x="1136" y="439"/>
                    <a:pt x="1146" y="395"/>
                  </a:cubicBezTo>
                  <a:cubicBezTo>
                    <a:pt x="1157" y="351"/>
                    <a:pt x="1157" y="192"/>
                    <a:pt x="1157" y="192"/>
                  </a:cubicBezTo>
                  <a:cubicBezTo>
                    <a:pt x="1119" y="49"/>
                    <a:pt x="1119" y="49"/>
                    <a:pt x="1119" y="49"/>
                  </a:cubicBezTo>
                  <a:cubicBezTo>
                    <a:pt x="827" y="0"/>
                    <a:pt x="827" y="0"/>
                    <a:pt x="827" y="0"/>
                  </a:cubicBezTo>
                  <a:cubicBezTo>
                    <a:pt x="522" y="64"/>
                    <a:pt x="522" y="64"/>
                    <a:pt x="522" y="64"/>
                  </a:cubicBezTo>
                  <a:cubicBezTo>
                    <a:pt x="0" y="432"/>
                    <a:pt x="0" y="432"/>
                    <a:pt x="0" y="432"/>
                  </a:cubicBezTo>
                  <a:cubicBezTo>
                    <a:pt x="32" y="658"/>
                    <a:pt x="32" y="658"/>
                    <a:pt x="32" y="658"/>
                  </a:cubicBezTo>
                  <a:cubicBezTo>
                    <a:pt x="196" y="750"/>
                    <a:pt x="196" y="750"/>
                    <a:pt x="196" y="750"/>
                  </a:cubicBezTo>
                  <a:lnTo>
                    <a:pt x="219" y="769"/>
                  </a:lnTo>
                  <a:close/>
                </a:path>
              </a:pathLst>
            </a:custGeom>
            <a:solidFill>
              <a:srgbClr val="FF5F00"/>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16" name="Freeform 17"/>
            <p:cNvSpPr>
              <a:spLocks noChangeArrowheads="1"/>
            </p:cNvSpPr>
            <p:nvPr/>
          </p:nvSpPr>
          <p:spPr bwMode="auto">
            <a:xfrm>
              <a:off x="3560926" y="3111632"/>
              <a:ext cx="512832" cy="426937"/>
            </a:xfrm>
            <a:custGeom>
              <a:avLst/>
              <a:gdLst>
                <a:gd name="T0" fmla="*/ 584 w 1153"/>
                <a:gd name="T1" fmla="*/ 79 h 960"/>
                <a:gd name="T2" fmla="*/ 572 w 1153"/>
                <a:gd name="T3" fmla="*/ 95 h 960"/>
                <a:gd name="T4" fmla="*/ 565 w 1153"/>
                <a:gd name="T5" fmla="*/ 127 h 960"/>
                <a:gd name="T6" fmla="*/ 589 w 1153"/>
                <a:gd name="T7" fmla="*/ 141 h 960"/>
                <a:gd name="T8" fmla="*/ 611 w 1153"/>
                <a:gd name="T9" fmla="*/ 155 h 960"/>
                <a:gd name="T10" fmla="*/ 632 w 1153"/>
                <a:gd name="T11" fmla="*/ 175 h 960"/>
                <a:gd name="T12" fmla="*/ 666 w 1153"/>
                <a:gd name="T13" fmla="*/ 199 h 960"/>
                <a:gd name="T14" fmla="*/ 677 w 1153"/>
                <a:gd name="T15" fmla="*/ 215 h 960"/>
                <a:gd name="T16" fmla="*/ 717 w 1153"/>
                <a:gd name="T17" fmla="*/ 206 h 960"/>
                <a:gd name="T18" fmla="*/ 781 w 1153"/>
                <a:gd name="T19" fmla="*/ 247 h 960"/>
                <a:gd name="T20" fmla="*/ 811 w 1153"/>
                <a:gd name="T21" fmla="*/ 311 h 960"/>
                <a:gd name="T22" fmla="*/ 825 w 1153"/>
                <a:gd name="T23" fmla="*/ 328 h 960"/>
                <a:gd name="T24" fmla="*/ 846 w 1153"/>
                <a:gd name="T25" fmla="*/ 360 h 960"/>
                <a:gd name="T26" fmla="*/ 868 w 1153"/>
                <a:gd name="T27" fmla="*/ 440 h 960"/>
                <a:gd name="T28" fmla="*/ 904 w 1153"/>
                <a:gd name="T29" fmla="*/ 498 h 960"/>
                <a:gd name="T30" fmla="*/ 924 w 1153"/>
                <a:gd name="T31" fmla="*/ 553 h 960"/>
                <a:gd name="T32" fmla="*/ 992 w 1153"/>
                <a:gd name="T33" fmla="*/ 598 h 960"/>
                <a:gd name="T34" fmla="*/ 1031 w 1153"/>
                <a:gd name="T35" fmla="*/ 637 h 960"/>
                <a:gd name="T36" fmla="*/ 1063 w 1153"/>
                <a:gd name="T37" fmla="*/ 665 h 960"/>
                <a:gd name="T38" fmla="*/ 1111 w 1153"/>
                <a:gd name="T39" fmla="*/ 695 h 960"/>
                <a:gd name="T40" fmla="*/ 1143 w 1153"/>
                <a:gd name="T41" fmla="*/ 736 h 960"/>
                <a:gd name="T42" fmla="*/ 1138 w 1153"/>
                <a:gd name="T43" fmla="*/ 794 h 960"/>
                <a:gd name="T44" fmla="*/ 1108 w 1153"/>
                <a:gd name="T45" fmla="*/ 802 h 960"/>
                <a:gd name="T46" fmla="*/ 1038 w 1153"/>
                <a:gd name="T47" fmla="*/ 774 h 960"/>
                <a:gd name="T48" fmla="*/ 945 w 1153"/>
                <a:gd name="T49" fmla="*/ 729 h 960"/>
                <a:gd name="T50" fmla="*/ 928 w 1153"/>
                <a:gd name="T51" fmla="*/ 736 h 960"/>
                <a:gd name="T52" fmla="*/ 990 w 1153"/>
                <a:gd name="T53" fmla="*/ 769 h 960"/>
                <a:gd name="T54" fmla="*/ 1032 w 1153"/>
                <a:gd name="T55" fmla="*/ 797 h 960"/>
                <a:gd name="T56" fmla="*/ 1014 w 1153"/>
                <a:gd name="T57" fmla="*/ 831 h 960"/>
                <a:gd name="T58" fmla="*/ 989 w 1153"/>
                <a:gd name="T59" fmla="*/ 890 h 960"/>
                <a:gd name="T60" fmla="*/ 959 w 1153"/>
                <a:gd name="T61" fmla="*/ 926 h 960"/>
                <a:gd name="T62" fmla="*/ 891 w 1153"/>
                <a:gd name="T63" fmla="*/ 933 h 960"/>
                <a:gd name="T64" fmla="*/ 833 w 1153"/>
                <a:gd name="T65" fmla="*/ 843 h 960"/>
                <a:gd name="T66" fmla="*/ 792 w 1153"/>
                <a:gd name="T67" fmla="*/ 869 h 960"/>
                <a:gd name="T68" fmla="*/ 755 w 1153"/>
                <a:gd name="T69" fmla="*/ 920 h 960"/>
                <a:gd name="T70" fmla="*/ 646 w 1153"/>
                <a:gd name="T71" fmla="*/ 906 h 960"/>
                <a:gd name="T72" fmla="*/ 570 w 1153"/>
                <a:gd name="T73" fmla="*/ 919 h 960"/>
                <a:gd name="T74" fmla="*/ 589 w 1153"/>
                <a:gd name="T75" fmla="*/ 867 h 960"/>
                <a:gd name="T76" fmla="*/ 525 w 1153"/>
                <a:gd name="T77" fmla="*/ 823 h 960"/>
                <a:gd name="T78" fmla="*/ 478 w 1153"/>
                <a:gd name="T79" fmla="*/ 769 h 960"/>
                <a:gd name="T80" fmla="*/ 524 w 1153"/>
                <a:gd name="T81" fmla="*/ 700 h 960"/>
                <a:gd name="T82" fmla="*/ 495 w 1153"/>
                <a:gd name="T83" fmla="*/ 649 h 960"/>
                <a:gd name="T84" fmla="*/ 511 w 1153"/>
                <a:gd name="T85" fmla="*/ 628 h 960"/>
                <a:gd name="T86" fmla="*/ 586 w 1153"/>
                <a:gd name="T87" fmla="*/ 639 h 960"/>
                <a:gd name="T88" fmla="*/ 602 w 1153"/>
                <a:gd name="T89" fmla="*/ 623 h 960"/>
                <a:gd name="T90" fmla="*/ 583 w 1153"/>
                <a:gd name="T91" fmla="*/ 570 h 960"/>
                <a:gd name="T92" fmla="*/ 532 w 1153"/>
                <a:gd name="T93" fmla="*/ 563 h 960"/>
                <a:gd name="T94" fmla="*/ 474 w 1153"/>
                <a:gd name="T95" fmla="*/ 604 h 960"/>
                <a:gd name="T96" fmla="*/ 424 w 1153"/>
                <a:gd name="T97" fmla="*/ 557 h 960"/>
                <a:gd name="T98" fmla="*/ 384 w 1153"/>
                <a:gd name="T99" fmla="*/ 477 h 960"/>
                <a:gd name="T100" fmla="*/ 393 w 1153"/>
                <a:gd name="T101" fmla="*/ 429 h 960"/>
                <a:gd name="T102" fmla="*/ 361 w 1153"/>
                <a:gd name="T103" fmla="*/ 392 h 960"/>
                <a:gd name="T104" fmla="*/ 312 w 1153"/>
                <a:gd name="T105" fmla="*/ 380 h 960"/>
                <a:gd name="T106" fmla="*/ 243 w 1153"/>
                <a:gd name="T107" fmla="*/ 344 h 960"/>
                <a:gd name="T108" fmla="*/ 162 w 1153"/>
                <a:gd name="T109" fmla="*/ 294 h 960"/>
                <a:gd name="T110" fmla="*/ 99 w 1153"/>
                <a:gd name="T111" fmla="*/ 253 h 960"/>
                <a:gd name="T112" fmla="*/ 31 w 1153"/>
                <a:gd name="T113" fmla="*/ 184 h 960"/>
                <a:gd name="T114" fmla="*/ 399 w 1153"/>
                <a:gd name="T115" fmla="*/ 0 h 960"/>
                <a:gd name="T116" fmla="*/ 491 w 1153"/>
                <a:gd name="T117" fmla="*/ 26 h 960"/>
                <a:gd name="T118" fmla="*/ 542 w 1153"/>
                <a:gd name="T119" fmla="*/ 52 h 960"/>
                <a:gd name="T120" fmla="*/ 586 w 1153"/>
                <a:gd name="T121" fmla="*/ 75 h 960"/>
                <a:gd name="T122" fmla="*/ 584 w 1153"/>
                <a:gd name="T123" fmla="*/ 79 h 9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3"/>
                <a:gd name="T187" fmla="*/ 0 h 960"/>
                <a:gd name="T188" fmla="*/ 1153 w 1153"/>
                <a:gd name="T189" fmla="*/ 960 h 9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3" h="960">
                  <a:moveTo>
                    <a:pt x="584" y="79"/>
                  </a:moveTo>
                  <a:cubicBezTo>
                    <a:pt x="581" y="87"/>
                    <a:pt x="577" y="89"/>
                    <a:pt x="572" y="95"/>
                  </a:cubicBezTo>
                  <a:cubicBezTo>
                    <a:pt x="566" y="104"/>
                    <a:pt x="561" y="117"/>
                    <a:pt x="565" y="127"/>
                  </a:cubicBezTo>
                  <a:cubicBezTo>
                    <a:pt x="569" y="137"/>
                    <a:pt x="575" y="149"/>
                    <a:pt x="589" y="141"/>
                  </a:cubicBezTo>
                  <a:cubicBezTo>
                    <a:pt x="604" y="134"/>
                    <a:pt x="608" y="140"/>
                    <a:pt x="611" y="155"/>
                  </a:cubicBezTo>
                  <a:cubicBezTo>
                    <a:pt x="615" y="170"/>
                    <a:pt x="615" y="169"/>
                    <a:pt x="632" y="175"/>
                  </a:cubicBezTo>
                  <a:cubicBezTo>
                    <a:pt x="649" y="181"/>
                    <a:pt x="667" y="186"/>
                    <a:pt x="666" y="199"/>
                  </a:cubicBezTo>
                  <a:cubicBezTo>
                    <a:pt x="665" y="211"/>
                    <a:pt x="671" y="221"/>
                    <a:pt x="677" y="215"/>
                  </a:cubicBezTo>
                  <a:cubicBezTo>
                    <a:pt x="683" y="209"/>
                    <a:pt x="700" y="203"/>
                    <a:pt x="717" y="206"/>
                  </a:cubicBezTo>
                  <a:cubicBezTo>
                    <a:pt x="733" y="209"/>
                    <a:pt x="767" y="227"/>
                    <a:pt x="781" y="247"/>
                  </a:cubicBezTo>
                  <a:cubicBezTo>
                    <a:pt x="794" y="268"/>
                    <a:pt x="810" y="292"/>
                    <a:pt x="811" y="311"/>
                  </a:cubicBezTo>
                  <a:cubicBezTo>
                    <a:pt x="812" y="329"/>
                    <a:pt x="812" y="337"/>
                    <a:pt x="825" y="328"/>
                  </a:cubicBezTo>
                  <a:cubicBezTo>
                    <a:pt x="838" y="320"/>
                    <a:pt x="848" y="335"/>
                    <a:pt x="846" y="360"/>
                  </a:cubicBezTo>
                  <a:cubicBezTo>
                    <a:pt x="845" y="386"/>
                    <a:pt x="850" y="404"/>
                    <a:pt x="868" y="440"/>
                  </a:cubicBezTo>
                  <a:cubicBezTo>
                    <a:pt x="885" y="477"/>
                    <a:pt x="888" y="469"/>
                    <a:pt x="904" y="498"/>
                  </a:cubicBezTo>
                  <a:cubicBezTo>
                    <a:pt x="921" y="526"/>
                    <a:pt x="915" y="533"/>
                    <a:pt x="924" y="553"/>
                  </a:cubicBezTo>
                  <a:cubicBezTo>
                    <a:pt x="932" y="574"/>
                    <a:pt x="953" y="592"/>
                    <a:pt x="992" y="598"/>
                  </a:cubicBezTo>
                  <a:cubicBezTo>
                    <a:pt x="1031" y="604"/>
                    <a:pt x="1023" y="611"/>
                    <a:pt x="1031" y="637"/>
                  </a:cubicBezTo>
                  <a:cubicBezTo>
                    <a:pt x="1038" y="663"/>
                    <a:pt x="1041" y="659"/>
                    <a:pt x="1063" y="665"/>
                  </a:cubicBezTo>
                  <a:cubicBezTo>
                    <a:pt x="1085" y="671"/>
                    <a:pt x="1100" y="670"/>
                    <a:pt x="1111" y="695"/>
                  </a:cubicBezTo>
                  <a:cubicBezTo>
                    <a:pt x="1123" y="719"/>
                    <a:pt x="1133" y="713"/>
                    <a:pt x="1143" y="736"/>
                  </a:cubicBezTo>
                  <a:cubicBezTo>
                    <a:pt x="1153" y="759"/>
                    <a:pt x="1137" y="766"/>
                    <a:pt x="1138" y="794"/>
                  </a:cubicBezTo>
                  <a:cubicBezTo>
                    <a:pt x="1139" y="822"/>
                    <a:pt x="1128" y="798"/>
                    <a:pt x="1108" y="802"/>
                  </a:cubicBezTo>
                  <a:cubicBezTo>
                    <a:pt x="1088" y="805"/>
                    <a:pt x="1057" y="787"/>
                    <a:pt x="1038" y="774"/>
                  </a:cubicBezTo>
                  <a:cubicBezTo>
                    <a:pt x="1019" y="760"/>
                    <a:pt x="959" y="736"/>
                    <a:pt x="945" y="729"/>
                  </a:cubicBezTo>
                  <a:cubicBezTo>
                    <a:pt x="932" y="722"/>
                    <a:pt x="919" y="728"/>
                    <a:pt x="928" y="736"/>
                  </a:cubicBezTo>
                  <a:cubicBezTo>
                    <a:pt x="936" y="744"/>
                    <a:pt x="973" y="763"/>
                    <a:pt x="990" y="769"/>
                  </a:cubicBezTo>
                  <a:cubicBezTo>
                    <a:pt x="1006" y="775"/>
                    <a:pt x="1009" y="773"/>
                    <a:pt x="1032" y="797"/>
                  </a:cubicBezTo>
                  <a:cubicBezTo>
                    <a:pt x="1032" y="797"/>
                    <a:pt x="1025" y="822"/>
                    <a:pt x="1014" y="831"/>
                  </a:cubicBezTo>
                  <a:cubicBezTo>
                    <a:pt x="1004" y="840"/>
                    <a:pt x="991" y="864"/>
                    <a:pt x="989" y="890"/>
                  </a:cubicBezTo>
                  <a:cubicBezTo>
                    <a:pt x="987" y="916"/>
                    <a:pt x="985" y="919"/>
                    <a:pt x="959" y="926"/>
                  </a:cubicBezTo>
                  <a:cubicBezTo>
                    <a:pt x="933" y="934"/>
                    <a:pt x="905" y="960"/>
                    <a:pt x="891" y="933"/>
                  </a:cubicBezTo>
                  <a:cubicBezTo>
                    <a:pt x="876" y="906"/>
                    <a:pt x="852" y="850"/>
                    <a:pt x="833" y="843"/>
                  </a:cubicBezTo>
                  <a:cubicBezTo>
                    <a:pt x="813" y="837"/>
                    <a:pt x="805" y="850"/>
                    <a:pt x="792" y="869"/>
                  </a:cubicBezTo>
                  <a:cubicBezTo>
                    <a:pt x="779" y="889"/>
                    <a:pt x="777" y="919"/>
                    <a:pt x="755" y="920"/>
                  </a:cubicBezTo>
                  <a:cubicBezTo>
                    <a:pt x="734" y="921"/>
                    <a:pt x="656" y="895"/>
                    <a:pt x="646" y="906"/>
                  </a:cubicBezTo>
                  <a:cubicBezTo>
                    <a:pt x="637" y="917"/>
                    <a:pt x="562" y="944"/>
                    <a:pt x="570" y="919"/>
                  </a:cubicBezTo>
                  <a:cubicBezTo>
                    <a:pt x="577" y="895"/>
                    <a:pt x="620" y="852"/>
                    <a:pt x="589" y="867"/>
                  </a:cubicBezTo>
                  <a:cubicBezTo>
                    <a:pt x="559" y="882"/>
                    <a:pt x="531" y="849"/>
                    <a:pt x="525" y="823"/>
                  </a:cubicBezTo>
                  <a:cubicBezTo>
                    <a:pt x="518" y="797"/>
                    <a:pt x="469" y="796"/>
                    <a:pt x="478" y="769"/>
                  </a:cubicBezTo>
                  <a:cubicBezTo>
                    <a:pt x="488" y="742"/>
                    <a:pt x="512" y="717"/>
                    <a:pt x="524" y="700"/>
                  </a:cubicBezTo>
                  <a:cubicBezTo>
                    <a:pt x="536" y="683"/>
                    <a:pt x="501" y="652"/>
                    <a:pt x="495" y="649"/>
                  </a:cubicBezTo>
                  <a:cubicBezTo>
                    <a:pt x="489" y="645"/>
                    <a:pt x="497" y="631"/>
                    <a:pt x="511" y="628"/>
                  </a:cubicBezTo>
                  <a:cubicBezTo>
                    <a:pt x="525" y="624"/>
                    <a:pt x="579" y="624"/>
                    <a:pt x="586" y="639"/>
                  </a:cubicBezTo>
                  <a:cubicBezTo>
                    <a:pt x="593" y="653"/>
                    <a:pt x="602" y="641"/>
                    <a:pt x="602" y="623"/>
                  </a:cubicBezTo>
                  <a:cubicBezTo>
                    <a:pt x="602" y="604"/>
                    <a:pt x="581" y="589"/>
                    <a:pt x="583" y="570"/>
                  </a:cubicBezTo>
                  <a:cubicBezTo>
                    <a:pt x="585" y="550"/>
                    <a:pt x="548" y="546"/>
                    <a:pt x="532" y="563"/>
                  </a:cubicBezTo>
                  <a:cubicBezTo>
                    <a:pt x="516" y="581"/>
                    <a:pt x="497" y="609"/>
                    <a:pt x="474" y="604"/>
                  </a:cubicBezTo>
                  <a:cubicBezTo>
                    <a:pt x="451" y="598"/>
                    <a:pt x="438" y="585"/>
                    <a:pt x="424" y="557"/>
                  </a:cubicBezTo>
                  <a:cubicBezTo>
                    <a:pt x="411" y="529"/>
                    <a:pt x="366" y="492"/>
                    <a:pt x="384" y="477"/>
                  </a:cubicBezTo>
                  <a:cubicBezTo>
                    <a:pt x="402" y="462"/>
                    <a:pt x="398" y="457"/>
                    <a:pt x="393" y="429"/>
                  </a:cubicBezTo>
                  <a:cubicBezTo>
                    <a:pt x="387" y="402"/>
                    <a:pt x="380" y="384"/>
                    <a:pt x="361" y="392"/>
                  </a:cubicBezTo>
                  <a:cubicBezTo>
                    <a:pt x="341" y="399"/>
                    <a:pt x="325" y="399"/>
                    <a:pt x="312" y="380"/>
                  </a:cubicBezTo>
                  <a:cubicBezTo>
                    <a:pt x="299" y="360"/>
                    <a:pt x="266" y="346"/>
                    <a:pt x="243" y="344"/>
                  </a:cubicBezTo>
                  <a:cubicBezTo>
                    <a:pt x="221" y="342"/>
                    <a:pt x="189" y="307"/>
                    <a:pt x="162" y="294"/>
                  </a:cubicBezTo>
                  <a:cubicBezTo>
                    <a:pt x="135" y="282"/>
                    <a:pt x="109" y="259"/>
                    <a:pt x="99" y="253"/>
                  </a:cubicBezTo>
                  <a:cubicBezTo>
                    <a:pt x="89" y="247"/>
                    <a:pt x="0" y="237"/>
                    <a:pt x="31" y="184"/>
                  </a:cubicBezTo>
                  <a:cubicBezTo>
                    <a:pt x="63" y="130"/>
                    <a:pt x="399" y="0"/>
                    <a:pt x="399" y="0"/>
                  </a:cubicBezTo>
                  <a:cubicBezTo>
                    <a:pt x="399" y="0"/>
                    <a:pt x="489" y="26"/>
                    <a:pt x="491" y="26"/>
                  </a:cubicBezTo>
                  <a:cubicBezTo>
                    <a:pt x="493" y="26"/>
                    <a:pt x="542" y="52"/>
                    <a:pt x="542" y="52"/>
                  </a:cubicBezTo>
                  <a:cubicBezTo>
                    <a:pt x="586" y="75"/>
                    <a:pt x="586" y="75"/>
                    <a:pt x="586" y="75"/>
                  </a:cubicBezTo>
                  <a:lnTo>
                    <a:pt x="584" y="79"/>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17" name="Freeform 18"/>
            <p:cNvSpPr>
              <a:spLocks noChangeArrowheads="1"/>
            </p:cNvSpPr>
            <p:nvPr/>
          </p:nvSpPr>
          <p:spPr bwMode="auto">
            <a:xfrm>
              <a:off x="3452296" y="2837533"/>
              <a:ext cx="583568" cy="400411"/>
            </a:xfrm>
            <a:custGeom>
              <a:avLst/>
              <a:gdLst>
                <a:gd name="T0" fmla="*/ 508 w 1312"/>
                <a:gd name="T1" fmla="*/ 103 h 900"/>
                <a:gd name="T2" fmla="*/ 547 w 1312"/>
                <a:gd name="T3" fmla="*/ 71 h 900"/>
                <a:gd name="T4" fmla="*/ 670 w 1312"/>
                <a:gd name="T5" fmla="*/ 92 h 900"/>
                <a:gd name="T6" fmla="*/ 665 w 1312"/>
                <a:gd name="T7" fmla="*/ 186 h 900"/>
                <a:gd name="T8" fmla="*/ 740 w 1312"/>
                <a:gd name="T9" fmla="*/ 247 h 900"/>
                <a:gd name="T10" fmla="*/ 831 w 1312"/>
                <a:gd name="T11" fmla="*/ 202 h 900"/>
                <a:gd name="T12" fmla="*/ 886 w 1312"/>
                <a:gd name="T13" fmla="*/ 114 h 900"/>
                <a:gd name="T14" fmla="*/ 928 w 1312"/>
                <a:gd name="T15" fmla="*/ 31 h 900"/>
                <a:gd name="T16" fmla="*/ 974 w 1312"/>
                <a:gd name="T17" fmla="*/ 16 h 900"/>
                <a:gd name="T18" fmla="*/ 1001 w 1312"/>
                <a:gd name="T19" fmla="*/ 58 h 900"/>
                <a:gd name="T20" fmla="*/ 1064 w 1312"/>
                <a:gd name="T21" fmla="*/ 103 h 900"/>
                <a:gd name="T22" fmla="*/ 1122 w 1312"/>
                <a:gd name="T23" fmla="*/ 128 h 900"/>
                <a:gd name="T24" fmla="*/ 1219 w 1312"/>
                <a:gd name="T25" fmla="*/ 94 h 900"/>
                <a:gd name="T26" fmla="*/ 1306 w 1312"/>
                <a:gd name="T27" fmla="*/ 108 h 900"/>
                <a:gd name="T28" fmla="*/ 1292 w 1312"/>
                <a:gd name="T29" fmla="*/ 220 h 900"/>
                <a:gd name="T30" fmla="*/ 1203 w 1312"/>
                <a:gd name="T31" fmla="*/ 229 h 900"/>
                <a:gd name="T32" fmla="*/ 1128 w 1312"/>
                <a:gd name="T33" fmla="*/ 284 h 900"/>
                <a:gd name="T34" fmla="*/ 1043 w 1312"/>
                <a:gd name="T35" fmla="*/ 350 h 900"/>
                <a:gd name="T36" fmla="*/ 1011 w 1312"/>
                <a:gd name="T37" fmla="*/ 411 h 900"/>
                <a:gd name="T38" fmla="*/ 974 w 1312"/>
                <a:gd name="T39" fmla="*/ 455 h 900"/>
                <a:gd name="T40" fmla="*/ 938 w 1312"/>
                <a:gd name="T41" fmla="*/ 480 h 900"/>
                <a:gd name="T42" fmla="*/ 894 w 1312"/>
                <a:gd name="T43" fmla="*/ 561 h 900"/>
                <a:gd name="T44" fmla="*/ 832 w 1312"/>
                <a:gd name="T45" fmla="*/ 678 h 900"/>
                <a:gd name="T46" fmla="*/ 787 w 1312"/>
                <a:gd name="T47" fmla="*/ 700 h 900"/>
                <a:gd name="T48" fmla="*/ 726 w 1312"/>
                <a:gd name="T49" fmla="*/ 751 h 900"/>
                <a:gd name="T50" fmla="*/ 670 w 1312"/>
                <a:gd name="T51" fmla="*/ 840 h 900"/>
                <a:gd name="T52" fmla="*/ 614 w 1312"/>
                <a:gd name="T53" fmla="*/ 843 h 900"/>
                <a:gd name="T54" fmla="*/ 544 w 1312"/>
                <a:gd name="T55" fmla="*/ 848 h 900"/>
                <a:gd name="T56" fmla="*/ 407 w 1312"/>
                <a:gd name="T57" fmla="*/ 796 h 900"/>
                <a:gd name="T58" fmla="*/ 317 w 1312"/>
                <a:gd name="T59" fmla="*/ 832 h 900"/>
                <a:gd name="T60" fmla="*/ 243 w 1312"/>
                <a:gd name="T61" fmla="*/ 878 h 900"/>
                <a:gd name="T62" fmla="*/ 128 w 1312"/>
                <a:gd name="T63" fmla="*/ 876 h 900"/>
                <a:gd name="T64" fmla="*/ 7 w 1312"/>
                <a:gd name="T65" fmla="*/ 799 h 900"/>
                <a:gd name="T66" fmla="*/ 85 w 1312"/>
                <a:gd name="T67" fmla="*/ 684 h 900"/>
                <a:gd name="T68" fmla="*/ 179 w 1312"/>
                <a:gd name="T69" fmla="*/ 602 h 900"/>
                <a:gd name="T70" fmla="*/ 98 w 1312"/>
                <a:gd name="T71" fmla="*/ 629 h 900"/>
                <a:gd name="T72" fmla="*/ 82 w 1312"/>
                <a:gd name="T73" fmla="*/ 556 h 900"/>
                <a:gd name="T74" fmla="*/ 55 w 1312"/>
                <a:gd name="T75" fmla="*/ 294 h 900"/>
                <a:gd name="T76" fmla="*/ 431 w 1312"/>
                <a:gd name="T77" fmla="*/ 53 h 900"/>
                <a:gd name="T78" fmla="*/ 489 w 1312"/>
                <a:gd name="T79" fmla="*/ 49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12"/>
                <a:gd name="T121" fmla="*/ 0 h 900"/>
                <a:gd name="T122" fmla="*/ 1312 w 1312"/>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12" h="900">
                  <a:moveTo>
                    <a:pt x="489" y="49"/>
                  </a:moveTo>
                  <a:cubicBezTo>
                    <a:pt x="499" y="63"/>
                    <a:pt x="502" y="87"/>
                    <a:pt x="508" y="103"/>
                  </a:cubicBezTo>
                  <a:cubicBezTo>
                    <a:pt x="518" y="129"/>
                    <a:pt x="532" y="107"/>
                    <a:pt x="540" y="105"/>
                  </a:cubicBezTo>
                  <a:cubicBezTo>
                    <a:pt x="549" y="103"/>
                    <a:pt x="545" y="83"/>
                    <a:pt x="547" y="71"/>
                  </a:cubicBezTo>
                  <a:cubicBezTo>
                    <a:pt x="550" y="59"/>
                    <a:pt x="564" y="54"/>
                    <a:pt x="589" y="60"/>
                  </a:cubicBezTo>
                  <a:cubicBezTo>
                    <a:pt x="614" y="66"/>
                    <a:pt x="657" y="83"/>
                    <a:pt x="670" y="92"/>
                  </a:cubicBezTo>
                  <a:cubicBezTo>
                    <a:pt x="684" y="100"/>
                    <a:pt x="677" y="109"/>
                    <a:pt x="673" y="124"/>
                  </a:cubicBezTo>
                  <a:cubicBezTo>
                    <a:pt x="669" y="139"/>
                    <a:pt x="673" y="164"/>
                    <a:pt x="665" y="186"/>
                  </a:cubicBezTo>
                  <a:cubicBezTo>
                    <a:pt x="657" y="208"/>
                    <a:pt x="670" y="214"/>
                    <a:pt x="676" y="221"/>
                  </a:cubicBezTo>
                  <a:cubicBezTo>
                    <a:pt x="683" y="227"/>
                    <a:pt x="717" y="253"/>
                    <a:pt x="740" y="247"/>
                  </a:cubicBezTo>
                  <a:cubicBezTo>
                    <a:pt x="762" y="242"/>
                    <a:pt x="783" y="250"/>
                    <a:pt x="809" y="242"/>
                  </a:cubicBezTo>
                  <a:cubicBezTo>
                    <a:pt x="835" y="234"/>
                    <a:pt x="830" y="225"/>
                    <a:pt x="831" y="202"/>
                  </a:cubicBezTo>
                  <a:cubicBezTo>
                    <a:pt x="831" y="180"/>
                    <a:pt x="823" y="178"/>
                    <a:pt x="857" y="164"/>
                  </a:cubicBezTo>
                  <a:cubicBezTo>
                    <a:pt x="892" y="150"/>
                    <a:pt x="885" y="133"/>
                    <a:pt x="886" y="114"/>
                  </a:cubicBezTo>
                  <a:cubicBezTo>
                    <a:pt x="887" y="95"/>
                    <a:pt x="932" y="83"/>
                    <a:pt x="948" y="73"/>
                  </a:cubicBezTo>
                  <a:cubicBezTo>
                    <a:pt x="963" y="63"/>
                    <a:pt x="939" y="47"/>
                    <a:pt x="928" y="31"/>
                  </a:cubicBezTo>
                  <a:cubicBezTo>
                    <a:pt x="918" y="14"/>
                    <a:pt x="941" y="21"/>
                    <a:pt x="956" y="37"/>
                  </a:cubicBezTo>
                  <a:cubicBezTo>
                    <a:pt x="970" y="53"/>
                    <a:pt x="969" y="33"/>
                    <a:pt x="974" y="16"/>
                  </a:cubicBezTo>
                  <a:cubicBezTo>
                    <a:pt x="980" y="0"/>
                    <a:pt x="994" y="34"/>
                    <a:pt x="991" y="44"/>
                  </a:cubicBezTo>
                  <a:cubicBezTo>
                    <a:pt x="989" y="53"/>
                    <a:pt x="990" y="61"/>
                    <a:pt x="1001" y="58"/>
                  </a:cubicBezTo>
                  <a:cubicBezTo>
                    <a:pt x="1012" y="55"/>
                    <a:pt x="1038" y="66"/>
                    <a:pt x="1045" y="83"/>
                  </a:cubicBezTo>
                  <a:cubicBezTo>
                    <a:pt x="1052" y="99"/>
                    <a:pt x="1059" y="113"/>
                    <a:pt x="1064" y="103"/>
                  </a:cubicBezTo>
                  <a:cubicBezTo>
                    <a:pt x="1070" y="93"/>
                    <a:pt x="1084" y="77"/>
                    <a:pt x="1088" y="98"/>
                  </a:cubicBezTo>
                  <a:cubicBezTo>
                    <a:pt x="1091" y="120"/>
                    <a:pt x="1100" y="129"/>
                    <a:pt x="1122" y="128"/>
                  </a:cubicBezTo>
                  <a:cubicBezTo>
                    <a:pt x="1144" y="128"/>
                    <a:pt x="1163" y="122"/>
                    <a:pt x="1186" y="103"/>
                  </a:cubicBezTo>
                  <a:cubicBezTo>
                    <a:pt x="1209" y="85"/>
                    <a:pt x="1208" y="89"/>
                    <a:pt x="1219" y="94"/>
                  </a:cubicBezTo>
                  <a:cubicBezTo>
                    <a:pt x="1231" y="100"/>
                    <a:pt x="1250" y="112"/>
                    <a:pt x="1271" y="100"/>
                  </a:cubicBezTo>
                  <a:cubicBezTo>
                    <a:pt x="1293" y="87"/>
                    <a:pt x="1300" y="92"/>
                    <a:pt x="1306" y="108"/>
                  </a:cubicBezTo>
                  <a:cubicBezTo>
                    <a:pt x="1312" y="124"/>
                    <a:pt x="1301" y="156"/>
                    <a:pt x="1287" y="165"/>
                  </a:cubicBezTo>
                  <a:cubicBezTo>
                    <a:pt x="1273" y="175"/>
                    <a:pt x="1289" y="200"/>
                    <a:pt x="1292" y="220"/>
                  </a:cubicBezTo>
                  <a:cubicBezTo>
                    <a:pt x="1295" y="240"/>
                    <a:pt x="1286" y="240"/>
                    <a:pt x="1258" y="228"/>
                  </a:cubicBezTo>
                  <a:cubicBezTo>
                    <a:pt x="1229" y="217"/>
                    <a:pt x="1239" y="220"/>
                    <a:pt x="1203" y="229"/>
                  </a:cubicBezTo>
                  <a:cubicBezTo>
                    <a:pt x="1167" y="238"/>
                    <a:pt x="1170" y="245"/>
                    <a:pt x="1170" y="260"/>
                  </a:cubicBezTo>
                  <a:cubicBezTo>
                    <a:pt x="1170" y="276"/>
                    <a:pt x="1155" y="290"/>
                    <a:pt x="1128" y="284"/>
                  </a:cubicBezTo>
                  <a:cubicBezTo>
                    <a:pt x="1101" y="279"/>
                    <a:pt x="1088" y="302"/>
                    <a:pt x="1080" y="307"/>
                  </a:cubicBezTo>
                  <a:cubicBezTo>
                    <a:pt x="1072" y="313"/>
                    <a:pt x="1046" y="331"/>
                    <a:pt x="1043" y="350"/>
                  </a:cubicBezTo>
                  <a:cubicBezTo>
                    <a:pt x="1040" y="369"/>
                    <a:pt x="1032" y="374"/>
                    <a:pt x="1019" y="366"/>
                  </a:cubicBezTo>
                  <a:cubicBezTo>
                    <a:pt x="1006" y="358"/>
                    <a:pt x="1009" y="395"/>
                    <a:pt x="1011" y="411"/>
                  </a:cubicBezTo>
                  <a:cubicBezTo>
                    <a:pt x="1013" y="426"/>
                    <a:pt x="1021" y="432"/>
                    <a:pt x="1015" y="445"/>
                  </a:cubicBezTo>
                  <a:cubicBezTo>
                    <a:pt x="1009" y="459"/>
                    <a:pt x="980" y="460"/>
                    <a:pt x="974" y="455"/>
                  </a:cubicBezTo>
                  <a:cubicBezTo>
                    <a:pt x="967" y="449"/>
                    <a:pt x="952" y="446"/>
                    <a:pt x="943" y="448"/>
                  </a:cubicBezTo>
                  <a:cubicBezTo>
                    <a:pt x="933" y="450"/>
                    <a:pt x="937" y="456"/>
                    <a:pt x="938" y="480"/>
                  </a:cubicBezTo>
                  <a:cubicBezTo>
                    <a:pt x="939" y="503"/>
                    <a:pt x="925" y="497"/>
                    <a:pt x="917" y="516"/>
                  </a:cubicBezTo>
                  <a:cubicBezTo>
                    <a:pt x="909" y="536"/>
                    <a:pt x="911" y="544"/>
                    <a:pt x="894" y="561"/>
                  </a:cubicBezTo>
                  <a:cubicBezTo>
                    <a:pt x="876" y="579"/>
                    <a:pt x="870" y="598"/>
                    <a:pt x="853" y="619"/>
                  </a:cubicBezTo>
                  <a:cubicBezTo>
                    <a:pt x="835" y="639"/>
                    <a:pt x="835" y="654"/>
                    <a:pt x="832" y="678"/>
                  </a:cubicBezTo>
                  <a:cubicBezTo>
                    <a:pt x="831" y="685"/>
                    <a:pt x="831" y="686"/>
                    <a:pt x="830" y="690"/>
                  </a:cubicBezTo>
                  <a:cubicBezTo>
                    <a:pt x="830" y="690"/>
                    <a:pt x="803" y="690"/>
                    <a:pt x="787" y="700"/>
                  </a:cubicBezTo>
                  <a:cubicBezTo>
                    <a:pt x="771" y="710"/>
                    <a:pt x="754" y="717"/>
                    <a:pt x="745" y="719"/>
                  </a:cubicBezTo>
                  <a:cubicBezTo>
                    <a:pt x="735" y="721"/>
                    <a:pt x="725" y="738"/>
                    <a:pt x="726" y="751"/>
                  </a:cubicBezTo>
                  <a:cubicBezTo>
                    <a:pt x="728" y="764"/>
                    <a:pt x="734" y="792"/>
                    <a:pt x="710" y="800"/>
                  </a:cubicBezTo>
                  <a:cubicBezTo>
                    <a:pt x="685" y="807"/>
                    <a:pt x="675" y="824"/>
                    <a:pt x="670" y="840"/>
                  </a:cubicBezTo>
                  <a:cubicBezTo>
                    <a:pt x="665" y="855"/>
                    <a:pt x="668" y="867"/>
                    <a:pt x="648" y="870"/>
                  </a:cubicBezTo>
                  <a:cubicBezTo>
                    <a:pt x="629" y="872"/>
                    <a:pt x="610" y="870"/>
                    <a:pt x="614" y="843"/>
                  </a:cubicBezTo>
                  <a:cubicBezTo>
                    <a:pt x="618" y="816"/>
                    <a:pt x="598" y="820"/>
                    <a:pt x="581" y="818"/>
                  </a:cubicBezTo>
                  <a:cubicBezTo>
                    <a:pt x="563" y="817"/>
                    <a:pt x="547" y="837"/>
                    <a:pt x="544" y="848"/>
                  </a:cubicBezTo>
                  <a:cubicBezTo>
                    <a:pt x="541" y="860"/>
                    <a:pt x="517" y="878"/>
                    <a:pt x="506" y="867"/>
                  </a:cubicBezTo>
                  <a:cubicBezTo>
                    <a:pt x="495" y="855"/>
                    <a:pt x="419" y="802"/>
                    <a:pt x="407" y="796"/>
                  </a:cubicBezTo>
                  <a:cubicBezTo>
                    <a:pt x="394" y="791"/>
                    <a:pt x="374" y="790"/>
                    <a:pt x="344" y="793"/>
                  </a:cubicBezTo>
                  <a:cubicBezTo>
                    <a:pt x="314" y="796"/>
                    <a:pt x="324" y="805"/>
                    <a:pt x="317" y="832"/>
                  </a:cubicBezTo>
                  <a:cubicBezTo>
                    <a:pt x="310" y="859"/>
                    <a:pt x="320" y="882"/>
                    <a:pt x="292" y="885"/>
                  </a:cubicBezTo>
                  <a:cubicBezTo>
                    <a:pt x="265" y="887"/>
                    <a:pt x="268" y="863"/>
                    <a:pt x="243" y="878"/>
                  </a:cubicBezTo>
                  <a:cubicBezTo>
                    <a:pt x="217" y="893"/>
                    <a:pt x="202" y="875"/>
                    <a:pt x="183" y="885"/>
                  </a:cubicBezTo>
                  <a:cubicBezTo>
                    <a:pt x="164" y="895"/>
                    <a:pt x="147" y="900"/>
                    <a:pt x="128" y="876"/>
                  </a:cubicBezTo>
                  <a:cubicBezTo>
                    <a:pt x="109" y="853"/>
                    <a:pt x="102" y="822"/>
                    <a:pt x="69" y="816"/>
                  </a:cubicBezTo>
                  <a:cubicBezTo>
                    <a:pt x="36" y="809"/>
                    <a:pt x="0" y="821"/>
                    <a:pt x="7" y="799"/>
                  </a:cubicBezTo>
                  <a:cubicBezTo>
                    <a:pt x="14" y="776"/>
                    <a:pt x="30" y="741"/>
                    <a:pt x="55" y="730"/>
                  </a:cubicBezTo>
                  <a:cubicBezTo>
                    <a:pt x="81" y="718"/>
                    <a:pt x="76" y="700"/>
                    <a:pt x="85" y="684"/>
                  </a:cubicBezTo>
                  <a:cubicBezTo>
                    <a:pt x="95" y="667"/>
                    <a:pt x="111" y="659"/>
                    <a:pt x="135" y="646"/>
                  </a:cubicBezTo>
                  <a:cubicBezTo>
                    <a:pt x="158" y="634"/>
                    <a:pt x="173" y="615"/>
                    <a:pt x="179" y="602"/>
                  </a:cubicBezTo>
                  <a:cubicBezTo>
                    <a:pt x="185" y="590"/>
                    <a:pt x="190" y="576"/>
                    <a:pt x="167" y="586"/>
                  </a:cubicBezTo>
                  <a:cubicBezTo>
                    <a:pt x="144" y="596"/>
                    <a:pt x="124" y="617"/>
                    <a:pt x="98" y="629"/>
                  </a:cubicBezTo>
                  <a:cubicBezTo>
                    <a:pt x="72" y="641"/>
                    <a:pt x="63" y="625"/>
                    <a:pt x="70" y="616"/>
                  </a:cubicBezTo>
                  <a:cubicBezTo>
                    <a:pt x="78" y="607"/>
                    <a:pt x="120" y="569"/>
                    <a:pt x="82" y="556"/>
                  </a:cubicBezTo>
                  <a:cubicBezTo>
                    <a:pt x="44" y="543"/>
                    <a:pt x="38" y="441"/>
                    <a:pt x="38" y="441"/>
                  </a:cubicBezTo>
                  <a:cubicBezTo>
                    <a:pt x="55" y="294"/>
                    <a:pt x="55" y="294"/>
                    <a:pt x="55" y="294"/>
                  </a:cubicBezTo>
                  <a:cubicBezTo>
                    <a:pt x="294" y="66"/>
                    <a:pt x="294" y="66"/>
                    <a:pt x="294" y="66"/>
                  </a:cubicBezTo>
                  <a:cubicBezTo>
                    <a:pt x="431" y="53"/>
                    <a:pt x="431" y="53"/>
                    <a:pt x="431" y="53"/>
                  </a:cubicBezTo>
                  <a:cubicBezTo>
                    <a:pt x="486" y="45"/>
                    <a:pt x="486" y="45"/>
                    <a:pt x="486" y="45"/>
                  </a:cubicBezTo>
                  <a:lnTo>
                    <a:pt x="489" y="49"/>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18" name="Freeform 19"/>
            <p:cNvSpPr>
              <a:spLocks noChangeArrowheads="1"/>
            </p:cNvSpPr>
            <p:nvPr/>
          </p:nvSpPr>
          <p:spPr bwMode="auto">
            <a:xfrm>
              <a:off x="3037988" y="2612697"/>
              <a:ext cx="391572" cy="658089"/>
            </a:xfrm>
            <a:custGeom>
              <a:avLst/>
              <a:gdLst>
                <a:gd name="T0" fmla="*/ 174 w 880"/>
                <a:gd name="T1" fmla="*/ 1464 h 1478"/>
                <a:gd name="T2" fmla="*/ 255 w 880"/>
                <a:gd name="T3" fmla="*/ 1464 h 1478"/>
                <a:gd name="T4" fmla="*/ 328 w 880"/>
                <a:gd name="T5" fmla="*/ 1415 h 1478"/>
                <a:gd name="T6" fmla="*/ 391 w 880"/>
                <a:gd name="T7" fmla="*/ 1380 h 1478"/>
                <a:gd name="T8" fmla="*/ 440 w 880"/>
                <a:gd name="T9" fmla="*/ 1342 h 1478"/>
                <a:gd name="T10" fmla="*/ 453 w 880"/>
                <a:gd name="T11" fmla="*/ 1322 h 1478"/>
                <a:gd name="T12" fmla="*/ 487 w 880"/>
                <a:gd name="T13" fmla="*/ 1305 h 1478"/>
                <a:gd name="T14" fmla="*/ 559 w 880"/>
                <a:gd name="T15" fmla="*/ 1300 h 1478"/>
                <a:gd name="T16" fmla="*/ 642 w 880"/>
                <a:gd name="T17" fmla="*/ 1266 h 1478"/>
                <a:gd name="T18" fmla="*/ 713 w 880"/>
                <a:gd name="T19" fmla="*/ 1198 h 1478"/>
                <a:gd name="T20" fmla="*/ 719 w 880"/>
                <a:gd name="T21" fmla="*/ 1118 h 1478"/>
                <a:gd name="T22" fmla="*/ 758 w 880"/>
                <a:gd name="T23" fmla="*/ 999 h 1478"/>
                <a:gd name="T24" fmla="*/ 880 w 880"/>
                <a:gd name="T25" fmla="*/ 655 h 1478"/>
                <a:gd name="T26" fmla="*/ 840 w 880"/>
                <a:gd name="T27" fmla="*/ 130 h 1478"/>
                <a:gd name="T28" fmla="*/ 751 w 880"/>
                <a:gd name="T29" fmla="*/ 0 h 1478"/>
                <a:gd name="T30" fmla="*/ 585 w 880"/>
                <a:gd name="T31" fmla="*/ 28 h 1478"/>
                <a:gd name="T32" fmla="*/ 136 w 880"/>
                <a:gd name="T33" fmla="*/ 299 h 1478"/>
                <a:gd name="T34" fmla="*/ 81 w 880"/>
                <a:gd name="T35" fmla="*/ 627 h 1478"/>
                <a:gd name="T36" fmla="*/ 0 w 880"/>
                <a:gd name="T37" fmla="*/ 1162 h 1478"/>
                <a:gd name="T38" fmla="*/ 106 w 880"/>
                <a:gd name="T39" fmla="*/ 1420 h 1478"/>
                <a:gd name="T40" fmla="*/ 174 w 880"/>
                <a:gd name="T41" fmla="*/ 1464 h 14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0"/>
                <a:gd name="T64" fmla="*/ 0 h 1478"/>
                <a:gd name="T65" fmla="*/ 880 w 880"/>
                <a:gd name="T66" fmla="*/ 1478 h 14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0" h="1478">
                  <a:moveTo>
                    <a:pt x="174" y="1464"/>
                  </a:moveTo>
                  <a:cubicBezTo>
                    <a:pt x="174" y="1464"/>
                    <a:pt x="243" y="1478"/>
                    <a:pt x="255" y="1464"/>
                  </a:cubicBezTo>
                  <a:cubicBezTo>
                    <a:pt x="267" y="1451"/>
                    <a:pt x="298" y="1426"/>
                    <a:pt x="328" y="1415"/>
                  </a:cubicBezTo>
                  <a:cubicBezTo>
                    <a:pt x="358" y="1404"/>
                    <a:pt x="380" y="1404"/>
                    <a:pt x="391" y="1380"/>
                  </a:cubicBezTo>
                  <a:cubicBezTo>
                    <a:pt x="403" y="1356"/>
                    <a:pt x="430" y="1344"/>
                    <a:pt x="440" y="1342"/>
                  </a:cubicBezTo>
                  <a:cubicBezTo>
                    <a:pt x="449" y="1340"/>
                    <a:pt x="453" y="1329"/>
                    <a:pt x="453" y="1322"/>
                  </a:cubicBezTo>
                  <a:cubicBezTo>
                    <a:pt x="453" y="1314"/>
                    <a:pt x="460" y="1301"/>
                    <a:pt x="487" y="1305"/>
                  </a:cubicBezTo>
                  <a:cubicBezTo>
                    <a:pt x="513" y="1309"/>
                    <a:pt x="535" y="1310"/>
                    <a:pt x="559" y="1300"/>
                  </a:cubicBezTo>
                  <a:cubicBezTo>
                    <a:pt x="584" y="1290"/>
                    <a:pt x="629" y="1279"/>
                    <a:pt x="642" y="1266"/>
                  </a:cubicBezTo>
                  <a:cubicBezTo>
                    <a:pt x="656" y="1254"/>
                    <a:pt x="705" y="1226"/>
                    <a:pt x="713" y="1198"/>
                  </a:cubicBezTo>
                  <a:cubicBezTo>
                    <a:pt x="721" y="1169"/>
                    <a:pt x="718" y="1138"/>
                    <a:pt x="719" y="1118"/>
                  </a:cubicBezTo>
                  <a:cubicBezTo>
                    <a:pt x="720" y="1097"/>
                    <a:pt x="722" y="1011"/>
                    <a:pt x="758" y="999"/>
                  </a:cubicBezTo>
                  <a:cubicBezTo>
                    <a:pt x="794" y="987"/>
                    <a:pt x="880" y="655"/>
                    <a:pt x="880" y="655"/>
                  </a:cubicBezTo>
                  <a:cubicBezTo>
                    <a:pt x="840" y="130"/>
                    <a:pt x="840" y="130"/>
                    <a:pt x="840" y="130"/>
                  </a:cubicBezTo>
                  <a:cubicBezTo>
                    <a:pt x="751" y="0"/>
                    <a:pt x="751" y="0"/>
                    <a:pt x="751" y="0"/>
                  </a:cubicBezTo>
                  <a:cubicBezTo>
                    <a:pt x="585" y="28"/>
                    <a:pt x="585" y="28"/>
                    <a:pt x="585" y="28"/>
                  </a:cubicBezTo>
                  <a:cubicBezTo>
                    <a:pt x="136" y="299"/>
                    <a:pt x="136" y="299"/>
                    <a:pt x="136" y="299"/>
                  </a:cubicBezTo>
                  <a:cubicBezTo>
                    <a:pt x="81" y="627"/>
                    <a:pt x="81" y="627"/>
                    <a:pt x="81" y="627"/>
                  </a:cubicBezTo>
                  <a:cubicBezTo>
                    <a:pt x="0" y="1162"/>
                    <a:pt x="0" y="1162"/>
                    <a:pt x="0" y="1162"/>
                  </a:cubicBezTo>
                  <a:cubicBezTo>
                    <a:pt x="106" y="1420"/>
                    <a:pt x="106" y="1420"/>
                    <a:pt x="106" y="1420"/>
                  </a:cubicBezTo>
                  <a:lnTo>
                    <a:pt x="174" y="1464"/>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19" name="Freeform 20"/>
            <p:cNvSpPr>
              <a:spLocks noChangeArrowheads="1"/>
            </p:cNvSpPr>
            <p:nvPr/>
          </p:nvSpPr>
          <p:spPr bwMode="auto">
            <a:xfrm>
              <a:off x="3305772" y="2405544"/>
              <a:ext cx="477465" cy="699773"/>
            </a:xfrm>
            <a:custGeom>
              <a:avLst/>
              <a:gdLst>
                <a:gd name="T0" fmla="*/ 820 w 1074"/>
                <a:gd name="T1" fmla="*/ 812 h 1572"/>
                <a:gd name="T2" fmla="*/ 906 w 1074"/>
                <a:gd name="T3" fmla="*/ 787 h 1572"/>
                <a:gd name="T4" fmla="*/ 1005 w 1074"/>
                <a:gd name="T5" fmla="*/ 697 h 1572"/>
                <a:gd name="T6" fmla="*/ 1068 w 1074"/>
                <a:gd name="T7" fmla="*/ 595 h 1572"/>
                <a:gd name="T8" fmla="*/ 1074 w 1074"/>
                <a:gd name="T9" fmla="*/ 540 h 1572"/>
                <a:gd name="T10" fmla="*/ 881 w 1074"/>
                <a:gd name="T11" fmla="*/ 260 h 1572"/>
                <a:gd name="T12" fmla="*/ 680 w 1074"/>
                <a:gd name="T13" fmla="*/ 0 h 1572"/>
                <a:gd name="T14" fmla="*/ 179 w 1074"/>
                <a:gd name="T15" fmla="*/ 147 h 1572"/>
                <a:gd name="T16" fmla="*/ 2 w 1074"/>
                <a:gd name="T17" fmla="*/ 406 h 1572"/>
                <a:gd name="T18" fmla="*/ 147 w 1074"/>
                <a:gd name="T19" fmla="*/ 600 h 1572"/>
                <a:gd name="T20" fmla="*/ 106 w 1074"/>
                <a:gd name="T21" fmla="*/ 689 h 1572"/>
                <a:gd name="T22" fmla="*/ 135 w 1074"/>
                <a:gd name="T23" fmla="*/ 734 h 1572"/>
                <a:gd name="T24" fmla="*/ 190 w 1074"/>
                <a:gd name="T25" fmla="*/ 783 h 1572"/>
                <a:gd name="T26" fmla="*/ 181 w 1074"/>
                <a:gd name="T27" fmla="*/ 887 h 1572"/>
                <a:gd name="T28" fmla="*/ 104 w 1074"/>
                <a:gd name="T29" fmla="*/ 942 h 1572"/>
                <a:gd name="T30" fmla="*/ 48 w 1074"/>
                <a:gd name="T31" fmla="*/ 1033 h 1572"/>
                <a:gd name="T32" fmla="*/ 126 w 1074"/>
                <a:gd name="T33" fmla="*/ 1153 h 1572"/>
                <a:gd name="T34" fmla="*/ 159 w 1074"/>
                <a:gd name="T35" fmla="*/ 1221 h 1572"/>
                <a:gd name="T36" fmla="*/ 132 w 1074"/>
                <a:gd name="T37" fmla="*/ 1328 h 1572"/>
                <a:gd name="T38" fmla="*/ 77 w 1074"/>
                <a:gd name="T39" fmla="*/ 1432 h 1572"/>
                <a:gd name="T40" fmla="*/ 181 w 1074"/>
                <a:gd name="T41" fmla="*/ 1530 h 1572"/>
                <a:gd name="T42" fmla="*/ 289 w 1074"/>
                <a:gd name="T43" fmla="*/ 1549 h 1572"/>
                <a:gd name="T44" fmla="*/ 351 w 1074"/>
                <a:gd name="T45" fmla="*/ 1534 h 1572"/>
                <a:gd name="T46" fmla="*/ 417 w 1074"/>
                <a:gd name="T47" fmla="*/ 1542 h 1572"/>
                <a:gd name="T48" fmla="*/ 400 w 1074"/>
                <a:gd name="T49" fmla="*/ 1454 h 1572"/>
                <a:gd name="T50" fmla="*/ 464 w 1074"/>
                <a:gd name="T51" fmla="*/ 1316 h 1572"/>
                <a:gd name="T52" fmla="*/ 547 w 1074"/>
                <a:gd name="T53" fmla="*/ 1193 h 1572"/>
                <a:gd name="T54" fmla="*/ 697 w 1074"/>
                <a:gd name="T55" fmla="*/ 1122 h 1572"/>
                <a:gd name="T56" fmla="*/ 779 w 1074"/>
                <a:gd name="T57" fmla="*/ 1041 h 1572"/>
                <a:gd name="T58" fmla="*/ 792 w 1074"/>
                <a:gd name="T59" fmla="*/ 1005 h 1572"/>
                <a:gd name="T60" fmla="*/ 734 w 1074"/>
                <a:gd name="T61" fmla="*/ 960 h 1572"/>
                <a:gd name="T62" fmla="*/ 751 w 1074"/>
                <a:gd name="T63" fmla="*/ 795 h 1572"/>
                <a:gd name="T64" fmla="*/ 781 w 1074"/>
                <a:gd name="T65" fmla="*/ 804 h 15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4"/>
                <a:gd name="T100" fmla="*/ 0 h 1572"/>
                <a:gd name="T101" fmla="*/ 1074 w 1074"/>
                <a:gd name="T102" fmla="*/ 1572 h 15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4" h="1572">
                  <a:moveTo>
                    <a:pt x="781" y="804"/>
                  </a:moveTo>
                  <a:cubicBezTo>
                    <a:pt x="792" y="802"/>
                    <a:pt x="807" y="805"/>
                    <a:pt x="820" y="812"/>
                  </a:cubicBezTo>
                  <a:cubicBezTo>
                    <a:pt x="843" y="824"/>
                    <a:pt x="884" y="826"/>
                    <a:pt x="880" y="806"/>
                  </a:cubicBezTo>
                  <a:cubicBezTo>
                    <a:pt x="875" y="786"/>
                    <a:pt x="887" y="783"/>
                    <a:pt x="906" y="787"/>
                  </a:cubicBezTo>
                  <a:cubicBezTo>
                    <a:pt x="925" y="790"/>
                    <a:pt x="948" y="800"/>
                    <a:pt x="966" y="774"/>
                  </a:cubicBezTo>
                  <a:cubicBezTo>
                    <a:pt x="983" y="748"/>
                    <a:pt x="1003" y="723"/>
                    <a:pt x="1005" y="697"/>
                  </a:cubicBezTo>
                  <a:cubicBezTo>
                    <a:pt x="1008" y="671"/>
                    <a:pt x="1016" y="653"/>
                    <a:pt x="1054" y="610"/>
                  </a:cubicBezTo>
                  <a:cubicBezTo>
                    <a:pt x="1059" y="605"/>
                    <a:pt x="1063" y="600"/>
                    <a:pt x="1068" y="595"/>
                  </a:cubicBezTo>
                  <a:cubicBezTo>
                    <a:pt x="1072" y="592"/>
                    <a:pt x="1072" y="592"/>
                    <a:pt x="1072" y="592"/>
                  </a:cubicBezTo>
                  <a:cubicBezTo>
                    <a:pt x="1074" y="540"/>
                    <a:pt x="1074" y="540"/>
                    <a:pt x="1074" y="540"/>
                  </a:cubicBezTo>
                  <a:cubicBezTo>
                    <a:pt x="1057" y="368"/>
                    <a:pt x="1057" y="368"/>
                    <a:pt x="1057" y="368"/>
                  </a:cubicBezTo>
                  <a:cubicBezTo>
                    <a:pt x="881" y="260"/>
                    <a:pt x="881" y="260"/>
                    <a:pt x="881" y="260"/>
                  </a:cubicBezTo>
                  <a:cubicBezTo>
                    <a:pt x="881" y="260"/>
                    <a:pt x="724" y="140"/>
                    <a:pt x="722" y="138"/>
                  </a:cubicBezTo>
                  <a:cubicBezTo>
                    <a:pt x="720" y="136"/>
                    <a:pt x="680" y="0"/>
                    <a:pt x="680" y="0"/>
                  </a:cubicBezTo>
                  <a:cubicBezTo>
                    <a:pt x="271" y="138"/>
                    <a:pt x="271" y="138"/>
                    <a:pt x="271" y="138"/>
                  </a:cubicBezTo>
                  <a:cubicBezTo>
                    <a:pt x="179" y="147"/>
                    <a:pt x="179" y="147"/>
                    <a:pt x="179" y="147"/>
                  </a:cubicBezTo>
                  <a:cubicBezTo>
                    <a:pt x="78" y="286"/>
                    <a:pt x="78" y="286"/>
                    <a:pt x="78" y="286"/>
                  </a:cubicBezTo>
                  <a:cubicBezTo>
                    <a:pt x="78" y="286"/>
                    <a:pt x="4" y="404"/>
                    <a:pt x="2" y="406"/>
                  </a:cubicBezTo>
                  <a:cubicBezTo>
                    <a:pt x="0" y="408"/>
                    <a:pt x="31" y="541"/>
                    <a:pt x="76" y="542"/>
                  </a:cubicBezTo>
                  <a:cubicBezTo>
                    <a:pt x="120" y="544"/>
                    <a:pt x="141" y="578"/>
                    <a:pt x="147" y="600"/>
                  </a:cubicBezTo>
                  <a:cubicBezTo>
                    <a:pt x="154" y="622"/>
                    <a:pt x="164" y="648"/>
                    <a:pt x="145" y="652"/>
                  </a:cubicBezTo>
                  <a:cubicBezTo>
                    <a:pt x="127" y="656"/>
                    <a:pt x="125" y="683"/>
                    <a:pt x="106" y="689"/>
                  </a:cubicBezTo>
                  <a:cubicBezTo>
                    <a:pt x="87" y="695"/>
                    <a:pt x="89" y="692"/>
                    <a:pt x="85" y="712"/>
                  </a:cubicBezTo>
                  <a:cubicBezTo>
                    <a:pt x="80" y="733"/>
                    <a:pt x="115" y="738"/>
                    <a:pt x="135" y="734"/>
                  </a:cubicBezTo>
                  <a:cubicBezTo>
                    <a:pt x="155" y="729"/>
                    <a:pt x="177" y="721"/>
                    <a:pt x="177" y="734"/>
                  </a:cubicBezTo>
                  <a:cubicBezTo>
                    <a:pt x="176" y="747"/>
                    <a:pt x="175" y="758"/>
                    <a:pt x="190" y="783"/>
                  </a:cubicBezTo>
                  <a:cubicBezTo>
                    <a:pt x="205" y="807"/>
                    <a:pt x="207" y="816"/>
                    <a:pt x="199" y="827"/>
                  </a:cubicBezTo>
                  <a:cubicBezTo>
                    <a:pt x="192" y="837"/>
                    <a:pt x="186" y="867"/>
                    <a:pt x="181" y="887"/>
                  </a:cubicBezTo>
                  <a:cubicBezTo>
                    <a:pt x="176" y="906"/>
                    <a:pt x="154" y="911"/>
                    <a:pt x="125" y="908"/>
                  </a:cubicBezTo>
                  <a:cubicBezTo>
                    <a:pt x="97" y="905"/>
                    <a:pt x="95" y="918"/>
                    <a:pt x="104" y="942"/>
                  </a:cubicBezTo>
                  <a:cubicBezTo>
                    <a:pt x="113" y="966"/>
                    <a:pt x="102" y="981"/>
                    <a:pt x="76" y="988"/>
                  </a:cubicBezTo>
                  <a:cubicBezTo>
                    <a:pt x="50" y="995"/>
                    <a:pt x="48" y="1014"/>
                    <a:pt x="48" y="1033"/>
                  </a:cubicBezTo>
                  <a:cubicBezTo>
                    <a:pt x="48" y="1053"/>
                    <a:pt x="48" y="1080"/>
                    <a:pt x="72" y="1098"/>
                  </a:cubicBezTo>
                  <a:cubicBezTo>
                    <a:pt x="96" y="1115"/>
                    <a:pt x="104" y="1130"/>
                    <a:pt x="126" y="1153"/>
                  </a:cubicBezTo>
                  <a:cubicBezTo>
                    <a:pt x="148" y="1176"/>
                    <a:pt x="140" y="1189"/>
                    <a:pt x="153" y="1197"/>
                  </a:cubicBezTo>
                  <a:cubicBezTo>
                    <a:pt x="167" y="1205"/>
                    <a:pt x="166" y="1214"/>
                    <a:pt x="159" y="1221"/>
                  </a:cubicBezTo>
                  <a:cubicBezTo>
                    <a:pt x="151" y="1228"/>
                    <a:pt x="153" y="1240"/>
                    <a:pt x="149" y="1263"/>
                  </a:cubicBezTo>
                  <a:cubicBezTo>
                    <a:pt x="145" y="1286"/>
                    <a:pt x="143" y="1318"/>
                    <a:pt x="132" y="1328"/>
                  </a:cubicBezTo>
                  <a:cubicBezTo>
                    <a:pt x="122" y="1338"/>
                    <a:pt x="123" y="1379"/>
                    <a:pt x="120" y="1400"/>
                  </a:cubicBezTo>
                  <a:cubicBezTo>
                    <a:pt x="117" y="1420"/>
                    <a:pt x="98" y="1425"/>
                    <a:pt x="77" y="1432"/>
                  </a:cubicBezTo>
                  <a:cubicBezTo>
                    <a:pt x="56" y="1440"/>
                    <a:pt x="104" y="1479"/>
                    <a:pt x="122" y="1500"/>
                  </a:cubicBezTo>
                  <a:cubicBezTo>
                    <a:pt x="140" y="1521"/>
                    <a:pt x="156" y="1529"/>
                    <a:pt x="181" y="1530"/>
                  </a:cubicBezTo>
                  <a:cubicBezTo>
                    <a:pt x="205" y="1531"/>
                    <a:pt x="212" y="1516"/>
                    <a:pt x="231" y="1525"/>
                  </a:cubicBezTo>
                  <a:cubicBezTo>
                    <a:pt x="250" y="1534"/>
                    <a:pt x="277" y="1550"/>
                    <a:pt x="289" y="1549"/>
                  </a:cubicBezTo>
                  <a:cubicBezTo>
                    <a:pt x="300" y="1547"/>
                    <a:pt x="308" y="1546"/>
                    <a:pt x="330" y="1559"/>
                  </a:cubicBezTo>
                  <a:cubicBezTo>
                    <a:pt x="353" y="1572"/>
                    <a:pt x="341" y="1553"/>
                    <a:pt x="351" y="1534"/>
                  </a:cubicBezTo>
                  <a:cubicBezTo>
                    <a:pt x="361" y="1515"/>
                    <a:pt x="362" y="1510"/>
                    <a:pt x="382" y="1525"/>
                  </a:cubicBezTo>
                  <a:cubicBezTo>
                    <a:pt x="401" y="1539"/>
                    <a:pt x="408" y="1541"/>
                    <a:pt x="417" y="1542"/>
                  </a:cubicBezTo>
                  <a:cubicBezTo>
                    <a:pt x="427" y="1544"/>
                    <a:pt x="425" y="1525"/>
                    <a:pt x="419" y="1507"/>
                  </a:cubicBezTo>
                  <a:cubicBezTo>
                    <a:pt x="412" y="1490"/>
                    <a:pt x="399" y="1474"/>
                    <a:pt x="400" y="1454"/>
                  </a:cubicBezTo>
                  <a:cubicBezTo>
                    <a:pt x="401" y="1433"/>
                    <a:pt x="402" y="1421"/>
                    <a:pt x="432" y="1396"/>
                  </a:cubicBezTo>
                  <a:cubicBezTo>
                    <a:pt x="461" y="1372"/>
                    <a:pt x="456" y="1348"/>
                    <a:pt x="464" y="1316"/>
                  </a:cubicBezTo>
                  <a:cubicBezTo>
                    <a:pt x="473" y="1283"/>
                    <a:pt x="484" y="1291"/>
                    <a:pt x="496" y="1271"/>
                  </a:cubicBezTo>
                  <a:cubicBezTo>
                    <a:pt x="507" y="1250"/>
                    <a:pt x="536" y="1219"/>
                    <a:pt x="547" y="1193"/>
                  </a:cubicBezTo>
                  <a:cubicBezTo>
                    <a:pt x="558" y="1167"/>
                    <a:pt x="581" y="1158"/>
                    <a:pt x="600" y="1143"/>
                  </a:cubicBezTo>
                  <a:cubicBezTo>
                    <a:pt x="619" y="1128"/>
                    <a:pt x="669" y="1123"/>
                    <a:pt x="697" y="1122"/>
                  </a:cubicBezTo>
                  <a:cubicBezTo>
                    <a:pt x="725" y="1122"/>
                    <a:pt x="727" y="1113"/>
                    <a:pt x="729" y="1090"/>
                  </a:cubicBezTo>
                  <a:cubicBezTo>
                    <a:pt x="731" y="1068"/>
                    <a:pt x="759" y="1054"/>
                    <a:pt x="779" y="1041"/>
                  </a:cubicBezTo>
                  <a:cubicBezTo>
                    <a:pt x="800" y="1028"/>
                    <a:pt x="815" y="1015"/>
                    <a:pt x="815" y="1015"/>
                  </a:cubicBezTo>
                  <a:cubicBezTo>
                    <a:pt x="810" y="1006"/>
                    <a:pt x="804" y="1004"/>
                    <a:pt x="792" y="1005"/>
                  </a:cubicBezTo>
                  <a:cubicBezTo>
                    <a:pt x="762" y="1007"/>
                    <a:pt x="743" y="993"/>
                    <a:pt x="736" y="964"/>
                  </a:cubicBezTo>
                  <a:cubicBezTo>
                    <a:pt x="734" y="960"/>
                    <a:pt x="734" y="960"/>
                    <a:pt x="734" y="960"/>
                  </a:cubicBezTo>
                  <a:cubicBezTo>
                    <a:pt x="702" y="837"/>
                    <a:pt x="702" y="837"/>
                    <a:pt x="702" y="837"/>
                  </a:cubicBezTo>
                  <a:cubicBezTo>
                    <a:pt x="751" y="795"/>
                    <a:pt x="751" y="795"/>
                    <a:pt x="751" y="795"/>
                  </a:cubicBezTo>
                  <a:cubicBezTo>
                    <a:pt x="772" y="805"/>
                    <a:pt x="772" y="805"/>
                    <a:pt x="772" y="805"/>
                  </a:cubicBezTo>
                  <a:lnTo>
                    <a:pt x="781" y="804"/>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20" name="Freeform 21"/>
            <p:cNvSpPr>
              <a:spLocks noChangeArrowheads="1"/>
            </p:cNvSpPr>
            <p:nvPr/>
          </p:nvSpPr>
          <p:spPr bwMode="auto">
            <a:xfrm>
              <a:off x="3533137" y="2669538"/>
              <a:ext cx="116208" cy="169259"/>
            </a:xfrm>
            <a:custGeom>
              <a:avLst/>
              <a:gdLst>
                <a:gd name="T0" fmla="*/ 61 w 261"/>
                <a:gd name="T1" fmla="*/ 146 h 379"/>
                <a:gd name="T2" fmla="*/ 88 w 261"/>
                <a:gd name="T3" fmla="*/ 244 h 379"/>
                <a:gd name="T4" fmla="*/ 88 w 261"/>
                <a:gd name="T5" fmla="*/ 279 h 379"/>
                <a:gd name="T6" fmla="*/ 119 w 261"/>
                <a:gd name="T7" fmla="*/ 317 h 379"/>
                <a:gd name="T8" fmla="*/ 204 w 261"/>
                <a:gd name="T9" fmla="*/ 371 h 379"/>
                <a:gd name="T10" fmla="*/ 223 w 261"/>
                <a:gd name="T11" fmla="*/ 367 h 379"/>
                <a:gd name="T12" fmla="*/ 222 w 261"/>
                <a:gd name="T13" fmla="*/ 357 h 379"/>
                <a:gd name="T14" fmla="*/ 231 w 261"/>
                <a:gd name="T15" fmla="*/ 282 h 379"/>
                <a:gd name="T16" fmla="*/ 250 w 261"/>
                <a:gd name="T17" fmla="*/ 221 h 379"/>
                <a:gd name="T18" fmla="*/ 261 w 261"/>
                <a:gd name="T19" fmla="*/ 212 h 379"/>
                <a:gd name="T20" fmla="*/ 254 w 261"/>
                <a:gd name="T21" fmla="*/ 182 h 379"/>
                <a:gd name="T22" fmla="*/ 241 w 261"/>
                <a:gd name="T23" fmla="*/ 146 h 379"/>
                <a:gd name="T24" fmla="*/ 211 w 261"/>
                <a:gd name="T25" fmla="*/ 154 h 379"/>
                <a:gd name="T26" fmla="*/ 182 w 261"/>
                <a:gd name="T27" fmla="*/ 95 h 379"/>
                <a:gd name="T28" fmla="*/ 188 w 261"/>
                <a:gd name="T29" fmla="*/ 55 h 379"/>
                <a:gd name="T30" fmla="*/ 191 w 261"/>
                <a:gd name="T31" fmla="*/ 20 h 379"/>
                <a:gd name="T32" fmla="*/ 113 w 261"/>
                <a:gd name="T33" fmla="*/ 2 h 379"/>
                <a:gd name="T34" fmla="*/ 7 w 261"/>
                <a:gd name="T35" fmla="*/ 67 h 379"/>
                <a:gd name="T36" fmla="*/ 60 w 261"/>
                <a:gd name="T37" fmla="*/ 122 h 379"/>
                <a:gd name="T38" fmla="*/ 61 w 261"/>
                <a:gd name="T39" fmla="*/ 146 h 3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379"/>
                <a:gd name="T62" fmla="*/ 261 w 261"/>
                <a:gd name="T63" fmla="*/ 379 h 3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379">
                  <a:moveTo>
                    <a:pt x="61" y="146"/>
                  </a:moveTo>
                  <a:cubicBezTo>
                    <a:pt x="61" y="146"/>
                    <a:pt x="82" y="224"/>
                    <a:pt x="88" y="244"/>
                  </a:cubicBezTo>
                  <a:cubicBezTo>
                    <a:pt x="94" y="263"/>
                    <a:pt x="90" y="265"/>
                    <a:pt x="88" y="279"/>
                  </a:cubicBezTo>
                  <a:cubicBezTo>
                    <a:pt x="86" y="292"/>
                    <a:pt x="86" y="293"/>
                    <a:pt x="119" y="317"/>
                  </a:cubicBezTo>
                  <a:cubicBezTo>
                    <a:pt x="151" y="340"/>
                    <a:pt x="192" y="379"/>
                    <a:pt x="204" y="371"/>
                  </a:cubicBezTo>
                  <a:cubicBezTo>
                    <a:pt x="223" y="367"/>
                    <a:pt x="223" y="367"/>
                    <a:pt x="223" y="367"/>
                  </a:cubicBezTo>
                  <a:cubicBezTo>
                    <a:pt x="222" y="362"/>
                    <a:pt x="222" y="362"/>
                    <a:pt x="222" y="357"/>
                  </a:cubicBezTo>
                  <a:cubicBezTo>
                    <a:pt x="216" y="318"/>
                    <a:pt x="222" y="305"/>
                    <a:pt x="231" y="282"/>
                  </a:cubicBezTo>
                  <a:cubicBezTo>
                    <a:pt x="240" y="259"/>
                    <a:pt x="239" y="234"/>
                    <a:pt x="250" y="221"/>
                  </a:cubicBezTo>
                  <a:cubicBezTo>
                    <a:pt x="254" y="215"/>
                    <a:pt x="253" y="213"/>
                    <a:pt x="261" y="212"/>
                  </a:cubicBezTo>
                  <a:cubicBezTo>
                    <a:pt x="261" y="212"/>
                    <a:pt x="256" y="197"/>
                    <a:pt x="254" y="182"/>
                  </a:cubicBezTo>
                  <a:cubicBezTo>
                    <a:pt x="253" y="167"/>
                    <a:pt x="256" y="145"/>
                    <a:pt x="241" y="146"/>
                  </a:cubicBezTo>
                  <a:cubicBezTo>
                    <a:pt x="226" y="148"/>
                    <a:pt x="225" y="164"/>
                    <a:pt x="211" y="154"/>
                  </a:cubicBezTo>
                  <a:cubicBezTo>
                    <a:pt x="197" y="143"/>
                    <a:pt x="193" y="116"/>
                    <a:pt x="182" y="95"/>
                  </a:cubicBezTo>
                  <a:cubicBezTo>
                    <a:pt x="170" y="74"/>
                    <a:pt x="179" y="59"/>
                    <a:pt x="188" y="55"/>
                  </a:cubicBezTo>
                  <a:cubicBezTo>
                    <a:pt x="197" y="51"/>
                    <a:pt x="209" y="31"/>
                    <a:pt x="191" y="20"/>
                  </a:cubicBezTo>
                  <a:cubicBezTo>
                    <a:pt x="174" y="10"/>
                    <a:pt x="131" y="0"/>
                    <a:pt x="113" y="2"/>
                  </a:cubicBezTo>
                  <a:cubicBezTo>
                    <a:pt x="95" y="5"/>
                    <a:pt x="0" y="52"/>
                    <a:pt x="7" y="67"/>
                  </a:cubicBezTo>
                  <a:cubicBezTo>
                    <a:pt x="15" y="82"/>
                    <a:pt x="55" y="117"/>
                    <a:pt x="60" y="122"/>
                  </a:cubicBezTo>
                  <a:cubicBezTo>
                    <a:pt x="65" y="128"/>
                    <a:pt x="61" y="146"/>
                    <a:pt x="61" y="146"/>
                  </a:cubicBez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21" name="Freeform 22"/>
            <p:cNvSpPr>
              <a:spLocks noChangeArrowheads="1"/>
            </p:cNvSpPr>
            <p:nvPr/>
          </p:nvSpPr>
          <p:spPr bwMode="auto">
            <a:xfrm>
              <a:off x="3697344" y="2284283"/>
              <a:ext cx="521675" cy="463567"/>
            </a:xfrm>
            <a:custGeom>
              <a:avLst/>
              <a:gdLst>
                <a:gd name="T0" fmla="*/ 1160 w 1173"/>
                <a:gd name="T1" fmla="*/ 513 h 1039"/>
                <a:gd name="T2" fmla="*/ 1107 w 1173"/>
                <a:gd name="T3" fmla="*/ 544 h 1039"/>
                <a:gd name="T4" fmla="*/ 1014 w 1173"/>
                <a:gd name="T5" fmla="*/ 620 h 1039"/>
                <a:gd name="T6" fmla="*/ 958 w 1173"/>
                <a:gd name="T7" fmla="*/ 716 h 1039"/>
                <a:gd name="T8" fmla="*/ 930 w 1173"/>
                <a:gd name="T9" fmla="*/ 787 h 1039"/>
                <a:gd name="T10" fmla="*/ 855 w 1173"/>
                <a:gd name="T11" fmla="*/ 802 h 1039"/>
                <a:gd name="T12" fmla="*/ 777 w 1173"/>
                <a:gd name="T13" fmla="*/ 835 h 1039"/>
                <a:gd name="T14" fmla="*/ 707 w 1173"/>
                <a:gd name="T15" fmla="*/ 882 h 1039"/>
                <a:gd name="T16" fmla="*/ 636 w 1173"/>
                <a:gd name="T17" fmla="*/ 939 h 1039"/>
                <a:gd name="T18" fmla="*/ 585 w 1173"/>
                <a:gd name="T19" fmla="*/ 1016 h 1039"/>
                <a:gd name="T20" fmla="*/ 551 w 1173"/>
                <a:gd name="T21" fmla="*/ 1032 h 1039"/>
                <a:gd name="T22" fmla="*/ 530 w 1173"/>
                <a:gd name="T23" fmla="*/ 1007 h 1039"/>
                <a:gd name="T24" fmla="*/ 526 w 1173"/>
                <a:gd name="T25" fmla="*/ 966 h 1039"/>
                <a:gd name="T26" fmla="*/ 547 w 1173"/>
                <a:gd name="T27" fmla="*/ 943 h 1039"/>
                <a:gd name="T28" fmla="*/ 513 w 1173"/>
                <a:gd name="T29" fmla="*/ 949 h 1039"/>
                <a:gd name="T30" fmla="*/ 471 w 1173"/>
                <a:gd name="T31" fmla="*/ 960 h 1039"/>
                <a:gd name="T32" fmla="*/ 487 w 1173"/>
                <a:gd name="T33" fmla="*/ 917 h 1039"/>
                <a:gd name="T34" fmla="*/ 483 w 1173"/>
                <a:gd name="T35" fmla="*/ 873 h 1039"/>
                <a:gd name="T36" fmla="*/ 495 w 1173"/>
                <a:gd name="T37" fmla="*/ 843 h 1039"/>
                <a:gd name="T38" fmla="*/ 530 w 1173"/>
                <a:gd name="T39" fmla="*/ 790 h 1039"/>
                <a:gd name="T40" fmla="*/ 566 w 1173"/>
                <a:gd name="T41" fmla="*/ 739 h 1039"/>
                <a:gd name="T42" fmla="*/ 573 w 1173"/>
                <a:gd name="T43" fmla="*/ 679 h 1039"/>
                <a:gd name="T44" fmla="*/ 551 w 1173"/>
                <a:gd name="T45" fmla="*/ 645 h 1039"/>
                <a:gd name="T46" fmla="*/ 504 w 1173"/>
                <a:gd name="T47" fmla="*/ 613 h 1039"/>
                <a:gd name="T48" fmla="*/ 447 w 1173"/>
                <a:gd name="T49" fmla="*/ 626 h 1039"/>
                <a:gd name="T50" fmla="*/ 376 w 1173"/>
                <a:gd name="T51" fmla="*/ 633 h 1039"/>
                <a:gd name="T52" fmla="*/ 365 w 1173"/>
                <a:gd name="T53" fmla="*/ 662 h 1039"/>
                <a:gd name="T54" fmla="*/ 340 w 1173"/>
                <a:gd name="T55" fmla="*/ 698 h 1039"/>
                <a:gd name="T56" fmla="*/ 304 w 1173"/>
                <a:gd name="T57" fmla="*/ 769 h 1039"/>
                <a:gd name="T58" fmla="*/ 254 w 1173"/>
                <a:gd name="T59" fmla="*/ 820 h 1039"/>
                <a:gd name="T60" fmla="*/ 191 w 1173"/>
                <a:gd name="T61" fmla="*/ 863 h 1039"/>
                <a:gd name="T62" fmla="*/ 163 w 1173"/>
                <a:gd name="T63" fmla="*/ 825 h 1039"/>
                <a:gd name="T64" fmla="*/ 139 w 1173"/>
                <a:gd name="T65" fmla="*/ 785 h 1039"/>
                <a:gd name="T66" fmla="*/ 102 w 1173"/>
                <a:gd name="T67" fmla="*/ 766 h 1039"/>
                <a:gd name="T68" fmla="*/ 71 w 1173"/>
                <a:gd name="T69" fmla="*/ 743 h 1039"/>
                <a:gd name="T70" fmla="*/ 51 w 1173"/>
                <a:gd name="T71" fmla="*/ 740 h 1039"/>
                <a:gd name="T72" fmla="*/ 11 w 1173"/>
                <a:gd name="T73" fmla="*/ 710 h 1039"/>
                <a:gd name="T74" fmla="*/ 22 w 1173"/>
                <a:gd name="T75" fmla="*/ 654 h 1039"/>
                <a:gd name="T76" fmla="*/ 61 w 1173"/>
                <a:gd name="T77" fmla="*/ 595 h 1039"/>
                <a:gd name="T78" fmla="*/ 0 w 1173"/>
                <a:gd name="T79" fmla="*/ 480 h 1039"/>
                <a:gd name="T80" fmla="*/ 39 w 1173"/>
                <a:gd name="T81" fmla="*/ 283 h 1039"/>
                <a:gd name="T82" fmla="*/ 327 w 1173"/>
                <a:gd name="T83" fmla="*/ 142 h 1039"/>
                <a:gd name="T84" fmla="*/ 519 w 1173"/>
                <a:gd name="T85" fmla="*/ 39 h 1039"/>
                <a:gd name="T86" fmla="*/ 777 w 1173"/>
                <a:gd name="T87" fmla="*/ 0 h 1039"/>
                <a:gd name="T88" fmla="*/ 1160 w 1173"/>
                <a:gd name="T89" fmla="*/ 130 h 1039"/>
                <a:gd name="T90" fmla="*/ 1160 w 1173"/>
                <a:gd name="T91" fmla="*/ 288 h 1039"/>
                <a:gd name="T92" fmla="*/ 1164 w 1173"/>
                <a:gd name="T93" fmla="*/ 464 h 1039"/>
                <a:gd name="T94" fmla="*/ 1173 w 1173"/>
                <a:gd name="T95" fmla="*/ 502 h 1039"/>
                <a:gd name="T96" fmla="*/ 1160 w 1173"/>
                <a:gd name="T97" fmla="*/ 513 h 10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3"/>
                <a:gd name="T148" fmla="*/ 0 h 1039"/>
                <a:gd name="T149" fmla="*/ 1173 w 1173"/>
                <a:gd name="T150" fmla="*/ 1039 h 10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3" h="1039">
                  <a:moveTo>
                    <a:pt x="1160" y="513"/>
                  </a:moveTo>
                  <a:cubicBezTo>
                    <a:pt x="1141" y="528"/>
                    <a:pt x="1120" y="539"/>
                    <a:pt x="1107" y="544"/>
                  </a:cubicBezTo>
                  <a:cubicBezTo>
                    <a:pt x="1086" y="553"/>
                    <a:pt x="1031" y="596"/>
                    <a:pt x="1014" y="620"/>
                  </a:cubicBezTo>
                  <a:cubicBezTo>
                    <a:pt x="998" y="644"/>
                    <a:pt x="966" y="694"/>
                    <a:pt x="958" y="716"/>
                  </a:cubicBezTo>
                  <a:cubicBezTo>
                    <a:pt x="950" y="739"/>
                    <a:pt x="941" y="763"/>
                    <a:pt x="930" y="787"/>
                  </a:cubicBezTo>
                  <a:cubicBezTo>
                    <a:pt x="918" y="811"/>
                    <a:pt x="876" y="795"/>
                    <a:pt x="855" y="802"/>
                  </a:cubicBezTo>
                  <a:cubicBezTo>
                    <a:pt x="833" y="810"/>
                    <a:pt x="791" y="827"/>
                    <a:pt x="777" y="835"/>
                  </a:cubicBezTo>
                  <a:cubicBezTo>
                    <a:pt x="764" y="843"/>
                    <a:pt x="723" y="865"/>
                    <a:pt x="707" y="882"/>
                  </a:cubicBezTo>
                  <a:cubicBezTo>
                    <a:pt x="691" y="900"/>
                    <a:pt x="653" y="916"/>
                    <a:pt x="636" y="939"/>
                  </a:cubicBezTo>
                  <a:cubicBezTo>
                    <a:pt x="619" y="962"/>
                    <a:pt x="590" y="993"/>
                    <a:pt x="585" y="1016"/>
                  </a:cubicBezTo>
                  <a:cubicBezTo>
                    <a:pt x="580" y="1039"/>
                    <a:pt x="560" y="1037"/>
                    <a:pt x="551" y="1032"/>
                  </a:cubicBezTo>
                  <a:cubicBezTo>
                    <a:pt x="541" y="1026"/>
                    <a:pt x="536" y="1013"/>
                    <a:pt x="530" y="1007"/>
                  </a:cubicBezTo>
                  <a:cubicBezTo>
                    <a:pt x="525" y="1001"/>
                    <a:pt x="522" y="981"/>
                    <a:pt x="526" y="966"/>
                  </a:cubicBezTo>
                  <a:cubicBezTo>
                    <a:pt x="530" y="950"/>
                    <a:pt x="540" y="957"/>
                    <a:pt x="547" y="943"/>
                  </a:cubicBezTo>
                  <a:cubicBezTo>
                    <a:pt x="555" y="929"/>
                    <a:pt x="521" y="942"/>
                    <a:pt x="513" y="949"/>
                  </a:cubicBezTo>
                  <a:cubicBezTo>
                    <a:pt x="505" y="955"/>
                    <a:pt x="491" y="966"/>
                    <a:pt x="471" y="960"/>
                  </a:cubicBezTo>
                  <a:cubicBezTo>
                    <a:pt x="452" y="955"/>
                    <a:pt x="477" y="930"/>
                    <a:pt x="487" y="917"/>
                  </a:cubicBezTo>
                  <a:cubicBezTo>
                    <a:pt x="497" y="904"/>
                    <a:pt x="483" y="886"/>
                    <a:pt x="483" y="873"/>
                  </a:cubicBezTo>
                  <a:cubicBezTo>
                    <a:pt x="483" y="861"/>
                    <a:pt x="478" y="852"/>
                    <a:pt x="495" y="843"/>
                  </a:cubicBezTo>
                  <a:cubicBezTo>
                    <a:pt x="513" y="834"/>
                    <a:pt x="518" y="819"/>
                    <a:pt x="530" y="790"/>
                  </a:cubicBezTo>
                  <a:cubicBezTo>
                    <a:pt x="542" y="761"/>
                    <a:pt x="547" y="761"/>
                    <a:pt x="566" y="739"/>
                  </a:cubicBezTo>
                  <a:cubicBezTo>
                    <a:pt x="585" y="717"/>
                    <a:pt x="578" y="706"/>
                    <a:pt x="573" y="679"/>
                  </a:cubicBezTo>
                  <a:cubicBezTo>
                    <a:pt x="568" y="651"/>
                    <a:pt x="568" y="656"/>
                    <a:pt x="551" y="645"/>
                  </a:cubicBezTo>
                  <a:cubicBezTo>
                    <a:pt x="533" y="635"/>
                    <a:pt x="510" y="627"/>
                    <a:pt x="504" y="613"/>
                  </a:cubicBezTo>
                  <a:cubicBezTo>
                    <a:pt x="499" y="600"/>
                    <a:pt x="464" y="616"/>
                    <a:pt x="447" y="626"/>
                  </a:cubicBezTo>
                  <a:cubicBezTo>
                    <a:pt x="431" y="636"/>
                    <a:pt x="402" y="636"/>
                    <a:pt x="376" y="633"/>
                  </a:cubicBezTo>
                  <a:cubicBezTo>
                    <a:pt x="349" y="630"/>
                    <a:pt x="356" y="641"/>
                    <a:pt x="365" y="662"/>
                  </a:cubicBezTo>
                  <a:cubicBezTo>
                    <a:pt x="374" y="682"/>
                    <a:pt x="359" y="670"/>
                    <a:pt x="340" y="698"/>
                  </a:cubicBezTo>
                  <a:cubicBezTo>
                    <a:pt x="320" y="726"/>
                    <a:pt x="312" y="750"/>
                    <a:pt x="304" y="769"/>
                  </a:cubicBezTo>
                  <a:cubicBezTo>
                    <a:pt x="297" y="787"/>
                    <a:pt x="262" y="812"/>
                    <a:pt x="254" y="820"/>
                  </a:cubicBezTo>
                  <a:cubicBezTo>
                    <a:pt x="247" y="827"/>
                    <a:pt x="223" y="832"/>
                    <a:pt x="191" y="863"/>
                  </a:cubicBezTo>
                  <a:cubicBezTo>
                    <a:pt x="191" y="863"/>
                    <a:pt x="177" y="836"/>
                    <a:pt x="163" y="825"/>
                  </a:cubicBezTo>
                  <a:cubicBezTo>
                    <a:pt x="148" y="814"/>
                    <a:pt x="144" y="801"/>
                    <a:pt x="139" y="785"/>
                  </a:cubicBezTo>
                  <a:cubicBezTo>
                    <a:pt x="134" y="769"/>
                    <a:pt x="127" y="757"/>
                    <a:pt x="102" y="766"/>
                  </a:cubicBezTo>
                  <a:cubicBezTo>
                    <a:pt x="78" y="774"/>
                    <a:pt x="77" y="755"/>
                    <a:pt x="71" y="743"/>
                  </a:cubicBezTo>
                  <a:cubicBezTo>
                    <a:pt x="66" y="731"/>
                    <a:pt x="63" y="736"/>
                    <a:pt x="51" y="740"/>
                  </a:cubicBezTo>
                  <a:cubicBezTo>
                    <a:pt x="39" y="744"/>
                    <a:pt x="21" y="744"/>
                    <a:pt x="11" y="710"/>
                  </a:cubicBezTo>
                  <a:cubicBezTo>
                    <a:pt x="1" y="676"/>
                    <a:pt x="4" y="676"/>
                    <a:pt x="22" y="654"/>
                  </a:cubicBezTo>
                  <a:cubicBezTo>
                    <a:pt x="41" y="631"/>
                    <a:pt x="61" y="595"/>
                    <a:pt x="61" y="595"/>
                  </a:cubicBezTo>
                  <a:cubicBezTo>
                    <a:pt x="0" y="480"/>
                    <a:pt x="0" y="480"/>
                    <a:pt x="0" y="480"/>
                  </a:cubicBezTo>
                  <a:cubicBezTo>
                    <a:pt x="39" y="283"/>
                    <a:pt x="39" y="283"/>
                    <a:pt x="39" y="283"/>
                  </a:cubicBezTo>
                  <a:cubicBezTo>
                    <a:pt x="327" y="142"/>
                    <a:pt x="327" y="142"/>
                    <a:pt x="327" y="142"/>
                  </a:cubicBezTo>
                  <a:cubicBezTo>
                    <a:pt x="519" y="39"/>
                    <a:pt x="519" y="39"/>
                    <a:pt x="519" y="39"/>
                  </a:cubicBezTo>
                  <a:cubicBezTo>
                    <a:pt x="777" y="0"/>
                    <a:pt x="777" y="0"/>
                    <a:pt x="777" y="0"/>
                  </a:cubicBezTo>
                  <a:cubicBezTo>
                    <a:pt x="1160" y="130"/>
                    <a:pt x="1160" y="130"/>
                    <a:pt x="1160" y="130"/>
                  </a:cubicBezTo>
                  <a:cubicBezTo>
                    <a:pt x="1160" y="288"/>
                    <a:pt x="1160" y="288"/>
                    <a:pt x="1160" y="288"/>
                  </a:cubicBezTo>
                  <a:cubicBezTo>
                    <a:pt x="1164" y="464"/>
                    <a:pt x="1164" y="464"/>
                    <a:pt x="1164" y="464"/>
                  </a:cubicBezTo>
                  <a:cubicBezTo>
                    <a:pt x="1173" y="502"/>
                    <a:pt x="1173" y="502"/>
                    <a:pt x="1173" y="502"/>
                  </a:cubicBezTo>
                  <a:lnTo>
                    <a:pt x="1160" y="513"/>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22" name="Freeform 23"/>
            <p:cNvSpPr>
              <a:spLocks noChangeArrowheads="1"/>
            </p:cNvSpPr>
            <p:nvPr/>
          </p:nvSpPr>
          <p:spPr bwMode="auto">
            <a:xfrm>
              <a:off x="3803447" y="1987449"/>
              <a:ext cx="746513" cy="520408"/>
            </a:xfrm>
            <a:custGeom>
              <a:avLst/>
              <a:gdLst>
                <a:gd name="T0" fmla="*/ 1658 w 1676"/>
                <a:gd name="T1" fmla="*/ 410 h 1169"/>
                <a:gd name="T2" fmla="*/ 1670 w 1676"/>
                <a:gd name="T3" fmla="*/ 434 h 1169"/>
                <a:gd name="T4" fmla="*/ 1657 w 1676"/>
                <a:gd name="T5" fmla="*/ 546 h 1169"/>
                <a:gd name="T6" fmla="*/ 1597 w 1676"/>
                <a:gd name="T7" fmla="*/ 592 h 1169"/>
                <a:gd name="T8" fmla="*/ 1611 w 1676"/>
                <a:gd name="T9" fmla="*/ 645 h 1169"/>
                <a:gd name="T10" fmla="*/ 1582 w 1676"/>
                <a:gd name="T11" fmla="*/ 647 h 1169"/>
                <a:gd name="T12" fmla="*/ 1527 w 1676"/>
                <a:gd name="T13" fmla="*/ 597 h 1169"/>
                <a:gd name="T14" fmla="*/ 1469 w 1676"/>
                <a:gd name="T15" fmla="*/ 565 h 1169"/>
                <a:gd name="T16" fmla="*/ 1467 w 1676"/>
                <a:gd name="T17" fmla="*/ 662 h 1169"/>
                <a:gd name="T18" fmla="*/ 1421 w 1676"/>
                <a:gd name="T19" fmla="*/ 708 h 1169"/>
                <a:gd name="T20" fmla="*/ 1379 w 1676"/>
                <a:gd name="T21" fmla="*/ 793 h 1169"/>
                <a:gd name="T22" fmla="*/ 1306 w 1676"/>
                <a:gd name="T23" fmla="*/ 833 h 1169"/>
                <a:gd name="T24" fmla="*/ 1240 w 1676"/>
                <a:gd name="T25" fmla="*/ 856 h 1169"/>
                <a:gd name="T26" fmla="*/ 1271 w 1676"/>
                <a:gd name="T27" fmla="*/ 911 h 1169"/>
                <a:gd name="T28" fmla="*/ 1271 w 1676"/>
                <a:gd name="T29" fmla="*/ 958 h 1169"/>
                <a:gd name="T30" fmla="*/ 1212 w 1676"/>
                <a:gd name="T31" fmla="*/ 981 h 1169"/>
                <a:gd name="T32" fmla="*/ 1112 w 1676"/>
                <a:gd name="T33" fmla="*/ 994 h 1169"/>
                <a:gd name="T34" fmla="*/ 1050 w 1676"/>
                <a:gd name="T35" fmla="*/ 952 h 1169"/>
                <a:gd name="T36" fmla="*/ 1008 w 1676"/>
                <a:gd name="T37" fmla="*/ 1012 h 1169"/>
                <a:gd name="T38" fmla="*/ 985 w 1676"/>
                <a:gd name="T39" fmla="*/ 1072 h 1169"/>
                <a:gd name="T40" fmla="*/ 950 w 1676"/>
                <a:gd name="T41" fmla="*/ 1141 h 1169"/>
                <a:gd name="T42" fmla="*/ 935 w 1676"/>
                <a:gd name="T43" fmla="*/ 1169 h 1169"/>
                <a:gd name="T44" fmla="*/ 897 w 1676"/>
                <a:gd name="T45" fmla="*/ 1131 h 1169"/>
                <a:gd name="T46" fmla="*/ 874 w 1676"/>
                <a:gd name="T47" fmla="*/ 1070 h 1169"/>
                <a:gd name="T48" fmla="*/ 832 w 1676"/>
                <a:gd name="T49" fmla="*/ 1009 h 1169"/>
                <a:gd name="T50" fmla="*/ 791 w 1676"/>
                <a:gd name="T51" fmla="*/ 958 h 1169"/>
                <a:gd name="T52" fmla="*/ 787 w 1676"/>
                <a:gd name="T53" fmla="*/ 891 h 1169"/>
                <a:gd name="T54" fmla="*/ 738 w 1676"/>
                <a:gd name="T55" fmla="*/ 833 h 1169"/>
                <a:gd name="T56" fmla="*/ 700 w 1676"/>
                <a:gd name="T57" fmla="*/ 777 h 1169"/>
                <a:gd name="T58" fmla="*/ 665 w 1676"/>
                <a:gd name="T59" fmla="*/ 728 h 1169"/>
                <a:gd name="T60" fmla="*/ 639 w 1676"/>
                <a:gd name="T61" fmla="*/ 736 h 1169"/>
                <a:gd name="T62" fmla="*/ 617 w 1676"/>
                <a:gd name="T63" fmla="*/ 779 h 1169"/>
                <a:gd name="T64" fmla="*/ 597 w 1676"/>
                <a:gd name="T65" fmla="*/ 732 h 1169"/>
                <a:gd name="T66" fmla="*/ 562 w 1676"/>
                <a:gd name="T67" fmla="*/ 691 h 1169"/>
                <a:gd name="T68" fmla="*/ 447 w 1676"/>
                <a:gd name="T69" fmla="*/ 699 h 1169"/>
                <a:gd name="T70" fmla="*/ 203 w 1676"/>
                <a:gd name="T71" fmla="*/ 616 h 1169"/>
                <a:gd name="T72" fmla="*/ 0 w 1676"/>
                <a:gd name="T73" fmla="*/ 321 h 1169"/>
                <a:gd name="T74" fmla="*/ 22 w 1676"/>
                <a:gd name="T75" fmla="*/ 94 h 1169"/>
                <a:gd name="T76" fmla="*/ 539 w 1676"/>
                <a:gd name="T77" fmla="*/ 0 h 1169"/>
                <a:gd name="T78" fmla="*/ 1165 w 1676"/>
                <a:gd name="T79" fmla="*/ 157 h 1169"/>
                <a:gd name="T80" fmla="*/ 1491 w 1676"/>
                <a:gd name="T81" fmla="*/ 279 h 1169"/>
                <a:gd name="T82" fmla="*/ 1606 w 1676"/>
                <a:gd name="T83" fmla="*/ 383 h 1169"/>
                <a:gd name="T84" fmla="*/ 1655 w 1676"/>
                <a:gd name="T85" fmla="*/ 406 h 1169"/>
                <a:gd name="T86" fmla="*/ 1658 w 1676"/>
                <a:gd name="T87" fmla="*/ 410 h 11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6"/>
                <a:gd name="T133" fmla="*/ 0 h 1169"/>
                <a:gd name="T134" fmla="*/ 1676 w 1676"/>
                <a:gd name="T135" fmla="*/ 1169 h 11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6" h="1169">
                  <a:moveTo>
                    <a:pt x="1658" y="410"/>
                  </a:moveTo>
                  <a:cubicBezTo>
                    <a:pt x="1663" y="416"/>
                    <a:pt x="1668" y="424"/>
                    <a:pt x="1670" y="434"/>
                  </a:cubicBezTo>
                  <a:cubicBezTo>
                    <a:pt x="1676" y="467"/>
                    <a:pt x="1669" y="526"/>
                    <a:pt x="1657" y="546"/>
                  </a:cubicBezTo>
                  <a:cubicBezTo>
                    <a:pt x="1646" y="567"/>
                    <a:pt x="1619" y="579"/>
                    <a:pt x="1597" y="592"/>
                  </a:cubicBezTo>
                  <a:cubicBezTo>
                    <a:pt x="1574" y="606"/>
                    <a:pt x="1591" y="615"/>
                    <a:pt x="1611" y="645"/>
                  </a:cubicBezTo>
                  <a:cubicBezTo>
                    <a:pt x="1632" y="674"/>
                    <a:pt x="1598" y="660"/>
                    <a:pt x="1582" y="647"/>
                  </a:cubicBezTo>
                  <a:cubicBezTo>
                    <a:pt x="1565" y="633"/>
                    <a:pt x="1547" y="635"/>
                    <a:pt x="1527" y="597"/>
                  </a:cubicBezTo>
                  <a:cubicBezTo>
                    <a:pt x="1508" y="559"/>
                    <a:pt x="1493" y="559"/>
                    <a:pt x="1469" y="565"/>
                  </a:cubicBezTo>
                  <a:cubicBezTo>
                    <a:pt x="1445" y="570"/>
                    <a:pt x="1458" y="630"/>
                    <a:pt x="1467" y="662"/>
                  </a:cubicBezTo>
                  <a:cubicBezTo>
                    <a:pt x="1476" y="694"/>
                    <a:pt x="1458" y="698"/>
                    <a:pt x="1421" y="708"/>
                  </a:cubicBezTo>
                  <a:cubicBezTo>
                    <a:pt x="1384" y="718"/>
                    <a:pt x="1389" y="758"/>
                    <a:pt x="1379" y="793"/>
                  </a:cubicBezTo>
                  <a:cubicBezTo>
                    <a:pt x="1368" y="828"/>
                    <a:pt x="1324" y="832"/>
                    <a:pt x="1306" y="833"/>
                  </a:cubicBezTo>
                  <a:cubicBezTo>
                    <a:pt x="1287" y="834"/>
                    <a:pt x="1254" y="842"/>
                    <a:pt x="1240" y="856"/>
                  </a:cubicBezTo>
                  <a:cubicBezTo>
                    <a:pt x="1227" y="869"/>
                    <a:pt x="1255" y="885"/>
                    <a:pt x="1271" y="911"/>
                  </a:cubicBezTo>
                  <a:cubicBezTo>
                    <a:pt x="1287" y="937"/>
                    <a:pt x="1286" y="950"/>
                    <a:pt x="1271" y="958"/>
                  </a:cubicBezTo>
                  <a:cubicBezTo>
                    <a:pt x="1256" y="966"/>
                    <a:pt x="1234" y="972"/>
                    <a:pt x="1212" y="981"/>
                  </a:cubicBezTo>
                  <a:cubicBezTo>
                    <a:pt x="1189" y="989"/>
                    <a:pt x="1139" y="996"/>
                    <a:pt x="1112" y="994"/>
                  </a:cubicBezTo>
                  <a:cubicBezTo>
                    <a:pt x="1086" y="992"/>
                    <a:pt x="1074" y="961"/>
                    <a:pt x="1050" y="952"/>
                  </a:cubicBezTo>
                  <a:cubicBezTo>
                    <a:pt x="1025" y="943"/>
                    <a:pt x="1012" y="979"/>
                    <a:pt x="1008" y="1012"/>
                  </a:cubicBezTo>
                  <a:cubicBezTo>
                    <a:pt x="1004" y="1046"/>
                    <a:pt x="1003" y="1047"/>
                    <a:pt x="985" y="1072"/>
                  </a:cubicBezTo>
                  <a:cubicBezTo>
                    <a:pt x="968" y="1096"/>
                    <a:pt x="959" y="1109"/>
                    <a:pt x="950" y="1141"/>
                  </a:cubicBezTo>
                  <a:cubicBezTo>
                    <a:pt x="947" y="1156"/>
                    <a:pt x="949" y="1158"/>
                    <a:pt x="935" y="1169"/>
                  </a:cubicBezTo>
                  <a:cubicBezTo>
                    <a:pt x="935" y="1169"/>
                    <a:pt x="895" y="1160"/>
                    <a:pt x="897" y="1131"/>
                  </a:cubicBezTo>
                  <a:cubicBezTo>
                    <a:pt x="899" y="1103"/>
                    <a:pt x="891" y="1083"/>
                    <a:pt x="874" y="1070"/>
                  </a:cubicBezTo>
                  <a:cubicBezTo>
                    <a:pt x="858" y="1057"/>
                    <a:pt x="845" y="1036"/>
                    <a:pt x="832" y="1009"/>
                  </a:cubicBezTo>
                  <a:cubicBezTo>
                    <a:pt x="819" y="982"/>
                    <a:pt x="772" y="979"/>
                    <a:pt x="791" y="958"/>
                  </a:cubicBezTo>
                  <a:cubicBezTo>
                    <a:pt x="809" y="938"/>
                    <a:pt x="810" y="906"/>
                    <a:pt x="787" y="891"/>
                  </a:cubicBezTo>
                  <a:cubicBezTo>
                    <a:pt x="763" y="875"/>
                    <a:pt x="750" y="857"/>
                    <a:pt x="738" y="833"/>
                  </a:cubicBezTo>
                  <a:cubicBezTo>
                    <a:pt x="727" y="810"/>
                    <a:pt x="721" y="799"/>
                    <a:pt x="700" y="777"/>
                  </a:cubicBezTo>
                  <a:cubicBezTo>
                    <a:pt x="679" y="754"/>
                    <a:pt x="672" y="736"/>
                    <a:pt x="665" y="728"/>
                  </a:cubicBezTo>
                  <a:cubicBezTo>
                    <a:pt x="658" y="720"/>
                    <a:pt x="645" y="721"/>
                    <a:pt x="639" y="736"/>
                  </a:cubicBezTo>
                  <a:cubicBezTo>
                    <a:pt x="634" y="752"/>
                    <a:pt x="630" y="775"/>
                    <a:pt x="617" y="779"/>
                  </a:cubicBezTo>
                  <a:cubicBezTo>
                    <a:pt x="604" y="784"/>
                    <a:pt x="599" y="758"/>
                    <a:pt x="597" y="732"/>
                  </a:cubicBezTo>
                  <a:cubicBezTo>
                    <a:pt x="595" y="706"/>
                    <a:pt x="587" y="695"/>
                    <a:pt x="562" y="691"/>
                  </a:cubicBezTo>
                  <a:cubicBezTo>
                    <a:pt x="537" y="687"/>
                    <a:pt x="475" y="691"/>
                    <a:pt x="447" y="699"/>
                  </a:cubicBezTo>
                  <a:cubicBezTo>
                    <a:pt x="419" y="706"/>
                    <a:pt x="203" y="616"/>
                    <a:pt x="203" y="616"/>
                  </a:cubicBezTo>
                  <a:cubicBezTo>
                    <a:pt x="0" y="321"/>
                    <a:pt x="0" y="321"/>
                    <a:pt x="0" y="321"/>
                  </a:cubicBezTo>
                  <a:cubicBezTo>
                    <a:pt x="22" y="94"/>
                    <a:pt x="22" y="94"/>
                    <a:pt x="22" y="94"/>
                  </a:cubicBezTo>
                  <a:cubicBezTo>
                    <a:pt x="539" y="0"/>
                    <a:pt x="539" y="0"/>
                    <a:pt x="539" y="0"/>
                  </a:cubicBezTo>
                  <a:cubicBezTo>
                    <a:pt x="1165" y="157"/>
                    <a:pt x="1165" y="157"/>
                    <a:pt x="1165" y="157"/>
                  </a:cubicBezTo>
                  <a:cubicBezTo>
                    <a:pt x="1491" y="279"/>
                    <a:pt x="1491" y="279"/>
                    <a:pt x="1491" y="279"/>
                  </a:cubicBezTo>
                  <a:cubicBezTo>
                    <a:pt x="1606" y="383"/>
                    <a:pt x="1606" y="383"/>
                    <a:pt x="1606" y="383"/>
                  </a:cubicBezTo>
                  <a:cubicBezTo>
                    <a:pt x="1655" y="406"/>
                    <a:pt x="1655" y="406"/>
                    <a:pt x="1655" y="406"/>
                  </a:cubicBezTo>
                  <a:lnTo>
                    <a:pt x="1658" y="410"/>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23" name="Freeform 24"/>
            <p:cNvSpPr>
              <a:spLocks noChangeArrowheads="1"/>
            </p:cNvSpPr>
            <p:nvPr/>
          </p:nvSpPr>
          <p:spPr bwMode="auto">
            <a:xfrm>
              <a:off x="3675871" y="1316728"/>
              <a:ext cx="1001666" cy="891768"/>
            </a:xfrm>
            <a:custGeom>
              <a:avLst/>
              <a:gdLst>
                <a:gd name="T0" fmla="*/ 124 w 2249"/>
                <a:gd name="T1" fmla="*/ 64 h 2002"/>
                <a:gd name="T2" fmla="*/ 263 w 2249"/>
                <a:gd name="T3" fmla="*/ 32 h 2002"/>
                <a:gd name="T4" fmla="*/ 394 w 2249"/>
                <a:gd name="T5" fmla="*/ 14 h 2002"/>
                <a:gd name="T6" fmla="*/ 494 w 2249"/>
                <a:gd name="T7" fmla="*/ 44 h 2002"/>
                <a:gd name="T8" fmla="*/ 595 w 2249"/>
                <a:gd name="T9" fmla="*/ 30 h 2002"/>
                <a:gd name="T10" fmla="*/ 715 w 2249"/>
                <a:gd name="T11" fmla="*/ 107 h 2002"/>
                <a:gd name="T12" fmla="*/ 780 w 2249"/>
                <a:gd name="T13" fmla="*/ 202 h 2002"/>
                <a:gd name="T14" fmla="*/ 856 w 2249"/>
                <a:gd name="T15" fmla="*/ 319 h 2002"/>
                <a:gd name="T16" fmla="*/ 906 w 2249"/>
                <a:gd name="T17" fmla="*/ 424 h 2002"/>
                <a:gd name="T18" fmla="*/ 991 w 2249"/>
                <a:gd name="T19" fmla="*/ 553 h 2002"/>
                <a:gd name="T20" fmla="*/ 1045 w 2249"/>
                <a:gd name="T21" fmla="*/ 676 h 2002"/>
                <a:gd name="T22" fmla="*/ 1195 w 2249"/>
                <a:gd name="T23" fmla="*/ 734 h 2002"/>
                <a:gd name="T24" fmla="*/ 1336 w 2249"/>
                <a:gd name="T25" fmla="*/ 725 h 2002"/>
                <a:gd name="T26" fmla="*/ 1428 w 2249"/>
                <a:gd name="T27" fmla="*/ 777 h 2002"/>
                <a:gd name="T28" fmla="*/ 1560 w 2249"/>
                <a:gd name="T29" fmla="*/ 831 h 2002"/>
                <a:gd name="T30" fmla="*/ 1612 w 2249"/>
                <a:gd name="T31" fmla="*/ 950 h 2002"/>
                <a:gd name="T32" fmla="*/ 1728 w 2249"/>
                <a:gd name="T33" fmla="*/ 1010 h 2002"/>
                <a:gd name="T34" fmla="*/ 1849 w 2249"/>
                <a:gd name="T35" fmla="*/ 978 h 2002"/>
                <a:gd name="T36" fmla="*/ 1947 w 2249"/>
                <a:gd name="T37" fmla="*/ 901 h 2002"/>
                <a:gd name="T38" fmla="*/ 2054 w 2249"/>
                <a:gd name="T39" fmla="*/ 825 h 2002"/>
                <a:gd name="T40" fmla="*/ 2199 w 2249"/>
                <a:gd name="T41" fmla="*/ 726 h 2002"/>
                <a:gd name="T42" fmla="*/ 2209 w 2249"/>
                <a:gd name="T43" fmla="*/ 757 h 2002"/>
                <a:gd name="T44" fmla="*/ 2227 w 2249"/>
                <a:gd name="T45" fmla="*/ 866 h 2002"/>
                <a:gd name="T46" fmla="*/ 2190 w 2249"/>
                <a:gd name="T47" fmla="*/ 973 h 2002"/>
                <a:gd name="T48" fmla="*/ 2181 w 2249"/>
                <a:gd name="T49" fmla="*/ 1057 h 2002"/>
                <a:gd name="T50" fmla="*/ 2188 w 2249"/>
                <a:gd name="T51" fmla="*/ 1140 h 2002"/>
                <a:gd name="T52" fmla="*/ 2187 w 2249"/>
                <a:gd name="T53" fmla="*/ 1239 h 2002"/>
                <a:gd name="T54" fmla="*/ 2155 w 2249"/>
                <a:gd name="T55" fmla="*/ 1340 h 2002"/>
                <a:gd name="T56" fmla="*/ 2127 w 2249"/>
                <a:gd name="T57" fmla="*/ 1446 h 2002"/>
                <a:gd name="T58" fmla="*/ 2067 w 2249"/>
                <a:gd name="T59" fmla="*/ 1521 h 2002"/>
                <a:gd name="T60" fmla="*/ 1915 w 2249"/>
                <a:gd name="T61" fmla="*/ 1575 h 2002"/>
                <a:gd name="T62" fmla="*/ 1839 w 2249"/>
                <a:gd name="T63" fmla="*/ 1650 h 2002"/>
                <a:gd name="T64" fmla="*/ 1909 w 2249"/>
                <a:gd name="T65" fmla="*/ 1769 h 2002"/>
                <a:gd name="T66" fmla="*/ 1941 w 2249"/>
                <a:gd name="T67" fmla="*/ 1913 h 2002"/>
                <a:gd name="T68" fmla="*/ 1897 w 2249"/>
                <a:gd name="T69" fmla="*/ 1946 h 2002"/>
                <a:gd name="T70" fmla="*/ 1816 w 2249"/>
                <a:gd name="T71" fmla="*/ 1913 h 2002"/>
                <a:gd name="T72" fmla="*/ 1759 w 2249"/>
                <a:gd name="T73" fmla="*/ 1851 h 2002"/>
                <a:gd name="T74" fmla="*/ 1720 w 2249"/>
                <a:gd name="T75" fmla="*/ 1879 h 2002"/>
                <a:gd name="T76" fmla="*/ 1681 w 2249"/>
                <a:gd name="T77" fmla="*/ 1902 h 2002"/>
                <a:gd name="T78" fmla="*/ 1616 w 2249"/>
                <a:gd name="T79" fmla="*/ 1946 h 2002"/>
                <a:gd name="T80" fmla="*/ 1548 w 2249"/>
                <a:gd name="T81" fmla="*/ 1982 h 2002"/>
                <a:gd name="T82" fmla="*/ 1530 w 2249"/>
                <a:gd name="T83" fmla="*/ 1935 h 2002"/>
                <a:gd name="T84" fmla="*/ 1451 w 2249"/>
                <a:gd name="T85" fmla="*/ 1838 h 2002"/>
                <a:gd name="T86" fmla="*/ 1404 w 2249"/>
                <a:gd name="T87" fmla="*/ 1820 h 2002"/>
                <a:gd name="T88" fmla="*/ 1404 w 2249"/>
                <a:gd name="T89" fmla="*/ 1917 h 2002"/>
                <a:gd name="T90" fmla="*/ 1311 w 2249"/>
                <a:gd name="T91" fmla="*/ 1859 h 2002"/>
                <a:gd name="T92" fmla="*/ 1231 w 2249"/>
                <a:gd name="T93" fmla="*/ 1836 h 2002"/>
                <a:gd name="T94" fmla="*/ 1194 w 2249"/>
                <a:gd name="T95" fmla="*/ 1734 h 2002"/>
                <a:gd name="T96" fmla="*/ 1128 w 2249"/>
                <a:gd name="T97" fmla="*/ 1713 h 2002"/>
                <a:gd name="T98" fmla="*/ 1035 w 2249"/>
                <a:gd name="T99" fmla="*/ 1746 h 2002"/>
                <a:gd name="T100" fmla="*/ 958 w 2249"/>
                <a:gd name="T101" fmla="*/ 1689 h 2002"/>
                <a:gd name="T102" fmla="*/ 883 w 2249"/>
                <a:gd name="T103" fmla="*/ 1720 h 2002"/>
                <a:gd name="T104" fmla="*/ 771 w 2249"/>
                <a:gd name="T105" fmla="*/ 1721 h 2002"/>
                <a:gd name="T106" fmla="*/ 683 w 2249"/>
                <a:gd name="T107" fmla="*/ 1588 h 2002"/>
                <a:gd name="T108" fmla="*/ 605 w 2249"/>
                <a:gd name="T109" fmla="*/ 1600 h 2002"/>
                <a:gd name="T110" fmla="*/ 370 w 2249"/>
                <a:gd name="T111" fmla="*/ 1403 h 2002"/>
                <a:gd name="T112" fmla="*/ 172 w 2249"/>
                <a:gd name="T113" fmla="*/ 465 h 2002"/>
                <a:gd name="T114" fmla="*/ 58 w 2249"/>
                <a:gd name="T115" fmla="*/ 158 h 2002"/>
                <a:gd name="T116" fmla="*/ 75 w 2249"/>
                <a:gd name="T117" fmla="*/ 92 h 20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9"/>
                <a:gd name="T178" fmla="*/ 0 h 2002"/>
                <a:gd name="T179" fmla="*/ 2249 w 2249"/>
                <a:gd name="T180" fmla="*/ 2002 h 20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9" h="2002">
                  <a:moveTo>
                    <a:pt x="75" y="92"/>
                  </a:moveTo>
                  <a:cubicBezTo>
                    <a:pt x="98" y="80"/>
                    <a:pt x="100" y="74"/>
                    <a:pt x="124" y="64"/>
                  </a:cubicBezTo>
                  <a:cubicBezTo>
                    <a:pt x="154" y="50"/>
                    <a:pt x="168" y="33"/>
                    <a:pt x="190" y="36"/>
                  </a:cubicBezTo>
                  <a:cubicBezTo>
                    <a:pt x="213" y="40"/>
                    <a:pt x="237" y="41"/>
                    <a:pt x="263" y="32"/>
                  </a:cubicBezTo>
                  <a:cubicBezTo>
                    <a:pt x="290" y="23"/>
                    <a:pt x="288" y="14"/>
                    <a:pt x="312" y="7"/>
                  </a:cubicBezTo>
                  <a:cubicBezTo>
                    <a:pt x="335" y="0"/>
                    <a:pt x="379" y="5"/>
                    <a:pt x="394" y="14"/>
                  </a:cubicBezTo>
                  <a:cubicBezTo>
                    <a:pt x="409" y="22"/>
                    <a:pt x="414" y="42"/>
                    <a:pt x="437" y="29"/>
                  </a:cubicBezTo>
                  <a:cubicBezTo>
                    <a:pt x="461" y="16"/>
                    <a:pt x="471" y="27"/>
                    <a:pt x="494" y="44"/>
                  </a:cubicBezTo>
                  <a:cubicBezTo>
                    <a:pt x="517" y="60"/>
                    <a:pt x="530" y="69"/>
                    <a:pt x="552" y="49"/>
                  </a:cubicBezTo>
                  <a:cubicBezTo>
                    <a:pt x="573" y="29"/>
                    <a:pt x="565" y="27"/>
                    <a:pt x="595" y="30"/>
                  </a:cubicBezTo>
                  <a:cubicBezTo>
                    <a:pt x="625" y="33"/>
                    <a:pt x="654" y="65"/>
                    <a:pt x="666" y="81"/>
                  </a:cubicBezTo>
                  <a:cubicBezTo>
                    <a:pt x="677" y="96"/>
                    <a:pt x="713" y="96"/>
                    <a:pt x="715" y="107"/>
                  </a:cubicBezTo>
                  <a:cubicBezTo>
                    <a:pt x="716" y="117"/>
                    <a:pt x="718" y="138"/>
                    <a:pt x="743" y="149"/>
                  </a:cubicBezTo>
                  <a:cubicBezTo>
                    <a:pt x="769" y="160"/>
                    <a:pt x="774" y="180"/>
                    <a:pt x="780" y="202"/>
                  </a:cubicBezTo>
                  <a:cubicBezTo>
                    <a:pt x="787" y="225"/>
                    <a:pt x="815" y="245"/>
                    <a:pt x="812" y="258"/>
                  </a:cubicBezTo>
                  <a:cubicBezTo>
                    <a:pt x="809" y="272"/>
                    <a:pt x="851" y="294"/>
                    <a:pt x="856" y="319"/>
                  </a:cubicBezTo>
                  <a:cubicBezTo>
                    <a:pt x="861" y="344"/>
                    <a:pt x="868" y="350"/>
                    <a:pt x="883" y="372"/>
                  </a:cubicBezTo>
                  <a:cubicBezTo>
                    <a:pt x="898" y="395"/>
                    <a:pt x="914" y="401"/>
                    <a:pt x="906" y="424"/>
                  </a:cubicBezTo>
                  <a:cubicBezTo>
                    <a:pt x="899" y="447"/>
                    <a:pt x="952" y="477"/>
                    <a:pt x="961" y="492"/>
                  </a:cubicBezTo>
                  <a:cubicBezTo>
                    <a:pt x="969" y="507"/>
                    <a:pt x="989" y="529"/>
                    <a:pt x="991" y="553"/>
                  </a:cubicBezTo>
                  <a:cubicBezTo>
                    <a:pt x="993" y="576"/>
                    <a:pt x="1022" y="590"/>
                    <a:pt x="1039" y="618"/>
                  </a:cubicBezTo>
                  <a:cubicBezTo>
                    <a:pt x="1055" y="646"/>
                    <a:pt x="1042" y="651"/>
                    <a:pt x="1045" y="676"/>
                  </a:cubicBezTo>
                  <a:cubicBezTo>
                    <a:pt x="1049" y="702"/>
                    <a:pt x="1076" y="720"/>
                    <a:pt x="1099" y="734"/>
                  </a:cubicBezTo>
                  <a:cubicBezTo>
                    <a:pt x="1121" y="747"/>
                    <a:pt x="1159" y="764"/>
                    <a:pt x="1195" y="734"/>
                  </a:cubicBezTo>
                  <a:cubicBezTo>
                    <a:pt x="1231" y="704"/>
                    <a:pt x="1249" y="723"/>
                    <a:pt x="1281" y="730"/>
                  </a:cubicBezTo>
                  <a:cubicBezTo>
                    <a:pt x="1313" y="738"/>
                    <a:pt x="1327" y="738"/>
                    <a:pt x="1336" y="725"/>
                  </a:cubicBezTo>
                  <a:cubicBezTo>
                    <a:pt x="1345" y="711"/>
                    <a:pt x="1366" y="716"/>
                    <a:pt x="1377" y="734"/>
                  </a:cubicBezTo>
                  <a:cubicBezTo>
                    <a:pt x="1388" y="751"/>
                    <a:pt x="1405" y="763"/>
                    <a:pt x="1428" y="777"/>
                  </a:cubicBezTo>
                  <a:cubicBezTo>
                    <a:pt x="1451" y="792"/>
                    <a:pt x="1496" y="811"/>
                    <a:pt x="1529" y="797"/>
                  </a:cubicBezTo>
                  <a:cubicBezTo>
                    <a:pt x="1563" y="782"/>
                    <a:pt x="1569" y="799"/>
                    <a:pt x="1560" y="831"/>
                  </a:cubicBezTo>
                  <a:cubicBezTo>
                    <a:pt x="1552" y="862"/>
                    <a:pt x="1584" y="865"/>
                    <a:pt x="1607" y="889"/>
                  </a:cubicBezTo>
                  <a:cubicBezTo>
                    <a:pt x="1630" y="913"/>
                    <a:pt x="1621" y="918"/>
                    <a:pt x="1612" y="950"/>
                  </a:cubicBezTo>
                  <a:cubicBezTo>
                    <a:pt x="1604" y="981"/>
                    <a:pt x="1639" y="992"/>
                    <a:pt x="1670" y="1017"/>
                  </a:cubicBezTo>
                  <a:cubicBezTo>
                    <a:pt x="1702" y="1042"/>
                    <a:pt x="1714" y="1024"/>
                    <a:pt x="1728" y="1010"/>
                  </a:cubicBezTo>
                  <a:cubicBezTo>
                    <a:pt x="1742" y="995"/>
                    <a:pt x="1761" y="1010"/>
                    <a:pt x="1788" y="1012"/>
                  </a:cubicBezTo>
                  <a:cubicBezTo>
                    <a:pt x="1815" y="1013"/>
                    <a:pt x="1838" y="987"/>
                    <a:pt x="1849" y="978"/>
                  </a:cubicBezTo>
                  <a:cubicBezTo>
                    <a:pt x="1861" y="969"/>
                    <a:pt x="1888" y="974"/>
                    <a:pt x="1902" y="962"/>
                  </a:cubicBezTo>
                  <a:cubicBezTo>
                    <a:pt x="1916" y="950"/>
                    <a:pt x="1937" y="916"/>
                    <a:pt x="1947" y="901"/>
                  </a:cubicBezTo>
                  <a:cubicBezTo>
                    <a:pt x="1957" y="886"/>
                    <a:pt x="1976" y="866"/>
                    <a:pt x="2007" y="862"/>
                  </a:cubicBezTo>
                  <a:cubicBezTo>
                    <a:pt x="2039" y="858"/>
                    <a:pt x="2046" y="847"/>
                    <a:pt x="2054" y="825"/>
                  </a:cubicBezTo>
                  <a:cubicBezTo>
                    <a:pt x="2061" y="803"/>
                    <a:pt x="2102" y="788"/>
                    <a:pt x="2121" y="769"/>
                  </a:cubicBezTo>
                  <a:cubicBezTo>
                    <a:pt x="2141" y="749"/>
                    <a:pt x="2174" y="736"/>
                    <a:pt x="2199" y="726"/>
                  </a:cubicBezTo>
                  <a:cubicBezTo>
                    <a:pt x="2224" y="716"/>
                    <a:pt x="2235" y="716"/>
                    <a:pt x="2238" y="722"/>
                  </a:cubicBezTo>
                  <a:cubicBezTo>
                    <a:pt x="2242" y="728"/>
                    <a:pt x="2217" y="745"/>
                    <a:pt x="2209" y="757"/>
                  </a:cubicBezTo>
                  <a:cubicBezTo>
                    <a:pt x="2201" y="769"/>
                    <a:pt x="2196" y="788"/>
                    <a:pt x="2191" y="805"/>
                  </a:cubicBezTo>
                  <a:cubicBezTo>
                    <a:pt x="2186" y="822"/>
                    <a:pt x="2205" y="847"/>
                    <a:pt x="2227" y="866"/>
                  </a:cubicBezTo>
                  <a:cubicBezTo>
                    <a:pt x="2249" y="885"/>
                    <a:pt x="2233" y="909"/>
                    <a:pt x="2227" y="929"/>
                  </a:cubicBezTo>
                  <a:cubicBezTo>
                    <a:pt x="2222" y="949"/>
                    <a:pt x="2197" y="964"/>
                    <a:pt x="2190" y="973"/>
                  </a:cubicBezTo>
                  <a:cubicBezTo>
                    <a:pt x="2183" y="982"/>
                    <a:pt x="2175" y="994"/>
                    <a:pt x="2180" y="1004"/>
                  </a:cubicBezTo>
                  <a:cubicBezTo>
                    <a:pt x="2186" y="1014"/>
                    <a:pt x="2188" y="1042"/>
                    <a:pt x="2181" y="1057"/>
                  </a:cubicBezTo>
                  <a:cubicBezTo>
                    <a:pt x="2175" y="1071"/>
                    <a:pt x="2174" y="1087"/>
                    <a:pt x="2179" y="1096"/>
                  </a:cubicBezTo>
                  <a:cubicBezTo>
                    <a:pt x="2185" y="1105"/>
                    <a:pt x="2196" y="1118"/>
                    <a:pt x="2188" y="1140"/>
                  </a:cubicBezTo>
                  <a:cubicBezTo>
                    <a:pt x="2179" y="1163"/>
                    <a:pt x="2176" y="1160"/>
                    <a:pt x="2187" y="1175"/>
                  </a:cubicBezTo>
                  <a:cubicBezTo>
                    <a:pt x="2198" y="1190"/>
                    <a:pt x="2193" y="1213"/>
                    <a:pt x="2187" y="1239"/>
                  </a:cubicBezTo>
                  <a:cubicBezTo>
                    <a:pt x="2181" y="1264"/>
                    <a:pt x="2182" y="1289"/>
                    <a:pt x="2177" y="1297"/>
                  </a:cubicBezTo>
                  <a:cubicBezTo>
                    <a:pt x="2171" y="1305"/>
                    <a:pt x="2155" y="1325"/>
                    <a:pt x="2155" y="1340"/>
                  </a:cubicBezTo>
                  <a:cubicBezTo>
                    <a:pt x="2154" y="1356"/>
                    <a:pt x="2160" y="1382"/>
                    <a:pt x="2142" y="1408"/>
                  </a:cubicBezTo>
                  <a:cubicBezTo>
                    <a:pt x="2124" y="1434"/>
                    <a:pt x="2123" y="1430"/>
                    <a:pt x="2127" y="1446"/>
                  </a:cubicBezTo>
                  <a:cubicBezTo>
                    <a:pt x="2132" y="1462"/>
                    <a:pt x="2139" y="1491"/>
                    <a:pt x="2134" y="1509"/>
                  </a:cubicBezTo>
                  <a:cubicBezTo>
                    <a:pt x="2130" y="1528"/>
                    <a:pt x="2089" y="1519"/>
                    <a:pt x="2067" y="1521"/>
                  </a:cubicBezTo>
                  <a:cubicBezTo>
                    <a:pt x="2046" y="1523"/>
                    <a:pt x="1969" y="1513"/>
                    <a:pt x="1951" y="1510"/>
                  </a:cubicBezTo>
                  <a:cubicBezTo>
                    <a:pt x="1932" y="1506"/>
                    <a:pt x="1923" y="1543"/>
                    <a:pt x="1915" y="1575"/>
                  </a:cubicBezTo>
                  <a:cubicBezTo>
                    <a:pt x="1908" y="1607"/>
                    <a:pt x="1875" y="1611"/>
                    <a:pt x="1856" y="1623"/>
                  </a:cubicBezTo>
                  <a:cubicBezTo>
                    <a:pt x="1836" y="1635"/>
                    <a:pt x="1821" y="1633"/>
                    <a:pt x="1839" y="1650"/>
                  </a:cubicBezTo>
                  <a:cubicBezTo>
                    <a:pt x="1856" y="1667"/>
                    <a:pt x="1872" y="1683"/>
                    <a:pt x="1875" y="1703"/>
                  </a:cubicBezTo>
                  <a:cubicBezTo>
                    <a:pt x="1879" y="1724"/>
                    <a:pt x="1899" y="1749"/>
                    <a:pt x="1909" y="1769"/>
                  </a:cubicBezTo>
                  <a:cubicBezTo>
                    <a:pt x="1918" y="1790"/>
                    <a:pt x="1926" y="1834"/>
                    <a:pt x="1922" y="1870"/>
                  </a:cubicBezTo>
                  <a:cubicBezTo>
                    <a:pt x="1919" y="1894"/>
                    <a:pt x="1930" y="1899"/>
                    <a:pt x="1941" y="1913"/>
                  </a:cubicBezTo>
                  <a:cubicBezTo>
                    <a:pt x="1941" y="1913"/>
                    <a:pt x="1929" y="1941"/>
                    <a:pt x="1920" y="1936"/>
                  </a:cubicBezTo>
                  <a:cubicBezTo>
                    <a:pt x="1912" y="1931"/>
                    <a:pt x="1904" y="1937"/>
                    <a:pt x="1897" y="1946"/>
                  </a:cubicBezTo>
                  <a:cubicBezTo>
                    <a:pt x="1890" y="1954"/>
                    <a:pt x="1871" y="1949"/>
                    <a:pt x="1861" y="1937"/>
                  </a:cubicBezTo>
                  <a:cubicBezTo>
                    <a:pt x="1851" y="1924"/>
                    <a:pt x="1828" y="1914"/>
                    <a:pt x="1816" y="1913"/>
                  </a:cubicBezTo>
                  <a:cubicBezTo>
                    <a:pt x="1804" y="1911"/>
                    <a:pt x="1785" y="1911"/>
                    <a:pt x="1781" y="1885"/>
                  </a:cubicBezTo>
                  <a:cubicBezTo>
                    <a:pt x="1777" y="1860"/>
                    <a:pt x="1767" y="1821"/>
                    <a:pt x="1759" y="1851"/>
                  </a:cubicBezTo>
                  <a:cubicBezTo>
                    <a:pt x="1750" y="1880"/>
                    <a:pt x="1754" y="1871"/>
                    <a:pt x="1746" y="1887"/>
                  </a:cubicBezTo>
                  <a:cubicBezTo>
                    <a:pt x="1739" y="1904"/>
                    <a:pt x="1724" y="1895"/>
                    <a:pt x="1720" y="1879"/>
                  </a:cubicBezTo>
                  <a:cubicBezTo>
                    <a:pt x="1716" y="1864"/>
                    <a:pt x="1709" y="1859"/>
                    <a:pt x="1699" y="1878"/>
                  </a:cubicBezTo>
                  <a:cubicBezTo>
                    <a:pt x="1690" y="1896"/>
                    <a:pt x="1702" y="1894"/>
                    <a:pt x="1681" y="1902"/>
                  </a:cubicBezTo>
                  <a:cubicBezTo>
                    <a:pt x="1660" y="1909"/>
                    <a:pt x="1629" y="1926"/>
                    <a:pt x="1620" y="1930"/>
                  </a:cubicBezTo>
                  <a:cubicBezTo>
                    <a:pt x="1610" y="1934"/>
                    <a:pt x="1607" y="1934"/>
                    <a:pt x="1616" y="1946"/>
                  </a:cubicBezTo>
                  <a:cubicBezTo>
                    <a:pt x="1625" y="1957"/>
                    <a:pt x="1632" y="1967"/>
                    <a:pt x="1612" y="1982"/>
                  </a:cubicBezTo>
                  <a:cubicBezTo>
                    <a:pt x="1593" y="1996"/>
                    <a:pt x="1559" y="2002"/>
                    <a:pt x="1548" y="1982"/>
                  </a:cubicBezTo>
                  <a:cubicBezTo>
                    <a:pt x="1537" y="1961"/>
                    <a:pt x="1537" y="1956"/>
                    <a:pt x="1543" y="1949"/>
                  </a:cubicBezTo>
                  <a:cubicBezTo>
                    <a:pt x="1550" y="1942"/>
                    <a:pt x="1545" y="1935"/>
                    <a:pt x="1530" y="1935"/>
                  </a:cubicBezTo>
                  <a:cubicBezTo>
                    <a:pt x="1516" y="1934"/>
                    <a:pt x="1477" y="1917"/>
                    <a:pt x="1466" y="1891"/>
                  </a:cubicBezTo>
                  <a:cubicBezTo>
                    <a:pt x="1454" y="1865"/>
                    <a:pt x="1447" y="1851"/>
                    <a:pt x="1451" y="1838"/>
                  </a:cubicBezTo>
                  <a:cubicBezTo>
                    <a:pt x="1454" y="1825"/>
                    <a:pt x="1458" y="1795"/>
                    <a:pt x="1433" y="1798"/>
                  </a:cubicBezTo>
                  <a:cubicBezTo>
                    <a:pt x="1409" y="1801"/>
                    <a:pt x="1401" y="1798"/>
                    <a:pt x="1404" y="1820"/>
                  </a:cubicBezTo>
                  <a:cubicBezTo>
                    <a:pt x="1407" y="1842"/>
                    <a:pt x="1415" y="1849"/>
                    <a:pt x="1416" y="1868"/>
                  </a:cubicBezTo>
                  <a:cubicBezTo>
                    <a:pt x="1416" y="1887"/>
                    <a:pt x="1422" y="1901"/>
                    <a:pt x="1404" y="1917"/>
                  </a:cubicBezTo>
                  <a:cubicBezTo>
                    <a:pt x="1386" y="1933"/>
                    <a:pt x="1370" y="1928"/>
                    <a:pt x="1344" y="1905"/>
                  </a:cubicBezTo>
                  <a:cubicBezTo>
                    <a:pt x="1318" y="1883"/>
                    <a:pt x="1316" y="1879"/>
                    <a:pt x="1311" y="1859"/>
                  </a:cubicBezTo>
                  <a:cubicBezTo>
                    <a:pt x="1306" y="1840"/>
                    <a:pt x="1303" y="1815"/>
                    <a:pt x="1276" y="1821"/>
                  </a:cubicBezTo>
                  <a:cubicBezTo>
                    <a:pt x="1248" y="1827"/>
                    <a:pt x="1246" y="1855"/>
                    <a:pt x="1231" y="1836"/>
                  </a:cubicBezTo>
                  <a:cubicBezTo>
                    <a:pt x="1217" y="1817"/>
                    <a:pt x="1207" y="1799"/>
                    <a:pt x="1213" y="1784"/>
                  </a:cubicBezTo>
                  <a:cubicBezTo>
                    <a:pt x="1220" y="1769"/>
                    <a:pt x="1212" y="1745"/>
                    <a:pt x="1194" y="1734"/>
                  </a:cubicBezTo>
                  <a:cubicBezTo>
                    <a:pt x="1175" y="1723"/>
                    <a:pt x="1175" y="1727"/>
                    <a:pt x="1162" y="1735"/>
                  </a:cubicBezTo>
                  <a:cubicBezTo>
                    <a:pt x="1150" y="1743"/>
                    <a:pt x="1155" y="1711"/>
                    <a:pt x="1128" y="1713"/>
                  </a:cubicBezTo>
                  <a:cubicBezTo>
                    <a:pt x="1101" y="1714"/>
                    <a:pt x="1102" y="1713"/>
                    <a:pt x="1087" y="1732"/>
                  </a:cubicBezTo>
                  <a:cubicBezTo>
                    <a:pt x="1072" y="1751"/>
                    <a:pt x="1065" y="1754"/>
                    <a:pt x="1035" y="1746"/>
                  </a:cubicBezTo>
                  <a:cubicBezTo>
                    <a:pt x="1005" y="1738"/>
                    <a:pt x="991" y="1723"/>
                    <a:pt x="990" y="1706"/>
                  </a:cubicBezTo>
                  <a:cubicBezTo>
                    <a:pt x="989" y="1690"/>
                    <a:pt x="978" y="1664"/>
                    <a:pt x="958" y="1689"/>
                  </a:cubicBezTo>
                  <a:cubicBezTo>
                    <a:pt x="938" y="1715"/>
                    <a:pt x="944" y="1715"/>
                    <a:pt x="922" y="1717"/>
                  </a:cubicBezTo>
                  <a:cubicBezTo>
                    <a:pt x="899" y="1719"/>
                    <a:pt x="903" y="1735"/>
                    <a:pt x="883" y="1720"/>
                  </a:cubicBezTo>
                  <a:cubicBezTo>
                    <a:pt x="864" y="1705"/>
                    <a:pt x="845" y="1704"/>
                    <a:pt x="830" y="1721"/>
                  </a:cubicBezTo>
                  <a:cubicBezTo>
                    <a:pt x="816" y="1738"/>
                    <a:pt x="794" y="1742"/>
                    <a:pt x="771" y="1721"/>
                  </a:cubicBezTo>
                  <a:cubicBezTo>
                    <a:pt x="749" y="1700"/>
                    <a:pt x="710" y="1675"/>
                    <a:pt x="707" y="1657"/>
                  </a:cubicBezTo>
                  <a:cubicBezTo>
                    <a:pt x="703" y="1638"/>
                    <a:pt x="687" y="1604"/>
                    <a:pt x="683" y="1588"/>
                  </a:cubicBezTo>
                  <a:cubicBezTo>
                    <a:pt x="680" y="1573"/>
                    <a:pt x="665" y="1558"/>
                    <a:pt x="650" y="1579"/>
                  </a:cubicBezTo>
                  <a:cubicBezTo>
                    <a:pt x="635" y="1599"/>
                    <a:pt x="622" y="1598"/>
                    <a:pt x="605" y="1600"/>
                  </a:cubicBezTo>
                  <a:cubicBezTo>
                    <a:pt x="588" y="1602"/>
                    <a:pt x="558" y="1597"/>
                    <a:pt x="538" y="1601"/>
                  </a:cubicBezTo>
                  <a:cubicBezTo>
                    <a:pt x="518" y="1605"/>
                    <a:pt x="370" y="1403"/>
                    <a:pt x="370" y="1403"/>
                  </a:cubicBezTo>
                  <a:cubicBezTo>
                    <a:pt x="422" y="935"/>
                    <a:pt x="422" y="935"/>
                    <a:pt x="422" y="935"/>
                  </a:cubicBezTo>
                  <a:cubicBezTo>
                    <a:pt x="422" y="935"/>
                    <a:pt x="176" y="469"/>
                    <a:pt x="172" y="465"/>
                  </a:cubicBezTo>
                  <a:cubicBezTo>
                    <a:pt x="168" y="460"/>
                    <a:pt x="0" y="231"/>
                    <a:pt x="0" y="231"/>
                  </a:cubicBezTo>
                  <a:cubicBezTo>
                    <a:pt x="58" y="158"/>
                    <a:pt x="58" y="158"/>
                    <a:pt x="58" y="158"/>
                  </a:cubicBezTo>
                  <a:cubicBezTo>
                    <a:pt x="72" y="93"/>
                    <a:pt x="72" y="93"/>
                    <a:pt x="72" y="93"/>
                  </a:cubicBezTo>
                  <a:lnTo>
                    <a:pt x="75" y="92"/>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24" name="Freeform 25"/>
            <p:cNvSpPr>
              <a:spLocks noChangeArrowheads="1"/>
            </p:cNvSpPr>
            <p:nvPr/>
          </p:nvSpPr>
          <p:spPr bwMode="auto">
            <a:xfrm>
              <a:off x="2733573" y="2759219"/>
              <a:ext cx="434518" cy="786928"/>
            </a:xfrm>
            <a:custGeom>
              <a:avLst/>
              <a:gdLst>
                <a:gd name="T0" fmla="*/ 570 w 977"/>
                <a:gd name="T1" fmla="*/ 1699 h 1767"/>
                <a:gd name="T2" fmla="*/ 652 w 977"/>
                <a:gd name="T3" fmla="*/ 1738 h 1767"/>
                <a:gd name="T4" fmla="*/ 709 w 977"/>
                <a:gd name="T5" fmla="*/ 1758 h 1767"/>
                <a:gd name="T6" fmla="*/ 740 w 977"/>
                <a:gd name="T7" fmla="*/ 1683 h 1767"/>
                <a:gd name="T8" fmla="*/ 741 w 977"/>
                <a:gd name="T9" fmla="*/ 1590 h 1767"/>
                <a:gd name="T10" fmla="*/ 812 w 977"/>
                <a:gd name="T11" fmla="*/ 1568 h 1767"/>
                <a:gd name="T12" fmla="*/ 813 w 977"/>
                <a:gd name="T13" fmla="*/ 1517 h 1767"/>
                <a:gd name="T14" fmla="*/ 740 w 977"/>
                <a:gd name="T15" fmla="*/ 1471 h 1767"/>
                <a:gd name="T16" fmla="*/ 746 w 977"/>
                <a:gd name="T17" fmla="*/ 1441 h 1767"/>
                <a:gd name="T18" fmla="*/ 876 w 977"/>
                <a:gd name="T19" fmla="*/ 1443 h 1767"/>
                <a:gd name="T20" fmla="*/ 926 w 977"/>
                <a:gd name="T21" fmla="*/ 1448 h 1767"/>
                <a:gd name="T22" fmla="*/ 973 w 977"/>
                <a:gd name="T23" fmla="*/ 1378 h 1767"/>
                <a:gd name="T24" fmla="*/ 932 w 977"/>
                <a:gd name="T25" fmla="*/ 1310 h 1767"/>
                <a:gd name="T26" fmla="*/ 893 w 977"/>
                <a:gd name="T27" fmla="*/ 1271 h 1767"/>
                <a:gd name="T28" fmla="*/ 858 w 977"/>
                <a:gd name="T29" fmla="*/ 1199 h 1767"/>
                <a:gd name="T30" fmla="*/ 829 w 977"/>
                <a:gd name="T31" fmla="*/ 1169 h 1767"/>
                <a:gd name="T32" fmla="*/ 830 w 977"/>
                <a:gd name="T33" fmla="*/ 1086 h 1767"/>
                <a:gd name="T34" fmla="*/ 856 w 977"/>
                <a:gd name="T35" fmla="*/ 967 h 1767"/>
                <a:gd name="T36" fmla="*/ 859 w 977"/>
                <a:gd name="T37" fmla="*/ 869 h 1767"/>
                <a:gd name="T38" fmla="*/ 828 w 977"/>
                <a:gd name="T39" fmla="*/ 784 h 1767"/>
                <a:gd name="T40" fmla="*/ 831 w 977"/>
                <a:gd name="T41" fmla="*/ 680 h 1767"/>
                <a:gd name="T42" fmla="*/ 830 w 977"/>
                <a:gd name="T43" fmla="*/ 586 h 1767"/>
                <a:gd name="T44" fmla="*/ 864 w 977"/>
                <a:gd name="T45" fmla="*/ 499 h 1767"/>
                <a:gd name="T46" fmla="*/ 856 w 977"/>
                <a:gd name="T47" fmla="*/ 404 h 1767"/>
                <a:gd name="T48" fmla="*/ 866 w 977"/>
                <a:gd name="T49" fmla="*/ 302 h 1767"/>
                <a:gd name="T50" fmla="*/ 916 w 977"/>
                <a:gd name="T51" fmla="*/ 198 h 1767"/>
                <a:gd name="T52" fmla="*/ 945 w 977"/>
                <a:gd name="T53" fmla="*/ 86 h 1767"/>
                <a:gd name="T54" fmla="*/ 862 w 977"/>
                <a:gd name="T55" fmla="*/ 12 h 1767"/>
                <a:gd name="T56" fmla="*/ 311 w 977"/>
                <a:gd name="T57" fmla="*/ 345 h 1767"/>
                <a:gd name="T58" fmla="*/ 289 w 977"/>
                <a:gd name="T59" fmla="*/ 758 h 1767"/>
                <a:gd name="T60" fmla="*/ 0 w 977"/>
                <a:gd name="T61" fmla="*/ 1677 h 1767"/>
                <a:gd name="T62" fmla="*/ 463 w 977"/>
                <a:gd name="T63" fmla="*/ 1717 h 17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7"/>
                <a:gd name="T97" fmla="*/ 0 h 1767"/>
                <a:gd name="T98" fmla="*/ 977 w 977"/>
                <a:gd name="T99" fmla="*/ 1767 h 17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7" h="1767">
                  <a:moveTo>
                    <a:pt x="534" y="1677"/>
                  </a:moveTo>
                  <a:cubicBezTo>
                    <a:pt x="534" y="1677"/>
                    <a:pt x="552" y="1690"/>
                    <a:pt x="570" y="1699"/>
                  </a:cubicBezTo>
                  <a:cubicBezTo>
                    <a:pt x="588" y="1708"/>
                    <a:pt x="594" y="1722"/>
                    <a:pt x="614" y="1718"/>
                  </a:cubicBezTo>
                  <a:cubicBezTo>
                    <a:pt x="634" y="1715"/>
                    <a:pt x="651" y="1719"/>
                    <a:pt x="652" y="1738"/>
                  </a:cubicBezTo>
                  <a:cubicBezTo>
                    <a:pt x="652" y="1757"/>
                    <a:pt x="658" y="1762"/>
                    <a:pt x="674" y="1765"/>
                  </a:cubicBezTo>
                  <a:cubicBezTo>
                    <a:pt x="689" y="1767"/>
                    <a:pt x="695" y="1758"/>
                    <a:pt x="709" y="1758"/>
                  </a:cubicBezTo>
                  <a:cubicBezTo>
                    <a:pt x="723" y="1758"/>
                    <a:pt x="737" y="1757"/>
                    <a:pt x="740" y="1736"/>
                  </a:cubicBezTo>
                  <a:cubicBezTo>
                    <a:pt x="743" y="1716"/>
                    <a:pt x="759" y="1702"/>
                    <a:pt x="740" y="1683"/>
                  </a:cubicBezTo>
                  <a:cubicBezTo>
                    <a:pt x="721" y="1663"/>
                    <a:pt x="712" y="1645"/>
                    <a:pt x="717" y="1634"/>
                  </a:cubicBezTo>
                  <a:cubicBezTo>
                    <a:pt x="722" y="1623"/>
                    <a:pt x="712" y="1598"/>
                    <a:pt x="741" y="1590"/>
                  </a:cubicBezTo>
                  <a:cubicBezTo>
                    <a:pt x="771" y="1581"/>
                    <a:pt x="777" y="1594"/>
                    <a:pt x="785" y="1579"/>
                  </a:cubicBezTo>
                  <a:cubicBezTo>
                    <a:pt x="793" y="1565"/>
                    <a:pt x="798" y="1566"/>
                    <a:pt x="812" y="1568"/>
                  </a:cubicBezTo>
                  <a:cubicBezTo>
                    <a:pt x="826" y="1570"/>
                    <a:pt x="836" y="1566"/>
                    <a:pt x="835" y="1547"/>
                  </a:cubicBezTo>
                  <a:cubicBezTo>
                    <a:pt x="835" y="1527"/>
                    <a:pt x="832" y="1524"/>
                    <a:pt x="813" y="1517"/>
                  </a:cubicBezTo>
                  <a:cubicBezTo>
                    <a:pt x="794" y="1509"/>
                    <a:pt x="761" y="1514"/>
                    <a:pt x="765" y="1494"/>
                  </a:cubicBezTo>
                  <a:cubicBezTo>
                    <a:pt x="769" y="1474"/>
                    <a:pt x="759" y="1475"/>
                    <a:pt x="740" y="1471"/>
                  </a:cubicBezTo>
                  <a:cubicBezTo>
                    <a:pt x="721" y="1466"/>
                    <a:pt x="693" y="1456"/>
                    <a:pt x="702" y="1449"/>
                  </a:cubicBezTo>
                  <a:cubicBezTo>
                    <a:pt x="712" y="1442"/>
                    <a:pt x="730" y="1439"/>
                    <a:pt x="746" y="1441"/>
                  </a:cubicBezTo>
                  <a:cubicBezTo>
                    <a:pt x="763" y="1443"/>
                    <a:pt x="806" y="1440"/>
                    <a:pt x="827" y="1446"/>
                  </a:cubicBezTo>
                  <a:cubicBezTo>
                    <a:pt x="847" y="1451"/>
                    <a:pt x="870" y="1456"/>
                    <a:pt x="876" y="1443"/>
                  </a:cubicBezTo>
                  <a:cubicBezTo>
                    <a:pt x="882" y="1429"/>
                    <a:pt x="895" y="1437"/>
                    <a:pt x="901" y="1446"/>
                  </a:cubicBezTo>
                  <a:cubicBezTo>
                    <a:pt x="906" y="1454"/>
                    <a:pt x="913" y="1466"/>
                    <a:pt x="926" y="1448"/>
                  </a:cubicBezTo>
                  <a:cubicBezTo>
                    <a:pt x="939" y="1430"/>
                    <a:pt x="949" y="1438"/>
                    <a:pt x="960" y="1431"/>
                  </a:cubicBezTo>
                  <a:cubicBezTo>
                    <a:pt x="970" y="1423"/>
                    <a:pt x="977" y="1393"/>
                    <a:pt x="973" y="1378"/>
                  </a:cubicBezTo>
                  <a:cubicBezTo>
                    <a:pt x="970" y="1363"/>
                    <a:pt x="976" y="1345"/>
                    <a:pt x="957" y="1339"/>
                  </a:cubicBezTo>
                  <a:cubicBezTo>
                    <a:pt x="938" y="1332"/>
                    <a:pt x="935" y="1324"/>
                    <a:pt x="932" y="1310"/>
                  </a:cubicBezTo>
                  <a:cubicBezTo>
                    <a:pt x="929" y="1296"/>
                    <a:pt x="925" y="1307"/>
                    <a:pt x="909" y="1301"/>
                  </a:cubicBezTo>
                  <a:cubicBezTo>
                    <a:pt x="894" y="1295"/>
                    <a:pt x="887" y="1287"/>
                    <a:pt x="893" y="1271"/>
                  </a:cubicBezTo>
                  <a:cubicBezTo>
                    <a:pt x="898" y="1255"/>
                    <a:pt x="887" y="1226"/>
                    <a:pt x="871" y="1220"/>
                  </a:cubicBezTo>
                  <a:cubicBezTo>
                    <a:pt x="856" y="1215"/>
                    <a:pt x="843" y="1207"/>
                    <a:pt x="858" y="1199"/>
                  </a:cubicBezTo>
                  <a:cubicBezTo>
                    <a:pt x="873" y="1190"/>
                    <a:pt x="874" y="1182"/>
                    <a:pt x="857" y="1185"/>
                  </a:cubicBezTo>
                  <a:cubicBezTo>
                    <a:pt x="841" y="1188"/>
                    <a:pt x="812" y="1183"/>
                    <a:pt x="829" y="1169"/>
                  </a:cubicBezTo>
                  <a:cubicBezTo>
                    <a:pt x="847" y="1156"/>
                    <a:pt x="862" y="1146"/>
                    <a:pt x="857" y="1129"/>
                  </a:cubicBezTo>
                  <a:cubicBezTo>
                    <a:pt x="852" y="1112"/>
                    <a:pt x="824" y="1104"/>
                    <a:pt x="830" y="1086"/>
                  </a:cubicBezTo>
                  <a:cubicBezTo>
                    <a:pt x="836" y="1068"/>
                    <a:pt x="846" y="1047"/>
                    <a:pt x="848" y="1026"/>
                  </a:cubicBezTo>
                  <a:cubicBezTo>
                    <a:pt x="850" y="1004"/>
                    <a:pt x="846" y="980"/>
                    <a:pt x="856" y="967"/>
                  </a:cubicBezTo>
                  <a:cubicBezTo>
                    <a:pt x="866" y="954"/>
                    <a:pt x="881" y="941"/>
                    <a:pt x="875" y="917"/>
                  </a:cubicBezTo>
                  <a:cubicBezTo>
                    <a:pt x="869" y="893"/>
                    <a:pt x="864" y="887"/>
                    <a:pt x="859" y="869"/>
                  </a:cubicBezTo>
                  <a:cubicBezTo>
                    <a:pt x="855" y="852"/>
                    <a:pt x="846" y="846"/>
                    <a:pt x="844" y="834"/>
                  </a:cubicBezTo>
                  <a:cubicBezTo>
                    <a:pt x="841" y="823"/>
                    <a:pt x="831" y="807"/>
                    <a:pt x="828" y="784"/>
                  </a:cubicBezTo>
                  <a:cubicBezTo>
                    <a:pt x="826" y="761"/>
                    <a:pt x="816" y="747"/>
                    <a:pt x="829" y="732"/>
                  </a:cubicBezTo>
                  <a:cubicBezTo>
                    <a:pt x="842" y="718"/>
                    <a:pt x="840" y="700"/>
                    <a:pt x="831" y="680"/>
                  </a:cubicBezTo>
                  <a:cubicBezTo>
                    <a:pt x="821" y="659"/>
                    <a:pt x="821" y="655"/>
                    <a:pt x="817" y="638"/>
                  </a:cubicBezTo>
                  <a:cubicBezTo>
                    <a:pt x="812" y="621"/>
                    <a:pt x="813" y="603"/>
                    <a:pt x="830" y="586"/>
                  </a:cubicBezTo>
                  <a:cubicBezTo>
                    <a:pt x="847" y="570"/>
                    <a:pt x="862" y="556"/>
                    <a:pt x="861" y="541"/>
                  </a:cubicBezTo>
                  <a:cubicBezTo>
                    <a:pt x="861" y="527"/>
                    <a:pt x="849" y="511"/>
                    <a:pt x="864" y="499"/>
                  </a:cubicBezTo>
                  <a:cubicBezTo>
                    <a:pt x="878" y="486"/>
                    <a:pt x="890" y="464"/>
                    <a:pt x="884" y="448"/>
                  </a:cubicBezTo>
                  <a:cubicBezTo>
                    <a:pt x="879" y="432"/>
                    <a:pt x="868" y="414"/>
                    <a:pt x="856" y="404"/>
                  </a:cubicBezTo>
                  <a:cubicBezTo>
                    <a:pt x="844" y="395"/>
                    <a:pt x="839" y="364"/>
                    <a:pt x="844" y="345"/>
                  </a:cubicBezTo>
                  <a:cubicBezTo>
                    <a:pt x="850" y="327"/>
                    <a:pt x="843" y="326"/>
                    <a:pt x="866" y="302"/>
                  </a:cubicBezTo>
                  <a:cubicBezTo>
                    <a:pt x="889" y="278"/>
                    <a:pt x="910" y="276"/>
                    <a:pt x="906" y="243"/>
                  </a:cubicBezTo>
                  <a:cubicBezTo>
                    <a:pt x="902" y="209"/>
                    <a:pt x="915" y="224"/>
                    <a:pt x="916" y="198"/>
                  </a:cubicBezTo>
                  <a:cubicBezTo>
                    <a:pt x="917" y="172"/>
                    <a:pt x="912" y="152"/>
                    <a:pt x="922" y="145"/>
                  </a:cubicBezTo>
                  <a:cubicBezTo>
                    <a:pt x="932" y="138"/>
                    <a:pt x="953" y="105"/>
                    <a:pt x="945" y="86"/>
                  </a:cubicBezTo>
                  <a:cubicBezTo>
                    <a:pt x="937" y="67"/>
                    <a:pt x="923" y="45"/>
                    <a:pt x="935" y="22"/>
                  </a:cubicBezTo>
                  <a:cubicBezTo>
                    <a:pt x="947" y="0"/>
                    <a:pt x="862" y="12"/>
                    <a:pt x="862" y="12"/>
                  </a:cubicBezTo>
                  <a:cubicBezTo>
                    <a:pt x="521" y="184"/>
                    <a:pt x="521" y="184"/>
                    <a:pt x="521" y="184"/>
                  </a:cubicBezTo>
                  <a:cubicBezTo>
                    <a:pt x="311" y="345"/>
                    <a:pt x="311" y="345"/>
                    <a:pt x="311" y="345"/>
                  </a:cubicBezTo>
                  <a:cubicBezTo>
                    <a:pt x="175" y="536"/>
                    <a:pt x="175" y="536"/>
                    <a:pt x="175" y="536"/>
                  </a:cubicBezTo>
                  <a:cubicBezTo>
                    <a:pt x="289" y="758"/>
                    <a:pt x="289" y="758"/>
                    <a:pt x="289" y="758"/>
                  </a:cubicBezTo>
                  <a:cubicBezTo>
                    <a:pt x="78" y="1087"/>
                    <a:pt x="78" y="1087"/>
                    <a:pt x="78" y="1087"/>
                  </a:cubicBezTo>
                  <a:cubicBezTo>
                    <a:pt x="0" y="1677"/>
                    <a:pt x="0" y="1677"/>
                    <a:pt x="0" y="1677"/>
                  </a:cubicBezTo>
                  <a:cubicBezTo>
                    <a:pt x="353" y="1744"/>
                    <a:pt x="353" y="1744"/>
                    <a:pt x="353" y="1744"/>
                  </a:cubicBezTo>
                  <a:cubicBezTo>
                    <a:pt x="463" y="1717"/>
                    <a:pt x="463" y="1717"/>
                    <a:pt x="463" y="1717"/>
                  </a:cubicBezTo>
                  <a:lnTo>
                    <a:pt x="534" y="1677"/>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25" name="Freeform 26"/>
            <p:cNvSpPr>
              <a:spLocks noChangeArrowheads="1"/>
            </p:cNvSpPr>
            <p:nvPr/>
          </p:nvSpPr>
          <p:spPr bwMode="auto">
            <a:xfrm>
              <a:off x="2607260" y="2800903"/>
              <a:ext cx="285468" cy="419358"/>
            </a:xfrm>
            <a:custGeom>
              <a:avLst/>
              <a:gdLst>
                <a:gd name="T0" fmla="*/ 553 w 643"/>
                <a:gd name="T1" fmla="*/ 531 h 942"/>
                <a:gd name="T2" fmla="*/ 569 w 643"/>
                <a:gd name="T3" fmla="*/ 496 h 942"/>
                <a:gd name="T4" fmla="*/ 563 w 643"/>
                <a:gd name="T5" fmla="*/ 446 h 942"/>
                <a:gd name="T6" fmla="*/ 580 w 643"/>
                <a:gd name="T7" fmla="*/ 406 h 942"/>
                <a:gd name="T8" fmla="*/ 636 w 643"/>
                <a:gd name="T9" fmla="*/ 350 h 942"/>
                <a:gd name="T10" fmla="*/ 509 w 643"/>
                <a:gd name="T11" fmla="*/ 241 h 942"/>
                <a:gd name="T12" fmla="*/ 535 w 643"/>
                <a:gd name="T13" fmla="*/ 48 h 942"/>
                <a:gd name="T14" fmla="*/ 454 w 643"/>
                <a:gd name="T15" fmla="*/ 0 h 942"/>
                <a:gd name="T16" fmla="*/ 356 w 643"/>
                <a:gd name="T17" fmla="*/ 46 h 942"/>
                <a:gd name="T18" fmla="*/ 181 w 643"/>
                <a:gd name="T19" fmla="*/ 215 h 942"/>
                <a:gd name="T20" fmla="*/ 26 w 643"/>
                <a:gd name="T21" fmla="*/ 411 h 942"/>
                <a:gd name="T22" fmla="*/ 0 w 643"/>
                <a:gd name="T23" fmla="*/ 494 h 942"/>
                <a:gd name="T24" fmla="*/ 179 w 643"/>
                <a:gd name="T25" fmla="*/ 792 h 942"/>
                <a:gd name="T26" fmla="*/ 254 w 643"/>
                <a:gd name="T27" fmla="*/ 881 h 942"/>
                <a:gd name="T28" fmla="*/ 461 w 643"/>
                <a:gd name="T29" fmla="*/ 942 h 942"/>
                <a:gd name="T30" fmla="*/ 522 w 643"/>
                <a:gd name="T31" fmla="*/ 849 h 942"/>
                <a:gd name="T32" fmla="*/ 539 w 643"/>
                <a:gd name="T33" fmla="*/ 603 h 942"/>
                <a:gd name="T34" fmla="*/ 532 w 643"/>
                <a:gd name="T35" fmla="*/ 540 h 942"/>
                <a:gd name="T36" fmla="*/ 553 w 643"/>
                <a:gd name="T37" fmla="*/ 531 h 9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3"/>
                <a:gd name="T58" fmla="*/ 0 h 942"/>
                <a:gd name="T59" fmla="*/ 643 w 643"/>
                <a:gd name="T60" fmla="*/ 942 h 9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3" h="942">
                  <a:moveTo>
                    <a:pt x="553" y="531"/>
                  </a:moveTo>
                  <a:cubicBezTo>
                    <a:pt x="553" y="531"/>
                    <a:pt x="584" y="518"/>
                    <a:pt x="569" y="496"/>
                  </a:cubicBezTo>
                  <a:cubicBezTo>
                    <a:pt x="555" y="473"/>
                    <a:pt x="554" y="463"/>
                    <a:pt x="563" y="446"/>
                  </a:cubicBezTo>
                  <a:cubicBezTo>
                    <a:pt x="573" y="428"/>
                    <a:pt x="560" y="429"/>
                    <a:pt x="580" y="406"/>
                  </a:cubicBezTo>
                  <a:cubicBezTo>
                    <a:pt x="599" y="384"/>
                    <a:pt x="629" y="382"/>
                    <a:pt x="636" y="350"/>
                  </a:cubicBezTo>
                  <a:cubicBezTo>
                    <a:pt x="643" y="318"/>
                    <a:pt x="509" y="241"/>
                    <a:pt x="509" y="241"/>
                  </a:cubicBezTo>
                  <a:cubicBezTo>
                    <a:pt x="535" y="48"/>
                    <a:pt x="535" y="48"/>
                    <a:pt x="535" y="48"/>
                  </a:cubicBezTo>
                  <a:cubicBezTo>
                    <a:pt x="454" y="0"/>
                    <a:pt x="454" y="0"/>
                    <a:pt x="454" y="0"/>
                  </a:cubicBezTo>
                  <a:cubicBezTo>
                    <a:pt x="356" y="46"/>
                    <a:pt x="356" y="46"/>
                    <a:pt x="356" y="46"/>
                  </a:cubicBezTo>
                  <a:cubicBezTo>
                    <a:pt x="181" y="215"/>
                    <a:pt x="181" y="215"/>
                    <a:pt x="181" y="215"/>
                  </a:cubicBezTo>
                  <a:cubicBezTo>
                    <a:pt x="26" y="411"/>
                    <a:pt x="26" y="411"/>
                    <a:pt x="26" y="411"/>
                  </a:cubicBezTo>
                  <a:cubicBezTo>
                    <a:pt x="0" y="494"/>
                    <a:pt x="0" y="494"/>
                    <a:pt x="0" y="494"/>
                  </a:cubicBezTo>
                  <a:cubicBezTo>
                    <a:pt x="179" y="792"/>
                    <a:pt x="179" y="792"/>
                    <a:pt x="179" y="792"/>
                  </a:cubicBezTo>
                  <a:cubicBezTo>
                    <a:pt x="179" y="792"/>
                    <a:pt x="252" y="881"/>
                    <a:pt x="254" y="881"/>
                  </a:cubicBezTo>
                  <a:cubicBezTo>
                    <a:pt x="257" y="881"/>
                    <a:pt x="461" y="942"/>
                    <a:pt x="461" y="942"/>
                  </a:cubicBezTo>
                  <a:cubicBezTo>
                    <a:pt x="522" y="849"/>
                    <a:pt x="522" y="849"/>
                    <a:pt x="522" y="849"/>
                  </a:cubicBezTo>
                  <a:cubicBezTo>
                    <a:pt x="539" y="603"/>
                    <a:pt x="539" y="603"/>
                    <a:pt x="539" y="603"/>
                  </a:cubicBezTo>
                  <a:cubicBezTo>
                    <a:pt x="532" y="540"/>
                    <a:pt x="532" y="540"/>
                    <a:pt x="532" y="540"/>
                  </a:cubicBezTo>
                  <a:lnTo>
                    <a:pt x="553" y="531"/>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26" name="Freeform 27"/>
            <p:cNvSpPr>
              <a:spLocks noChangeArrowheads="1"/>
            </p:cNvSpPr>
            <p:nvPr/>
          </p:nvSpPr>
          <p:spPr bwMode="auto">
            <a:xfrm>
              <a:off x="2043902" y="1358412"/>
              <a:ext cx="1991963" cy="1666064"/>
            </a:xfrm>
            <a:custGeom>
              <a:avLst/>
              <a:gdLst>
                <a:gd name="T0" fmla="*/ 620 w 4476"/>
                <a:gd name="T1" fmla="*/ 2540 h 3743"/>
                <a:gd name="T2" fmla="*/ 1202 w 4476"/>
                <a:gd name="T3" fmla="*/ 2737 h 3743"/>
                <a:gd name="T4" fmla="*/ 1598 w 4476"/>
                <a:gd name="T5" fmla="*/ 2683 h 3743"/>
                <a:gd name="T6" fmla="*/ 2252 w 4476"/>
                <a:gd name="T7" fmla="*/ 2527 h 3743"/>
                <a:gd name="T8" fmla="*/ 2522 w 4476"/>
                <a:gd name="T9" fmla="*/ 2277 h 3743"/>
                <a:gd name="T10" fmla="*/ 2546 w 4476"/>
                <a:gd name="T11" fmla="*/ 1972 h 3743"/>
                <a:gd name="T12" fmla="*/ 2920 w 4476"/>
                <a:gd name="T13" fmla="*/ 1866 h 3743"/>
                <a:gd name="T14" fmla="*/ 3154 w 4476"/>
                <a:gd name="T15" fmla="*/ 1738 h 3743"/>
                <a:gd name="T16" fmla="*/ 3377 w 4476"/>
                <a:gd name="T17" fmla="*/ 1570 h 3743"/>
                <a:gd name="T18" fmla="*/ 3684 w 4476"/>
                <a:gd name="T19" fmla="*/ 1429 h 3743"/>
                <a:gd name="T20" fmla="*/ 3427 w 4476"/>
                <a:gd name="T21" fmla="*/ 1232 h 3743"/>
                <a:gd name="T22" fmla="*/ 3097 w 4476"/>
                <a:gd name="T23" fmla="*/ 1334 h 3743"/>
                <a:gd name="T24" fmla="*/ 3067 w 4476"/>
                <a:gd name="T25" fmla="*/ 1079 h 3743"/>
                <a:gd name="T26" fmla="*/ 3337 w 4476"/>
                <a:gd name="T27" fmla="*/ 895 h 3743"/>
                <a:gd name="T28" fmla="*/ 3512 w 4476"/>
                <a:gd name="T29" fmla="*/ 594 h 3743"/>
                <a:gd name="T30" fmla="*/ 3636 w 4476"/>
                <a:gd name="T31" fmla="*/ 234 h 3743"/>
                <a:gd name="T32" fmla="*/ 3657 w 4476"/>
                <a:gd name="T33" fmla="*/ 27 h 3743"/>
                <a:gd name="T34" fmla="*/ 3742 w 4476"/>
                <a:gd name="T35" fmla="*/ 144 h 3743"/>
                <a:gd name="T36" fmla="*/ 3916 w 4476"/>
                <a:gd name="T37" fmla="*/ 209 h 3743"/>
                <a:gd name="T38" fmla="*/ 4111 w 4476"/>
                <a:gd name="T39" fmla="*/ 408 h 3743"/>
                <a:gd name="T40" fmla="*/ 4303 w 4476"/>
                <a:gd name="T41" fmla="*/ 314 h 3743"/>
                <a:gd name="T42" fmla="*/ 4426 w 4476"/>
                <a:gd name="T43" fmla="*/ 520 h 3743"/>
                <a:gd name="T44" fmla="*/ 4416 w 4476"/>
                <a:gd name="T45" fmla="*/ 814 h 3743"/>
                <a:gd name="T46" fmla="*/ 4365 w 4476"/>
                <a:gd name="T47" fmla="*/ 1040 h 3743"/>
                <a:gd name="T48" fmla="*/ 4196 w 4476"/>
                <a:gd name="T49" fmla="*/ 1125 h 3743"/>
                <a:gd name="T50" fmla="*/ 4140 w 4476"/>
                <a:gd name="T51" fmla="*/ 1332 h 3743"/>
                <a:gd name="T52" fmla="*/ 4256 w 4476"/>
                <a:gd name="T53" fmla="*/ 1424 h 3743"/>
                <a:gd name="T54" fmla="*/ 4220 w 4476"/>
                <a:gd name="T55" fmla="*/ 1584 h 3743"/>
                <a:gd name="T56" fmla="*/ 4058 w 4476"/>
                <a:gd name="T57" fmla="*/ 1668 h 3743"/>
                <a:gd name="T58" fmla="*/ 4129 w 4476"/>
                <a:gd name="T59" fmla="*/ 1863 h 3743"/>
                <a:gd name="T60" fmla="*/ 4298 w 4476"/>
                <a:gd name="T61" fmla="*/ 1917 h 3743"/>
                <a:gd name="T62" fmla="*/ 4409 w 4476"/>
                <a:gd name="T63" fmla="*/ 2172 h 3743"/>
                <a:gd name="T64" fmla="*/ 4242 w 4476"/>
                <a:gd name="T65" fmla="*/ 2293 h 3743"/>
                <a:gd name="T66" fmla="*/ 4057 w 4476"/>
                <a:gd name="T67" fmla="*/ 2402 h 3743"/>
                <a:gd name="T68" fmla="*/ 3887 w 4476"/>
                <a:gd name="T69" fmla="*/ 2524 h 3743"/>
                <a:gd name="T70" fmla="*/ 3755 w 4476"/>
                <a:gd name="T71" fmla="*/ 2517 h 3743"/>
                <a:gd name="T72" fmla="*/ 3617 w 4476"/>
                <a:gd name="T73" fmla="*/ 2674 h 3743"/>
                <a:gd name="T74" fmla="*/ 3428 w 4476"/>
                <a:gd name="T75" fmla="*/ 2456 h 3743"/>
                <a:gd name="T76" fmla="*/ 3294 w 4476"/>
                <a:gd name="T77" fmla="*/ 2591 h 3743"/>
                <a:gd name="T78" fmla="*/ 3040 w 4476"/>
                <a:gd name="T79" fmla="*/ 2672 h 3743"/>
                <a:gd name="T80" fmla="*/ 2923 w 4476"/>
                <a:gd name="T81" fmla="*/ 2730 h 3743"/>
                <a:gd name="T82" fmla="*/ 2930 w 4476"/>
                <a:gd name="T83" fmla="*/ 2921 h 3743"/>
                <a:gd name="T84" fmla="*/ 2744 w 4476"/>
                <a:gd name="T85" fmla="*/ 3022 h 3743"/>
                <a:gd name="T86" fmla="*/ 2526 w 4476"/>
                <a:gd name="T87" fmla="*/ 3185 h 3743"/>
                <a:gd name="T88" fmla="*/ 2343 w 4476"/>
                <a:gd name="T89" fmla="*/ 3233 h 3743"/>
                <a:gd name="T90" fmla="*/ 2240 w 4476"/>
                <a:gd name="T91" fmla="*/ 3389 h 3743"/>
                <a:gd name="T92" fmla="*/ 2054 w 4476"/>
                <a:gd name="T93" fmla="*/ 3584 h 3743"/>
                <a:gd name="T94" fmla="*/ 1869 w 4476"/>
                <a:gd name="T95" fmla="*/ 3603 h 3743"/>
                <a:gd name="T96" fmla="*/ 1720 w 4476"/>
                <a:gd name="T97" fmla="*/ 3442 h 3743"/>
                <a:gd name="T98" fmla="*/ 1651 w 4476"/>
                <a:gd name="T99" fmla="*/ 3294 h 3743"/>
                <a:gd name="T100" fmla="*/ 1562 w 4476"/>
                <a:gd name="T101" fmla="*/ 3445 h 3743"/>
                <a:gd name="T102" fmla="*/ 1450 w 4476"/>
                <a:gd name="T103" fmla="*/ 3653 h 3743"/>
                <a:gd name="T104" fmla="*/ 934 w 4476"/>
                <a:gd name="T105" fmla="*/ 3556 h 3743"/>
                <a:gd name="T106" fmla="*/ 215 w 4476"/>
                <a:gd name="T107" fmla="*/ 2531 h 37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6"/>
                <a:gd name="T163" fmla="*/ 0 h 3743"/>
                <a:gd name="T164" fmla="*/ 4476 w 4476"/>
                <a:gd name="T165" fmla="*/ 3743 h 37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6" h="3743">
                  <a:moveTo>
                    <a:pt x="215" y="2531"/>
                  </a:moveTo>
                  <a:cubicBezTo>
                    <a:pt x="217" y="2531"/>
                    <a:pt x="218" y="2530"/>
                    <a:pt x="220" y="2530"/>
                  </a:cubicBezTo>
                  <a:cubicBezTo>
                    <a:pt x="258" y="2519"/>
                    <a:pt x="303" y="2531"/>
                    <a:pt x="331" y="2540"/>
                  </a:cubicBezTo>
                  <a:cubicBezTo>
                    <a:pt x="358" y="2550"/>
                    <a:pt x="431" y="2551"/>
                    <a:pt x="464" y="2560"/>
                  </a:cubicBezTo>
                  <a:cubicBezTo>
                    <a:pt x="497" y="2569"/>
                    <a:pt x="541" y="2558"/>
                    <a:pt x="570" y="2547"/>
                  </a:cubicBezTo>
                  <a:cubicBezTo>
                    <a:pt x="599" y="2535"/>
                    <a:pt x="605" y="2533"/>
                    <a:pt x="620" y="2540"/>
                  </a:cubicBezTo>
                  <a:cubicBezTo>
                    <a:pt x="635" y="2548"/>
                    <a:pt x="673" y="2551"/>
                    <a:pt x="689" y="2551"/>
                  </a:cubicBezTo>
                  <a:cubicBezTo>
                    <a:pt x="706" y="2551"/>
                    <a:pt x="812" y="2568"/>
                    <a:pt x="842" y="2570"/>
                  </a:cubicBezTo>
                  <a:cubicBezTo>
                    <a:pt x="873" y="2571"/>
                    <a:pt x="896" y="2579"/>
                    <a:pt x="910" y="2604"/>
                  </a:cubicBezTo>
                  <a:cubicBezTo>
                    <a:pt x="924" y="2629"/>
                    <a:pt x="937" y="2637"/>
                    <a:pt x="972" y="2650"/>
                  </a:cubicBezTo>
                  <a:cubicBezTo>
                    <a:pt x="1007" y="2664"/>
                    <a:pt x="1041" y="2678"/>
                    <a:pt x="1071" y="2687"/>
                  </a:cubicBezTo>
                  <a:cubicBezTo>
                    <a:pt x="1102" y="2696"/>
                    <a:pt x="1166" y="2726"/>
                    <a:pt x="1202" y="2737"/>
                  </a:cubicBezTo>
                  <a:cubicBezTo>
                    <a:pt x="1239" y="2748"/>
                    <a:pt x="1274" y="2750"/>
                    <a:pt x="1297" y="2739"/>
                  </a:cubicBezTo>
                  <a:cubicBezTo>
                    <a:pt x="1321" y="2727"/>
                    <a:pt x="1340" y="2731"/>
                    <a:pt x="1340" y="2736"/>
                  </a:cubicBezTo>
                  <a:cubicBezTo>
                    <a:pt x="1340" y="2741"/>
                    <a:pt x="1327" y="2753"/>
                    <a:pt x="1360" y="2778"/>
                  </a:cubicBezTo>
                  <a:cubicBezTo>
                    <a:pt x="1392" y="2803"/>
                    <a:pt x="1421" y="2790"/>
                    <a:pt x="1442" y="2782"/>
                  </a:cubicBezTo>
                  <a:cubicBezTo>
                    <a:pt x="1462" y="2775"/>
                    <a:pt x="1467" y="2761"/>
                    <a:pt x="1507" y="2737"/>
                  </a:cubicBezTo>
                  <a:cubicBezTo>
                    <a:pt x="1547" y="2713"/>
                    <a:pt x="1558" y="2709"/>
                    <a:pt x="1598" y="2683"/>
                  </a:cubicBezTo>
                  <a:cubicBezTo>
                    <a:pt x="1638" y="2657"/>
                    <a:pt x="1688" y="2649"/>
                    <a:pt x="1716" y="2640"/>
                  </a:cubicBezTo>
                  <a:cubicBezTo>
                    <a:pt x="1745" y="2631"/>
                    <a:pt x="1819" y="2609"/>
                    <a:pt x="1856" y="2601"/>
                  </a:cubicBezTo>
                  <a:cubicBezTo>
                    <a:pt x="1892" y="2593"/>
                    <a:pt x="1969" y="2594"/>
                    <a:pt x="2007" y="2596"/>
                  </a:cubicBezTo>
                  <a:cubicBezTo>
                    <a:pt x="2044" y="2599"/>
                    <a:pt x="2070" y="2595"/>
                    <a:pt x="2110" y="2591"/>
                  </a:cubicBezTo>
                  <a:cubicBezTo>
                    <a:pt x="2149" y="2587"/>
                    <a:pt x="2168" y="2566"/>
                    <a:pt x="2181" y="2548"/>
                  </a:cubicBezTo>
                  <a:cubicBezTo>
                    <a:pt x="2193" y="2530"/>
                    <a:pt x="2213" y="2532"/>
                    <a:pt x="2252" y="2527"/>
                  </a:cubicBezTo>
                  <a:cubicBezTo>
                    <a:pt x="2291" y="2523"/>
                    <a:pt x="2283" y="2515"/>
                    <a:pt x="2296" y="2497"/>
                  </a:cubicBezTo>
                  <a:cubicBezTo>
                    <a:pt x="2310" y="2479"/>
                    <a:pt x="2313" y="2467"/>
                    <a:pt x="2333" y="2454"/>
                  </a:cubicBezTo>
                  <a:cubicBezTo>
                    <a:pt x="2353" y="2441"/>
                    <a:pt x="2372" y="2400"/>
                    <a:pt x="2382" y="2377"/>
                  </a:cubicBezTo>
                  <a:cubicBezTo>
                    <a:pt x="2391" y="2354"/>
                    <a:pt x="2427" y="2340"/>
                    <a:pt x="2449" y="2337"/>
                  </a:cubicBezTo>
                  <a:cubicBezTo>
                    <a:pt x="2472" y="2333"/>
                    <a:pt x="2478" y="2338"/>
                    <a:pt x="2490" y="2318"/>
                  </a:cubicBezTo>
                  <a:cubicBezTo>
                    <a:pt x="2502" y="2297"/>
                    <a:pt x="2506" y="2288"/>
                    <a:pt x="2522" y="2277"/>
                  </a:cubicBezTo>
                  <a:cubicBezTo>
                    <a:pt x="2539" y="2267"/>
                    <a:pt x="2534" y="2247"/>
                    <a:pt x="2518" y="2221"/>
                  </a:cubicBezTo>
                  <a:cubicBezTo>
                    <a:pt x="2502" y="2195"/>
                    <a:pt x="2468" y="2177"/>
                    <a:pt x="2457" y="2162"/>
                  </a:cubicBezTo>
                  <a:cubicBezTo>
                    <a:pt x="2446" y="2147"/>
                    <a:pt x="2439" y="2137"/>
                    <a:pt x="2450" y="2124"/>
                  </a:cubicBezTo>
                  <a:cubicBezTo>
                    <a:pt x="2461" y="2110"/>
                    <a:pt x="2466" y="2097"/>
                    <a:pt x="2466" y="2073"/>
                  </a:cubicBezTo>
                  <a:cubicBezTo>
                    <a:pt x="2466" y="2049"/>
                    <a:pt x="2487" y="2020"/>
                    <a:pt x="2499" y="1996"/>
                  </a:cubicBezTo>
                  <a:cubicBezTo>
                    <a:pt x="2511" y="1972"/>
                    <a:pt x="2518" y="1976"/>
                    <a:pt x="2546" y="1972"/>
                  </a:cubicBezTo>
                  <a:cubicBezTo>
                    <a:pt x="2575" y="1968"/>
                    <a:pt x="2597" y="1973"/>
                    <a:pt x="2619" y="1995"/>
                  </a:cubicBezTo>
                  <a:cubicBezTo>
                    <a:pt x="2640" y="2016"/>
                    <a:pt x="2680" y="2019"/>
                    <a:pt x="2703" y="2022"/>
                  </a:cubicBezTo>
                  <a:cubicBezTo>
                    <a:pt x="2727" y="2025"/>
                    <a:pt x="2752" y="2029"/>
                    <a:pt x="2784" y="2022"/>
                  </a:cubicBezTo>
                  <a:cubicBezTo>
                    <a:pt x="2816" y="2014"/>
                    <a:pt x="2809" y="2014"/>
                    <a:pt x="2819" y="1997"/>
                  </a:cubicBezTo>
                  <a:cubicBezTo>
                    <a:pt x="2829" y="1979"/>
                    <a:pt x="2852" y="1964"/>
                    <a:pt x="2870" y="1943"/>
                  </a:cubicBezTo>
                  <a:cubicBezTo>
                    <a:pt x="2888" y="1923"/>
                    <a:pt x="2909" y="1882"/>
                    <a:pt x="2920" y="1866"/>
                  </a:cubicBezTo>
                  <a:cubicBezTo>
                    <a:pt x="2931" y="1851"/>
                    <a:pt x="2936" y="1838"/>
                    <a:pt x="2952" y="1850"/>
                  </a:cubicBezTo>
                  <a:cubicBezTo>
                    <a:pt x="2968" y="1861"/>
                    <a:pt x="2979" y="1866"/>
                    <a:pt x="2992" y="1857"/>
                  </a:cubicBezTo>
                  <a:cubicBezTo>
                    <a:pt x="3004" y="1847"/>
                    <a:pt x="3019" y="1846"/>
                    <a:pt x="3041" y="1846"/>
                  </a:cubicBezTo>
                  <a:cubicBezTo>
                    <a:pt x="3064" y="1846"/>
                    <a:pt x="3093" y="1826"/>
                    <a:pt x="3102" y="1808"/>
                  </a:cubicBezTo>
                  <a:cubicBezTo>
                    <a:pt x="3110" y="1790"/>
                    <a:pt x="3120" y="1773"/>
                    <a:pt x="3143" y="1769"/>
                  </a:cubicBezTo>
                  <a:cubicBezTo>
                    <a:pt x="3165" y="1764"/>
                    <a:pt x="3165" y="1753"/>
                    <a:pt x="3154" y="1738"/>
                  </a:cubicBezTo>
                  <a:cubicBezTo>
                    <a:pt x="3143" y="1722"/>
                    <a:pt x="3154" y="1714"/>
                    <a:pt x="3162" y="1691"/>
                  </a:cubicBezTo>
                  <a:cubicBezTo>
                    <a:pt x="3169" y="1669"/>
                    <a:pt x="3192" y="1661"/>
                    <a:pt x="3212" y="1637"/>
                  </a:cubicBezTo>
                  <a:cubicBezTo>
                    <a:pt x="3231" y="1614"/>
                    <a:pt x="3238" y="1605"/>
                    <a:pt x="3268" y="1618"/>
                  </a:cubicBezTo>
                  <a:cubicBezTo>
                    <a:pt x="3298" y="1631"/>
                    <a:pt x="3289" y="1634"/>
                    <a:pt x="3309" y="1631"/>
                  </a:cubicBezTo>
                  <a:cubicBezTo>
                    <a:pt x="3330" y="1628"/>
                    <a:pt x="3326" y="1607"/>
                    <a:pt x="3328" y="1577"/>
                  </a:cubicBezTo>
                  <a:cubicBezTo>
                    <a:pt x="3331" y="1547"/>
                    <a:pt x="3351" y="1553"/>
                    <a:pt x="3377" y="1570"/>
                  </a:cubicBezTo>
                  <a:cubicBezTo>
                    <a:pt x="3403" y="1586"/>
                    <a:pt x="3409" y="1553"/>
                    <a:pt x="3427" y="1531"/>
                  </a:cubicBezTo>
                  <a:cubicBezTo>
                    <a:pt x="3446" y="1508"/>
                    <a:pt x="3463" y="1503"/>
                    <a:pt x="3496" y="1501"/>
                  </a:cubicBezTo>
                  <a:cubicBezTo>
                    <a:pt x="3529" y="1499"/>
                    <a:pt x="3522" y="1491"/>
                    <a:pt x="3556" y="1484"/>
                  </a:cubicBezTo>
                  <a:cubicBezTo>
                    <a:pt x="3590" y="1476"/>
                    <a:pt x="3589" y="1499"/>
                    <a:pt x="3608" y="1509"/>
                  </a:cubicBezTo>
                  <a:cubicBezTo>
                    <a:pt x="3627" y="1519"/>
                    <a:pt x="3656" y="1506"/>
                    <a:pt x="3674" y="1498"/>
                  </a:cubicBezTo>
                  <a:cubicBezTo>
                    <a:pt x="3692" y="1490"/>
                    <a:pt x="3690" y="1454"/>
                    <a:pt x="3684" y="1429"/>
                  </a:cubicBezTo>
                  <a:cubicBezTo>
                    <a:pt x="3678" y="1404"/>
                    <a:pt x="3663" y="1389"/>
                    <a:pt x="3639" y="1378"/>
                  </a:cubicBezTo>
                  <a:cubicBezTo>
                    <a:pt x="3615" y="1368"/>
                    <a:pt x="3608" y="1359"/>
                    <a:pt x="3600" y="1337"/>
                  </a:cubicBezTo>
                  <a:cubicBezTo>
                    <a:pt x="3592" y="1315"/>
                    <a:pt x="3589" y="1330"/>
                    <a:pt x="3569" y="1313"/>
                  </a:cubicBezTo>
                  <a:cubicBezTo>
                    <a:pt x="3548" y="1296"/>
                    <a:pt x="3552" y="1289"/>
                    <a:pt x="3534" y="1289"/>
                  </a:cubicBezTo>
                  <a:cubicBezTo>
                    <a:pt x="3516" y="1289"/>
                    <a:pt x="3502" y="1276"/>
                    <a:pt x="3477" y="1257"/>
                  </a:cubicBezTo>
                  <a:cubicBezTo>
                    <a:pt x="3451" y="1238"/>
                    <a:pt x="3445" y="1233"/>
                    <a:pt x="3427" y="1232"/>
                  </a:cubicBezTo>
                  <a:cubicBezTo>
                    <a:pt x="3409" y="1232"/>
                    <a:pt x="3368" y="1234"/>
                    <a:pt x="3346" y="1249"/>
                  </a:cubicBezTo>
                  <a:cubicBezTo>
                    <a:pt x="3324" y="1264"/>
                    <a:pt x="3312" y="1281"/>
                    <a:pt x="3304" y="1309"/>
                  </a:cubicBezTo>
                  <a:cubicBezTo>
                    <a:pt x="3296" y="1336"/>
                    <a:pt x="3276" y="1329"/>
                    <a:pt x="3260" y="1312"/>
                  </a:cubicBezTo>
                  <a:cubicBezTo>
                    <a:pt x="3244" y="1296"/>
                    <a:pt x="3220" y="1278"/>
                    <a:pt x="3194" y="1294"/>
                  </a:cubicBezTo>
                  <a:cubicBezTo>
                    <a:pt x="3168" y="1309"/>
                    <a:pt x="3162" y="1309"/>
                    <a:pt x="3142" y="1309"/>
                  </a:cubicBezTo>
                  <a:cubicBezTo>
                    <a:pt x="3122" y="1309"/>
                    <a:pt x="3106" y="1315"/>
                    <a:pt x="3097" y="1334"/>
                  </a:cubicBezTo>
                  <a:cubicBezTo>
                    <a:pt x="3089" y="1353"/>
                    <a:pt x="3068" y="1343"/>
                    <a:pt x="3052" y="1336"/>
                  </a:cubicBezTo>
                  <a:cubicBezTo>
                    <a:pt x="3037" y="1329"/>
                    <a:pt x="3026" y="1318"/>
                    <a:pt x="3008" y="1288"/>
                  </a:cubicBezTo>
                  <a:cubicBezTo>
                    <a:pt x="2990" y="1258"/>
                    <a:pt x="3007" y="1245"/>
                    <a:pt x="3031" y="1226"/>
                  </a:cubicBezTo>
                  <a:cubicBezTo>
                    <a:pt x="3055" y="1207"/>
                    <a:pt x="3037" y="1193"/>
                    <a:pt x="3031" y="1171"/>
                  </a:cubicBezTo>
                  <a:cubicBezTo>
                    <a:pt x="3025" y="1149"/>
                    <a:pt x="3037" y="1137"/>
                    <a:pt x="3055" y="1123"/>
                  </a:cubicBezTo>
                  <a:cubicBezTo>
                    <a:pt x="3074" y="1109"/>
                    <a:pt x="3069" y="1100"/>
                    <a:pt x="3067" y="1079"/>
                  </a:cubicBezTo>
                  <a:cubicBezTo>
                    <a:pt x="3066" y="1058"/>
                    <a:pt x="3088" y="1017"/>
                    <a:pt x="3096" y="997"/>
                  </a:cubicBezTo>
                  <a:cubicBezTo>
                    <a:pt x="3104" y="976"/>
                    <a:pt x="3123" y="929"/>
                    <a:pt x="3136" y="899"/>
                  </a:cubicBezTo>
                  <a:cubicBezTo>
                    <a:pt x="3149" y="869"/>
                    <a:pt x="3155" y="874"/>
                    <a:pt x="3172" y="880"/>
                  </a:cubicBezTo>
                  <a:cubicBezTo>
                    <a:pt x="3189" y="887"/>
                    <a:pt x="3190" y="889"/>
                    <a:pt x="3228" y="893"/>
                  </a:cubicBezTo>
                  <a:cubicBezTo>
                    <a:pt x="3266" y="897"/>
                    <a:pt x="3272" y="902"/>
                    <a:pt x="3291" y="915"/>
                  </a:cubicBezTo>
                  <a:cubicBezTo>
                    <a:pt x="3310" y="927"/>
                    <a:pt x="3317" y="912"/>
                    <a:pt x="3337" y="895"/>
                  </a:cubicBezTo>
                  <a:cubicBezTo>
                    <a:pt x="3358" y="878"/>
                    <a:pt x="3386" y="845"/>
                    <a:pt x="3395" y="833"/>
                  </a:cubicBezTo>
                  <a:cubicBezTo>
                    <a:pt x="3404" y="820"/>
                    <a:pt x="3418" y="793"/>
                    <a:pt x="3464" y="784"/>
                  </a:cubicBezTo>
                  <a:cubicBezTo>
                    <a:pt x="3509" y="775"/>
                    <a:pt x="3486" y="773"/>
                    <a:pt x="3505" y="735"/>
                  </a:cubicBezTo>
                  <a:cubicBezTo>
                    <a:pt x="3523" y="697"/>
                    <a:pt x="3496" y="712"/>
                    <a:pt x="3480" y="698"/>
                  </a:cubicBezTo>
                  <a:cubicBezTo>
                    <a:pt x="3464" y="684"/>
                    <a:pt x="3486" y="660"/>
                    <a:pt x="3496" y="642"/>
                  </a:cubicBezTo>
                  <a:cubicBezTo>
                    <a:pt x="3507" y="624"/>
                    <a:pt x="3508" y="620"/>
                    <a:pt x="3512" y="594"/>
                  </a:cubicBezTo>
                  <a:cubicBezTo>
                    <a:pt x="3516" y="567"/>
                    <a:pt x="3518" y="568"/>
                    <a:pt x="3540" y="544"/>
                  </a:cubicBezTo>
                  <a:cubicBezTo>
                    <a:pt x="3563" y="520"/>
                    <a:pt x="3554" y="497"/>
                    <a:pt x="3559" y="482"/>
                  </a:cubicBezTo>
                  <a:cubicBezTo>
                    <a:pt x="3564" y="467"/>
                    <a:pt x="3572" y="430"/>
                    <a:pt x="3581" y="408"/>
                  </a:cubicBezTo>
                  <a:cubicBezTo>
                    <a:pt x="3591" y="386"/>
                    <a:pt x="3628" y="362"/>
                    <a:pt x="3636" y="342"/>
                  </a:cubicBezTo>
                  <a:cubicBezTo>
                    <a:pt x="3645" y="322"/>
                    <a:pt x="3652" y="324"/>
                    <a:pt x="3656" y="296"/>
                  </a:cubicBezTo>
                  <a:cubicBezTo>
                    <a:pt x="3661" y="268"/>
                    <a:pt x="3647" y="259"/>
                    <a:pt x="3636" y="234"/>
                  </a:cubicBezTo>
                  <a:cubicBezTo>
                    <a:pt x="3626" y="210"/>
                    <a:pt x="3640" y="207"/>
                    <a:pt x="3632" y="193"/>
                  </a:cubicBezTo>
                  <a:cubicBezTo>
                    <a:pt x="3625" y="180"/>
                    <a:pt x="3598" y="175"/>
                    <a:pt x="3580" y="183"/>
                  </a:cubicBezTo>
                  <a:cubicBezTo>
                    <a:pt x="3561" y="190"/>
                    <a:pt x="3552" y="192"/>
                    <a:pt x="3546" y="171"/>
                  </a:cubicBezTo>
                  <a:cubicBezTo>
                    <a:pt x="3539" y="150"/>
                    <a:pt x="3559" y="139"/>
                    <a:pt x="3570" y="124"/>
                  </a:cubicBezTo>
                  <a:cubicBezTo>
                    <a:pt x="3582" y="108"/>
                    <a:pt x="3593" y="77"/>
                    <a:pt x="3614" y="57"/>
                  </a:cubicBezTo>
                  <a:cubicBezTo>
                    <a:pt x="3634" y="37"/>
                    <a:pt x="3636" y="27"/>
                    <a:pt x="3657" y="27"/>
                  </a:cubicBezTo>
                  <a:cubicBezTo>
                    <a:pt x="3678" y="26"/>
                    <a:pt x="3672" y="31"/>
                    <a:pt x="3718" y="10"/>
                  </a:cubicBezTo>
                  <a:cubicBezTo>
                    <a:pt x="3728" y="6"/>
                    <a:pt x="3732" y="4"/>
                    <a:pt x="3739" y="0"/>
                  </a:cubicBezTo>
                  <a:cubicBezTo>
                    <a:pt x="3739" y="0"/>
                    <a:pt x="3746" y="13"/>
                    <a:pt x="3753" y="21"/>
                  </a:cubicBezTo>
                  <a:cubicBezTo>
                    <a:pt x="3759" y="30"/>
                    <a:pt x="3782" y="47"/>
                    <a:pt x="3774" y="67"/>
                  </a:cubicBezTo>
                  <a:cubicBezTo>
                    <a:pt x="3766" y="88"/>
                    <a:pt x="3762" y="92"/>
                    <a:pt x="3759" y="105"/>
                  </a:cubicBezTo>
                  <a:cubicBezTo>
                    <a:pt x="3756" y="118"/>
                    <a:pt x="3755" y="131"/>
                    <a:pt x="3742" y="144"/>
                  </a:cubicBezTo>
                  <a:cubicBezTo>
                    <a:pt x="3730" y="158"/>
                    <a:pt x="3703" y="179"/>
                    <a:pt x="3732" y="184"/>
                  </a:cubicBezTo>
                  <a:cubicBezTo>
                    <a:pt x="3761" y="189"/>
                    <a:pt x="3779" y="201"/>
                    <a:pt x="3789" y="208"/>
                  </a:cubicBezTo>
                  <a:cubicBezTo>
                    <a:pt x="3799" y="215"/>
                    <a:pt x="3815" y="231"/>
                    <a:pt x="3830" y="216"/>
                  </a:cubicBezTo>
                  <a:cubicBezTo>
                    <a:pt x="3846" y="201"/>
                    <a:pt x="3846" y="195"/>
                    <a:pt x="3846" y="183"/>
                  </a:cubicBezTo>
                  <a:cubicBezTo>
                    <a:pt x="3845" y="172"/>
                    <a:pt x="3862" y="152"/>
                    <a:pt x="3871" y="172"/>
                  </a:cubicBezTo>
                  <a:cubicBezTo>
                    <a:pt x="3881" y="191"/>
                    <a:pt x="3898" y="204"/>
                    <a:pt x="3916" y="209"/>
                  </a:cubicBezTo>
                  <a:cubicBezTo>
                    <a:pt x="3934" y="215"/>
                    <a:pt x="3969" y="221"/>
                    <a:pt x="3957" y="236"/>
                  </a:cubicBezTo>
                  <a:cubicBezTo>
                    <a:pt x="3945" y="251"/>
                    <a:pt x="3949" y="257"/>
                    <a:pt x="3956" y="271"/>
                  </a:cubicBezTo>
                  <a:cubicBezTo>
                    <a:pt x="3963" y="285"/>
                    <a:pt x="3973" y="313"/>
                    <a:pt x="3982" y="329"/>
                  </a:cubicBezTo>
                  <a:cubicBezTo>
                    <a:pt x="3991" y="346"/>
                    <a:pt x="4007" y="366"/>
                    <a:pt x="4014" y="385"/>
                  </a:cubicBezTo>
                  <a:cubicBezTo>
                    <a:pt x="4021" y="404"/>
                    <a:pt x="4015" y="416"/>
                    <a:pt x="4040" y="411"/>
                  </a:cubicBezTo>
                  <a:cubicBezTo>
                    <a:pt x="4064" y="406"/>
                    <a:pt x="4103" y="420"/>
                    <a:pt x="4111" y="408"/>
                  </a:cubicBezTo>
                  <a:cubicBezTo>
                    <a:pt x="4118" y="396"/>
                    <a:pt x="4142" y="385"/>
                    <a:pt x="4154" y="386"/>
                  </a:cubicBezTo>
                  <a:cubicBezTo>
                    <a:pt x="4166" y="386"/>
                    <a:pt x="4167" y="382"/>
                    <a:pt x="4176" y="376"/>
                  </a:cubicBezTo>
                  <a:cubicBezTo>
                    <a:pt x="4186" y="370"/>
                    <a:pt x="4198" y="363"/>
                    <a:pt x="4217" y="375"/>
                  </a:cubicBezTo>
                  <a:cubicBezTo>
                    <a:pt x="4237" y="388"/>
                    <a:pt x="4232" y="378"/>
                    <a:pt x="4238" y="364"/>
                  </a:cubicBezTo>
                  <a:cubicBezTo>
                    <a:pt x="4244" y="350"/>
                    <a:pt x="4255" y="356"/>
                    <a:pt x="4268" y="352"/>
                  </a:cubicBezTo>
                  <a:cubicBezTo>
                    <a:pt x="4280" y="347"/>
                    <a:pt x="4301" y="327"/>
                    <a:pt x="4303" y="314"/>
                  </a:cubicBezTo>
                  <a:cubicBezTo>
                    <a:pt x="4306" y="301"/>
                    <a:pt x="4318" y="272"/>
                    <a:pt x="4337" y="282"/>
                  </a:cubicBezTo>
                  <a:cubicBezTo>
                    <a:pt x="4356" y="291"/>
                    <a:pt x="4380" y="307"/>
                    <a:pt x="4387" y="315"/>
                  </a:cubicBezTo>
                  <a:cubicBezTo>
                    <a:pt x="4395" y="323"/>
                    <a:pt x="4407" y="336"/>
                    <a:pt x="4431" y="356"/>
                  </a:cubicBezTo>
                  <a:cubicBezTo>
                    <a:pt x="4456" y="376"/>
                    <a:pt x="4476" y="386"/>
                    <a:pt x="4462" y="411"/>
                  </a:cubicBezTo>
                  <a:cubicBezTo>
                    <a:pt x="4449" y="436"/>
                    <a:pt x="4438" y="449"/>
                    <a:pt x="4440" y="473"/>
                  </a:cubicBezTo>
                  <a:cubicBezTo>
                    <a:pt x="4441" y="497"/>
                    <a:pt x="4442" y="510"/>
                    <a:pt x="4426" y="520"/>
                  </a:cubicBezTo>
                  <a:cubicBezTo>
                    <a:pt x="4411" y="530"/>
                    <a:pt x="4419" y="543"/>
                    <a:pt x="4419" y="559"/>
                  </a:cubicBezTo>
                  <a:cubicBezTo>
                    <a:pt x="4419" y="575"/>
                    <a:pt x="4413" y="595"/>
                    <a:pt x="4404" y="610"/>
                  </a:cubicBezTo>
                  <a:cubicBezTo>
                    <a:pt x="4396" y="624"/>
                    <a:pt x="4398" y="641"/>
                    <a:pt x="4400" y="656"/>
                  </a:cubicBezTo>
                  <a:cubicBezTo>
                    <a:pt x="4401" y="671"/>
                    <a:pt x="4402" y="685"/>
                    <a:pt x="4407" y="705"/>
                  </a:cubicBezTo>
                  <a:cubicBezTo>
                    <a:pt x="4412" y="725"/>
                    <a:pt x="4421" y="739"/>
                    <a:pt x="4426" y="759"/>
                  </a:cubicBezTo>
                  <a:cubicBezTo>
                    <a:pt x="4430" y="778"/>
                    <a:pt x="4436" y="809"/>
                    <a:pt x="4416" y="814"/>
                  </a:cubicBezTo>
                  <a:cubicBezTo>
                    <a:pt x="4395" y="819"/>
                    <a:pt x="4405" y="803"/>
                    <a:pt x="4385" y="824"/>
                  </a:cubicBezTo>
                  <a:cubicBezTo>
                    <a:pt x="4365" y="845"/>
                    <a:pt x="4372" y="840"/>
                    <a:pt x="4371" y="858"/>
                  </a:cubicBezTo>
                  <a:cubicBezTo>
                    <a:pt x="4370" y="877"/>
                    <a:pt x="4364" y="888"/>
                    <a:pt x="4358" y="908"/>
                  </a:cubicBezTo>
                  <a:cubicBezTo>
                    <a:pt x="4353" y="928"/>
                    <a:pt x="4350" y="948"/>
                    <a:pt x="4349" y="960"/>
                  </a:cubicBezTo>
                  <a:cubicBezTo>
                    <a:pt x="4348" y="972"/>
                    <a:pt x="4343" y="982"/>
                    <a:pt x="4353" y="1001"/>
                  </a:cubicBezTo>
                  <a:cubicBezTo>
                    <a:pt x="4363" y="1020"/>
                    <a:pt x="4368" y="1029"/>
                    <a:pt x="4365" y="1040"/>
                  </a:cubicBezTo>
                  <a:cubicBezTo>
                    <a:pt x="4362" y="1051"/>
                    <a:pt x="4360" y="1064"/>
                    <a:pt x="4349" y="1054"/>
                  </a:cubicBezTo>
                  <a:cubicBezTo>
                    <a:pt x="4338" y="1044"/>
                    <a:pt x="4318" y="1026"/>
                    <a:pt x="4318" y="1004"/>
                  </a:cubicBezTo>
                  <a:cubicBezTo>
                    <a:pt x="4317" y="982"/>
                    <a:pt x="4303" y="978"/>
                    <a:pt x="4292" y="999"/>
                  </a:cubicBezTo>
                  <a:cubicBezTo>
                    <a:pt x="4280" y="1020"/>
                    <a:pt x="4271" y="1027"/>
                    <a:pt x="4262" y="1049"/>
                  </a:cubicBezTo>
                  <a:cubicBezTo>
                    <a:pt x="4254" y="1070"/>
                    <a:pt x="4245" y="1094"/>
                    <a:pt x="4232" y="1100"/>
                  </a:cubicBezTo>
                  <a:cubicBezTo>
                    <a:pt x="4218" y="1107"/>
                    <a:pt x="4203" y="1113"/>
                    <a:pt x="4196" y="1125"/>
                  </a:cubicBezTo>
                  <a:cubicBezTo>
                    <a:pt x="4190" y="1137"/>
                    <a:pt x="4177" y="1159"/>
                    <a:pt x="4167" y="1171"/>
                  </a:cubicBezTo>
                  <a:cubicBezTo>
                    <a:pt x="4156" y="1182"/>
                    <a:pt x="4146" y="1191"/>
                    <a:pt x="4127" y="1206"/>
                  </a:cubicBezTo>
                  <a:cubicBezTo>
                    <a:pt x="4109" y="1222"/>
                    <a:pt x="4099" y="1223"/>
                    <a:pt x="4102" y="1240"/>
                  </a:cubicBezTo>
                  <a:cubicBezTo>
                    <a:pt x="4104" y="1257"/>
                    <a:pt x="4117" y="1269"/>
                    <a:pt x="4106" y="1281"/>
                  </a:cubicBezTo>
                  <a:cubicBezTo>
                    <a:pt x="4094" y="1294"/>
                    <a:pt x="4098" y="1301"/>
                    <a:pt x="4108" y="1313"/>
                  </a:cubicBezTo>
                  <a:cubicBezTo>
                    <a:pt x="4118" y="1324"/>
                    <a:pt x="4115" y="1332"/>
                    <a:pt x="4140" y="1332"/>
                  </a:cubicBezTo>
                  <a:cubicBezTo>
                    <a:pt x="4165" y="1332"/>
                    <a:pt x="4158" y="1336"/>
                    <a:pt x="4169" y="1352"/>
                  </a:cubicBezTo>
                  <a:cubicBezTo>
                    <a:pt x="4179" y="1368"/>
                    <a:pt x="4181" y="1369"/>
                    <a:pt x="4192" y="1377"/>
                  </a:cubicBezTo>
                  <a:cubicBezTo>
                    <a:pt x="4202" y="1385"/>
                    <a:pt x="4195" y="1380"/>
                    <a:pt x="4212" y="1379"/>
                  </a:cubicBezTo>
                  <a:cubicBezTo>
                    <a:pt x="4229" y="1378"/>
                    <a:pt x="4236" y="1381"/>
                    <a:pt x="4249" y="1371"/>
                  </a:cubicBezTo>
                  <a:cubicBezTo>
                    <a:pt x="4262" y="1362"/>
                    <a:pt x="4284" y="1358"/>
                    <a:pt x="4280" y="1380"/>
                  </a:cubicBezTo>
                  <a:cubicBezTo>
                    <a:pt x="4276" y="1402"/>
                    <a:pt x="4272" y="1415"/>
                    <a:pt x="4256" y="1424"/>
                  </a:cubicBezTo>
                  <a:cubicBezTo>
                    <a:pt x="4240" y="1433"/>
                    <a:pt x="4232" y="1431"/>
                    <a:pt x="4224" y="1426"/>
                  </a:cubicBezTo>
                  <a:cubicBezTo>
                    <a:pt x="4216" y="1422"/>
                    <a:pt x="4199" y="1417"/>
                    <a:pt x="4197" y="1434"/>
                  </a:cubicBezTo>
                  <a:cubicBezTo>
                    <a:pt x="4195" y="1452"/>
                    <a:pt x="4195" y="1475"/>
                    <a:pt x="4206" y="1481"/>
                  </a:cubicBezTo>
                  <a:cubicBezTo>
                    <a:pt x="4217" y="1487"/>
                    <a:pt x="4231" y="1488"/>
                    <a:pt x="4236" y="1502"/>
                  </a:cubicBezTo>
                  <a:cubicBezTo>
                    <a:pt x="4241" y="1516"/>
                    <a:pt x="4240" y="1526"/>
                    <a:pt x="4236" y="1538"/>
                  </a:cubicBezTo>
                  <a:cubicBezTo>
                    <a:pt x="4231" y="1550"/>
                    <a:pt x="4226" y="1569"/>
                    <a:pt x="4220" y="1584"/>
                  </a:cubicBezTo>
                  <a:cubicBezTo>
                    <a:pt x="4213" y="1599"/>
                    <a:pt x="4200" y="1611"/>
                    <a:pt x="4183" y="1606"/>
                  </a:cubicBezTo>
                  <a:cubicBezTo>
                    <a:pt x="4166" y="1600"/>
                    <a:pt x="4150" y="1579"/>
                    <a:pt x="4138" y="1585"/>
                  </a:cubicBezTo>
                  <a:cubicBezTo>
                    <a:pt x="4125" y="1590"/>
                    <a:pt x="4111" y="1598"/>
                    <a:pt x="4099" y="1608"/>
                  </a:cubicBezTo>
                  <a:cubicBezTo>
                    <a:pt x="4088" y="1618"/>
                    <a:pt x="4068" y="1622"/>
                    <a:pt x="4053" y="1622"/>
                  </a:cubicBezTo>
                  <a:cubicBezTo>
                    <a:pt x="4038" y="1622"/>
                    <a:pt x="4017" y="1617"/>
                    <a:pt x="4024" y="1636"/>
                  </a:cubicBezTo>
                  <a:cubicBezTo>
                    <a:pt x="4031" y="1655"/>
                    <a:pt x="4042" y="1657"/>
                    <a:pt x="4058" y="1668"/>
                  </a:cubicBezTo>
                  <a:cubicBezTo>
                    <a:pt x="4074" y="1680"/>
                    <a:pt x="4076" y="1694"/>
                    <a:pt x="4084" y="1702"/>
                  </a:cubicBezTo>
                  <a:cubicBezTo>
                    <a:pt x="4093" y="1709"/>
                    <a:pt x="4095" y="1706"/>
                    <a:pt x="4110" y="1705"/>
                  </a:cubicBezTo>
                  <a:cubicBezTo>
                    <a:pt x="4126" y="1705"/>
                    <a:pt x="4133" y="1721"/>
                    <a:pt x="4134" y="1732"/>
                  </a:cubicBezTo>
                  <a:cubicBezTo>
                    <a:pt x="4135" y="1742"/>
                    <a:pt x="4123" y="1748"/>
                    <a:pt x="4116" y="1760"/>
                  </a:cubicBezTo>
                  <a:cubicBezTo>
                    <a:pt x="4110" y="1772"/>
                    <a:pt x="4116" y="1797"/>
                    <a:pt x="4119" y="1805"/>
                  </a:cubicBezTo>
                  <a:cubicBezTo>
                    <a:pt x="4122" y="1814"/>
                    <a:pt x="4114" y="1851"/>
                    <a:pt x="4129" y="1863"/>
                  </a:cubicBezTo>
                  <a:cubicBezTo>
                    <a:pt x="4143" y="1875"/>
                    <a:pt x="4159" y="1885"/>
                    <a:pt x="4162" y="1896"/>
                  </a:cubicBezTo>
                  <a:cubicBezTo>
                    <a:pt x="4166" y="1907"/>
                    <a:pt x="4146" y="1921"/>
                    <a:pt x="4162" y="1928"/>
                  </a:cubicBezTo>
                  <a:cubicBezTo>
                    <a:pt x="4178" y="1935"/>
                    <a:pt x="4188" y="1937"/>
                    <a:pt x="4200" y="1931"/>
                  </a:cubicBezTo>
                  <a:cubicBezTo>
                    <a:pt x="4212" y="1926"/>
                    <a:pt x="4243" y="1906"/>
                    <a:pt x="4258" y="1886"/>
                  </a:cubicBezTo>
                  <a:cubicBezTo>
                    <a:pt x="4273" y="1867"/>
                    <a:pt x="4285" y="1860"/>
                    <a:pt x="4286" y="1883"/>
                  </a:cubicBezTo>
                  <a:cubicBezTo>
                    <a:pt x="4287" y="1905"/>
                    <a:pt x="4286" y="1908"/>
                    <a:pt x="4298" y="1917"/>
                  </a:cubicBezTo>
                  <a:cubicBezTo>
                    <a:pt x="4310" y="1927"/>
                    <a:pt x="4336" y="1922"/>
                    <a:pt x="4339" y="1949"/>
                  </a:cubicBezTo>
                  <a:cubicBezTo>
                    <a:pt x="4342" y="1976"/>
                    <a:pt x="4351" y="1987"/>
                    <a:pt x="4360" y="2002"/>
                  </a:cubicBezTo>
                  <a:cubicBezTo>
                    <a:pt x="4368" y="2018"/>
                    <a:pt x="4373" y="2022"/>
                    <a:pt x="4376" y="2035"/>
                  </a:cubicBezTo>
                  <a:cubicBezTo>
                    <a:pt x="4378" y="2047"/>
                    <a:pt x="4371" y="2073"/>
                    <a:pt x="4388" y="2082"/>
                  </a:cubicBezTo>
                  <a:cubicBezTo>
                    <a:pt x="4406" y="2092"/>
                    <a:pt x="4430" y="2098"/>
                    <a:pt x="4428" y="2122"/>
                  </a:cubicBezTo>
                  <a:cubicBezTo>
                    <a:pt x="4427" y="2147"/>
                    <a:pt x="4433" y="2165"/>
                    <a:pt x="4409" y="2172"/>
                  </a:cubicBezTo>
                  <a:cubicBezTo>
                    <a:pt x="4385" y="2179"/>
                    <a:pt x="4376" y="2182"/>
                    <a:pt x="4365" y="2206"/>
                  </a:cubicBezTo>
                  <a:cubicBezTo>
                    <a:pt x="4354" y="2231"/>
                    <a:pt x="4338" y="2249"/>
                    <a:pt x="4329" y="2252"/>
                  </a:cubicBezTo>
                  <a:cubicBezTo>
                    <a:pt x="4320" y="2256"/>
                    <a:pt x="4297" y="2263"/>
                    <a:pt x="4283" y="2251"/>
                  </a:cubicBezTo>
                  <a:cubicBezTo>
                    <a:pt x="4268" y="2240"/>
                    <a:pt x="4242" y="2234"/>
                    <a:pt x="4236" y="2242"/>
                  </a:cubicBezTo>
                  <a:cubicBezTo>
                    <a:pt x="4231" y="2249"/>
                    <a:pt x="4229" y="2250"/>
                    <a:pt x="4237" y="2262"/>
                  </a:cubicBezTo>
                  <a:cubicBezTo>
                    <a:pt x="4244" y="2275"/>
                    <a:pt x="4252" y="2281"/>
                    <a:pt x="4242" y="2293"/>
                  </a:cubicBezTo>
                  <a:cubicBezTo>
                    <a:pt x="4233" y="2305"/>
                    <a:pt x="4222" y="2302"/>
                    <a:pt x="4215" y="2288"/>
                  </a:cubicBezTo>
                  <a:cubicBezTo>
                    <a:pt x="4208" y="2273"/>
                    <a:pt x="4195" y="2277"/>
                    <a:pt x="4184" y="2293"/>
                  </a:cubicBezTo>
                  <a:cubicBezTo>
                    <a:pt x="4173" y="2310"/>
                    <a:pt x="4183" y="2321"/>
                    <a:pt x="4163" y="2333"/>
                  </a:cubicBezTo>
                  <a:cubicBezTo>
                    <a:pt x="4143" y="2346"/>
                    <a:pt x="4139" y="2357"/>
                    <a:pt x="4125" y="2350"/>
                  </a:cubicBezTo>
                  <a:cubicBezTo>
                    <a:pt x="4111" y="2343"/>
                    <a:pt x="4109" y="2346"/>
                    <a:pt x="4096" y="2358"/>
                  </a:cubicBezTo>
                  <a:cubicBezTo>
                    <a:pt x="4083" y="2370"/>
                    <a:pt x="4063" y="2394"/>
                    <a:pt x="4057" y="2402"/>
                  </a:cubicBezTo>
                  <a:cubicBezTo>
                    <a:pt x="4050" y="2411"/>
                    <a:pt x="4038" y="2431"/>
                    <a:pt x="4028" y="2417"/>
                  </a:cubicBezTo>
                  <a:cubicBezTo>
                    <a:pt x="4018" y="2404"/>
                    <a:pt x="3996" y="2398"/>
                    <a:pt x="3988" y="2413"/>
                  </a:cubicBezTo>
                  <a:cubicBezTo>
                    <a:pt x="3979" y="2427"/>
                    <a:pt x="3973" y="2438"/>
                    <a:pt x="3961" y="2450"/>
                  </a:cubicBezTo>
                  <a:cubicBezTo>
                    <a:pt x="3949" y="2461"/>
                    <a:pt x="3929" y="2467"/>
                    <a:pt x="3933" y="2476"/>
                  </a:cubicBezTo>
                  <a:cubicBezTo>
                    <a:pt x="3937" y="2486"/>
                    <a:pt x="3928" y="2494"/>
                    <a:pt x="3919" y="2501"/>
                  </a:cubicBezTo>
                  <a:cubicBezTo>
                    <a:pt x="3909" y="2508"/>
                    <a:pt x="3908" y="2526"/>
                    <a:pt x="3887" y="2524"/>
                  </a:cubicBezTo>
                  <a:cubicBezTo>
                    <a:pt x="3866" y="2522"/>
                    <a:pt x="3866" y="2516"/>
                    <a:pt x="3852" y="2495"/>
                  </a:cubicBezTo>
                  <a:cubicBezTo>
                    <a:pt x="3839" y="2474"/>
                    <a:pt x="3840" y="2456"/>
                    <a:pt x="3828" y="2461"/>
                  </a:cubicBezTo>
                  <a:cubicBezTo>
                    <a:pt x="3815" y="2466"/>
                    <a:pt x="3800" y="2467"/>
                    <a:pt x="3793" y="2448"/>
                  </a:cubicBezTo>
                  <a:cubicBezTo>
                    <a:pt x="3785" y="2428"/>
                    <a:pt x="3773" y="2424"/>
                    <a:pt x="3762" y="2435"/>
                  </a:cubicBezTo>
                  <a:cubicBezTo>
                    <a:pt x="3751" y="2447"/>
                    <a:pt x="3732" y="2448"/>
                    <a:pt x="3744" y="2471"/>
                  </a:cubicBezTo>
                  <a:cubicBezTo>
                    <a:pt x="3755" y="2495"/>
                    <a:pt x="3764" y="2499"/>
                    <a:pt x="3755" y="2517"/>
                  </a:cubicBezTo>
                  <a:cubicBezTo>
                    <a:pt x="3746" y="2534"/>
                    <a:pt x="3749" y="2535"/>
                    <a:pt x="3757" y="2553"/>
                  </a:cubicBezTo>
                  <a:cubicBezTo>
                    <a:pt x="3766" y="2572"/>
                    <a:pt x="3777" y="2585"/>
                    <a:pt x="3784" y="2605"/>
                  </a:cubicBezTo>
                  <a:cubicBezTo>
                    <a:pt x="3792" y="2626"/>
                    <a:pt x="3794" y="2638"/>
                    <a:pt x="3787" y="2655"/>
                  </a:cubicBezTo>
                  <a:cubicBezTo>
                    <a:pt x="3780" y="2672"/>
                    <a:pt x="3778" y="2681"/>
                    <a:pt x="3756" y="2685"/>
                  </a:cubicBezTo>
                  <a:cubicBezTo>
                    <a:pt x="3734" y="2688"/>
                    <a:pt x="3690" y="2692"/>
                    <a:pt x="3673" y="2693"/>
                  </a:cubicBezTo>
                  <a:cubicBezTo>
                    <a:pt x="3656" y="2695"/>
                    <a:pt x="3631" y="2711"/>
                    <a:pt x="3617" y="2674"/>
                  </a:cubicBezTo>
                  <a:cubicBezTo>
                    <a:pt x="3602" y="2637"/>
                    <a:pt x="3609" y="2649"/>
                    <a:pt x="3592" y="2634"/>
                  </a:cubicBezTo>
                  <a:cubicBezTo>
                    <a:pt x="3575" y="2619"/>
                    <a:pt x="3565" y="2622"/>
                    <a:pt x="3573" y="2602"/>
                  </a:cubicBezTo>
                  <a:cubicBezTo>
                    <a:pt x="3580" y="2582"/>
                    <a:pt x="3585" y="2556"/>
                    <a:pt x="3572" y="2543"/>
                  </a:cubicBezTo>
                  <a:cubicBezTo>
                    <a:pt x="3559" y="2530"/>
                    <a:pt x="3515" y="2505"/>
                    <a:pt x="3510" y="2484"/>
                  </a:cubicBezTo>
                  <a:cubicBezTo>
                    <a:pt x="3505" y="2464"/>
                    <a:pt x="3491" y="2441"/>
                    <a:pt x="3471" y="2435"/>
                  </a:cubicBezTo>
                  <a:cubicBezTo>
                    <a:pt x="3451" y="2429"/>
                    <a:pt x="3436" y="2439"/>
                    <a:pt x="3428" y="2456"/>
                  </a:cubicBezTo>
                  <a:cubicBezTo>
                    <a:pt x="3420" y="2472"/>
                    <a:pt x="3407" y="2473"/>
                    <a:pt x="3391" y="2476"/>
                  </a:cubicBezTo>
                  <a:cubicBezTo>
                    <a:pt x="3374" y="2478"/>
                    <a:pt x="3351" y="2478"/>
                    <a:pt x="3348" y="2497"/>
                  </a:cubicBezTo>
                  <a:cubicBezTo>
                    <a:pt x="3345" y="2517"/>
                    <a:pt x="3357" y="2522"/>
                    <a:pt x="3354" y="2541"/>
                  </a:cubicBezTo>
                  <a:cubicBezTo>
                    <a:pt x="3352" y="2560"/>
                    <a:pt x="3356" y="2575"/>
                    <a:pt x="3356" y="2585"/>
                  </a:cubicBezTo>
                  <a:cubicBezTo>
                    <a:pt x="3356" y="2594"/>
                    <a:pt x="3356" y="2604"/>
                    <a:pt x="3336" y="2603"/>
                  </a:cubicBezTo>
                  <a:cubicBezTo>
                    <a:pt x="3315" y="2601"/>
                    <a:pt x="3309" y="2597"/>
                    <a:pt x="3294" y="2591"/>
                  </a:cubicBezTo>
                  <a:cubicBezTo>
                    <a:pt x="3279" y="2585"/>
                    <a:pt x="3270" y="2589"/>
                    <a:pt x="3260" y="2605"/>
                  </a:cubicBezTo>
                  <a:cubicBezTo>
                    <a:pt x="3251" y="2620"/>
                    <a:pt x="3229" y="2627"/>
                    <a:pt x="3217" y="2622"/>
                  </a:cubicBezTo>
                  <a:cubicBezTo>
                    <a:pt x="3205" y="2616"/>
                    <a:pt x="3182" y="2612"/>
                    <a:pt x="3168" y="2629"/>
                  </a:cubicBezTo>
                  <a:cubicBezTo>
                    <a:pt x="3154" y="2646"/>
                    <a:pt x="3127" y="2685"/>
                    <a:pt x="3109" y="2696"/>
                  </a:cubicBezTo>
                  <a:cubicBezTo>
                    <a:pt x="3091" y="2707"/>
                    <a:pt x="3068" y="2717"/>
                    <a:pt x="3059" y="2713"/>
                  </a:cubicBezTo>
                  <a:cubicBezTo>
                    <a:pt x="3049" y="2709"/>
                    <a:pt x="3037" y="2698"/>
                    <a:pt x="3040" y="2672"/>
                  </a:cubicBezTo>
                  <a:cubicBezTo>
                    <a:pt x="3043" y="2646"/>
                    <a:pt x="3052" y="2635"/>
                    <a:pt x="3044" y="2624"/>
                  </a:cubicBezTo>
                  <a:cubicBezTo>
                    <a:pt x="3037" y="2612"/>
                    <a:pt x="3029" y="2583"/>
                    <a:pt x="3000" y="2589"/>
                  </a:cubicBezTo>
                  <a:cubicBezTo>
                    <a:pt x="2972" y="2595"/>
                    <a:pt x="2978" y="2601"/>
                    <a:pt x="2977" y="2612"/>
                  </a:cubicBezTo>
                  <a:cubicBezTo>
                    <a:pt x="2975" y="2622"/>
                    <a:pt x="2972" y="2622"/>
                    <a:pt x="2958" y="2633"/>
                  </a:cubicBezTo>
                  <a:cubicBezTo>
                    <a:pt x="2944" y="2643"/>
                    <a:pt x="2940" y="2652"/>
                    <a:pt x="2940" y="2667"/>
                  </a:cubicBezTo>
                  <a:cubicBezTo>
                    <a:pt x="2941" y="2681"/>
                    <a:pt x="2936" y="2718"/>
                    <a:pt x="2923" y="2730"/>
                  </a:cubicBezTo>
                  <a:cubicBezTo>
                    <a:pt x="2910" y="2743"/>
                    <a:pt x="2894" y="2770"/>
                    <a:pt x="2900" y="2780"/>
                  </a:cubicBezTo>
                  <a:cubicBezTo>
                    <a:pt x="2906" y="2789"/>
                    <a:pt x="2910" y="2797"/>
                    <a:pt x="2902" y="2807"/>
                  </a:cubicBezTo>
                  <a:cubicBezTo>
                    <a:pt x="2894" y="2816"/>
                    <a:pt x="2895" y="2836"/>
                    <a:pt x="2905" y="2838"/>
                  </a:cubicBezTo>
                  <a:cubicBezTo>
                    <a:pt x="2914" y="2840"/>
                    <a:pt x="2929" y="2822"/>
                    <a:pt x="2934" y="2849"/>
                  </a:cubicBezTo>
                  <a:cubicBezTo>
                    <a:pt x="2938" y="2877"/>
                    <a:pt x="2942" y="2891"/>
                    <a:pt x="2939" y="2900"/>
                  </a:cubicBezTo>
                  <a:cubicBezTo>
                    <a:pt x="2936" y="2909"/>
                    <a:pt x="2924" y="2909"/>
                    <a:pt x="2930" y="2921"/>
                  </a:cubicBezTo>
                  <a:cubicBezTo>
                    <a:pt x="2936" y="2933"/>
                    <a:pt x="2939" y="2937"/>
                    <a:pt x="2929" y="2946"/>
                  </a:cubicBezTo>
                  <a:cubicBezTo>
                    <a:pt x="2920" y="2955"/>
                    <a:pt x="2894" y="2960"/>
                    <a:pt x="2882" y="2973"/>
                  </a:cubicBezTo>
                  <a:cubicBezTo>
                    <a:pt x="2870" y="2986"/>
                    <a:pt x="2861" y="2998"/>
                    <a:pt x="2841" y="3000"/>
                  </a:cubicBezTo>
                  <a:cubicBezTo>
                    <a:pt x="2820" y="3002"/>
                    <a:pt x="2814" y="3001"/>
                    <a:pt x="2803" y="2992"/>
                  </a:cubicBezTo>
                  <a:cubicBezTo>
                    <a:pt x="2793" y="2983"/>
                    <a:pt x="2781" y="2987"/>
                    <a:pt x="2771" y="2994"/>
                  </a:cubicBezTo>
                  <a:cubicBezTo>
                    <a:pt x="2761" y="3002"/>
                    <a:pt x="2756" y="3009"/>
                    <a:pt x="2744" y="3022"/>
                  </a:cubicBezTo>
                  <a:cubicBezTo>
                    <a:pt x="2731" y="3036"/>
                    <a:pt x="2738" y="3044"/>
                    <a:pt x="2712" y="3042"/>
                  </a:cubicBezTo>
                  <a:cubicBezTo>
                    <a:pt x="2685" y="3040"/>
                    <a:pt x="2675" y="3021"/>
                    <a:pt x="2661" y="3033"/>
                  </a:cubicBezTo>
                  <a:cubicBezTo>
                    <a:pt x="2646" y="3046"/>
                    <a:pt x="2626" y="3063"/>
                    <a:pt x="2624" y="3075"/>
                  </a:cubicBezTo>
                  <a:cubicBezTo>
                    <a:pt x="2621" y="3088"/>
                    <a:pt x="2596" y="3132"/>
                    <a:pt x="2584" y="3147"/>
                  </a:cubicBezTo>
                  <a:cubicBezTo>
                    <a:pt x="2573" y="3162"/>
                    <a:pt x="2570" y="3181"/>
                    <a:pt x="2554" y="3178"/>
                  </a:cubicBezTo>
                  <a:cubicBezTo>
                    <a:pt x="2538" y="3175"/>
                    <a:pt x="2533" y="3173"/>
                    <a:pt x="2526" y="3185"/>
                  </a:cubicBezTo>
                  <a:cubicBezTo>
                    <a:pt x="2520" y="3197"/>
                    <a:pt x="2486" y="3210"/>
                    <a:pt x="2480" y="3196"/>
                  </a:cubicBezTo>
                  <a:cubicBezTo>
                    <a:pt x="2474" y="3182"/>
                    <a:pt x="2467" y="3173"/>
                    <a:pt x="2455" y="3184"/>
                  </a:cubicBezTo>
                  <a:cubicBezTo>
                    <a:pt x="2443" y="3196"/>
                    <a:pt x="2425" y="3211"/>
                    <a:pt x="2414" y="3224"/>
                  </a:cubicBezTo>
                  <a:cubicBezTo>
                    <a:pt x="2403" y="3237"/>
                    <a:pt x="2401" y="3246"/>
                    <a:pt x="2389" y="3251"/>
                  </a:cubicBezTo>
                  <a:cubicBezTo>
                    <a:pt x="2377" y="3255"/>
                    <a:pt x="2370" y="3252"/>
                    <a:pt x="2365" y="3242"/>
                  </a:cubicBezTo>
                  <a:cubicBezTo>
                    <a:pt x="2360" y="3231"/>
                    <a:pt x="2353" y="3225"/>
                    <a:pt x="2343" y="3233"/>
                  </a:cubicBezTo>
                  <a:cubicBezTo>
                    <a:pt x="2334" y="3240"/>
                    <a:pt x="2318" y="3241"/>
                    <a:pt x="2311" y="3244"/>
                  </a:cubicBezTo>
                  <a:cubicBezTo>
                    <a:pt x="2303" y="3246"/>
                    <a:pt x="2288" y="3264"/>
                    <a:pt x="2283" y="3270"/>
                  </a:cubicBezTo>
                  <a:cubicBezTo>
                    <a:pt x="2277" y="3276"/>
                    <a:pt x="2276" y="3285"/>
                    <a:pt x="2258" y="3289"/>
                  </a:cubicBezTo>
                  <a:cubicBezTo>
                    <a:pt x="2239" y="3293"/>
                    <a:pt x="2238" y="3291"/>
                    <a:pt x="2233" y="3306"/>
                  </a:cubicBezTo>
                  <a:cubicBezTo>
                    <a:pt x="2227" y="3321"/>
                    <a:pt x="2219" y="3342"/>
                    <a:pt x="2225" y="3353"/>
                  </a:cubicBezTo>
                  <a:cubicBezTo>
                    <a:pt x="2231" y="3365"/>
                    <a:pt x="2243" y="3377"/>
                    <a:pt x="2240" y="3389"/>
                  </a:cubicBezTo>
                  <a:cubicBezTo>
                    <a:pt x="2237" y="3400"/>
                    <a:pt x="2245" y="3408"/>
                    <a:pt x="2223" y="3408"/>
                  </a:cubicBezTo>
                  <a:cubicBezTo>
                    <a:pt x="2202" y="3407"/>
                    <a:pt x="2192" y="3405"/>
                    <a:pt x="2185" y="3421"/>
                  </a:cubicBezTo>
                  <a:cubicBezTo>
                    <a:pt x="2178" y="3436"/>
                    <a:pt x="2160" y="3460"/>
                    <a:pt x="2147" y="3475"/>
                  </a:cubicBezTo>
                  <a:cubicBezTo>
                    <a:pt x="2133" y="3489"/>
                    <a:pt x="2117" y="3509"/>
                    <a:pt x="2109" y="3515"/>
                  </a:cubicBezTo>
                  <a:cubicBezTo>
                    <a:pt x="2101" y="3520"/>
                    <a:pt x="2078" y="3526"/>
                    <a:pt x="2070" y="3543"/>
                  </a:cubicBezTo>
                  <a:cubicBezTo>
                    <a:pt x="2062" y="3561"/>
                    <a:pt x="2054" y="3569"/>
                    <a:pt x="2054" y="3584"/>
                  </a:cubicBezTo>
                  <a:cubicBezTo>
                    <a:pt x="2054" y="3598"/>
                    <a:pt x="2058" y="3602"/>
                    <a:pt x="2040" y="3618"/>
                  </a:cubicBezTo>
                  <a:cubicBezTo>
                    <a:pt x="2022" y="3634"/>
                    <a:pt x="2025" y="3637"/>
                    <a:pt x="2005" y="3636"/>
                  </a:cubicBezTo>
                  <a:cubicBezTo>
                    <a:pt x="1985" y="3634"/>
                    <a:pt x="1989" y="3636"/>
                    <a:pt x="1984" y="3618"/>
                  </a:cubicBezTo>
                  <a:cubicBezTo>
                    <a:pt x="1980" y="3600"/>
                    <a:pt x="1970" y="3592"/>
                    <a:pt x="1959" y="3602"/>
                  </a:cubicBezTo>
                  <a:cubicBezTo>
                    <a:pt x="1948" y="3611"/>
                    <a:pt x="1941" y="3623"/>
                    <a:pt x="1926" y="3622"/>
                  </a:cubicBezTo>
                  <a:cubicBezTo>
                    <a:pt x="1911" y="3622"/>
                    <a:pt x="1884" y="3627"/>
                    <a:pt x="1869" y="3603"/>
                  </a:cubicBezTo>
                  <a:cubicBezTo>
                    <a:pt x="1854" y="3578"/>
                    <a:pt x="1856" y="3576"/>
                    <a:pt x="1842" y="3573"/>
                  </a:cubicBezTo>
                  <a:cubicBezTo>
                    <a:pt x="1827" y="3570"/>
                    <a:pt x="1822" y="3559"/>
                    <a:pt x="1817" y="3547"/>
                  </a:cubicBezTo>
                  <a:cubicBezTo>
                    <a:pt x="1813" y="3535"/>
                    <a:pt x="1801" y="3531"/>
                    <a:pt x="1786" y="3531"/>
                  </a:cubicBezTo>
                  <a:cubicBezTo>
                    <a:pt x="1771" y="3531"/>
                    <a:pt x="1716" y="3525"/>
                    <a:pt x="1704" y="3515"/>
                  </a:cubicBezTo>
                  <a:cubicBezTo>
                    <a:pt x="1691" y="3505"/>
                    <a:pt x="1682" y="3506"/>
                    <a:pt x="1696" y="3486"/>
                  </a:cubicBezTo>
                  <a:cubicBezTo>
                    <a:pt x="1710" y="3467"/>
                    <a:pt x="1708" y="3465"/>
                    <a:pt x="1720" y="3442"/>
                  </a:cubicBezTo>
                  <a:cubicBezTo>
                    <a:pt x="1731" y="3420"/>
                    <a:pt x="1735" y="3400"/>
                    <a:pt x="1747" y="3387"/>
                  </a:cubicBezTo>
                  <a:cubicBezTo>
                    <a:pt x="1760" y="3373"/>
                    <a:pt x="1781" y="3346"/>
                    <a:pt x="1763" y="3330"/>
                  </a:cubicBezTo>
                  <a:cubicBezTo>
                    <a:pt x="1745" y="3313"/>
                    <a:pt x="1743" y="3315"/>
                    <a:pt x="1743" y="3300"/>
                  </a:cubicBezTo>
                  <a:cubicBezTo>
                    <a:pt x="1743" y="3285"/>
                    <a:pt x="1735" y="3276"/>
                    <a:pt x="1715" y="3269"/>
                  </a:cubicBezTo>
                  <a:cubicBezTo>
                    <a:pt x="1694" y="3263"/>
                    <a:pt x="1701" y="3273"/>
                    <a:pt x="1680" y="3283"/>
                  </a:cubicBezTo>
                  <a:cubicBezTo>
                    <a:pt x="1659" y="3293"/>
                    <a:pt x="1663" y="3291"/>
                    <a:pt x="1651" y="3294"/>
                  </a:cubicBezTo>
                  <a:cubicBezTo>
                    <a:pt x="1639" y="3297"/>
                    <a:pt x="1637" y="3300"/>
                    <a:pt x="1633" y="3313"/>
                  </a:cubicBezTo>
                  <a:cubicBezTo>
                    <a:pt x="1628" y="3327"/>
                    <a:pt x="1638" y="3328"/>
                    <a:pt x="1622" y="3325"/>
                  </a:cubicBezTo>
                  <a:cubicBezTo>
                    <a:pt x="1606" y="3321"/>
                    <a:pt x="1594" y="3330"/>
                    <a:pt x="1598" y="3342"/>
                  </a:cubicBezTo>
                  <a:cubicBezTo>
                    <a:pt x="1603" y="3355"/>
                    <a:pt x="1612" y="3348"/>
                    <a:pt x="1601" y="3368"/>
                  </a:cubicBezTo>
                  <a:cubicBezTo>
                    <a:pt x="1590" y="3389"/>
                    <a:pt x="1575" y="3398"/>
                    <a:pt x="1573" y="3409"/>
                  </a:cubicBezTo>
                  <a:cubicBezTo>
                    <a:pt x="1571" y="3420"/>
                    <a:pt x="1565" y="3430"/>
                    <a:pt x="1562" y="3445"/>
                  </a:cubicBezTo>
                  <a:cubicBezTo>
                    <a:pt x="1558" y="3461"/>
                    <a:pt x="1562" y="3485"/>
                    <a:pt x="1564" y="3501"/>
                  </a:cubicBezTo>
                  <a:cubicBezTo>
                    <a:pt x="1566" y="3517"/>
                    <a:pt x="1560" y="3528"/>
                    <a:pt x="1567" y="3558"/>
                  </a:cubicBezTo>
                  <a:cubicBezTo>
                    <a:pt x="1574" y="3587"/>
                    <a:pt x="1579" y="3602"/>
                    <a:pt x="1568" y="3614"/>
                  </a:cubicBezTo>
                  <a:cubicBezTo>
                    <a:pt x="1558" y="3626"/>
                    <a:pt x="1560" y="3638"/>
                    <a:pt x="1542" y="3636"/>
                  </a:cubicBezTo>
                  <a:cubicBezTo>
                    <a:pt x="1525" y="3633"/>
                    <a:pt x="1507" y="3612"/>
                    <a:pt x="1494" y="3623"/>
                  </a:cubicBezTo>
                  <a:cubicBezTo>
                    <a:pt x="1481" y="3633"/>
                    <a:pt x="1467" y="3635"/>
                    <a:pt x="1450" y="3653"/>
                  </a:cubicBezTo>
                  <a:cubicBezTo>
                    <a:pt x="1432" y="3671"/>
                    <a:pt x="1424" y="3678"/>
                    <a:pt x="1409" y="3675"/>
                  </a:cubicBezTo>
                  <a:cubicBezTo>
                    <a:pt x="1394" y="3672"/>
                    <a:pt x="1398" y="3680"/>
                    <a:pt x="1385" y="3682"/>
                  </a:cubicBezTo>
                  <a:cubicBezTo>
                    <a:pt x="1372" y="3685"/>
                    <a:pt x="1368" y="3682"/>
                    <a:pt x="1362" y="3674"/>
                  </a:cubicBezTo>
                  <a:cubicBezTo>
                    <a:pt x="1356" y="3666"/>
                    <a:pt x="1335" y="3676"/>
                    <a:pt x="1326" y="3683"/>
                  </a:cubicBezTo>
                  <a:cubicBezTo>
                    <a:pt x="1316" y="3690"/>
                    <a:pt x="1305" y="3704"/>
                    <a:pt x="1294" y="3723"/>
                  </a:cubicBezTo>
                  <a:cubicBezTo>
                    <a:pt x="1284" y="3743"/>
                    <a:pt x="934" y="3556"/>
                    <a:pt x="934" y="3556"/>
                  </a:cubicBezTo>
                  <a:cubicBezTo>
                    <a:pt x="480" y="3211"/>
                    <a:pt x="480" y="3211"/>
                    <a:pt x="480" y="3211"/>
                  </a:cubicBezTo>
                  <a:cubicBezTo>
                    <a:pt x="0" y="2851"/>
                    <a:pt x="0" y="2851"/>
                    <a:pt x="0" y="2851"/>
                  </a:cubicBezTo>
                  <a:cubicBezTo>
                    <a:pt x="92" y="2633"/>
                    <a:pt x="92" y="2633"/>
                    <a:pt x="92" y="2633"/>
                  </a:cubicBezTo>
                  <a:cubicBezTo>
                    <a:pt x="200" y="2550"/>
                    <a:pt x="200" y="2550"/>
                    <a:pt x="200" y="2550"/>
                  </a:cubicBezTo>
                  <a:cubicBezTo>
                    <a:pt x="211" y="2532"/>
                    <a:pt x="211" y="2532"/>
                    <a:pt x="211" y="2532"/>
                  </a:cubicBezTo>
                  <a:lnTo>
                    <a:pt x="215" y="2531"/>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27" name="Freeform 28"/>
            <p:cNvSpPr>
              <a:spLocks noChangeArrowheads="1"/>
            </p:cNvSpPr>
            <p:nvPr/>
          </p:nvSpPr>
          <p:spPr bwMode="auto">
            <a:xfrm>
              <a:off x="2028744" y="3776037"/>
              <a:ext cx="767986" cy="797033"/>
            </a:xfrm>
            <a:custGeom>
              <a:avLst/>
              <a:gdLst>
                <a:gd name="T0" fmla="*/ 170 w 1725"/>
                <a:gd name="T1" fmla="*/ 335 h 1790"/>
                <a:gd name="T2" fmla="*/ 257 w 1725"/>
                <a:gd name="T3" fmla="*/ 398 h 1790"/>
                <a:gd name="T4" fmla="*/ 254 w 1725"/>
                <a:gd name="T5" fmla="*/ 645 h 1790"/>
                <a:gd name="T6" fmla="*/ 207 w 1725"/>
                <a:gd name="T7" fmla="*/ 773 h 1790"/>
                <a:gd name="T8" fmla="*/ 132 w 1725"/>
                <a:gd name="T9" fmla="*/ 828 h 1790"/>
                <a:gd name="T10" fmla="*/ 34 w 1725"/>
                <a:gd name="T11" fmla="*/ 929 h 1790"/>
                <a:gd name="T12" fmla="*/ 22 w 1725"/>
                <a:gd name="T13" fmla="*/ 1042 h 1790"/>
                <a:gd name="T14" fmla="*/ 44 w 1725"/>
                <a:gd name="T15" fmla="*/ 1139 h 1790"/>
                <a:gd name="T16" fmla="*/ 182 w 1725"/>
                <a:gd name="T17" fmla="*/ 1108 h 1790"/>
                <a:gd name="T18" fmla="*/ 267 w 1725"/>
                <a:gd name="T19" fmla="*/ 1117 h 1790"/>
                <a:gd name="T20" fmla="*/ 255 w 1725"/>
                <a:gd name="T21" fmla="*/ 1241 h 1790"/>
                <a:gd name="T22" fmla="*/ 333 w 1725"/>
                <a:gd name="T23" fmla="*/ 1327 h 1790"/>
                <a:gd name="T24" fmla="*/ 356 w 1725"/>
                <a:gd name="T25" fmla="*/ 1405 h 1790"/>
                <a:gd name="T26" fmla="*/ 332 w 1725"/>
                <a:gd name="T27" fmla="*/ 1535 h 1790"/>
                <a:gd name="T28" fmla="*/ 436 w 1725"/>
                <a:gd name="T29" fmla="*/ 1559 h 1790"/>
                <a:gd name="T30" fmla="*/ 496 w 1725"/>
                <a:gd name="T31" fmla="*/ 1670 h 1790"/>
                <a:gd name="T32" fmla="*/ 603 w 1725"/>
                <a:gd name="T33" fmla="*/ 1682 h 1790"/>
                <a:gd name="T34" fmla="*/ 717 w 1725"/>
                <a:gd name="T35" fmla="*/ 1725 h 1790"/>
                <a:gd name="T36" fmla="*/ 800 w 1725"/>
                <a:gd name="T37" fmla="*/ 1773 h 1790"/>
                <a:gd name="T38" fmla="*/ 819 w 1725"/>
                <a:gd name="T39" fmla="*/ 1651 h 1790"/>
                <a:gd name="T40" fmla="*/ 812 w 1725"/>
                <a:gd name="T41" fmla="*/ 1513 h 1790"/>
                <a:gd name="T42" fmla="*/ 915 w 1725"/>
                <a:gd name="T43" fmla="*/ 1517 h 1790"/>
                <a:gd name="T44" fmla="*/ 984 w 1725"/>
                <a:gd name="T45" fmla="*/ 1462 h 1790"/>
                <a:gd name="T46" fmla="*/ 1080 w 1725"/>
                <a:gd name="T47" fmla="*/ 1533 h 1790"/>
                <a:gd name="T48" fmla="*/ 1166 w 1725"/>
                <a:gd name="T49" fmla="*/ 1484 h 1790"/>
                <a:gd name="T50" fmla="*/ 1237 w 1725"/>
                <a:gd name="T51" fmla="*/ 1501 h 1790"/>
                <a:gd name="T52" fmla="*/ 1334 w 1725"/>
                <a:gd name="T53" fmla="*/ 1453 h 1790"/>
                <a:gd name="T54" fmla="*/ 1419 w 1725"/>
                <a:gd name="T55" fmla="*/ 1444 h 1790"/>
                <a:gd name="T56" fmla="*/ 1494 w 1725"/>
                <a:gd name="T57" fmla="*/ 1356 h 1790"/>
                <a:gd name="T58" fmla="*/ 1588 w 1725"/>
                <a:gd name="T59" fmla="*/ 1366 h 1790"/>
                <a:gd name="T60" fmla="*/ 1662 w 1725"/>
                <a:gd name="T61" fmla="*/ 1309 h 1790"/>
                <a:gd name="T62" fmla="*/ 1716 w 1725"/>
                <a:gd name="T63" fmla="*/ 1233 h 1790"/>
                <a:gd name="T64" fmla="*/ 1693 w 1725"/>
                <a:gd name="T65" fmla="*/ 1166 h 1790"/>
                <a:gd name="T66" fmla="*/ 1628 w 1725"/>
                <a:gd name="T67" fmla="*/ 1181 h 1790"/>
                <a:gd name="T68" fmla="*/ 1558 w 1725"/>
                <a:gd name="T69" fmla="*/ 1179 h 1790"/>
                <a:gd name="T70" fmla="*/ 1524 w 1725"/>
                <a:gd name="T71" fmla="*/ 1148 h 1790"/>
                <a:gd name="T72" fmla="*/ 1477 w 1725"/>
                <a:gd name="T73" fmla="*/ 1102 h 1790"/>
                <a:gd name="T74" fmla="*/ 1430 w 1725"/>
                <a:gd name="T75" fmla="*/ 1104 h 1790"/>
                <a:gd name="T76" fmla="*/ 1386 w 1725"/>
                <a:gd name="T77" fmla="*/ 1057 h 1790"/>
                <a:gd name="T78" fmla="*/ 1414 w 1725"/>
                <a:gd name="T79" fmla="*/ 998 h 1790"/>
                <a:gd name="T80" fmla="*/ 1421 w 1725"/>
                <a:gd name="T81" fmla="*/ 945 h 1790"/>
                <a:gd name="T82" fmla="*/ 1344 w 1725"/>
                <a:gd name="T83" fmla="*/ 858 h 1790"/>
                <a:gd name="T84" fmla="*/ 1368 w 1725"/>
                <a:gd name="T85" fmla="*/ 757 h 1790"/>
                <a:gd name="T86" fmla="*/ 1370 w 1725"/>
                <a:gd name="T87" fmla="*/ 683 h 1790"/>
                <a:gd name="T88" fmla="*/ 1335 w 1725"/>
                <a:gd name="T89" fmla="*/ 621 h 1790"/>
                <a:gd name="T90" fmla="*/ 1286 w 1725"/>
                <a:gd name="T91" fmla="*/ 627 h 1790"/>
                <a:gd name="T92" fmla="*/ 1223 w 1725"/>
                <a:gd name="T93" fmla="*/ 576 h 1790"/>
                <a:gd name="T94" fmla="*/ 1228 w 1725"/>
                <a:gd name="T95" fmla="*/ 507 h 1790"/>
                <a:gd name="T96" fmla="*/ 1283 w 1725"/>
                <a:gd name="T97" fmla="*/ 456 h 1790"/>
                <a:gd name="T98" fmla="*/ 1344 w 1725"/>
                <a:gd name="T99" fmla="*/ 465 h 1790"/>
                <a:gd name="T100" fmla="*/ 1409 w 1725"/>
                <a:gd name="T101" fmla="*/ 472 h 1790"/>
                <a:gd name="T102" fmla="*/ 1471 w 1725"/>
                <a:gd name="T103" fmla="*/ 468 h 1790"/>
                <a:gd name="T104" fmla="*/ 1536 w 1725"/>
                <a:gd name="T105" fmla="*/ 435 h 1790"/>
                <a:gd name="T106" fmla="*/ 1518 w 1725"/>
                <a:gd name="T107" fmla="*/ 240 h 1790"/>
                <a:gd name="T108" fmla="*/ 1132 w 1725"/>
                <a:gd name="T109" fmla="*/ 190 h 1790"/>
                <a:gd name="T110" fmla="*/ 191 w 1725"/>
                <a:gd name="T111" fmla="*/ 0 h 1790"/>
                <a:gd name="T112" fmla="*/ 153 w 1725"/>
                <a:gd name="T113" fmla="*/ 274 h 17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25"/>
                <a:gd name="T172" fmla="*/ 0 h 1790"/>
                <a:gd name="T173" fmla="*/ 1725 w 1725"/>
                <a:gd name="T174" fmla="*/ 1790 h 17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25" h="1790">
                  <a:moveTo>
                    <a:pt x="154" y="279"/>
                  </a:moveTo>
                  <a:cubicBezTo>
                    <a:pt x="155" y="296"/>
                    <a:pt x="157" y="312"/>
                    <a:pt x="170" y="335"/>
                  </a:cubicBezTo>
                  <a:cubicBezTo>
                    <a:pt x="183" y="358"/>
                    <a:pt x="174" y="385"/>
                    <a:pt x="203" y="370"/>
                  </a:cubicBezTo>
                  <a:cubicBezTo>
                    <a:pt x="233" y="355"/>
                    <a:pt x="251" y="377"/>
                    <a:pt x="257" y="398"/>
                  </a:cubicBezTo>
                  <a:cubicBezTo>
                    <a:pt x="262" y="419"/>
                    <a:pt x="266" y="464"/>
                    <a:pt x="267" y="481"/>
                  </a:cubicBezTo>
                  <a:cubicBezTo>
                    <a:pt x="267" y="497"/>
                    <a:pt x="254" y="628"/>
                    <a:pt x="254" y="645"/>
                  </a:cubicBezTo>
                  <a:cubicBezTo>
                    <a:pt x="254" y="662"/>
                    <a:pt x="247" y="702"/>
                    <a:pt x="244" y="719"/>
                  </a:cubicBezTo>
                  <a:cubicBezTo>
                    <a:pt x="240" y="736"/>
                    <a:pt x="230" y="764"/>
                    <a:pt x="207" y="773"/>
                  </a:cubicBezTo>
                  <a:cubicBezTo>
                    <a:pt x="183" y="783"/>
                    <a:pt x="190" y="795"/>
                    <a:pt x="173" y="809"/>
                  </a:cubicBezTo>
                  <a:cubicBezTo>
                    <a:pt x="155" y="824"/>
                    <a:pt x="140" y="804"/>
                    <a:pt x="132" y="828"/>
                  </a:cubicBezTo>
                  <a:cubicBezTo>
                    <a:pt x="123" y="852"/>
                    <a:pt x="111" y="870"/>
                    <a:pt x="89" y="878"/>
                  </a:cubicBezTo>
                  <a:cubicBezTo>
                    <a:pt x="67" y="885"/>
                    <a:pt x="28" y="901"/>
                    <a:pt x="34" y="929"/>
                  </a:cubicBezTo>
                  <a:cubicBezTo>
                    <a:pt x="40" y="957"/>
                    <a:pt x="46" y="973"/>
                    <a:pt x="23" y="984"/>
                  </a:cubicBezTo>
                  <a:cubicBezTo>
                    <a:pt x="0" y="995"/>
                    <a:pt x="8" y="1016"/>
                    <a:pt x="22" y="1042"/>
                  </a:cubicBezTo>
                  <a:cubicBezTo>
                    <a:pt x="35" y="1068"/>
                    <a:pt x="38" y="1083"/>
                    <a:pt x="28" y="1101"/>
                  </a:cubicBezTo>
                  <a:cubicBezTo>
                    <a:pt x="19" y="1119"/>
                    <a:pt x="19" y="1149"/>
                    <a:pt x="44" y="1139"/>
                  </a:cubicBezTo>
                  <a:cubicBezTo>
                    <a:pt x="69" y="1130"/>
                    <a:pt x="69" y="1119"/>
                    <a:pt x="98" y="1107"/>
                  </a:cubicBezTo>
                  <a:cubicBezTo>
                    <a:pt x="127" y="1096"/>
                    <a:pt x="135" y="1100"/>
                    <a:pt x="182" y="1108"/>
                  </a:cubicBezTo>
                  <a:cubicBezTo>
                    <a:pt x="229" y="1115"/>
                    <a:pt x="196" y="1110"/>
                    <a:pt x="227" y="1098"/>
                  </a:cubicBezTo>
                  <a:cubicBezTo>
                    <a:pt x="259" y="1087"/>
                    <a:pt x="281" y="1093"/>
                    <a:pt x="267" y="1117"/>
                  </a:cubicBezTo>
                  <a:cubicBezTo>
                    <a:pt x="253" y="1141"/>
                    <a:pt x="234" y="1159"/>
                    <a:pt x="242" y="1177"/>
                  </a:cubicBezTo>
                  <a:cubicBezTo>
                    <a:pt x="250" y="1195"/>
                    <a:pt x="255" y="1226"/>
                    <a:pt x="255" y="1241"/>
                  </a:cubicBezTo>
                  <a:cubicBezTo>
                    <a:pt x="255" y="1256"/>
                    <a:pt x="231" y="1294"/>
                    <a:pt x="261" y="1308"/>
                  </a:cubicBezTo>
                  <a:cubicBezTo>
                    <a:pt x="291" y="1322"/>
                    <a:pt x="309" y="1326"/>
                    <a:pt x="333" y="1327"/>
                  </a:cubicBezTo>
                  <a:cubicBezTo>
                    <a:pt x="357" y="1328"/>
                    <a:pt x="366" y="1332"/>
                    <a:pt x="373" y="1354"/>
                  </a:cubicBezTo>
                  <a:cubicBezTo>
                    <a:pt x="380" y="1376"/>
                    <a:pt x="368" y="1380"/>
                    <a:pt x="356" y="1405"/>
                  </a:cubicBezTo>
                  <a:cubicBezTo>
                    <a:pt x="343" y="1430"/>
                    <a:pt x="336" y="1444"/>
                    <a:pt x="341" y="1467"/>
                  </a:cubicBezTo>
                  <a:cubicBezTo>
                    <a:pt x="346" y="1490"/>
                    <a:pt x="347" y="1521"/>
                    <a:pt x="332" y="1535"/>
                  </a:cubicBezTo>
                  <a:cubicBezTo>
                    <a:pt x="316" y="1548"/>
                    <a:pt x="319" y="1553"/>
                    <a:pt x="348" y="1557"/>
                  </a:cubicBezTo>
                  <a:cubicBezTo>
                    <a:pt x="377" y="1561"/>
                    <a:pt x="401" y="1549"/>
                    <a:pt x="436" y="1559"/>
                  </a:cubicBezTo>
                  <a:cubicBezTo>
                    <a:pt x="470" y="1570"/>
                    <a:pt x="454" y="1574"/>
                    <a:pt x="459" y="1596"/>
                  </a:cubicBezTo>
                  <a:cubicBezTo>
                    <a:pt x="464" y="1619"/>
                    <a:pt x="474" y="1659"/>
                    <a:pt x="496" y="1670"/>
                  </a:cubicBezTo>
                  <a:cubicBezTo>
                    <a:pt x="519" y="1681"/>
                    <a:pt x="534" y="1673"/>
                    <a:pt x="556" y="1682"/>
                  </a:cubicBezTo>
                  <a:cubicBezTo>
                    <a:pt x="578" y="1692"/>
                    <a:pt x="579" y="1706"/>
                    <a:pt x="603" y="1682"/>
                  </a:cubicBezTo>
                  <a:cubicBezTo>
                    <a:pt x="627" y="1659"/>
                    <a:pt x="647" y="1630"/>
                    <a:pt x="673" y="1650"/>
                  </a:cubicBezTo>
                  <a:cubicBezTo>
                    <a:pt x="700" y="1670"/>
                    <a:pt x="709" y="1703"/>
                    <a:pt x="717" y="1725"/>
                  </a:cubicBezTo>
                  <a:cubicBezTo>
                    <a:pt x="725" y="1747"/>
                    <a:pt x="745" y="1768"/>
                    <a:pt x="761" y="1760"/>
                  </a:cubicBezTo>
                  <a:cubicBezTo>
                    <a:pt x="778" y="1751"/>
                    <a:pt x="781" y="1755"/>
                    <a:pt x="800" y="1773"/>
                  </a:cubicBezTo>
                  <a:cubicBezTo>
                    <a:pt x="820" y="1790"/>
                    <a:pt x="834" y="1781"/>
                    <a:pt x="828" y="1747"/>
                  </a:cubicBezTo>
                  <a:cubicBezTo>
                    <a:pt x="822" y="1712"/>
                    <a:pt x="815" y="1678"/>
                    <a:pt x="819" y="1651"/>
                  </a:cubicBezTo>
                  <a:cubicBezTo>
                    <a:pt x="822" y="1624"/>
                    <a:pt x="821" y="1626"/>
                    <a:pt x="800" y="1588"/>
                  </a:cubicBezTo>
                  <a:cubicBezTo>
                    <a:pt x="780" y="1551"/>
                    <a:pt x="797" y="1525"/>
                    <a:pt x="812" y="1513"/>
                  </a:cubicBezTo>
                  <a:cubicBezTo>
                    <a:pt x="827" y="1501"/>
                    <a:pt x="857" y="1492"/>
                    <a:pt x="873" y="1490"/>
                  </a:cubicBezTo>
                  <a:cubicBezTo>
                    <a:pt x="888" y="1488"/>
                    <a:pt x="904" y="1510"/>
                    <a:pt x="915" y="1517"/>
                  </a:cubicBezTo>
                  <a:cubicBezTo>
                    <a:pt x="926" y="1524"/>
                    <a:pt x="936" y="1540"/>
                    <a:pt x="945" y="1514"/>
                  </a:cubicBezTo>
                  <a:cubicBezTo>
                    <a:pt x="954" y="1488"/>
                    <a:pt x="962" y="1455"/>
                    <a:pt x="984" y="1462"/>
                  </a:cubicBezTo>
                  <a:cubicBezTo>
                    <a:pt x="1007" y="1470"/>
                    <a:pt x="1034" y="1462"/>
                    <a:pt x="1046" y="1480"/>
                  </a:cubicBezTo>
                  <a:cubicBezTo>
                    <a:pt x="1059" y="1498"/>
                    <a:pt x="1058" y="1528"/>
                    <a:pt x="1080" y="1533"/>
                  </a:cubicBezTo>
                  <a:cubicBezTo>
                    <a:pt x="1103" y="1538"/>
                    <a:pt x="1111" y="1531"/>
                    <a:pt x="1115" y="1508"/>
                  </a:cubicBezTo>
                  <a:cubicBezTo>
                    <a:pt x="1119" y="1485"/>
                    <a:pt x="1160" y="1456"/>
                    <a:pt x="1166" y="1484"/>
                  </a:cubicBezTo>
                  <a:cubicBezTo>
                    <a:pt x="1173" y="1511"/>
                    <a:pt x="1190" y="1530"/>
                    <a:pt x="1196" y="1503"/>
                  </a:cubicBezTo>
                  <a:cubicBezTo>
                    <a:pt x="1201" y="1475"/>
                    <a:pt x="1225" y="1479"/>
                    <a:pt x="1237" y="1501"/>
                  </a:cubicBezTo>
                  <a:cubicBezTo>
                    <a:pt x="1249" y="1524"/>
                    <a:pt x="1274" y="1524"/>
                    <a:pt x="1280" y="1497"/>
                  </a:cubicBezTo>
                  <a:cubicBezTo>
                    <a:pt x="1286" y="1471"/>
                    <a:pt x="1315" y="1445"/>
                    <a:pt x="1334" y="1453"/>
                  </a:cubicBezTo>
                  <a:cubicBezTo>
                    <a:pt x="1352" y="1462"/>
                    <a:pt x="1356" y="1490"/>
                    <a:pt x="1378" y="1461"/>
                  </a:cubicBezTo>
                  <a:cubicBezTo>
                    <a:pt x="1401" y="1432"/>
                    <a:pt x="1406" y="1445"/>
                    <a:pt x="1419" y="1444"/>
                  </a:cubicBezTo>
                  <a:cubicBezTo>
                    <a:pt x="1432" y="1443"/>
                    <a:pt x="1446" y="1433"/>
                    <a:pt x="1447" y="1408"/>
                  </a:cubicBezTo>
                  <a:cubicBezTo>
                    <a:pt x="1447" y="1384"/>
                    <a:pt x="1458" y="1374"/>
                    <a:pt x="1494" y="1356"/>
                  </a:cubicBezTo>
                  <a:cubicBezTo>
                    <a:pt x="1531" y="1339"/>
                    <a:pt x="1565" y="1332"/>
                    <a:pt x="1576" y="1351"/>
                  </a:cubicBezTo>
                  <a:cubicBezTo>
                    <a:pt x="1579" y="1356"/>
                    <a:pt x="1583" y="1361"/>
                    <a:pt x="1588" y="1366"/>
                  </a:cubicBezTo>
                  <a:cubicBezTo>
                    <a:pt x="1588" y="1366"/>
                    <a:pt x="1605" y="1358"/>
                    <a:pt x="1615" y="1346"/>
                  </a:cubicBezTo>
                  <a:cubicBezTo>
                    <a:pt x="1626" y="1333"/>
                    <a:pt x="1637" y="1307"/>
                    <a:pt x="1662" y="1309"/>
                  </a:cubicBezTo>
                  <a:cubicBezTo>
                    <a:pt x="1687" y="1311"/>
                    <a:pt x="1705" y="1309"/>
                    <a:pt x="1710" y="1291"/>
                  </a:cubicBezTo>
                  <a:cubicBezTo>
                    <a:pt x="1714" y="1274"/>
                    <a:pt x="1706" y="1239"/>
                    <a:pt x="1716" y="1233"/>
                  </a:cubicBezTo>
                  <a:cubicBezTo>
                    <a:pt x="1725" y="1226"/>
                    <a:pt x="1717" y="1222"/>
                    <a:pt x="1711" y="1203"/>
                  </a:cubicBezTo>
                  <a:cubicBezTo>
                    <a:pt x="1705" y="1183"/>
                    <a:pt x="1698" y="1165"/>
                    <a:pt x="1693" y="1166"/>
                  </a:cubicBezTo>
                  <a:cubicBezTo>
                    <a:pt x="1687" y="1166"/>
                    <a:pt x="1667" y="1168"/>
                    <a:pt x="1659" y="1180"/>
                  </a:cubicBezTo>
                  <a:cubicBezTo>
                    <a:pt x="1652" y="1192"/>
                    <a:pt x="1644" y="1195"/>
                    <a:pt x="1628" y="1181"/>
                  </a:cubicBezTo>
                  <a:cubicBezTo>
                    <a:pt x="1612" y="1168"/>
                    <a:pt x="1603" y="1143"/>
                    <a:pt x="1590" y="1166"/>
                  </a:cubicBezTo>
                  <a:cubicBezTo>
                    <a:pt x="1577" y="1188"/>
                    <a:pt x="1568" y="1187"/>
                    <a:pt x="1558" y="1179"/>
                  </a:cubicBezTo>
                  <a:cubicBezTo>
                    <a:pt x="1549" y="1170"/>
                    <a:pt x="1539" y="1167"/>
                    <a:pt x="1533" y="1171"/>
                  </a:cubicBezTo>
                  <a:cubicBezTo>
                    <a:pt x="1527" y="1174"/>
                    <a:pt x="1520" y="1165"/>
                    <a:pt x="1524" y="1148"/>
                  </a:cubicBezTo>
                  <a:cubicBezTo>
                    <a:pt x="1527" y="1131"/>
                    <a:pt x="1520" y="1115"/>
                    <a:pt x="1507" y="1102"/>
                  </a:cubicBezTo>
                  <a:cubicBezTo>
                    <a:pt x="1494" y="1089"/>
                    <a:pt x="1486" y="1096"/>
                    <a:pt x="1477" y="1102"/>
                  </a:cubicBezTo>
                  <a:cubicBezTo>
                    <a:pt x="1468" y="1108"/>
                    <a:pt x="1463" y="1094"/>
                    <a:pt x="1450" y="1095"/>
                  </a:cubicBezTo>
                  <a:cubicBezTo>
                    <a:pt x="1438" y="1096"/>
                    <a:pt x="1430" y="1091"/>
                    <a:pt x="1430" y="1104"/>
                  </a:cubicBezTo>
                  <a:cubicBezTo>
                    <a:pt x="1430" y="1117"/>
                    <a:pt x="1421" y="1123"/>
                    <a:pt x="1411" y="1107"/>
                  </a:cubicBezTo>
                  <a:cubicBezTo>
                    <a:pt x="1402" y="1091"/>
                    <a:pt x="1391" y="1068"/>
                    <a:pt x="1386" y="1057"/>
                  </a:cubicBezTo>
                  <a:cubicBezTo>
                    <a:pt x="1382" y="1046"/>
                    <a:pt x="1368" y="1025"/>
                    <a:pt x="1383" y="1023"/>
                  </a:cubicBezTo>
                  <a:cubicBezTo>
                    <a:pt x="1399" y="1021"/>
                    <a:pt x="1403" y="1006"/>
                    <a:pt x="1414" y="998"/>
                  </a:cubicBezTo>
                  <a:cubicBezTo>
                    <a:pt x="1426" y="990"/>
                    <a:pt x="1417" y="978"/>
                    <a:pt x="1414" y="967"/>
                  </a:cubicBezTo>
                  <a:cubicBezTo>
                    <a:pt x="1412" y="956"/>
                    <a:pt x="1407" y="956"/>
                    <a:pt x="1421" y="945"/>
                  </a:cubicBezTo>
                  <a:cubicBezTo>
                    <a:pt x="1434" y="934"/>
                    <a:pt x="1444" y="929"/>
                    <a:pt x="1414" y="910"/>
                  </a:cubicBezTo>
                  <a:cubicBezTo>
                    <a:pt x="1384" y="891"/>
                    <a:pt x="1347" y="872"/>
                    <a:pt x="1344" y="858"/>
                  </a:cubicBezTo>
                  <a:cubicBezTo>
                    <a:pt x="1341" y="844"/>
                    <a:pt x="1347" y="822"/>
                    <a:pt x="1350" y="810"/>
                  </a:cubicBezTo>
                  <a:cubicBezTo>
                    <a:pt x="1354" y="799"/>
                    <a:pt x="1366" y="773"/>
                    <a:pt x="1368" y="757"/>
                  </a:cubicBezTo>
                  <a:cubicBezTo>
                    <a:pt x="1370" y="741"/>
                    <a:pt x="1363" y="720"/>
                    <a:pt x="1375" y="710"/>
                  </a:cubicBezTo>
                  <a:cubicBezTo>
                    <a:pt x="1387" y="701"/>
                    <a:pt x="1374" y="695"/>
                    <a:pt x="1370" y="683"/>
                  </a:cubicBezTo>
                  <a:cubicBezTo>
                    <a:pt x="1366" y="670"/>
                    <a:pt x="1363" y="660"/>
                    <a:pt x="1360" y="640"/>
                  </a:cubicBezTo>
                  <a:cubicBezTo>
                    <a:pt x="1356" y="620"/>
                    <a:pt x="1341" y="611"/>
                    <a:pt x="1335" y="621"/>
                  </a:cubicBezTo>
                  <a:cubicBezTo>
                    <a:pt x="1328" y="632"/>
                    <a:pt x="1315" y="627"/>
                    <a:pt x="1308" y="620"/>
                  </a:cubicBezTo>
                  <a:cubicBezTo>
                    <a:pt x="1302" y="613"/>
                    <a:pt x="1294" y="617"/>
                    <a:pt x="1286" y="627"/>
                  </a:cubicBezTo>
                  <a:cubicBezTo>
                    <a:pt x="1278" y="637"/>
                    <a:pt x="1268" y="652"/>
                    <a:pt x="1253" y="636"/>
                  </a:cubicBezTo>
                  <a:cubicBezTo>
                    <a:pt x="1237" y="620"/>
                    <a:pt x="1212" y="594"/>
                    <a:pt x="1223" y="576"/>
                  </a:cubicBezTo>
                  <a:cubicBezTo>
                    <a:pt x="1234" y="558"/>
                    <a:pt x="1230" y="551"/>
                    <a:pt x="1223" y="537"/>
                  </a:cubicBezTo>
                  <a:cubicBezTo>
                    <a:pt x="1217" y="523"/>
                    <a:pt x="1212" y="517"/>
                    <a:pt x="1228" y="507"/>
                  </a:cubicBezTo>
                  <a:cubicBezTo>
                    <a:pt x="1244" y="497"/>
                    <a:pt x="1239" y="489"/>
                    <a:pt x="1248" y="480"/>
                  </a:cubicBezTo>
                  <a:cubicBezTo>
                    <a:pt x="1257" y="471"/>
                    <a:pt x="1264" y="453"/>
                    <a:pt x="1283" y="456"/>
                  </a:cubicBezTo>
                  <a:cubicBezTo>
                    <a:pt x="1303" y="459"/>
                    <a:pt x="1296" y="461"/>
                    <a:pt x="1314" y="469"/>
                  </a:cubicBezTo>
                  <a:cubicBezTo>
                    <a:pt x="1331" y="477"/>
                    <a:pt x="1343" y="482"/>
                    <a:pt x="1344" y="465"/>
                  </a:cubicBezTo>
                  <a:cubicBezTo>
                    <a:pt x="1345" y="448"/>
                    <a:pt x="1365" y="443"/>
                    <a:pt x="1379" y="458"/>
                  </a:cubicBezTo>
                  <a:cubicBezTo>
                    <a:pt x="1392" y="472"/>
                    <a:pt x="1397" y="472"/>
                    <a:pt x="1409" y="472"/>
                  </a:cubicBezTo>
                  <a:cubicBezTo>
                    <a:pt x="1421" y="471"/>
                    <a:pt x="1427" y="487"/>
                    <a:pt x="1448" y="489"/>
                  </a:cubicBezTo>
                  <a:cubicBezTo>
                    <a:pt x="1468" y="490"/>
                    <a:pt x="1466" y="485"/>
                    <a:pt x="1471" y="468"/>
                  </a:cubicBezTo>
                  <a:cubicBezTo>
                    <a:pt x="1477" y="450"/>
                    <a:pt x="1492" y="448"/>
                    <a:pt x="1508" y="452"/>
                  </a:cubicBezTo>
                  <a:cubicBezTo>
                    <a:pt x="1524" y="455"/>
                    <a:pt x="1532" y="449"/>
                    <a:pt x="1536" y="435"/>
                  </a:cubicBezTo>
                  <a:cubicBezTo>
                    <a:pt x="1540" y="420"/>
                    <a:pt x="1530" y="370"/>
                    <a:pt x="1555" y="349"/>
                  </a:cubicBezTo>
                  <a:cubicBezTo>
                    <a:pt x="1581" y="327"/>
                    <a:pt x="1518" y="240"/>
                    <a:pt x="1518" y="240"/>
                  </a:cubicBezTo>
                  <a:cubicBezTo>
                    <a:pt x="1333" y="119"/>
                    <a:pt x="1333" y="119"/>
                    <a:pt x="1333" y="119"/>
                  </a:cubicBezTo>
                  <a:cubicBezTo>
                    <a:pt x="1132" y="190"/>
                    <a:pt x="1132" y="190"/>
                    <a:pt x="1132" y="190"/>
                  </a:cubicBezTo>
                  <a:cubicBezTo>
                    <a:pt x="1132" y="190"/>
                    <a:pt x="565" y="31"/>
                    <a:pt x="554" y="31"/>
                  </a:cubicBezTo>
                  <a:cubicBezTo>
                    <a:pt x="543" y="31"/>
                    <a:pt x="191" y="0"/>
                    <a:pt x="191" y="0"/>
                  </a:cubicBezTo>
                  <a:cubicBezTo>
                    <a:pt x="153" y="216"/>
                    <a:pt x="153" y="216"/>
                    <a:pt x="153" y="216"/>
                  </a:cubicBezTo>
                  <a:cubicBezTo>
                    <a:pt x="153" y="274"/>
                    <a:pt x="153" y="274"/>
                    <a:pt x="153" y="274"/>
                  </a:cubicBezTo>
                  <a:lnTo>
                    <a:pt x="154" y="279"/>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28" name="Freeform 29"/>
            <p:cNvSpPr>
              <a:spLocks noChangeArrowheads="1"/>
            </p:cNvSpPr>
            <p:nvPr/>
          </p:nvSpPr>
          <p:spPr bwMode="auto">
            <a:xfrm>
              <a:off x="2007271" y="3279628"/>
              <a:ext cx="965035" cy="828611"/>
            </a:xfrm>
            <a:custGeom>
              <a:avLst/>
              <a:gdLst>
                <a:gd name="T0" fmla="*/ 398 w 2169"/>
                <a:gd name="T1" fmla="*/ 1258 h 1862"/>
                <a:gd name="T2" fmla="*/ 468 w 2169"/>
                <a:gd name="T3" fmla="*/ 1396 h 1862"/>
                <a:gd name="T4" fmla="*/ 534 w 2169"/>
                <a:gd name="T5" fmla="*/ 1345 h 1862"/>
                <a:gd name="T6" fmla="*/ 600 w 2169"/>
                <a:gd name="T7" fmla="*/ 1317 h 1862"/>
                <a:gd name="T8" fmla="*/ 578 w 2169"/>
                <a:gd name="T9" fmla="*/ 1366 h 1862"/>
                <a:gd name="T10" fmla="*/ 634 w 2169"/>
                <a:gd name="T11" fmla="*/ 1469 h 1862"/>
                <a:gd name="T12" fmla="*/ 732 w 2169"/>
                <a:gd name="T13" fmla="*/ 1515 h 1862"/>
                <a:gd name="T14" fmla="*/ 790 w 2169"/>
                <a:gd name="T15" fmla="*/ 1604 h 1862"/>
                <a:gd name="T16" fmla="*/ 826 w 2169"/>
                <a:gd name="T17" fmla="*/ 1693 h 1862"/>
                <a:gd name="T18" fmla="*/ 841 w 2169"/>
                <a:gd name="T19" fmla="*/ 1761 h 1862"/>
                <a:gd name="T20" fmla="*/ 915 w 2169"/>
                <a:gd name="T21" fmla="*/ 1830 h 1862"/>
                <a:gd name="T22" fmla="*/ 1006 w 2169"/>
                <a:gd name="T23" fmla="*/ 1827 h 1862"/>
                <a:gd name="T24" fmla="*/ 1063 w 2169"/>
                <a:gd name="T25" fmla="*/ 1810 h 1862"/>
                <a:gd name="T26" fmla="*/ 1131 w 2169"/>
                <a:gd name="T27" fmla="*/ 1757 h 1862"/>
                <a:gd name="T28" fmla="*/ 1112 w 2169"/>
                <a:gd name="T29" fmla="*/ 1652 h 1862"/>
                <a:gd name="T30" fmla="*/ 1132 w 2169"/>
                <a:gd name="T31" fmla="*/ 1572 h 1862"/>
                <a:gd name="T32" fmla="*/ 1209 w 2169"/>
                <a:gd name="T33" fmla="*/ 1511 h 1862"/>
                <a:gd name="T34" fmla="*/ 1236 w 2169"/>
                <a:gd name="T35" fmla="*/ 1435 h 1862"/>
                <a:gd name="T36" fmla="*/ 1260 w 2169"/>
                <a:gd name="T37" fmla="*/ 1384 h 1862"/>
                <a:gd name="T38" fmla="*/ 1331 w 2169"/>
                <a:gd name="T39" fmla="*/ 1337 h 1862"/>
                <a:gd name="T40" fmla="*/ 1388 w 2169"/>
                <a:gd name="T41" fmla="*/ 1321 h 1862"/>
                <a:gd name="T42" fmla="*/ 1400 w 2169"/>
                <a:gd name="T43" fmla="*/ 1388 h 1862"/>
                <a:gd name="T44" fmla="*/ 1453 w 2169"/>
                <a:gd name="T45" fmla="*/ 1477 h 1862"/>
                <a:gd name="T46" fmla="*/ 1544 w 2169"/>
                <a:gd name="T47" fmla="*/ 1424 h 1862"/>
                <a:gd name="T48" fmla="*/ 1597 w 2169"/>
                <a:gd name="T49" fmla="*/ 1489 h 1862"/>
                <a:gd name="T50" fmla="*/ 1697 w 2169"/>
                <a:gd name="T51" fmla="*/ 1507 h 1862"/>
                <a:gd name="T52" fmla="*/ 1761 w 2169"/>
                <a:gd name="T53" fmla="*/ 1455 h 1862"/>
                <a:gd name="T54" fmla="*/ 1710 w 2169"/>
                <a:gd name="T55" fmla="*/ 1402 h 1862"/>
                <a:gd name="T56" fmla="*/ 1644 w 2169"/>
                <a:gd name="T57" fmla="*/ 1332 h 1862"/>
                <a:gd name="T58" fmla="*/ 1719 w 2169"/>
                <a:gd name="T59" fmla="*/ 1275 h 1862"/>
                <a:gd name="T60" fmla="*/ 1786 w 2169"/>
                <a:gd name="T61" fmla="*/ 1303 h 1862"/>
                <a:gd name="T62" fmla="*/ 1675 w 2169"/>
                <a:gd name="T63" fmla="*/ 1221 h 1862"/>
                <a:gd name="T64" fmla="*/ 1609 w 2169"/>
                <a:gd name="T65" fmla="*/ 1098 h 1862"/>
                <a:gd name="T66" fmla="*/ 1673 w 2169"/>
                <a:gd name="T67" fmla="*/ 1011 h 1862"/>
                <a:gd name="T68" fmla="*/ 1675 w 2169"/>
                <a:gd name="T69" fmla="*/ 890 h 1862"/>
                <a:gd name="T70" fmla="*/ 1762 w 2169"/>
                <a:gd name="T71" fmla="*/ 947 h 1862"/>
                <a:gd name="T72" fmla="*/ 1852 w 2169"/>
                <a:gd name="T73" fmla="*/ 977 h 1862"/>
                <a:gd name="T74" fmla="*/ 1969 w 2169"/>
                <a:gd name="T75" fmla="*/ 913 h 1862"/>
                <a:gd name="T76" fmla="*/ 1999 w 2169"/>
                <a:gd name="T77" fmla="*/ 816 h 1862"/>
                <a:gd name="T78" fmla="*/ 2126 w 2169"/>
                <a:gd name="T79" fmla="*/ 714 h 1862"/>
                <a:gd name="T80" fmla="*/ 2160 w 2169"/>
                <a:gd name="T81" fmla="*/ 586 h 1862"/>
                <a:gd name="T82" fmla="*/ 2119 w 2169"/>
                <a:gd name="T83" fmla="*/ 499 h 1862"/>
                <a:gd name="T84" fmla="*/ 1974 w 2169"/>
                <a:gd name="T85" fmla="*/ 473 h 1862"/>
                <a:gd name="T86" fmla="*/ 1893 w 2169"/>
                <a:gd name="T87" fmla="*/ 449 h 1862"/>
                <a:gd name="T88" fmla="*/ 1759 w 2169"/>
                <a:gd name="T89" fmla="*/ 434 h 1862"/>
                <a:gd name="T90" fmla="*/ 1632 w 2169"/>
                <a:gd name="T91" fmla="*/ 345 h 1862"/>
                <a:gd name="T92" fmla="*/ 676 w 2169"/>
                <a:gd name="T93" fmla="*/ 141 h 1862"/>
                <a:gd name="T94" fmla="*/ 119 w 2169"/>
                <a:gd name="T95" fmla="*/ 623 h 18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9"/>
                <a:gd name="T145" fmla="*/ 0 h 1862"/>
                <a:gd name="T146" fmla="*/ 2169 w 2169"/>
                <a:gd name="T147" fmla="*/ 1862 h 18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9" h="1862">
                  <a:moveTo>
                    <a:pt x="397" y="1154"/>
                  </a:moveTo>
                  <a:cubicBezTo>
                    <a:pt x="397" y="1154"/>
                    <a:pt x="400" y="1183"/>
                    <a:pt x="397" y="1194"/>
                  </a:cubicBezTo>
                  <a:cubicBezTo>
                    <a:pt x="394" y="1205"/>
                    <a:pt x="399" y="1249"/>
                    <a:pt x="398" y="1258"/>
                  </a:cubicBezTo>
                  <a:cubicBezTo>
                    <a:pt x="398" y="1267"/>
                    <a:pt x="388" y="1303"/>
                    <a:pt x="402" y="1329"/>
                  </a:cubicBezTo>
                  <a:cubicBezTo>
                    <a:pt x="415" y="1354"/>
                    <a:pt x="436" y="1365"/>
                    <a:pt x="442" y="1374"/>
                  </a:cubicBezTo>
                  <a:cubicBezTo>
                    <a:pt x="448" y="1382"/>
                    <a:pt x="463" y="1409"/>
                    <a:pt x="468" y="1396"/>
                  </a:cubicBezTo>
                  <a:cubicBezTo>
                    <a:pt x="474" y="1382"/>
                    <a:pt x="482" y="1382"/>
                    <a:pt x="491" y="1380"/>
                  </a:cubicBezTo>
                  <a:cubicBezTo>
                    <a:pt x="501" y="1379"/>
                    <a:pt x="522" y="1372"/>
                    <a:pt x="528" y="1365"/>
                  </a:cubicBezTo>
                  <a:cubicBezTo>
                    <a:pt x="534" y="1359"/>
                    <a:pt x="538" y="1363"/>
                    <a:pt x="534" y="1345"/>
                  </a:cubicBezTo>
                  <a:cubicBezTo>
                    <a:pt x="531" y="1327"/>
                    <a:pt x="536" y="1320"/>
                    <a:pt x="547" y="1310"/>
                  </a:cubicBezTo>
                  <a:cubicBezTo>
                    <a:pt x="558" y="1300"/>
                    <a:pt x="566" y="1296"/>
                    <a:pt x="578" y="1299"/>
                  </a:cubicBezTo>
                  <a:cubicBezTo>
                    <a:pt x="590" y="1303"/>
                    <a:pt x="596" y="1305"/>
                    <a:pt x="600" y="1317"/>
                  </a:cubicBezTo>
                  <a:cubicBezTo>
                    <a:pt x="604" y="1328"/>
                    <a:pt x="609" y="1334"/>
                    <a:pt x="613" y="1341"/>
                  </a:cubicBezTo>
                  <a:cubicBezTo>
                    <a:pt x="618" y="1348"/>
                    <a:pt x="617" y="1356"/>
                    <a:pt x="611" y="1357"/>
                  </a:cubicBezTo>
                  <a:cubicBezTo>
                    <a:pt x="604" y="1358"/>
                    <a:pt x="579" y="1354"/>
                    <a:pt x="578" y="1366"/>
                  </a:cubicBezTo>
                  <a:cubicBezTo>
                    <a:pt x="577" y="1379"/>
                    <a:pt x="588" y="1385"/>
                    <a:pt x="592" y="1394"/>
                  </a:cubicBezTo>
                  <a:cubicBezTo>
                    <a:pt x="597" y="1404"/>
                    <a:pt x="602" y="1419"/>
                    <a:pt x="609" y="1435"/>
                  </a:cubicBezTo>
                  <a:cubicBezTo>
                    <a:pt x="617" y="1450"/>
                    <a:pt x="619" y="1465"/>
                    <a:pt x="634" y="1469"/>
                  </a:cubicBezTo>
                  <a:cubicBezTo>
                    <a:pt x="650" y="1472"/>
                    <a:pt x="653" y="1471"/>
                    <a:pt x="668" y="1469"/>
                  </a:cubicBezTo>
                  <a:cubicBezTo>
                    <a:pt x="683" y="1466"/>
                    <a:pt x="708" y="1467"/>
                    <a:pt x="714" y="1481"/>
                  </a:cubicBezTo>
                  <a:cubicBezTo>
                    <a:pt x="721" y="1494"/>
                    <a:pt x="729" y="1502"/>
                    <a:pt x="732" y="1515"/>
                  </a:cubicBezTo>
                  <a:cubicBezTo>
                    <a:pt x="736" y="1529"/>
                    <a:pt x="742" y="1536"/>
                    <a:pt x="745" y="1548"/>
                  </a:cubicBezTo>
                  <a:cubicBezTo>
                    <a:pt x="749" y="1560"/>
                    <a:pt x="756" y="1576"/>
                    <a:pt x="768" y="1580"/>
                  </a:cubicBezTo>
                  <a:cubicBezTo>
                    <a:pt x="780" y="1585"/>
                    <a:pt x="784" y="1597"/>
                    <a:pt x="790" y="1604"/>
                  </a:cubicBezTo>
                  <a:cubicBezTo>
                    <a:pt x="796" y="1611"/>
                    <a:pt x="800" y="1616"/>
                    <a:pt x="799" y="1630"/>
                  </a:cubicBezTo>
                  <a:cubicBezTo>
                    <a:pt x="797" y="1644"/>
                    <a:pt x="794" y="1652"/>
                    <a:pt x="806" y="1666"/>
                  </a:cubicBezTo>
                  <a:cubicBezTo>
                    <a:pt x="818" y="1679"/>
                    <a:pt x="825" y="1682"/>
                    <a:pt x="826" y="1693"/>
                  </a:cubicBezTo>
                  <a:cubicBezTo>
                    <a:pt x="827" y="1704"/>
                    <a:pt x="834" y="1711"/>
                    <a:pt x="839" y="1709"/>
                  </a:cubicBezTo>
                  <a:cubicBezTo>
                    <a:pt x="844" y="1707"/>
                    <a:pt x="839" y="1715"/>
                    <a:pt x="839" y="1725"/>
                  </a:cubicBezTo>
                  <a:cubicBezTo>
                    <a:pt x="838" y="1736"/>
                    <a:pt x="833" y="1747"/>
                    <a:pt x="841" y="1761"/>
                  </a:cubicBezTo>
                  <a:cubicBezTo>
                    <a:pt x="849" y="1775"/>
                    <a:pt x="856" y="1786"/>
                    <a:pt x="859" y="1800"/>
                  </a:cubicBezTo>
                  <a:cubicBezTo>
                    <a:pt x="861" y="1814"/>
                    <a:pt x="863" y="1822"/>
                    <a:pt x="873" y="1821"/>
                  </a:cubicBezTo>
                  <a:cubicBezTo>
                    <a:pt x="882" y="1821"/>
                    <a:pt x="901" y="1813"/>
                    <a:pt x="915" y="1830"/>
                  </a:cubicBezTo>
                  <a:cubicBezTo>
                    <a:pt x="928" y="1846"/>
                    <a:pt x="910" y="1855"/>
                    <a:pt x="936" y="1859"/>
                  </a:cubicBezTo>
                  <a:cubicBezTo>
                    <a:pt x="962" y="1862"/>
                    <a:pt x="966" y="1858"/>
                    <a:pt x="971" y="1850"/>
                  </a:cubicBezTo>
                  <a:cubicBezTo>
                    <a:pt x="976" y="1843"/>
                    <a:pt x="994" y="1828"/>
                    <a:pt x="1006" y="1827"/>
                  </a:cubicBezTo>
                  <a:cubicBezTo>
                    <a:pt x="1018" y="1826"/>
                    <a:pt x="1022" y="1820"/>
                    <a:pt x="1025" y="1815"/>
                  </a:cubicBezTo>
                  <a:cubicBezTo>
                    <a:pt x="1028" y="1810"/>
                    <a:pt x="1044" y="1803"/>
                    <a:pt x="1049" y="1800"/>
                  </a:cubicBezTo>
                  <a:cubicBezTo>
                    <a:pt x="1054" y="1798"/>
                    <a:pt x="1064" y="1797"/>
                    <a:pt x="1063" y="1810"/>
                  </a:cubicBezTo>
                  <a:cubicBezTo>
                    <a:pt x="1062" y="1823"/>
                    <a:pt x="1065" y="1831"/>
                    <a:pt x="1074" y="1829"/>
                  </a:cubicBezTo>
                  <a:cubicBezTo>
                    <a:pt x="1082" y="1827"/>
                    <a:pt x="1093" y="1816"/>
                    <a:pt x="1099" y="1806"/>
                  </a:cubicBezTo>
                  <a:cubicBezTo>
                    <a:pt x="1104" y="1797"/>
                    <a:pt x="1131" y="1771"/>
                    <a:pt x="1131" y="1757"/>
                  </a:cubicBezTo>
                  <a:cubicBezTo>
                    <a:pt x="1131" y="1743"/>
                    <a:pt x="1139" y="1734"/>
                    <a:pt x="1139" y="1724"/>
                  </a:cubicBezTo>
                  <a:cubicBezTo>
                    <a:pt x="1139" y="1714"/>
                    <a:pt x="1145" y="1690"/>
                    <a:pt x="1128" y="1681"/>
                  </a:cubicBezTo>
                  <a:cubicBezTo>
                    <a:pt x="1112" y="1673"/>
                    <a:pt x="1110" y="1665"/>
                    <a:pt x="1112" y="1652"/>
                  </a:cubicBezTo>
                  <a:cubicBezTo>
                    <a:pt x="1114" y="1640"/>
                    <a:pt x="1118" y="1632"/>
                    <a:pt x="1117" y="1621"/>
                  </a:cubicBezTo>
                  <a:cubicBezTo>
                    <a:pt x="1117" y="1611"/>
                    <a:pt x="1109" y="1604"/>
                    <a:pt x="1119" y="1594"/>
                  </a:cubicBezTo>
                  <a:cubicBezTo>
                    <a:pt x="1130" y="1583"/>
                    <a:pt x="1127" y="1581"/>
                    <a:pt x="1132" y="1572"/>
                  </a:cubicBezTo>
                  <a:cubicBezTo>
                    <a:pt x="1138" y="1564"/>
                    <a:pt x="1157" y="1556"/>
                    <a:pt x="1169" y="1552"/>
                  </a:cubicBezTo>
                  <a:cubicBezTo>
                    <a:pt x="1182" y="1548"/>
                    <a:pt x="1187" y="1541"/>
                    <a:pt x="1195" y="1535"/>
                  </a:cubicBezTo>
                  <a:cubicBezTo>
                    <a:pt x="1202" y="1529"/>
                    <a:pt x="1208" y="1523"/>
                    <a:pt x="1209" y="1511"/>
                  </a:cubicBezTo>
                  <a:cubicBezTo>
                    <a:pt x="1211" y="1499"/>
                    <a:pt x="1213" y="1500"/>
                    <a:pt x="1223" y="1489"/>
                  </a:cubicBezTo>
                  <a:cubicBezTo>
                    <a:pt x="1234" y="1479"/>
                    <a:pt x="1236" y="1472"/>
                    <a:pt x="1238" y="1462"/>
                  </a:cubicBezTo>
                  <a:cubicBezTo>
                    <a:pt x="1239" y="1452"/>
                    <a:pt x="1249" y="1438"/>
                    <a:pt x="1236" y="1435"/>
                  </a:cubicBezTo>
                  <a:cubicBezTo>
                    <a:pt x="1223" y="1433"/>
                    <a:pt x="1209" y="1426"/>
                    <a:pt x="1219" y="1414"/>
                  </a:cubicBezTo>
                  <a:cubicBezTo>
                    <a:pt x="1229" y="1402"/>
                    <a:pt x="1231" y="1396"/>
                    <a:pt x="1243" y="1395"/>
                  </a:cubicBezTo>
                  <a:cubicBezTo>
                    <a:pt x="1254" y="1394"/>
                    <a:pt x="1254" y="1395"/>
                    <a:pt x="1260" y="1384"/>
                  </a:cubicBezTo>
                  <a:cubicBezTo>
                    <a:pt x="1265" y="1372"/>
                    <a:pt x="1264" y="1376"/>
                    <a:pt x="1280" y="1380"/>
                  </a:cubicBezTo>
                  <a:cubicBezTo>
                    <a:pt x="1296" y="1384"/>
                    <a:pt x="1303" y="1382"/>
                    <a:pt x="1311" y="1372"/>
                  </a:cubicBezTo>
                  <a:cubicBezTo>
                    <a:pt x="1320" y="1362"/>
                    <a:pt x="1326" y="1350"/>
                    <a:pt x="1331" y="1337"/>
                  </a:cubicBezTo>
                  <a:cubicBezTo>
                    <a:pt x="1335" y="1323"/>
                    <a:pt x="1337" y="1316"/>
                    <a:pt x="1348" y="1310"/>
                  </a:cubicBezTo>
                  <a:cubicBezTo>
                    <a:pt x="1359" y="1305"/>
                    <a:pt x="1366" y="1301"/>
                    <a:pt x="1374" y="1305"/>
                  </a:cubicBezTo>
                  <a:cubicBezTo>
                    <a:pt x="1383" y="1309"/>
                    <a:pt x="1406" y="1314"/>
                    <a:pt x="1388" y="1321"/>
                  </a:cubicBezTo>
                  <a:cubicBezTo>
                    <a:pt x="1370" y="1327"/>
                    <a:pt x="1374" y="1333"/>
                    <a:pt x="1372" y="1344"/>
                  </a:cubicBezTo>
                  <a:cubicBezTo>
                    <a:pt x="1369" y="1355"/>
                    <a:pt x="1372" y="1372"/>
                    <a:pt x="1383" y="1372"/>
                  </a:cubicBezTo>
                  <a:cubicBezTo>
                    <a:pt x="1394" y="1372"/>
                    <a:pt x="1413" y="1370"/>
                    <a:pt x="1400" y="1388"/>
                  </a:cubicBezTo>
                  <a:cubicBezTo>
                    <a:pt x="1386" y="1405"/>
                    <a:pt x="1375" y="1414"/>
                    <a:pt x="1380" y="1428"/>
                  </a:cubicBezTo>
                  <a:cubicBezTo>
                    <a:pt x="1385" y="1443"/>
                    <a:pt x="1395" y="1458"/>
                    <a:pt x="1404" y="1462"/>
                  </a:cubicBezTo>
                  <a:cubicBezTo>
                    <a:pt x="1414" y="1466"/>
                    <a:pt x="1438" y="1480"/>
                    <a:pt x="1453" y="1477"/>
                  </a:cubicBezTo>
                  <a:cubicBezTo>
                    <a:pt x="1468" y="1473"/>
                    <a:pt x="1488" y="1467"/>
                    <a:pt x="1501" y="1464"/>
                  </a:cubicBezTo>
                  <a:cubicBezTo>
                    <a:pt x="1514" y="1461"/>
                    <a:pt x="1513" y="1459"/>
                    <a:pt x="1520" y="1444"/>
                  </a:cubicBezTo>
                  <a:cubicBezTo>
                    <a:pt x="1527" y="1430"/>
                    <a:pt x="1520" y="1413"/>
                    <a:pt x="1544" y="1424"/>
                  </a:cubicBezTo>
                  <a:cubicBezTo>
                    <a:pt x="1568" y="1434"/>
                    <a:pt x="1575" y="1434"/>
                    <a:pt x="1575" y="1445"/>
                  </a:cubicBezTo>
                  <a:cubicBezTo>
                    <a:pt x="1576" y="1455"/>
                    <a:pt x="1569" y="1459"/>
                    <a:pt x="1575" y="1472"/>
                  </a:cubicBezTo>
                  <a:cubicBezTo>
                    <a:pt x="1582" y="1485"/>
                    <a:pt x="1579" y="1490"/>
                    <a:pt x="1597" y="1489"/>
                  </a:cubicBezTo>
                  <a:cubicBezTo>
                    <a:pt x="1615" y="1488"/>
                    <a:pt x="1611" y="1491"/>
                    <a:pt x="1625" y="1484"/>
                  </a:cubicBezTo>
                  <a:cubicBezTo>
                    <a:pt x="1638" y="1478"/>
                    <a:pt x="1654" y="1483"/>
                    <a:pt x="1668" y="1493"/>
                  </a:cubicBezTo>
                  <a:cubicBezTo>
                    <a:pt x="1682" y="1503"/>
                    <a:pt x="1685" y="1523"/>
                    <a:pt x="1697" y="1507"/>
                  </a:cubicBezTo>
                  <a:cubicBezTo>
                    <a:pt x="1709" y="1491"/>
                    <a:pt x="1715" y="1496"/>
                    <a:pt x="1722" y="1498"/>
                  </a:cubicBezTo>
                  <a:cubicBezTo>
                    <a:pt x="1730" y="1501"/>
                    <a:pt x="1733" y="1496"/>
                    <a:pt x="1742" y="1484"/>
                  </a:cubicBezTo>
                  <a:cubicBezTo>
                    <a:pt x="1751" y="1472"/>
                    <a:pt x="1751" y="1461"/>
                    <a:pt x="1761" y="1455"/>
                  </a:cubicBezTo>
                  <a:cubicBezTo>
                    <a:pt x="1771" y="1449"/>
                    <a:pt x="1775" y="1442"/>
                    <a:pt x="1768" y="1432"/>
                  </a:cubicBezTo>
                  <a:cubicBezTo>
                    <a:pt x="1761" y="1422"/>
                    <a:pt x="1739" y="1422"/>
                    <a:pt x="1732" y="1411"/>
                  </a:cubicBezTo>
                  <a:cubicBezTo>
                    <a:pt x="1726" y="1401"/>
                    <a:pt x="1719" y="1403"/>
                    <a:pt x="1710" y="1402"/>
                  </a:cubicBezTo>
                  <a:cubicBezTo>
                    <a:pt x="1702" y="1402"/>
                    <a:pt x="1704" y="1393"/>
                    <a:pt x="1697" y="1380"/>
                  </a:cubicBezTo>
                  <a:cubicBezTo>
                    <a:pt x="1690" y="1366"/>
                    <a:pt x="1680" y="1359"/>
                    <a:pt x="1664" y="1357"/>
                  </a:cubicBezTo>
                  <a:cubicBezTo>
                    <a:pt x="1647" y="1355"/>
                    <a:pt x="1641" y="1342"/>
                    <a:pt x="1644" y="1332"/>
                  </a:cubicBezTo>
                  <a:cubicBezTo>
                    <a:pt x="1646" y="1322"/>
                    <a:pt x="1649" y="1309"/>
                    <a:pt x="1666" y="1306"/>
                  </a:cubicBezTo>
                  <a:cubicBezTo>
                    <a:pt x="1683" y="1303"/>
                    <a:pt x="1701" y="1304"/>
                    <a:pt x="1702" y="1295"/>
                  </a:cubicBezTo>
                  <a:cubicBezTo>
                    <a:pt x="1703" y="1285"/>
                    <a:pt x="1708" y="1267"/>
                    <a:pt x="1719" y="1275"/>
                  </a:cubicBezTo>
                  <a:cubicBezTo>
                    <a:pt x="1731" y="1282"/>
                    <a:pt x="1752" y="1303"/>
                    <a:pt x="1758" y="1311"/>
                  </a:cubicBezTo>
                  <a:cubicBezTo>
                    <a:pt x="1764" y="1319"/>
                    <a:pt x="1775" y="1340"/>
                    <a:pt x="1780" y="1332"/>
                  </a:cubicBezTo>
                  <a:cubicBezTo>
                    <a:pt x="1785" y="1325"/>
                    <a:pt x="1795" y="1319"/>
                    <a:pt x="1786" y="1303"/>
                  </a:cubicBezTo>
                  <a:cubicBezTo>
                    <a:pt x="1776" y="1286"/>
                    <a:pt x="1755" y="1262"/>
                    <a:pt x="1751" y="1252"/>
                  </a:cubicBezTo>
                  <a:cubicBezTo>
                    <a:pt x="1747" y="1242"/>
                    <a:pt x="1726" y="1226"/>
                    <a:pt x="1712" y="1230"/>
                  </a:cubicBezTo>
                  <a:cubicBezTo>
                    <a:pt x="1698" y="1234"/>
                    <a:pt x="1677" y="1241"/>
                    <a:pt x="1675" y="1221"/>
                  </a:cubicBezTo>
                  <a:cubicBezTo>
                    <a:pt x="1672" y="1202"/>
                    <a:pt x="1678" y="1164"/>
                    <a:pt x="1646" y="1163"/>
                  </a:cubicBezTo>
                  <a:cubicBezTo>
                    <a:pt x="1614" y="1161"/>
                    <a:pt x="1613" y="1158"/>
                    <a:pt x="1612" y="1144"/>
                  </a:cubicBezTo>
                  <a:cubicBezTo>
                    <a:pt x="1612" y="1131"/>
                    <a:pt x="1613" y="1110"/>
                    <a:pt x="1609" y="1098"/>
                  </a:cubicBezTo>
                  <a:cubicBezTo>
                    <a:pt x="1606" y="1085"/>
                    <a:pt x="1603" y="1071"/>
                    <a:pt x="1616" y="1068"/>
                  </a:cubicBezTo>
                  <a:cubicBezTo>
                    <a:pt x="1629" y="1064"/>
                    <a:pt x="1649" y="1064"/>
                    <a:pt x="1661" y="1050"/>
                  </a:cubicBezTo>
                  <a:cubicBezTo>
                    <a:pt x="1673" y="1035"/>
                    <a:pt x="1676" y="1026"/>
                    <a:pt x="1673" y="1011"/>
                  </a:cubicBezTo>
                  <a:cubicBezTo>
                    <a:pt x="1669" y="997"/>
                    <a:pt x="1658" y="968"/>
                    <a:pt x="1652" y="957"/>
                  </a:cubicBezTo>
                  <a:cubicBezTo>
                    <a:pt x="1646" y="945"/>
                    <a:pt x="1642" y="924"/>
                    <a:pt x="1649" y="914"/>
                  </a:cubicBezTo>
                  <a:cubicBezTo>
                    <a:pt x="1655" y="904"/>
                    <a:pt x="1667" y="893"/>
                    <a:pt x="1675" y="890"/>
                  </a:cubicBezTo>
                  <a:cubicBezTo>
                    <a:pt x="1683" y="887"/>
                    <a:pt x="1692" y="886"/>
                    <a:pt x="1709" y="893"/>
                  </a:cubicBezTo>
                  <a:cubicBezTo>
                    <a:pt x="1727" y="899"/>
                    <a:pt x="1734" y="917"/>
                    <a:pt x="1743" y="932"/>
                  </a:cubicBezTo>
                  <a:cubicBezTo>
                    <a:pt x="1751" y="946"/>
                    <a:pt x="1747" y="955"/>
                    <a:pt x="1762" y="947"/>
                  </a:cubicBezTo>
                  <a:cubicBezTo>
                    <a:pt x="1777" y="939"/>
                    <a:pt x="1778" y="938"/>
                    <a:pt x="1793" y="935"/>
                  </a:cubicBezTo>
                  <a:cubicBezTo>
                    <a:pt x="1807" y="932"/>
                    <a:pt x="1818" y="933"/>
                    <a:pt x="1830" y="951"/>
                  </a:cubicBezTo>
                  <a:cubicBezTo>
                    <a:pt x="1842" y="969"/>
                    <a:pt x="1838" y="967"/>
                    <a:pt x="1852" y="977"/>
                  </a:cubicBezTo>
                  <a:cubicBezTo>
                    <a:pt x="1867" y="988"/>
                    <a:pt x="1885" y="988"/>
                    <a:pt x="1898" y="986"/>
                  </a:cubicBezTo>
                  <a:cubicBezTo>
                    <a:pt x="1911" y="984"/>
                    <a:pt x="1937" y="980"/>
                    <a:pt x="1942" y="965"/>
                  </a:cubicBezTo>
                  <a:cubicBezTo>
                    <a:pt x="1947" y="951"/>
                    <a:pt x="1966" y="925"/>
                    <a:pt x="1969" y="913"/>
                  </a:cubicBezTo>
                  <a:cubicBezTo>
                    <a:pt x="1973" y="900"/>
                    <a:pt x="1975" y="885"/>
                    <a:pt x="1983" y="872"/>
                  </a:cubicBezTo>
                  <a:cubicBezTo>
                    <a:pt x="1991" y="860"/>
                    <a:pt x="1996" y="847"/>
                    <a:pt x="1992" y="837"/>
                  </a:cubicBezTo>
                  <a:cubicBezTo>
                    <a:pt x="1987" y="826"/>
                    <a:pt x="1985" y="820"/>
                    <a:pt x="1999" y="816"/>
                  </a:cubicBezTo>
                  <a:cubicBezTo>
                    <a:pt x="2014" y="811"/>
                    <a:pt x="2032" y="808"/>
                    <a:pt x="2052" y="805"/>
                  </a:cubicBezTo>
                  <a:cubicBezTo>
                    <a:pt x="2071" y="801"/>
                    <a:pt x="2089" y="786"/>
                    <a:pt x="2095" y="777"/>
                  </a:cubicBezTo>
                  <a:cubicBezTo>
                    <a:pt x="2101" y="768"/>
                    <a:pt x="2125" y="725"/>
                    <a:pt x="2126" y="714"/>
                  </a:cubicBezTo>
                  <a:cubicBezTo>
                    <a:pt x="2128" y="702"/>
                    <a:pt x="2136" y="671"/>
                    <a:pt x="2140" y="659"/>
                  </a:cubicBezTo>
                  <a:cubicBezTo>
                    <a:pt x="2144" y="647"/>
                    <a:pt x="2150" y="631"/>
                    <a:pt x="2157" y="620"/>
                  </a:cubicBezTo>
                  <a:cubicBezTo>
                    <a:pt x="2164" y="610"/>
                    <a:pt x="2169" y="597"/>
                    <a:pt x="2160" y="586"/>
                  </a:cubicBezTo>
                  <a:cubicBezTo>
                    <a:pt x="2151" y="575"/>
                    <a:pt x="2137" y="561"/>
                    <a:pt x="2147" y="550"/>
                  </a:cubicBezTo>
                  <a:cubicBezTo>
                    <a:pt x="2157" y="540"/>
                    <a:pt x="2168" y="530"/>
                    <a:pt x="2168" y="518"/>
                  </a:cubicBezTo>
                  <a:cubicBezTo>
                    <a:pt x="2168" y="506"/>
                    <a:pt x="2145" y="486"/>
                    <a:pt x="2119" y="499"/>
                  </a:cubicBezTo>
                  <a:cubicBezTo>
                    <a:pt x="2094" y="512"/>
                    <a:pt x="2064" y="526"/>
                    <a:pt x="2050" y="518"/>
                  </a:cubicBezTo>
                  <a:cubicBezTo>
                    <a:pt x="2035" y="511"/>
                    <a:pt x="2018" y="493"/>
                    <a:pt x="2012" y="482"/>
                  </a:cubicBezTo>
                  <a:cubicBezTo>
                    <a:pt x="2006" y="471"/>
                    <a:pt x="1989" y="465"/>
                    <a:pt x="1974" y="473"/>
                  </a:cubicBezTo>
                  <a:cubicBezTo>
                    <a:pt x="1959" y="481"/>
                    <a:pt x="1961" y="479"/>
                    <a:pt x="1958" y="456"/>
                  </a:cubicBezTo>
                  <a:cubicBezTo>
                    <a:pt x="1955" y="434"/>
                    <a:pt x="1942" y="445"/>
                    <a:pt x="1933" y="453"/>
                  </a:cubicBezTo>
                  <a:cubicBezTo>
                    <a:pt x="1925" y="461"/>
                    <a:pt x="1899" y="455"/>
                    <a:pt x="1893" y="449"/>
                  </a:cubicBezTo>
                  <a:cubicBezTo>
                    <a:pt x="1887" y="443"/>
                    <a:pt x="1900" y="436"/>
                    <a:pt x="1897" y="419"/>
                  </a:cubicBezTo>
                  <a:cubicBezTo>
                    <a:pt x="1895" y="401"/>
                    <a:pt x="1865" y="393"/>
                    <a:pt x="1839" y="402"/>
                  </a:cubicBezTo>
                  <a:cubicBezTo>
                    <a:pt x="1813" y="412"/>
                    <a:pt x="1779" y="430"/>
                    <a:pt x="1759" y="434"/>
                  </a:cubicBezTo>
                  <a:cubicBezTo>
                    <a:pt x="1738" y="438"/>
                    <a:pt x="1710" y="424"/>
                    <a:pt x="1713" y="407"/>
                  </a:cubicBezTo>
                  <a:cubicBezTo>
                    <a:pt x="1716" y="390"/>
                    <a:pt x="1713" y="388"/>
                    <a:pt x="1695" y="386"/>
                  </a:cubicBezTo>
                  <a:cubicBezTo>
                    <a:pt x="1677" y="384"/>
                    <a:pt x="1655" y="395"/>
                    <a:pt x="1632" y="345"/>
                  </a:cubicBezTo>
                  <a:cubicBezTo>
                    <a:pt x="1609" y="295"/>
                    <a:pt x="1295" y="100"/>
                    <a:pt x="1295" y="100"/>
                  </a:cubicBezTo>
                  <a:cubicBezTo>
                    <a:pt x="1041" y="0"/>
                    <a:pt x="1041" y="0"/>
                    <a:pt x="1041" y="0"/>
                  </a:cubicBezTo>
                  <a:cubicBezTo>
                    <a:pt x="676" y="141"/>
                    <a:pt x="676" y="141"/>
                    <a:pt x="676" y="141"/>
                  </a:cubicBezTo>
                  <a:cubicBezTo>
                    <a:pt x="252" y="164"/>
                    <a:pt x="252" y="164"/>
                    <a:pt x="252" y="164"/>
                  </a:cubicBezTo>
                  <a:cubicBezTo>
                    <a:pt x="0" y="303"/>
                    <a:pt x="0" y="303"/>
                    <a:pt x="0" y="303"/>
                  </a:cubicBezTo>
                  <a:cubicBezTo>
                    <a:pt x="119" y="623"/>
                    <a:pt x="119" y="623"/>
                    <a:pt x="119" y="623"/>
                  </a:cubicBezTo>
                  <a:cubicBezTo>
                    <a:pt x="297" y="1121"/>
                    <a:pt x="297" y="1121"/>
                    <a:pt x="297" y="1121"/>
                  </a:cubicBezTo>
                  <a:lnTo>
                    <a:pt x="397" y="1154"/>
                  </a:lnTo>
                  <a:close/>
                </a:path>
              </a:pathLst>
            </a:custGeom>
            <a:solidFill>
              <a:srgbClr val="FFA62F"/>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29" name="Freeform 30"/>
            <p:cNvSpPr>
              <a:spLocks noChangeArrowheads="1"/>
            </p:cNvSpPr>
            <p:nvPr/>
          </p:nvSpPr>
          <p:spPr bwMode="auto">
            <a:xfrm>
              <a:off x="1784959" y="2461121"/>
              <a:ext cx="1187346" cy="1016817"/>
            </a:xfrm>
            <a:custGeom>
              <a:avLst/>
              <a:gdLst>
                <a:gd name="T0" fmla="*/ 727 w 2667"/>
                <a:gd name="T1" fmla="*/ 45 h 2283"/>
                <a:gd name="T2" fmla="*/ 820 w 2667"/>
                <a:gd name="T3" fmla="*/ 156 h 2283"/>
                <a:gd name="T4" fmla="*/ 810 w 2667"/>
                <a:gd name="T5" fmla="*/ 321 h 2283"/>
                <a:gd name="T6" fmla="*/ 842 w 2667"/>
                <a:gd name="T7" fmla="*/ 451 h 2283"/>
                <a:gd name="T8" fmla="*/ 936 w 2667"/>
                <a:gd name="T9" fmla="*/ 560 h 2283"/>
                <a:gd name="T10" fmla="*/ 1018 w 2667"/>
                <a:gd name="T11" fmla="*/ 508 h 2283"/>
                <a:gd name="T12" fmla="*/ 1170 w 2667"/>
                <a:gd name="T13" fmla="*/ 509 h 2283"/>
                <a:gd name="T14" fmla="*/ 1146 w 2667"/>
                <a:gd name="T15" fmla="*/ 626 h 2283"/>
                <a:gd name="T16" fmla="*/ 1204 w 2667"/>
                <a:gd name="T17" fmla="*/ 718 h 2283"/>
                <a:gd name="T18" fmla="*/ 1318 w 2667"/>
                <a:gd name="T19" fmla="*/ 779 h 2283"/>
                <a:gd name="T20" fmla="*/ 1410 w 2667"/>
                <a:gd name="T21" fmla="*/ 884 h 2283"/>
                <a:gd name="T22" fmla="*/ 1528 w 2667"/>
                <a:gd name="T23" fmla="*/ 909 h 2283"/>
                <a:gd name="T24" fmla="*/ 1632 w 2667"/>
                <a:gd name="T25" fmla="*/ 831 h 2283"/>
                <a:gd name="T26" fmla="*/ 1762 w 2667"/>
                <a:gd name="T27" fmla="*/ 805 h 2283"/>
                <a:gd name="T28" fmla="*/ 1872 w 2667"/>
                <a:gd name="T29" fmla="*/ 880 h 2283"/>
                <a:gd name="T30" fmla="*/ 1858 w 2667"/>
                <a:gd name="T31" fmla="*/ 969 h 2283"/>
                <a:gd name="T32" fmla="*/ 1779 w 2667"/>
                <a:gd name="T33" fmla="*/ 1034 h 2283"/>
                <a:gd name="T34" fmla="*/ 1787 w 2667"/>
                <a:gd name="T35" fmla="*/ 1149 h 2283"/>
                <a:gd name="T36" fmla="*/ 1887 w 2667"/>
                <a:gd name="T37" fmla="*/ 1224 h 2283"/>
                <a:gd name="T38" fmla="*/ 1959 w 2667"/>
                <a:gd name="T39" fmla="*/ 1270 h 2283"/>
                <a:gd name="T40" fmla="*/ 2046 w 2667"/>
                <a:gd name="T41" fmla="*/ 1350 h 2283"/>
                <a:gd name="T42" fmla="*/ 2112 w 2667"/>
                <a:gd name="T43" fmla="*/ 1471 h 2283"/>
                <a:gd name="T44" fmla="*/ 2074 w 2667"/>
                <a:gd name="T45" fmla="*/ 1560 h 2283"/>
                <a:gd name="T46" fmla="*/ 2197 w 2667"/>
                <a:gd name="T47" fmla="*/ 1654 h 2283"/>
                <a:gd name="T48" fmla="*/ 2284 w 2667"/>
                <a:gd name="T49" fmla="*/ 1607 h 2283"/>
                <a:gd name="T50" fmla="*/ 2368 w 2667"/>
                <a:gd name="T51" fmla="*/ 1501 h 2283"/>
                <a:gd name="T52" fmla="*/ 2298 w 2667"/>
                <a:gd name="T53" fmla="*/ 1453 h 2283"/>
                <a:gd name="T54" fmla="*/ 2309 w 2667"/>
                <a:gd name="T55" fmla="*/ 1372 h 2283"/>
                <a:gd name="T56" fmla="*/ 2339 w 2667"/>
                <a:gd name="T57" fmla="*/ 1282 h 2283"/>
                <a:gd name="T58" fmla="*/ 2405 w 2667"/>
                <a:gd name="T59" fmla="*/ 1315 h 2283"/>
                <a:gd name="T60" fmla="*/ 2551 w 2667"/>
                <a:gd name="T61" fmla="*/ 1390 h 2283"/>
                <a:gd name="T62" fmla="*/ 2634 w 2667"/>
                <a:gd name="T63" fmla="*/ 1427 h 2283"/>
                <a:gd name="T64" fmla="*/ 2637 w 2667"/>
                <a:gd name="T65" fmla="*/ 1538 h 2283"/>
                <a:gd name="T66" fmla="*/ 2649 w 2667"/>
                <a:gd name="T67" fmla="*/ 1622 h 2283"/>
                <a:gd name="T68" fmla="*/ 2547 w 2667"/>
                <a:gd name="T69" fmla="*/ 1687 h 2283"/>
                <a:gd name="T70" fmla="*/ 2514 w 2667"/>
                <a:gd name="T71" fmla="*/ 1747 h 2283"/>
                <a:gd name="T72" fmla="*/ 2387 w 2667"/>
                <a:gd name="T73" fmla="*/ 1756 h 2283"/>
                <a:gd name="T74" fmla="*/ 2289 w 2667"/>
                <a:gd name="T75" fmla="*/ 1781 h 2283"/>
                <a:gd name="T76" fmla="*/ 2264 w 2667"/>
                <a:gd name="T77" fmla="*/ 1873 h 2283"/>
                <a:gd name="T78" fmla="*/ 2280 w 2667"/>
                <a:gd name="T79" fmla="*/ 1957 h 2283"/>
                <a:gd name="T80" fmla="*/ 2283 w 2667"/>
                <a:gd name="T81" fmla="*/ 2062 h 2283"/>
                <a:gd name="T82" fmla="*/ 2192 w 2667"/>
                <a:gd name="T83" fmla="*/ 2055 h 2283"/>
                <a:gd name="T84" fmla="*/ 2152 w 2667"/>
                <a:gd name="T85" fmla="*/ 2211 h 2283"/>
                <a:gd name="T86" fmla="*/ 2050 w 2667"/>
                <a:gd name="T87" fmla="*/ 2280 h 2283"/>
                <a:gd name="T88" fmla="*/ 1906 w 2667"/>
                <a:gd name="T89" fmla="*/ 2158 h 2283"/>
                <a:gd name="T90" fmla="*/ 1766 w 2667"/>
                <a:gd name="T91" fmla="*/ 2094 h 2283"/>
                <a:gd name="T92" fmla="*/ 1679 w 2667"/>
                <a:gd name="T93" fmla="*/ 1922 h 2283"/>
                <a:gd name="T94" fmla="*/ 1520 w 2667"/>
                <a:gd name="T95" fmla="*/ 1977 h 2283"/>
                <a:gd name="T96" fmla="*/ 1416 w 2667"/>
                <a:gd name="T97" fmla="*/ 2049 h 2283"/>
                <a:gd name="T98" fmla="*/ 617 w 2667"/>
                <a:gd name="T99" fmla="*/ 1016 h 2283"/>
                <a:gd name="T100" fmla="*/ 0 w 2667"/>
                <a:gd name="T101" fmla="*/ 590 h 2283"/>
                <a:gd name="T102" fmla="*/ 539 w 2667"/>
                <a:gd name="T103" fmla="*/ 0 h 22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67"/>
                <a:gd name="T157" fmla="*/ 0 h 2283"/>
                <a:gd name="T158" fmla="*/ 2667 w 2667"/>
                <a:gd name="T159" fmla="*/ 2283 h 22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67" h="2283">
                  <a:moveTo>
                    <a:pt x="622" y="23"/>
                  </a:moveTo>
                  <a:cubicBezTo>
                    <a:pt x="630" y="30"/>
                    <a:pt x="646" y="32"/>
                    <a:pt x="681" y="32"/>
                  </a:cubicBezTo>
                  <a:cubicBezTo>
                    <a:pt x="737" y="34"/>
                    <a:pt x="706" y="35"/>
                    <a:pt x="727" y="45"/>
                  </a:cubicBezTo>
                  <a:cubicBezTo>
                    <a:pt x="747" y="55"/>
                    <a:pt x="759" y="63"/>
                    <a:pt x="793" y="54"/>
                  </a:cubicBezTo>
                  <a:cubicBezTo>
                    <a:pt x="793" y="54"/>
                    <a:pt x="808" y="76"/>
                    <a:pt x="809" y="88"/>
                  </a:cubicBezTo>
                  <a:cubicBezTo>
                    <a:pt x="810" y="100"/>
                    <a:pt x="819" y="137"/>
                    <a:pt x="820" y="156"/>
                  </a:cubicBezTo>
                  <a:cubicBezTo>
                    <a:pt x="821" y="174"/>
                    <a:pt x="823" y="188"/>
                    <a:pt x="820" y="203"/>
                  </a:cubicBezTo>
                  <a:cubicBezTo>
                    <a:pt x="816" y="218"/>
                    <a:pt x="812" y="230"/>
                    <a:pt x="808" y="246"/>
                  </a:cubicBezTo>
                  <a:cubicBezTo>
                    <a:pt x="804" y="262"/>
                    <a:pt x="807" y="310"/>
                    <a:pt x="810" y="321"/>
                  </a:cubicBezTo>
                  <a:cubicBezTo>
                    <a:pt x="814" y="332"/>
                    <a:pt x="822" y="335"/>
                    <a:pt x="827" y="352"/>
                  </a:cubicBezTo>
                  <a:cubicBezTo>
                    <a:pt x="832" y="370"/>
                    <a:pt x="834" y="396"/>
                    <a:pt x="834" y="411"/>
                  </a:cubicBezTo>
                  <a:cubicBezTo>
                    <a:pt x="834" y="426"/>
                    <a:pt x="831" y="440"/>
                    <a:pt x="842" y="451"/>
                  </a:cubicBezTo>
                  <a:cubicBezTo>
                    <a:pt x="853" y="462"/>
                    <a:pt x="870" y="484"/>
                    <a:pt x="873" y="497"/>
                  </a:cubicBezTo>
                  <a:cubicBezTo>
                    <a:pt x="876" y="509"/>
                    <a:pt x="881" y="542"/>
                    <a:pt x="895" y="549"/>
                  </a:cubicBezTo>
                  <a:cubicBezTo>
                    <a:pt x="908" y="557"/>
                    <a:pt x="924" y="565"/>
                    <a:pt x="936" y="560"/>
                  </a:cubicBezTo>
                  <a:cubicBezTo>
                    <a:pt x="947" y="555"/>
                    <a:pt x="956" y="559"/>
                    <a:pt x="963" y="541"/>
                  </a:cubicBezTo>
                  <a:cubicBezTo>
                    <a:pt x="971" y="524"/>
                    <a:pt x="981" y="534"/>
                    <a:pt x="994" y="528"/>
                  </a:cubicBezTo>
                  <a:cubicBezTo>
                    <a:pt x="1007" y="523"/>
                    <a:pt x="1013" y="518"/>
                    <a:pt x="1018" y="508"/>
                  </a:cubicBezTo>
                  <a:cubicBezTo>
                    <a:pt x="1024" y="499"/>
                    <a:pt x="1049" y="486"/>
                    <a:pt x="1061" y="487"/>
                  </a:cubicBezTo>
                  <a:cubicBezTo>
                    <a:pt x="1072" y="487"/>
                    <a:pt x="1093" y="490"/>
                    <a:pt x="1116" y="496"/>
                  </a:cubicBezTo>
                  <a:cubicBezTo>
                    <a:pt x="1139" y="501"/>
                    <a:pt x="1165" y="491"/>
                    <a:pt x="1170" y="509"/>
                  </a:cubicBezTo>
                  <a:cubicBezTo>
                    <a:pt x="1174" y="527"/>
                    <a:pt x="1179" y="546"/>
                    <a:pt x="1170" y="566"/>
                  </a:cubicBezTo>
                  <a:cubicBezTo>
                    <a:pt x="1161" y="586"/>
                    <a:pt x="1162" y="593"/>
                    <a:pt x="1161" y="609"/>
                  </a:cubicBezTo>
                  <a:cubicBezTo>
                    <a:pt x="1159" y="624"/>
                    <a:pt x="1161" y="626"/>
                    <a:pt x="1146" y="626"/>
                  </a:cubicBezTo>
                  <a:cubicBezTo>
                    <a:pt x="1131" y="625"/>
                    <a:pt x="1122" y="639"/>
                    <a:pt x="1124" y="648"/>
                  </a:cubicBezTo>
                  <a:cubicBezTo>
                    <a:pt x="1126" y="657"/>
                    <a:pt x="1122" y="666"/>
                    <a:pt x="1146" y="674"/>
                  </a:cubicBezTo>
                  <a:cubicBezTo>
                    <a:pt x="1170" y="683"/>
                    <a:pt x="1196" y="707"/>
                    <a:pt x="1204" y="718"/>
                  </a:cubicBezTo>
                  <a:cubicBezTo>
                    <a:pt x="1212" y="730"/>
                    <a:pt x="1219" y="756"/>
                    <a:pt x="1237" y="755"/>
                  </a:cubicBezTo>
                  <a:cubicBezTo>
                    <a:pt x="1255" y="754"/>
                    <a:pt x="1270" y="752"/>
                    <a:pt x="1286" y="755"/>
                  </a:cubicBezTo>
                  <a:cubicBezTo>
                    <a:pt x="1302" y="757"/>
                    <a:pt x="1323" y="761"/>
                    <a:pt x="1318" y="779"/>
                  </a:cubicBezTo>
                  <a:cubicBezTo>
                    <a:pt x="1314" y="797"/>
                    <a:pt x="1309" y="805"/>
                    <a:pt x="1312" y="823"/>
                  </a:cubicBezTo>
                  <a:cubicBezTo>
                    <a:pt x="1316" y="842"/>
                    <a:pt x="1331" y="871"/>
                    <a:pt x="1351" y="878"/>
                  </a:cubicBezTo>
                  <a:cubicBezTo>
                    <a:pt x="1371" y="885"/>
                    <a:pt x="1397" y="885"/>
                    <a:pt x="1410" y="884"/>
                  </a:cubicBezTo>
                  <a:cubicBezTo>
                    <a:pt x="1422" y="884"/>
                    <a:pt x="1430" y="901"/>
                    <a:pt x="1449" y="900"/>
                  </a:cubicBezTo>
                  <a:cubicBezTo>
                    <a:pt x="1468" y="899"/>
                    <a:pt x="1479" y="897"/>
                    <a:pt x="1491" y="903"/>
                  </a:cubicBezTo>
                  <a:cubicBezTo>
                    <a:pt x="1503" y="909"/>
                    <a:pt x="1520" y="914"/>
                    <a:pt x="1528" y="909"/>
                  </a:cubicBezTo>
                  <a:cubicBezTo>
                    <a:pt x="1537" y="903"/>
                    <a:pt x="1560" y="888"/>
                    <a:pt x="1565" y="879"/>
                  </a:cubicBezTo>
                  <a:cubicBezTo>
                    <a:pt x="1570" y="871"/>
                    <a:pt x="1596" y="847"/>
                    <a:pt x="1601" y="839"/>
                  </a:cubicBezTo>
                  <a:cubicBezTo>
                    <a:pt x="1605" y="832"/>
                    <a:pt x="1616" y="825"/>
                    <a:pt x="1632" y="831"/>
                  </a:cubicBezTo>
                  <a:cubicBezTo>
                    <a:pt x="1648" y="837"/>
                    <a:pt x="1661" y="836"/>
                    <a:pt x="1670" y="819"/>
                  </a:cubicBezTo>
                  <a:cubicBezTo>
                    <a:pt x="1680" y="802"/>
                    <a:pt x="1692" y="794"/>
                    <a:pt x="1712" y="795"/>
                  </a:cubicBezTo>
                  <a:cubicBezTo>
                    <a:pt x="1731" y="797"/>
                    <a:pt x="1746" y="805"/>
                    <a:pt x="1762" y="805"/>
                  </a:cubicBezTo>
                  <a:cubicBezTo>
                    <a:pt x="1777" y="805"/>
                    <a:pt x="1814" y="806"/>
                    <a:pt x="1821" y="812"/>
                  </a:cubicBezTo>
                  <a:cubicBezTo>
                    <a:pt x="1828" y="817"/>
                    <a:pt x="1849" y="828"/>
                    <a:pt x="1858" y="834"/>
                  </a:cubicBezTo>
                  <a:cubicBezTo>
                    <a:pt x="1867" y="840"/>
                    <a:pt x="1880" y="856"/>
                    <a:pt x="1872" y="880"/>
                  </a:cubicBezTo>
                  <a:cubicBezTo>
                    <a:pt x="1863" y="904"/>
                    <a:pt x="1865" y="900"/>
                    <a:pt x="1855" y="905"/>
                  </a:cubicBezTo>
                  <a:cubicBezTo>
                    <a:pt x="1845" y="911"/>
                    <a:pt x="1840" y="911"/>
                    <a:pt x="1850" y="927"/>
                  </a:cubicBezTo>
                  <a:cubicBezTo>
                    <a:pt x="1859" y="943"/>
                    <a:pt x="1862" y="957"/>
                    <a:pt x="1858" y="969"/>
                  </a:cubicBezTo>
                  <a:cubicBezTo>
                    <a:pt x="1854" y="981"/>
                    <a:pt x="1856" y="997"/>
                    <a:pt x="1835" y="1004"/>
                  </a:cubicBezTo>
                  <a:cubicBezTo>
                    <a:pt x="1814" y="1011"/>
                    <a:pt x="1807" y="1013"/>
                    <a:pt x="1796" y="1016"/>
                  </a:cubicBezTo>
                  <a:cubicBezTo>
                    <a:pt x="1785" y="1020"/>
                    <a:pt x="1772" y="1023"/>
                    <a:pt x="1779" y="1034"/>
                  </a:cubicBezTo>
                  <a:cubicBezTo>
                    <a:pt x="1786" y="1044"/>
                    <a:pt x="1787" y="1054"/>
                    <a:pt x="1782" y="1066"/>
                  </a:cubicBezTo>
                  <a:cubicBezTo>
                    <a:pt x="1777" y="1079"/>
                    <a:pt x="1769" y="1084"/>
                    <a:pt x="1772" y="1108"/>
                  </a:cubicBezTo>
                  <a:cubicBezTo>
                    <a:pt x="1775" y="1132"/>
                    <a:pt x="1773" y="1141"/>
                    <a:pt x="1787" y="1149"/>
                  </a:cubicBezTo>
                  <a:cubicBezTo>
                    <a:pt x="1801" y="1158"/>
                    <a:pt x="1831" y="1158"/>
                    <a:pt x="1830" y="1180"/>
                  </a:cubicBezTo>
                  <a:cubicBezTo>
                    <a:pt x="1830" y="1203"/>
                    <a:pt x="1836" y="1198"/>
                    <a:pt x="1852" y="1205"/>
                  </a:cubicBezTo>
                  <a:cubicBezTo>
                    <a:pt x="1869" y="1212"/>
                    <a:pt x="1874" y="1224"/>
                    <a:pt x="1887" y="1224"/>
                  </a:cubicBezTo>
                  <a:cubicBezTo>
                    <a:pt x="1900" y="1225"/>
                    <a:pt x="1922" y="1229"/>
                    <a:pt x="1932" y="1230"/>
                  </a:cubicBezTo>
                  <a:cubicBezTo>
                    <a:pt x="1942" y="1231"/>
                    <a:pt x="1953" y="1235"/>
                    <a:pt x="1946" y="1247"/>
                  </a:cubicBezTo>
                  <a:cubicBezTo>
                    <a:pt x="1938" y="1259"/>
                    <a:pt x="1947" y="1267"/>
                    <a:pt x="1959" y="1270"/>
                  </a:cubicBezTo>
                  <a:cubicBezTo>
                    <a:pt x="1972" y="1273"/>
                    <a:pt x="1989" y="1273"/>
                    <a:pt x="1995" y="1291"/>
                  </a:cubicBezTo>
                  <a:cubicBezTo>
                    <a:pt x="2001" y="1309"/>
                    <a:pt x="2003" y="1314"/>
                    <a:pt x="2015" y="1323"/>
                  </a:cubicBezTo>
                  <a:cubicBezTo>
                    <a:pt x="2026" y="1332"/>
                    <a:pt x="2042" y="1336"/>
                    <a:pt x="2046" y="1350"/>
                  </a:cubicBezTo>
                  <a:cubicBezTo>
                    <a:pt x="2050" y="1365"/>
                    <a:pt x="2055" y="1376"/>
                    <a:pt x="2053" y="1388"/>
                  </a:cubicBezTo>
                  <a:cubicBezTo>
                    <a:pt x="2052" y="1400"/>
                    <a:pt x="2065" y="1411"/>
                    <a:pt x="2075" y="1425"/>
                  </a:cubicBezTo>
                  <a:cubicBezTo>
                    <a:pt x="2085" y="1439"/>
                    <a:pt x="2104" y="1455"/>
                    <a:pt x="2112" y="1471"/>
                  </a:cubicBezTo>
                  <a:cubicBezTo>
                    <a:pt x="2119" y="1486"/>
                    <a:pt x="2117" y="1486"/>
                    <a:pt x="2112" y="1498"/>
                  </a:cubicBezTo>
                  <a:cubicBezTo>
                    <a:pt x="2106" y="1509"/>
                    <a:pt x="2104" y="1530"/>
                    <a:pt x="2092" y="1536"/>
                  </a:cubicBezTo>
                  <a:cubicBezTo>
                    <a:pt x="2079" y="1542"/>
                    <a:pt x="2068" y="1545"/>
                    <a:pt x="2074" y="1560"/>
                  </a:cubicBezTo>
                  <a:cubicBezTo>
                    <a:pt x="2079" y="1575"/>
                    <a:pt x="2080" y="1582"/>
                    <a:pt x="2093" y="1589"/>
                  </a:cubicBezTo>
                  <a:cubicBezTo>
                    <a:pt x="2105" y="1596"/>
                    <a:pt x="2136" y="1597"/>
                    <a:pt x="2145" y="1614"/>
                  </a:cubicBezTo>
                  <a:cubicBezTo>
                    <a:pt x="2155" y="1630"/>
                    <a:pt x="2174" y="1641"/>
                    <a:pt x="2197" y="1654"/>
                  </a:cubicBezTo>
                  <a:cubicBezTo>
                    <a:pt x="2220" y="1668"/>
                    <a:pt x="2240" y="1682"/>
                    <a:pt x="2249" y="1677"/>
                  </a:cubicBezTo>
                  <a:cubicBezTo>
                    <a:pt x="2258" y="1671"/>
                    <a:pt x="2278" y="1669"/>
                    <a:pt x="2272" y="1646"/>
                  </a:cubicBezTo>
                  <a:cubicBezTo>
                    <a:pt x="2267" y="1623"/>
                    <a:pt x="2257" y="1614"/>
                    <a:pt x="2284" y="1607"/>
                  </a:cubicBezTo>
                  <a:cubicBezTo>
                    <a:pt x="2311" y="1600"/>
                    <a:pt x="2337" y="1598"/>
                    <a:pt x="2336" y="1575"/>
                  </a:cubicBezTo>
                  <a:cubicBezTo>
                    <a:pt x="2335" y="1552"/>
                    <a:pt x="2343" y="1545"/>
                    <a:pt x="2350" y="1534"/>
                  </a:cubicBezTo>
                  <a:cubicBezTo>
                    <a:pt x="2356" y="1522"/>
                    <a:pt x="2376" y="1512"/>
                    <a:pt x="2368" y="1501"/>
                  </a:cubicBezTo>
                  <a:cubicBezTo>
                    <a:pt x="2361" y="1490"/>
                    <a:pt x="2335" y="1488"/>
                    <a:pt x="2323" y="1480"/>
                  </a:cubicBezTo>
                  <a:cubicBezTo>
                    <a:pt x="2311" y="1472"/>
                    <a:pt x="2307" y="1479"/>
                    <a:pt x="2296" y="1475"/>
                  </a:cubicBezTo>
                  <a:cubicBezTo>
                    <a:pt x="2286" y="1471"/>
                    <a:pt x="2288" y="1466"/>
                    <a:pt x="2298" y="1453"/>
                  </a:cubicBezTo>
                  <a:cubicBezTo>
                    <a:pt x="2308" y="1440"/>
                    <a:pt x="2301" y="1433"/>
                    <a:pt x="2295" y="1428"/>
                  </a:cubicBezTo>
                  <a:cubicBezTo>
                    <a:pt x="2290" y="1422"/>
                    <a:pt x="2290" y="1420"/>
                    <a:pt x="2294" y="1408"/>
                  </a:cubicBezTo>
                  <a:cubicBezTo>
                    <a:pt x="2299" y="1396"/>
                    <a:pt x="2290" y="1379"/>
                    <a:pt x="2309" y="1372"/>
                  </a:cubicBezTo>
                  <a:cubicBezTo>
                    <a:pt x="2327" y="1366"/>
                    <a:pt x="2326" y="1363"/>
                    <a:pt x="2316" y="1346"/>
                  </a:cubicBezTo>
                  <a:cubicBezTo>
                    <a:pt x="2306" y="1328"/>
                    <a:pt x="2311" y="1314"/>
                    <a:pt x="2313" y="1301"/>
                  </a:cubicBezTo>
                  <a:cubicBezTo>
                    <a:pt x="2314" y="1288"/>
                    <a:pt x="2322" y="1276"/>
                    <a:pt x="2339" y="1282"/>
                  </a:cubicBezTo>
                  <a:cubicBezTo>
                    <a:pt x="2356" y="1287"/>
                    <a:pt x="2362" y="1291"/>
                    <a:pt x="2373" y="1284"/>
                  </a:cubicBezTo>
                  <a:cubicBezTo>
                    <a:pt x="2385" y="1277"/>
                    <a:pt x="2392" y="1282"/>
                    <a:pt x="2400" y="1292"/>
                  </a:cubicBezTo>
                  <a:cubicBezTo>
                    <a:pt x="2409" y="1303"/>
                    <a:pt x="2398" y="1306"/>
                    <a:pt x="2405" y="1315"/>
                  </a:cubicBezTo>
                  <a:cubicBezTo>
                    <a:pt x="2412" y="1325"/>
                    <a:pt x="2422" y="1335"/>
                    <a:pt x="2445" y="1341"/>
                  </a:cubicBezTo>
                  <a:cubicBezTo>
                    <a:pt x="2467" y="1347"/>
                    <a:pt x="2473" y="1338"/>
                    <a:pt x="2495" y="1351"/>
                  </a:cubicBezTo>
                  <a:cubicBezTo>
                    <a:pt x="2516" y="1363"/>
                    <a:pt x="2536" y="1380"/>
                    <a:pt x="2551" y="1390"/>
                  </a:cubicBezTo>
                  <a:cubicBezTo>
                    <a:pt x="2566" y="1400"/>
                    <a:pt x="2566" y="1407"/>
                    <a:pt x="2580" y="1402"/>
                  </a:cubicBezTo>
                  <a:cubicBezTo>
                    <a:pt x="2594" y="1398"/>
                    <a:pt x="2599" y="1401"/>
                    <a:pt x="2608" y="1412"/>
                  </a:cubicBezTo>
                  <a:cubicBezTo>
                    <a:pt x="2617" y="1423"/>
                    <a:pt x="2619" y="1424"/>
                    <a:pt x="2634" y="1427"/>
                  </a:cubicBezTo>
                  <a:cubicBezTo>
                    <a:pt x="2649" y="1430"/>
                    <a:pt x="2667" y="1432"/>
                    <a:pt x="2660" y="1465"/>
                  </a:cubicBezTo>
                  <a:cubicBezTo>
                    <a:pt x="2652" y="1499"/>
                    <a:pt x="2663" y="1495"/>
                    <a:pt x="2659" y="1507"/>
                  </a:cubicBezTo>
                  <a:cubicBezTo>
                    <a:pt x="2655" y="1520"/>
                    <a:pt x="2645" y="1531"/>
                    <a:pt x="2637" y="1538"/>
                  </a:cubicBezTo>
                  <a:cubicBezTo>
                    <a:pt x="2630" y="1545"/>
                    <a:pt x="2631" y="1558"/>
                    <a:pt x="2634" y="1568"/>
                  </a:cubicBezTo>
                  <a:cubicBezTo>
                    <a:pt x="2636" y="1578"/>
                    <a:pt x="2631" y="1578"/>
                    <a:pt x="2636" y="1592"/>
                  </a:cubicBezTo>
                  <a:cubicBezTo>
                    <a:pt x="2642" y="1606"/>
                    <a:pt x="2646" y="1595"/>
                    <a:pt x="2649" y="1622"/>
                  </a:cubicBezTo>
                  <a:cubicBezTo>
                    <a:pt x="2653" y="1648"/>
                    <a:pt x="2653" y="1662"/>
                    <a:pt x="2640" y="1667"/>
                  </a:cubicBezTo>
                  <a:cubicBezTo>
                    <a:pt x="2628" y="1672"/>
                    <a:pt x="2610" y="1669"/>
                    <a:pt x="2595" y="1668"/>
                  </a:cubicBezTo>
                  <a:cubicBezTo>
                    <a:pt x="2579" y="1667"/>
                    <a:pt x="2557" y="1671"/>
                    <a:pt x="2547" y="1687"/>
                  </a:cubicBezTo>
                  <a:cubicBezTo>
                    <a:pt x="2536" y="1702"/>
                    <a:pt x="2515" y="1683"/>
                    <a:pt x="2506" y="1680"/>
                  </a:cubicBezTo>
                  <a:cubicBezTo>
                    <a:pt x="2496" y="1676"/>
                    <a:pt x="2489" y="1679"/>
                    <a:pt x="2500" y="1697"/>
                  </a:cubicBezTo>
                  <a:cubicBezTo>
                    <a:pt x="2512" y="1714"/>
                    <a:pt x="2523" y="1741"/>
                    <a:pt x="2514" y="1747"/>
                  </a:cubicBezTo>
                  <a:cubicBezTo>
                    <a:pt x="2504" y="1754"/>
                    <a:pt x="2489" y="1755"/>
                    <a:pt x="2475" y="1759"/>
                  </a:cubicBezTo>
                  <a:cubicBezTo>
                    <a:pt x="2460" y="1762"/>
                    <a:pt x="2443" y="1752"/>
                    <a:pt x="2426" y="1763"/>
                  </a:cubicBezTo>
                  <a:cubicBezTo>
                    <a:pt x="2409" y="1774"/>
                    <a:pt x="2391" y="1766"/>
                    <a:pt x="2387" y="1756"/>
                  </a:cubicBezTo>
                  <a:cubicBezTo>
                    <a:pt x="2383" y="1746"/>
                    <a:pt x="2373" y="1724"/>
                    <a:pt x="2356" y="1726"/>
                  </a:cubicBezTo>
                  <a:cubicBezTo>
                    <a:pt x="2339" y="1729"/>
                    <a:pt x="2312" y="1718"/>
                    <a:pt x="2302" y="1742"/>
                  </a:cubicBezTo>
                  <a:cubicBezTo>
                    <a:pt x="2292" y="1766"/>
                    <a:pt x="2299" y="1764"/>
                    <a:pt x="2289" y="1781"/>
                  </a:cubicBezTo>
                  <a:cubicBezTo>
                    <a:pt x="2280" y="1798"/>
                    <a:pt x="2282" y="1809"/>
                    <a:pt x="2273" y="1820"/>
                  </a:cubicBezTo>
                  <a:cubicBezTo>
                    <a:pt x="2265" y="1832"/>
                    <a:pt x="2256" y="1833"/>
                    <a:pt x="2254" y="1847"/>
                  </a:cubicBezTo>
                  <a:cubicBezTo>
                    <a:pt x="2253" y="1860"/>
                    <a:pt x="2247" y="1868"/>
                    <a:pt x="2264" y="1873"/>
                  </a:cubicBezTo>
                  <a:cubicBezTo>
                    <a:pt x="2281" y="1878"/>
                    <a:pt x="2304" y="1872"/>
                    <a:pt x="2307" y="1885"/>
                  </a:cubicBezTo>
                  <a:cubicBezTo>
                    <a:pt x="2311" y="1897"/>
                    <a:pt x="2297" y="1910"/>
                    <a:pt x="2288" y="1920"/>
                  </a:cubicBezTo>
                  <a:cubicBezTo>
                    <a:pt x="2280" y="1930"/>
                    <a:pt x="2283" y="1948"/>
                    <a:pt x="2280" y="1957"/>
                  </a:cubicBezTo>
                  <a:cubicBezTo>
                    <a:pt x="2276" y="1967"/>
                    <a:pt x="2279" y="1985"/>
                    <a:pt x="2283" y="2002"/>
                  </a:cubicBezTo>
                  <a:cubicBezTo>
                    <a:pt x="2287" y="2020"/>
                    <a:pt x="2294" y="2031"/>
                    <a:pt x="2295" y="2044"/>
                  </a:cubicBezTo>
                  <a:cubicBezTo>
                    <a:pt x="2296" y="2058"/>
                    <a:pt x="2293" y="2079"/>
                    <a:pt x="2283" y="2062"/>
                  </a:cubicBezTo>
                  <a:cubicBezTo>
                    <a:pt x="2273" y="2044"/>
                    <a:pt x="2271" y="2046"/>
                    <a:pt x="2263" y="2052"/>
                  </a:cubicBezTo>
                  <a:cubicBezTo>
                    <a:pt x="2255" y="2057"/>
                    <a:pt x="2225" y="2059"/>
                    <a:pt x="2220" y="2045"/>
                  </a:cubicBezTo>
                  <a:cubicBezTo>
                    <a:pt x="2215" y="2031"/>
                    <a:pt x="2195" y="2034"/>
                    <a:pt x="2192" y="2055"/>
                  </a:cubicBezTo>
                  <a:cubicBezTo>
                    <a:pt x="2189" y="2076"/>
                    <a:pt x="2182" y="2091"/>
                    <a:pt x="2178" y="2113"/>
                  </a:cubicBezTo>
                  <a:cubicBezTo>
                    <a:pt x="2173" y="2136"/>
                    <a:pt x="2174" y="2148"/>
                    <a:pt x="2168" y="2172"/>
                  </a:cubicBezTo>
                  <a:cubicBezTo>
                    <a:pt x="2163" y="2196"/>
                    <a:pt x="2165" y="2207"/>
                    <a:pt x="2152" y="2211"/>
                  </a:cubicBezTo>
                  <a:cubicBezTo>
                    <a:pt x="2139" y="2216"/>
                    <a:pt x="2119" y="2199"/>
                    <a:pt x="2110" y="2214"/>
                  </a:cubicBezTo>
                  <a:cubicBezTo>
                    <a:pt x="2101" y="2229"/>
                    <a:pt x="2112" y="2229"/>
                    <a:pt x="2099" y="2248"/>
                  </a:cubicBezTo>
                  <a:cubicBezTo>
                    <a:pt x="2085" y="2267"/>
                    <a:pt x="2066" y="2276"/>
                    <a:pt x="2050" y="2280"/>
                  </a:cubicBezTo>
                  <a:cubicBezTo>
                    <a:pt x="2033" y="2283"/>
                    <a:pt x="1996" y="2272"/>
                    <a:pt x="1977" y="2265"/>
                  </a:cubicBezTo>
                  <a:cubicBezTo>
                    <a:pt x="1958" y="2258"/>
                    <a:pt x="1925" y="2242"/>
                    <a:pt x="1917" y="2220"/>
                  </a:cubicBezTo>
                  <a:cubicBezTo>
                    <a:pt x="1909" y="2199"/>
                    <a:pt x="1920" y="2183"/>
                    <a:pt x="1906" y="2158"/>
                  </a:cubicBezTo>
                  <a:cubicBezTo>
                    <a:pt x="1891" y="2133"/>
                    <a:pt x="1887" y="2096"/>
                    <a:pt x="1868" y="2105"/>
                  </a:cubicBezTo>
                  <a:cubicBezTo>
                    <a:pt x="1850" y="2115"/>
                    <a:pt x="1843" y="2125"/>
                    <a:pt x="1818" y="2121"/>
                  </a:cubicBezTo>
                  <a:cubicBezTo>
                    <a:pt x="1793" y="2118"/>
                    <a:pt x="1778" y="2112"/>
                    <a:pt x="1766" y="2094"/>
                  </a:cubicBezTo>
                  <a:cubicBezTo>
                    <a:pt x="1753" y="2076"/>
                    <a:pt x="1740" y="2049"/>
                    <a:pt x="1714" y="2035"/>
                  </a:cubicBezTo>
                  <a:cubicBezTo>
                    <a:pt x="1688" y="2021"/>
                    <a:pt x="1674" y="2008"/>
                    <a:pt x="1683" y="1990"/>
                  </a:cubicBezTo>
                  <a:cubicBezTo>
                    <a:pt x="1692" y="1971"/>
                    <a:pt x="1689" y="1929"/>
                    <a:pt x="1679" y="1922"/>
                  </a:cubicBezTo>
                  <a:cubicBezTo>
                    <a:pt x="1669" y="1915"/>
                    <a:pt x="1642" y="1877"/>
                    <a:pt x="1618" y="1903"/>
                  </a:cubicBezTo>
                  <a:cubicBezTo>
                    <a:pt x="1594" y="1930"/>
                    <a:pt x="1602" y="1938"/>
                    <a:pt x="1573" y="1947"/>
                  </a:cubicBezTo>
                  <a:cubicBezTo>
                    <a:pt x="1544" y="1956"/>
                    <a:pt x="1521" y="1957"/>
                    <a:pt x="1520" y="1977"/>
                  </a:cubicBezTo>
                  <a:cubicBezTo>
                    <a:pt x="1519" y="1997"/>
                    <a:pt x="1528" y="2003"/>
                    <a:pt x="1528" y="2017"/>
                  </a:cubicBezTo>
                  <a:cubicBezTo>
                    <a:pt x="1529" y="2031"/>
                    <a:pt x="1540" y="2035"/>
                    <a:pt x="1533" y="2054"/>
                  </a:cubicBezTo>
                  <a:cubicBezTo>
                    <a:pt x="1525" y="2073"/>
                    <a:pt x="1416" y="2049"/>
                    <a:pt x="1416" y="2049"/>
                  </a:cubicBezTo>
                  <a:cubicBezTo>
                    <a:pt x="1236" y="1955"/>
                    <a:pt x="1236" y="1955"/>
                    <a:pt x="1236" y="1955"/>
                  </a:cubicBezTo>
                  <a:cubicBezTo>
                    <a:pt x="1314" y="1496"/>
                    <a:pt x="1314" y="1496"/>
                    <a:pt x="1314" y="1496"/>
                  </a:cubicBezTo>
                  <a:cubicBezTo>
                    <a:pt x="617" y="1016"/>
                    <a:pt x="617" y="1016"/>
                    <a:pt x="617" y="1016"/>
                  </a:cubicBezTo>
                  <a:cubicBezTo>
                    <a:pt x="287" y="897"/>
                    <a:pt x="287" y="897"/>
                    <a:pt x="287" y="897"/>
                  </a:cubicBezTo>
                  <a:cubicBezTo>
                    <a:pt x="66" y="801"/>
                    <a:pt x="66" y="801"/>
                    <a:pt x="66" y="801"/>
                  </a:cubicBezTo>
                  <a:cubicBezTo>
                    <a:pt x="0" y="590"/>
                    <a:pt x="0" y="590"/>
                    <a:pt x="0" y="590"/>
                  </a:cubicBezTo>
                  <a:cubicBezTo>
                    <a:pt x="148" y="133"/>
                    <a:pt x="148" y="133"/>
                    <a:pt x="148" y="133"/>
                  </a:cubicBezTo>
                  <a:cubicBezTo>
                    <a:pt x="385" y="77"/>
                    <a:pt x="385" y="77"/>
                    <a:pt x="385" y="77"/>
                  </a:cubicBezTo>
                  <a:cubicBezTo>
                    <a:pt x="539" y="0"/>
                    <a:pt x="539" y="0"/>
                    <a:pt x="539" y="0"/>
                  </a:cubicBezTo>
                  <a:cubicBezTo>
                    <a:pt x="616" y="18"/>
                    <a:pt x="616" y="18"/>
                    <a:pt x="616" y="18"/>
                  </a:cubicBezTo>
                  <a:lnTo>
                    <a:pt x="622" y="23"/>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30" name="Freeform 31"/>
            <p:cNvSpPr>
              <a:spLocks noChangeArrowheads="1"/>
            </p:cNvSpPr>
            <p:nvPr/>
          </p:nvSpPr>
          <p:spPr bwMode="auto">
            <a:xfrm>
              <a:off x="1406019" y="2768062"/>
              <a:ext cx="1121663" cy="808401"/>
            </a:xfrm>
            <a:custGeom>
              <a:avLst/>
              <a:gdLst>
                <a:gd name="T0" fmla="*/ 1526 w 2519"/>
                <a:gd name="T1" fmla="*/ 1470 h 1814"/>
                <a:gd name="T2" fmla="*/ 1566 w 2519"/>
                <a:gd name="T3" fmla="*/ 1407 h 1814"/>
                <a:gd name="T4" fmla="*/ 1677 w 2519"/>
                <a:gd name="T5" fmla="*/ 1399 h 1814"/>
                <a:gd name="T6" fmla="*/ 1782 w 2519"/>
                <a:gd name="T7" fmla="*/ 1413 h 1814"/>
                <a:gd name="T8" fmla="*/ 1876 w 2519"/>
                <a:gd name="T9" fmla="*/ 1446 h 1814"/>
                <a:gd name="T10" fmla="*/ 1943 w 2519"/>
                <a:gd name="T11" fmla="*/ 1437 h 1814"/>
                <a:gd name="T12" fmla="*/ 2016 w 2519"/>
                <a:gd name="T13" fmla="*/ 1532 h 1814"/>
                <a:gd name="T14" fmla="*/ 2098 w 2519"/>
                <a:gd name="T15" fmla="*/ 1568 h 1814"/>
                <a:gd name="T16" fmla="*/ 2141 w 2519"/>
                <a:gd name="T17" fmla="*/ 1514 h 1814"/>
                <a:gd name="T18" fmla="*/ 2190 w 2519"/>
                <a:gd name="T19" fmla="*/ 1432 h 1814"/>
                <a:gd name="T20" fmla="*/ 2261 w 2519"/>
                <a:gd name="T21" fmla="*/ 1471 h 1814"/>
                <a:gd name="T22" fmla="*/ 2347 w 2519"/>
                <a:gd name="T23" fmla="*/ 1454 h 1814"/>
                <a:gd name="T24" fmla="*/ 2413 w 2519"/>
                <a:gd name="T25" fmla="*/ 1398 h 1814"/>
                <a:gd name="T26" fmla="*/ 2311 w 2519"/>
                <a:gd name="T27" fmla="*/ 1318 h 1814"/>
                <a:gd name="T28" fmla="*/ 2226 w 2519"/>
                <a:gd name="T29" fmla="*/ 1263 h 1814"/>
                <a:gd name="T30" fmla="*/ 2172 w 2519"/>
                <a:gd name="T31" fmla="*/ 1178 h 1814"/>
                <a:gd name="T32" fmla="*/ 2289 w 2519"/>
                <a:gd name="T33" fmla="*/ 1229 h 1814"/>
                <a:gd name="T34" fmla="*/ 2318 w 2519"/>
                <a:gd name="T35" fmla="*/ 1159 h 1814"/>
                <a:gd name="T36" fmla="*/ 2338 w 2519"/>
                <a:gd name="T37" fmla="*/ 1076 h 1814"/>
                <a:gd name="T38" fmla="*/ 2399 w 2519"/>
                <a:gd name="T39" fmla="*/ 1010 h 1814"/>
                <a:gd name="T40" fmla="*/ 2422 w 2519"/>
                <a:gd name="T41" fmla="*/ 970 h 1814"/>
                <a:gd name="T42" fmla="*/ 2437 w 2519"/>
                <a:gd name="T43" fmla="*/ 923 h 1814"/>
                <a:gd name="T44" fmla="*/ 2475 w 2519"/>
                <a:gd name="T45" fmla="*/ 928 h 1814"/>
                <a:gd name="T46" fmla="*/ 2511 w 2519"/>
                <a:gd name="T47" fmla="*/ 842 h 1814"/>
                <a:gd name="T48" fmla="*/ 2484 w 2519"/>
                <a:gd name="T49" fmla="*/ 748 h 1814"/>
                <a:gd name="T50" fmla="*/ 2453 w 2519"/>
                <a:gd name="T51" fmla="*/ 666 h 1814"/>
                <a:gd name="T52" fmla="*/ 2415 w 2519"/>
                <a:gd name="T53" fmla="*/ 578 h 1814"/>
                <a:gd name="T54" fmla="*/ 2371 w 2519"/>
                <a:gd name="T55" fmla="*/ 504 h 1814"/>
                <a:gd name="T56" fmla="*/ 2326 w 2519"/>
                <a:gd name="T57" fmla="*/ 441 h 1814"/>
                <a:gd name="T58" fmla="*/ 2237 w 2519"/>
                <a:gd name="T59" fmla="*/ 456 h 1814"/>
                <a:gd name="T60" fmla="*/ 2136 w 2519"/>
                <a:gd name="T61" fmla="*/ 360 h 1814"/>
                <a:gd name="T62" fmla="*/ 2011 w 2519"/>
                <a:gd name="T63" fmla="*/ 261 h 1814"/>
                <a:gd name="T64" fmla="*/ 1977 w 2519"/>
                <a:gd name="T65" fmla="*/ 197 h 1814"/>
                <a:gd name="T66" fmla="*/ 1880 w 2519"/>
                <a:gd name="T67" fmla="*/ 202 h 1814"/>
                <a:gd name="T68" fmla="*/ 1765 w 2519"/>
                <a:gd name="T69" fmla="*/ 131 h 1814"/>
                <a:gd name="T70" fmla="*/ 1653 w 2519"/>
                <a:gd name="T71" fmla="*/ 151 h 1814"/>
                <a:gd name="T72" fmla="*/ 1505 w 2519"/>
                <a:gd name="T73" fmla="*/ 137 h 1814"/>
                <a:gd name="T74" fmla="*/ 1386 w 2519"/>
                <a:gd name="T75" fmla="*/ 201 h 1814"/>
                <a:gd name="T76" fmla="*/ 1269 w 2519"/>
                <a:gd name="T77" fmla="*/ 129 h 1814"/>
                <a:gd name="T78" fmla="*/ 1147 w 2519"/>
                <a:gd name="T79" fmla="*/ 83 h 1814"/>
                <a:gd name="T80" fmla="*/ 1017 w 2519"/>
                <a:gd name="T81" fmla="*/ 52 h 1814"/>
                <a:gd name="T82" fmla="*/ 930 w 2519"/>
                <a:gd name="T83" fmla="*/ 2 h 1814"/>
                <a:gd name="T84" fmla="*/ 442 w 2519"/>
                <a:gd name="T85" fmla="*/ 67 h 1814"/>
                <a:gd name="T86" fmla="*/ 218 w 2519"/>
                <a:gd name="T87" fmla="*/ 279 h 1814"/>
                <a:gd name="T88" fmla="*/ 31 w 2519"/>
                <a:gd name="T89" fmla="*/ 807 h 1814"/>
                <a:gd name="T90" fmla="*/ 213 w 2519"/>
                <a:gd name="T91" fmla="*/ 1385 h 1814"/>
                <a:gd name="T92" fmla="*/ 1002 w 2519"/>
                <a:gd name="T93" fmla="*/ 1657 h 1814"/>
                <a:gd name="T94" fmla="*/ 1509 w 2519"/>
                <a:gd name="T95" fmla="*/ 1665 h 1814"/>
                <a:gd name="T96" fmla="*/ 1526 w 2519"/>
                <a:gd name="T97" fmla="*/ 1506 h 18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19"/>
                <a:gd name="T148" fmla="*/ 0 h 1814"/>
                <a:gd name="T149" fmla="*/ 2519 w 2519"/>
                <a:gd name="T150" fmla="*/ 1814 h 18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19" h="1814">
                  <a:moveTo>
                    <a:pt x="1526" y="1506"/>
                  </a:moveTo>
                  <a:cubicBezTo>
                    <a:pt x="1526" y="1506"/>
                    <a:pt x="1537" y="1487"/>
                    <a:pt x="1526" y="1470"/>
                  </a:cubicBezTo>
                  <a:cubicBezTo>
                    <a:pt x="1514" y="1453"/>
                    <a:pt x="1508" y="1425"/>
                    <a:pt x="1528" y="1418"/>
                  </a:cubicBezTo>
                  <a:cubicBezTo>
                    <a:pt x="1548" y="1411"/>
                    <a:pt x="1560" y="1415"/>
                    <a:pt x="1566" y="1407"/>
                  </a:cubicBezTo>
                  <a:cubicBezTo>
                    <a:pt x="1572" y="1398"/>
                    <a:pt x="1601" y="1389"/>
                    <a:pt x="1618" y="1402"/>
                  </a:cubicBezTo>
                  <a:cubicBezTo>
                    <a:pt x="1636" y="1415"/>
                    <a:pt x="1657" y="1404"/>
                    <a:pt x="1677" y="1399"/>
                  </a:cubicBezTo>
                  <a:cubicBezTo>
                    <a:pt x="1697" y="1394"/>
                    <a:pt x="1706" y="1410"/>
                    <a:pt x="1725" y="1404"/>
                  </a:cubicBezTo>
                  <a:cubicBezTo>
                    <a:pt x="1743" y="1397"/>
                    <a:pt x="1765" y="1396"/>
                    <a:pt x="1782" y="1413"/>
                  </a:cubicBezTo>
                  <a:cubicBezTo>
                    <a:pt x="1798" y="1429"/>
                    <a:pt x="1829" y="1433"/>
                    <a:pt x="1841" y="1446"/>
                  </a:cubicBezTo>
                  <a:cubicBezTo>
                    <a:pt x="1852" y="1459"/>
                    <a:pt x="1871" y="1457"/>
                    <a:pt x="1876" y="1446"/>
                  </a:cubicBezTo>
                  <a:cubicBezTo>
                    <a:pt x="1881" y="1434"/>
                    <a:pt x="1887" y="1416"/>
                    <a:pt x="1914" y="1416"/>
                  </a:cubicBezTo>
                  <a:cubicBezTo>
                    <a:pt x="1942" y="1416"/>
                    <a:pt x="1941" y="1417"/>
                    <a:pt x="1943" y="1437"/>
                  </a:cubicBezTo>
                  <a:cubicBezTo>
                    <a:pt x="1946" y="1457"/>
                    <a:pt x="1963" y="1466"/>
                    <a:pt x="1971" y="1486"/>
                  </a:cubicBezTo>
                  <a:cubicBezTo>
                    <a:pt x="1978" y="1505"/>
                    <a:pt x="2004" y="1518"/>
                    <a:pt x="2016" y="1532"/>
                  </a:cubicBezTo>
                  <a:cubicBezTo>
                    <a:pt x="2029" y="1545"/>
                    <a:pt x="2027" y="1567"/>
                    <a:pt x="2045" y="1571"/>
                  </a:cubicBezTo>
                  <a:cubicBezTo>
                    <a:pt x="2063" y="1574"/>
                    <a:pt x="2080" y="1562"/>
                    <a:pt x="2098" y="1568"/>
                  </a:cubicBezTo>
                  <a:cubicBezTo>
                    <a:pt x="2115" y="1574"/>
                    <a:pt x="2136" y="1568"/>
                    <a:pt x="2141" y="1554"/>
                  </a:cubicBezTo>
                  <a:cubicBezTo>
                    <a:pt x="2145" y="1539"/>
                    <a:pt x="2147" y="1523"/>
                    <a:pt x="2141" y="1514"/>
                  </a:cubicBezTo>
                  <a:cubicBezTo>
                    <a:pt x="2134" y="1504"/>
                    <a:pt x="2144" y="1485"/>
                    <a:pt x="2152" y="1471"/>
                  </a:cubicBezTo>
                  <a:cubicBezTo>
                    <a:pt x="2160" y="1458"/>
                    <a:pt x="2179" y="1445"/>
                    <a:pt x="2190" y="1432"/>
                  </a:cubicBezTo>
                  <a:cubicBezTo>
                    <a:pt x="2201" y="1418"/>
                    <a:pt x="2204" y="1416"/>
                    <a:pt x="2217" y="1429"/>
                  </a:cubicBezTo>
                  <a:cubicBezTo>
                    <a:pt x="2229" y="1441"/>
                    <a:pt x="2234" y="1454"/>
                    <a:pt x="2261" y="1471"/>
                  </a:cubicBezTo>
                  <a:cubicBezTo>
                    <a:pt x="2287" y="1487"/>
                    <a:pt x="2302" y="1485"/>
                    <a:pt x="2308" y="1468"/>
                  </a:cubicBezTo>
                  <a:cubicBezTo>
                    <a:pt x="2314" y="1451"/>
                    <a:pt x="2333" y="1449"/>
                    <a:pt x="2347" y="1454"/>
                  </a:cubicBezTo>
                  <a:cubicBezTo>
                    <a:pt x="2360" y="1459"/>
                    <a:pt x="2388" y="1479"/>
                    <a:pt x="2391" y="1455"/>
                  </a:cubicBezTo>
                  <a:cubicBezTo>
                    <a:pt x="2393" y="1430"/>
                    <a:pt x="2411" y="1413"/>
                    <a:pt x="2413" y="1398"/>
                  </a:cubicBezTo>
                  <a:cubicBezTo>
                    <a:pt x="2416" y="1383"/>
                    <a:pt x="2429" y="1361"/>
                    <a:pt x="2399" y="1350"/>
                  </a:cubicBezTo>
                  <a:cubicBezTo>
                    <a:pt x="2369" y="1339"/>
                    <a:pt x="2322" y="1348"/>
                    <a:pt x="2311" y="1318"/>
                  </a:cubicBezTo>
                  <a:cubicBezTo>
                    <a:pt x="2301" y="1288"/>
                    <a:pt x="2286" y="1283"/>
                    <a:pt x="2273" y="1276"/>
                  </a:cubicBezTo>
                  <a:cubicBezTo>
                    <a:pt x="2261" y="1270"/>
                    <a:pt x="2271" y="1268"/>
                    <a:pt x="2226" y="1263"/>
                  </a:cubicBezTo>
                  <a:cubicBezTo>
                    <a:pt x="2181" y="1258"/>
                    <a:pt x="2164" y="1251"/>
                    <a:pt x="2165" y="1229"/>
                  </a:cubicBezTo>
                  <a:cubicBezTo>
                    <a:pt x="2165" y="1207"/>
                    <a:pt x="2154" y="1162"/>
                    <a:pt x="2172" y="1178"/>
                  </a:cubicBezTo>
                  <a:cubicBezTo>
                    <a:pt x="2190" y="1193"/>
                    <a:pt x="2192" y="1207"/>
                    <a:pt x="2216" y="1216"/>
                  </a:cubicBezTo>
                  <a:cubicBezTo>
                    <a:pt x="2239" y="1224"/>
                    <a:pt x="2273" y="1232"/>
                    <a:pt x="2289" y="1229"/>
                  </a:cubicBezTo>
                  <a:cubicBezTo>
                    <a:pt x="2305" y="1226"/>
                    <a:pt x="2324" y="1211"/>
                    <a:pt x="2325" y="1200"/>
                  </a:cubicBezTo>
                  <a:cubicBezTo>
                    <a:pt x="2327" y="1189"/>
                    <a:pt x="2329" y="1176"/>
                    <a:pt x="2318" y="1159"/>
                  </a:cubicBezTo>
                  <a:cubicBezTo>
                    <a:pt x="2307" y="1142"/>
                    <a:pt x="2306" y="1120"/>
                    <a:pt x="2312" y="1103"/>
                  </a:cubicBezTo>
                  <a:cubicBezTo>
                    <a:pt x="2318" y="1087"/>
                    <a:pt x="2317" y="1076"/>
                    <a:pt x="2338" y="1076"/>
                  </a:cubicBezTo>
                  <a:cubicBezTo>
                    <a:pt x="2359" y="1077"/>
                    <a:pt x="2368" y="1065"/>
                    <a:pt x="2381" y="1055"/>
                  </a:cubicBezTo>
                  <a:cubicBezTo>
                    <a:pt x="2393" y="1045"/>
                    <a:pt x="2410" y="1031"/>
                    <a:pt x="2399" y="1010"/>
                  </a:cubicBezTo>
                  <a:cubicBezTo>
                    <a:pt x="2388" y="990"/>
                    <a:pt x="2390" y="987"/>
                    <a:pt x="2397" y="970"/>
                  </a:cubicBezTo>
                  <a:cubicBezTo>
                    <a:pt x="2405" y="953"/>
                    <a:pt x="2414" y="965"/>
                    <a:pt x="2422" y="970"/>
                  </a:cubicBezTo>
                  <a:cubicBezTo>
                    <a:pt x="2429" y="975"/>
                    <a:pt x="2441" y="968"/>
                    <a:pt x="2435" y="956"/>
                  </a:cubicBezTo>
                  <a:cubicBezTo>
                    <a:pt x="2430" y="943"/>
                    <a:pt x="2422" y="929"/>
                    <a:pt x="2437" y="923"/>
                  </a:cubicBezTo>
                  <a:cubicBezTo>
                    <a:pt x="2452" y="917"/>
                    <a:pt x="2450" y="929"/>
                    <a:pt x="2463" y="940"/>
                  </a:cubicBezTo>
                  <a:cubicBezTo>
                    <a:pt x="2476" y="951"/>
                    <a:pt x="2475" y="941"/>
                    <a:pt x="2475" y="928"/>
                  </a:cubicBezTo>
                  <a:cubicBezTo>
                    <a:pt x="2475" y="915"/>
                    <a:pt x="2486" y="912"/>
                    <a:pt x="2494" y="894"/>
                  </a:cubicBezTo>
                  <a:cubicBezTo>
                    <a:pt x="2502" y="875"/>
                    <a:pt x="2508" y="854"/>
                    <a:pt x="2511" y="842"/>
                  </a:cubicBezTo>
                  <a:cubicBezTo>
                    <a:pt x="2515" y="829"/>
                    <a:pt x="2519" y="796"/>
                    <a:pt x="2511" y="773"/>
                  </a:cubicBezTo>
                  <a:cubicBezTo>
                    <a:pt x="2503" y="751"/>
                    <a:pt x="2496" y="749"/>
                    <a:pt x="2484" y="748"/>
                  </a:cubicBezTo>
                  <a:cubicBezTo>
                    <a:pt x="2471" y="748"/>
                    <a:pt x="2469" y="732"/>
                    <a:pt x="2469" y="716"/>
                  </a:cubicBezTo>
                  <a:cubicBezTo>
                    <a:pt x="2469" y="700"/>
                    <a:pt x="2469" y="680"/>
                    <a:pt x="2453" y="666"/>
                  </a:cubicBezTo>
                  <a:cubicBezTo>
                    <a:pt x="2438" y="653"/>
                    <a:pt x="2423" y="634"/>
                    <a:pt x="2424" y="618"/>
                  </a:cubicBezTo>
                  <a:cubicBezTo>
                    <a:pt x="2425" y="601"/>
                    <a:pt x="2430" y="594"/>
                    <a:pt x="2415" y="578"/>
                  </a:cubicBezTo>
                  <a:cubicBezTo>
                    <a:pt x="2401" y="562"/>
                    <a:pt x="2397" y="549"/>
                    <a:pt x="2394" y="535"/>
                  </a:cubicBezTo>
                  <a:cubicBezTo>
                    <a:pt x="2390" y="520"/>
                    <a:pt x="2387" y="509"/>
                    <a:pt x="2371" y="504"/>
                  </a:cubicBezTo>
                  <a:cubicBezTo>
                    <a:pt x="2355" y="499"/>
                    <a:pt x="2351" y="491"/>
                    <a:pt x="2351" y="475"/>
                  </a:cubicBezTo>
                  <a:cubicBezTo>
                    <a:pt x="2352" y="458"/>
                    <a:pt x="2339" y="448"/>
                    <a:pt x="2326" y="441"/>
                  </a:cubicBezTo>
                  <a:cubicBezTo>
                    <a:pt x="2312" y="435"/>
                    <a:pt x="2288" y="417"/>
                    <a:pt x="2269" y="441"/>
                  </a:cubicBezTo>
                  <a:cubicBezTo>
                    <a:pt x="2250" y="465"/>
                    <a:pt x="2251" y="471"/>
                    <a:pt x="2237" y="456"/>
                  </a:cubicBezTo>
                  <a:cubicBezTo>
                    <a:pt x="2222" y="442"/>
                    <a:pt x="2171" y="410"/>
                    <a:pt x="2164" y="390"/>
                  </a:cubicBezTo>
                  <a:cubicBezTo>
                    <a:pt x="2158" y="370"/>
                    <a:pt x="2159" y="371"/>
                    <a:pt x="2136" y="360"/>
                  </a:cubicBezTo>
                  <a:cubicBezTo>
                    <a:pt x="2112" y="350"/>
                    <a:pt x="2064" y="334"/>
                    <a:pt x="2047" y="316"/>
                  </a:cubicBezTo>
                  <a:cubicBezTo>
                    <a:pt x="2030" y="298"/>
                    <a:pt x="2016" y="283"/>
                    <a:pt x="2011" y="261"/>
                  </a:cubicBezTo>
                  <a:cubicBezTo>
                    <a:pt x="2006" y="239"/>
                    <a:pt x="2009" y="217"/>
                    <a:pt x="2002" y="201"/>
                  </a:cubicBezTo>
                  <a:cubicBezTo>
                    <a:pt x="1996" y="185"/>
                    <a:pt x="1993" y="181"/>
                    <a:pt x="1977" y="197"/>
                  </a:cubicBezTo>
                  <a:cubicBezTo>
                    <a:pt x="1962" y="213"/>
                    <a:pt x="1949" y="228"/>
                    <a:pt x="1934" y="228"/>
                  </a:cubicBezTo>
                  <a:cubicBezTo>
                    <a:pt x="1920" y="227"/>
                    <a:pt x="1893" y="214"/>
                    <a:pt x="1880" y="202"/>
                  </a:cubicBezTo>
                  <a:cubicBezTo>
                    <a:pt x="1867" y="190"/>
                    <a:pt x="1836" y="178"/>
                    <a:pt x="1817" y="165"/>
                  </a:cubicBezTo>
                  <a:cubicBezTo>
                    <a:pt x="1797" y="152"/>
                    <a:pt x="1779" y="139"/>
                    <a:pt x="1765" y="131"/>
                  </a:cubicBezTo>
                  <a:cubicBezTo>
                    <a:pt x="1752" y="123"/>
                    <a:pt x="1730" y="114"/>
                    <a:pt x="1702" y="122"/>
                  </a:cubicBezTo>
                  <a:cubicBezTo>
                    <a:pt x="1673" y="130"/>
                    <a:pt x="1673" y="146"/>
                    <a:pt x="1653" y="151"/>
                  </a:cubicBezTo>
                  <a:cubicBezTo>
                    <a:pt x="1633" y="157"/>
                    <a:pt x="1608" y="151"/>
                    <a:pt x="1594" y="148"/>
                  </a:cubicBezTo>
                  <a:cubicBezTo>
                    <a:pt x="1579" y="146"/>
                    <a:pt x="1541" y="123"/>
                    <a:pt x="1505" y="137"/>
                  </a:cubicBezTo>
                  <a:cubicBezTo>
                    <a:pt x="1470" y="151"/>
                    <a:pt x="1461" y="169"/>
                    <a:pt x="1441" y="175"/>
                  </a:cubicBezTo>
                  <a:cubicBezTo>
                    <a:pt x="1421" y="182"/>
                    <a:pt x="1408" y="199"/>
                    <a:pt x="1386" y="201"/>
                  </a:cubicBezTo>
                  <a:cubicBezTo>
                    <a:pt x="1364" y="203"/>
                    <a:pt x="1355" y="204"/>
                    <a:pt x="1321" y="186"/>
                  </a:cubicBezTo>
                  <a:cubicBezTo>
                    <a:pt x="1288" y="169"/>
                    <a:pt x="1275" y="143"/>
                    <a:pt x="1269" y="129"/>
                  </a:cubicBezTo>
                  <a:cubicBezTo>
                    <a:pt x="1263" y="115"/>
                    <a:pt x="1251" y="114"/>
                    <a:pt x="1226" y="110"/>
                  </a:cubicBezTo>
                  <a:cubicBezTo>
                    <a:pt x="1201" y="107"/>
                    <a:pt x="1160" y="97"/>
                    <a:pt x="1147" y="83"/>
                  </a:cubicBezTo>
                  <a:cubicBezTo>
                    <a:pt x="1134" y="68"/>
                    <a:pt x="1115" y="66"/>
                    <a:pt x="1094" y="60"/>
                  </a:cubicBezTo>
                  <a:cubicBezTo>
                    <a:pt x="1072" y="53"/>
                    <a:pt x="1032" y="52"/>
                    <a:pt x="1017" y="52"/>
                  </a:cubicBezTo>
                  <a:cubicBezTo>
                    <a:pt x="1002" y="51"/>
                    <a:pt x="957" y="54"/>
                    <a:pt x="957" y="54"/>
                  </a:cubicBezTo>
                  <a:cubicBezTo>
                    <a:pt x="957" y="54"/>
                    <a:pt x="931" y="3"/>
                    <a:pt x="930" y="2"/>
                  </a:cubicBezTo>
                  <a:cubicBezTo>
                    <a:pt x="929" y="0"/>
                    <a:pt x="797" y="18"/>
                    <a:pt x="797" y="18"/>
                  </a:cubicBezTo>
                  <a:cubicBezTo>
                    <a:pt x="442" y="67"/>
                    <a:pt x="442" y="67"/>
                    <a:pt x="442" y="67"/>
                  </a:cubicBezTo>
                  <a:cubicBezTo>
                    <a:pt x="277" y="127"/>
                    <a:pt x="277" y="127"/>
                    <a:pt x="277" y="127"/>
                  </a:cubicBezTo>
                  <a:cubicBezTo>
                    <a:pt x="218" y="279"/>
                    <a:pt x="218" y="279"/>
                    <a:pt x="218" y="279"/>
                  </a:cubicBezTo>
                  <a:cubicBezTo>
                    <a:pt x="162" y="604"/>
                    <a:pt x="162" y="604"/>
                    <a:pt x="162" y="604"/>
                  </a:cubicBezTo>
                  <a:cubicBezTo>
                    <a:pt x="31" y="807"/>
                    <a:pt x="31" y="807"/>
                    <a:pt x="31" y="807"/>
                  </a:cubicBezTo>
                  <a:cubicBezTo>
                    <a:pt x="0" y="1107"/>
                    <a:pt x="0" y="1107"/>
                    <a:pt x="0" y="1107"/>
                  </a:cubicBezTo>
                  <a:cubicBezTo>
                    <a:pt x="213" y="1385"/>
                    <a:pt x="213" y="1385"/>
                    <a:pt x="213" y="1385"/>
                  </a:cubicBezTo>
                  <a:cubicBezTo>
                    <a:pt x="597" y="1529"/>
                    <a:pt x="597" y="1529"/>
                    <a:pt x="597" y="1529"/>
                  </a:cubicBezTo>
                  <a:cubicBezTo>
                    <a:pt x="1002" y="1657"/>
                    <a:pt x="1002" y="1657"/>
                    <a:pt x="1002" y="1657"/>
                  </a:cubicBezTo>
                  <a:cubicBezTo>
                    <a:pt x="1298" y="1814"/>
                    <a:pt x="1298" y="1814"/>
                    <a:pt x="1298" y="1814"/>
                  </a:cubicBezTo>
                  <a:cubicBezTo>
                    <a:pt x="1509" y="1665"/>
                    <a:pt x="1509" y="1665"/>
                    <a:pt x="1509" y="1665"/>
                  </a:cubicBezTo>
                  <a:cubicBezTo>
                    <a:pt x="1505" y="1534"/>
                    <a:pt x="1505" y="1534"/>
                    <a:pt x="1505" y="1534"/>
                  </a:cubicBezTo>
                  <a:lnTo>
                    <a:pt x="1526" y="1506"/>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31" name="Freeform 32"/>
            <p:cNvSpPr>
              <a:spLocks noChangeArrowheads="1"/>
            </p:cNvSpPr>
            <p:nvPr/>
          </p:nvSpPr>
          <p:spPr bwMode="auto">
            <a:xfrm>
              <a:off x="526877" y="2901953"/>
              <a:ext cx="1662285" cy="1001660"/>
            </a:xfrm>
            <a:custGeom>
              <a:avLst/>
              <a:gdLst>
                <a:gd name="T0" fmla="*/ 64 w 3735"/>
                <a:gd name="T1" fmla="*/ 263 h 2250"/>
                <a:gd name="T2" fmla="*/ 157 w 3735"/>
                <a:gd name="T3" fmla="*/ 524 h 2250"/>
                <a:gd name="T4" fmla="*/ 186 w 3735"/>
                <a:gd name="T5" fmla="*/ 740 h 2250"/>
                <a:gd name="T6" fmla="*/ 6 w 3735"/>
                <a:gd name="T7" fmla="*/ 808 h 2250"/>
                <a:gd name="T8" fmla="*/ 28 w 3735"/>
                <a:gd name="T9" fmla="*/ 1031 h 2250"/>
                <a:gd name="T10" fmla="*/ 170 w 3735"/>
                <a:gd name="T11" fmla="*/ 1169 h 2250"/>
                <a:gd name="T12" fmla="*/ 352 w 3735"/>
                <a:gd name="T13" fmla="*/ 1342 h 2250"/>
                <a:gd name="T14" fmla="*/ 591 w 3735"/>
                <a:gd name="T15" fmla="*/ 1423 h 2250"/>
                <a:gd name="T16" fmla="*/ 785 w 3735"/>
                <a:gd name="T17" fmla="*/ 1619 h 2250"/>
                <a:gd name="T18" fmla="*/ 953 w 3735"/>
                <a:gd name="T19" fmla="*/ 1777 h 2250"/>
                <a:gd name="T20" fmla="*/ 1065 w 3735"/>
                <a:gd name="T21" fmla="*/ 1856 h 2250"/>
                <a:gd name="T22" fmla="*/ 1192 w 3735"/>
                <a:gd name="T23" fmla="*/ 1972 h 2250"/>
                <a:gd name="T24" fmla="*/ 1319 w 3735"/>
                <a:gd name="T25" fmla="*/ 2005 h 2250"/>
                <a:gd name="T26" fmla="*/ 1594 w 3735"/>
                <a:gd name="T27" fmla="*/ 2072 h 2250"/>
                <a:gd name="T28" fmla="*/ 1739 w 3735"/>
                <a:gd name="T29" fmla="*/ 2182 h 2250"/>
                <a:gd name="T30" fmla="*/ 1921 w 3735"/>
                <a:gd name="T31" fmla="*/ 2076 h 2250"/>
                <a:gd name="T32" fmla="*/ 2187 w 3735"/>
                <a:gd name="T33" fmla="*/ 2150 h 2250"/>
                <a:gd name="T34" fmla="*/ 2391 w 3735"/>
                <a:gd name="T35" fmla="*/ 2214 h 2250"/>
                <a:gd name="T36" fmla="*/ 2579 w 3735"/>
                <a:gd name="T37" fmla="*/ 2122 h 2250"/>
                <a:gd name="T38" fmla="*/ 2796 w 3735"/>
                <a:gd name="T39" fmla="*/ 1996 h 2250"/>
                <a:gd name="T40" fmla="*/ 3016 w 3735"/>
                <a:gd name="T41" fmla="*/ 2033 h 2250"/>
                <a:gd name="T42" fmla="*/ 3177 w 3735"/>
                <a:gd name="T43" fmla="*/ 2001 h 2250"/>
                <a:gd name="T44" fmla="*/ 3202 w 3735"/>
                <a:gd name="T45" fmla="*/ 2068 h 2250"/>
                <a:gd name="T46" fmla="*/ 3192 w 3735"/>
                <a:gd name="T47" fmla="*/ 2201 h 2250"/>
                <a:gd name="T48" fmla="*/ 3376 w 3735"/>
                <a:gd name="T49" fmla="*/ 2223 h 2250"/>
                <a:gd name="T50" fmla="*/ 3529 w 3735"/>
                <a:gd name="T51" fmla="*/ 2235 h 2250"/>
                <a:gd name="T52" fmla="*/ 3595 w 3735"/>
                <a:gd name="T53" fmla="*/ 2205 h 2250"/>
                <a:gd name="T54" fmla="*/ 3636 w 3735"/>
                <a:gd name="T55" fmla="*/ 2080 h 2250"/>
                <a:gd name="T56" fmla="*/ 3692 w 3735"/>
                <a:gd name="T57" fmla="*/ 2008 h 2250"/>
                <a:gd name="T58" fmla="*/ 3719 w 3735"/>
                <a:gd name="T59" fmla="*/ 1830 h 2250"/>
                <a:gd name="T60" fmla="*/ 3686 w 3735"/>
                <a:gd name="T61" fmla="*/ 1600 h 2250"/>
                <a:gd name="T62" fmla="*/ 3681 w 3735"/>
                <a:gd name="T63" fmla="*/ 1453 h 2250"/>
                <a:gd name="T64" fmla="*/ 3608 w 3735"/>
                <a:gd name="T65" fmla="*/ 1369 h 2250"/>
                <a:gd name="T66" fmla="*/ 3523 w 3735"/>
                <a:gd name="T67" fmla="*/ 1229 h 2250"/>
                <a:gd name="T68" fmla="*/ 3414 w 3735"/>
                <a:gd name="T69" fmla="*/ 1239 h 2250"/>
                <a:gd name="T70" fmla="*/ 3357 w 3735"/>
                <a:gd name="T71" fmla="*/ 1393 h 2250"/>
                <a:gd name="T72" fmla="*/ 3235 w 3735"/>
                <a:gd name="T73" fmla="*/ 1428 h 2250"/>
                <a:gd name="T74" fmla="*/ 3094 w 3735"/>
                <a:gd name="T75" fmla="*/ 1384 h 2250"/>
                <a:gd name="T76" fmla="*/ 2990 w 3735"/>
                <a:gd name="T77" fmla="*/ 1258 h 2250"/>
                <a:gd name="T78" fmla="*/ 2848 w 3735"/>
                <a:gd name="T79" fmla="*/ 1219 h 2250"/>
                <a:gd name="T80" fmla="*/ 2659 w 3735"/>
                <a:gd name="T81" fmla="*/ 1192 h 2250"/>
                <a:gd name="T82" fmla="*/ 2514 w 3735"/>
                <a:gd name="T83" fmla="*/ 1155 h 2250"/>
                <a:gd name="T84" fmla="*/ 2251 w 3735"/>
                <a:gd name="T85" fmla="*/ 1041 h 2250"/>
                <a:gd name="T86" fmla="*/ 2126 w 3735"/>
                <a:gd name="T87" fmla="*/ 876 h 2250"/>
                <a:gd name="T88" fmla="*/ 2067 w 3735"/>
                <a:gd name="T89" fmla="*/ 701 h 2250"/>
                <a:gd name="T90" fmla="*/ 2121 w 3735"/>
                <a:gd name="T91" fmla="*/ 594 h 2250"/>
                <a:gd name="T92" fmla="*/ 2170 w 3735"/>
                <a:gd name="T93" fmla="*/ 434 h 2250"/>
                <a:gd name="T94" fmla="*/ 2169 w 3735"/>
                <a:gd name="T95" fmla="*/ 312 h 2250"/>
                <a:gd name="T96" fmla="*/ 460 w 3735"/>
                <a:gd name="T97" fmla="*/ 0 h 2250"/>
                <a:gd name="T98" fmla="*/ 44 w 3735"/>
                <a:gd name="T99" fmla="*/ 150 h 22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5"/>
                <a:gd name="T151" fmla="*/ 0 h 2250"/>
                <a:gd name="T152" fmla="*/ 3735 w 3735"/>
                <a:gd name="T153" fmla="*/ 2250 h 22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5" h="2250">
                  <a:moveTo>
                    <a:pt x="44" y="150"/>
                  </a:moveTo>
                  <a:cubicBezTo>
                    <a:pt x="47" y="155"/>
                    <a:pt x="47" y="162"/>
                    <a:pt x="42" y="173"/>
                  </a:cubicBezTo>
                  <a:cubicBezTo>
                    <a:pt x="20" y="215"/>
                    <a:pt x="61" y="225"/>
                    <a:pt x="64" y="263"/>
                  </a:cubicBezTo>
                  <a:cubicBezTo>
                    <a:pt x="67" y="301"/>
                    <a:pt x="80" y="317"/>
                    <a:pt x="119" y="341"/>
                  </a:cubicBezTo>
                  <a:cubicBezTo>
                    <a:pt x="157" y="364"/>
                    <a:pt x="213" y="390"/>
                    <a:pt x="172" y="435"/>
                  </a:cubicBezTo>
                  <a:cubicBezTo>
                    <a:pt x="131" y="480"/>
                    <a:pt x="136" y="480"/>
                    <a:pt x="157" y="524"/>
                  </a:cubicBezTo>
                  <a:cubicBezTo>
                    <a:pt x="177" y="567"/>
                    <a:pt x="143" y="562"/>
                    <a:pt x="124" y="574"/>
                  </a:cubicBezTo>
                  <a:cubicBezTo>
                    <a:pt x="105" y="587"/>
                    <a:pt x="120" y="617"/>
                    <a:pt x="138" y="634"/>
                  </a:cubicBezTo>
                  <a:cubicBezTo>
                    <a:pt x="155" y="652"/>
                    <a:pt x="177" y="686"/>
                    <a:pt x="186" y="740"/>
                  </a:cubicBezTo>
                  <a:cubicBezTo>
                    <a:pt x="195" y="793"/>
                    <a:pt x="217" y="807"/>
                    <a:pt x="176" y="816"/>
                  </a:cubicBezTo>
                  <a:cubicBezTo>
                    <a:pt x="135" y="826"/>
                    <a:pt x="113" y="865"/>
                    <a:pt x="68" y="816"/>
                  </a:cubicBezTo>
                  <a:cubicBezTo>
                    <a:pt x="23" y="767"/>
                    <a:pt x="9" y="764"/>
                    <a:pt x="6" y="808"/>
                  </a:cubicBezTo>
                  <a:cubicBezTo>
                    <a:pt x="4" y="852"/>
                    <a:pt x="0" y="843"/>
                    <a:pt x="17" y="878"/>
                  </a:cubicBezTo>
                  <a:cubicBezTo>
                    <a:pt x="35" y="912"/>
                    <a:pt x="39" y="913"/>
                    <a:pt x="30" y="955"/>
                  </a:cubicBezTo>
                  <a:cubicBezTo>
                    <a:pt x="20" y="998"/>
                    <a:pt x="23" y="1002"/>
                    <a:pt x="28" y="1031"/>
                  </a:cubicBezTo>
                  <a:cubicBezTo>
                    <a:pt x="34" y="1059"/>
                    <a:pt x="41" y="1074"/>
                    <a:pt x="56" y="1059"/>
                  </a:cubicBezTo>
                  <a:cubicBezTo>
                    <a:pt x="71" y="1044"/>
                    <a:pt x="78" y="1057"/>
                    <a:pt x="93" y="1085"/>
                  </a:cubicBezTo>
                  <a:cubicBezTo>
                    <a:pt x="108" y="1114"/>
                    <a:pt x="132" y="1165"/>
                    <a:pt x="170" y="1169"/>
                  </a:cubicBezTo>
                  <a:cubicBezTo>
                    <a:pt x="209" y="1173"/>
                    <a:pt x="221" y="1195"/>
                    <a:pt x="237" y="1222"/>
                  </a:cubicBezTo>
                  <a:cubicBezTo>
                    <a:pt x="254" y="1249"/>
                    <a:pt x="222" y="1262"/>
                    <a:pt x="258" y="1275"/>
                  </a:cubicBezTo>
                  <a:cubicBezTo>
                    <a:pt x="293" y="1289"/>
                    <a:pt x="313" y="1287"/>
                    <a:pt x="352" y="1342"/>
                  </a:cubicBezTo>
                  <a:cubicBezTo>
                    <a:pt x="392" y="1397"/>
                    <a:pt x="410" y="1421"/>
                    <a:pt x="426" y="1398"/>
                  </a:cubicBezTo>
                  <a:cubicBezTo>
                    <a:pt x="442" y="1375"/>
                    <a:pt x="456" y="1328"/>
                    <a:pt x="517" y="1361"/>
                  </a:cubicBezTo>
                  <a:cubicBezTo>
                    <a:pt x="579" y="1394"/>
                    <a:pt x="583" y="1391"/>
                    <a:pt x="591" y="1423"/>
                  </a:cubicBezTo>
                  <a:cubicBezTo>
                    <a:pt x="599" y="1454"/>
                    <a:pt x="645" y="1469"/>
                    <a:pt x="666" y="1502"/>
                  </a:cubicBezTo>
                  <a:cubicBezTo>
                    <a:pt x="688" y="1535"/>
                    <a:pt x="691" y="1548"/>
                    <a:pt x="726" y="1565"/>
                  </a:cubicBezTo>
                  <a:cubicBezTo>
                    <a:pt x="762" y="1581"/>
                    <a:pt x="765" y="1579"/>
                    <a:pt x="785" y="1619"/>
                  </a:cubicBezTo>
                  <a:cubicBezTo>
                    <a:pt x="806" y="1660"/>
                    <a:pt x="813" y="1680"/>
                    <a:pt x="833" y="1658"/>
                  </a:cubicBezTo>
                  <a:cubicBezTo>
                    <a:pt x="854" y="1636"/>
                    <a:pt x="921" y="1655"/>
                    <a:pt x="919" y="1691"/>
                  </a:cubicBezTo>
                  <a:cubicBezTo>
                    <a:pt x="918" y="1726"/>
                    <a:pt x="923" y="1751"/>
                    <a:pt x="953" y="1777"/>
                  </a:cubicBezTo>
                  <a:cubicBezTo>
                    <a:pt x="983" y="1803"/>
                    <a:pt x="982" y="1797"/>
                    <a:pt x="1007" y="1826"/>
                  </a:cubicBezTo>
                  <a:cubicBezTo>
                    <a:pt x="1031" y="1854"/>
                    <a:pt x="1034" y="1831"/>
                    <a:pt x="1048" y="1826"/>
                  </a:cubicBezTo>
                  <a:cubicBezTo>
                    <a:pt x="1061" y="1820"/>
                    <a:pt x="1072" y="1842"/>
                    <a:pt x="1065" y="1856"/>
                  </a:cubicBezTo>
                  <a:cubicBezTo>
                    <a:pt x="1059" y="1870"/>
                    <a:pt x="1054" y="1890"/>
                    <a:pt x="1089" y="1905"/>
                  </a:cubicBezTo>
                  <a:cubicBezTo>
                    <a:pt x="1123" y="1920"/>
                    <a:pt x="1150" y="1894"/>
                    <a:pt x="1164" y="1921"/>
                  </a:cubicBezTo>
                  <a:cubicBezTo>
                    <a:pt x="1177" y="1949"/>
                    <a:pt x="1187" y="1950"/>
                    <a:pt x="1192" y="1972"/>
                  </a:cubicBezTo>
                  <a:cubicBezTo>
                    <a:pt x="1198" y="1994"/>
                    <a:pt x="1216" y="2024"/>
                    <a:pt x="1225" y="1990"/>
                  </a:cubicBezTo>
                  <a:cubicBezTo>
                    <a:pt x="1235" y="1956"/>
                    <a:pt x="1242" y="1984"/>
                    <a:pt x="1259" y="2005"/>
                  </a:cubicBezTo>
                  <a:cubicBezTo>
                    <a:pt x="1277" y="2027"/>
                    <a:pt x="1313" y="2027"/>
                    <a:pt x="1319" y="2005"/>
                  </a:cubicBezTo>
                  <a:cubicBezTo>
                    <a:pt x="1326" y="1983"/>
                    <a:pt x="1360" y="1992"/>
                    <a:pt x="1386" y="2022"/>
                  </a:cubicBezTo>
                  <a:cubicBezTo>
                    <a:pt x="1412" y="2051"/>
                    <a:pt x="1414" y="2061"/>
                    <a:pt x="1486" y="2072"/>
                  </a:cubicBezTo>
                  <a:cubicBezTo>
                    <a:pt x="1559" y="2083"/>
                    <a:pt x="1552" y="2070"/>
                    <a:pt x="1594" y="2072"/>
                  </a:cubicBezTo>
                  <a:cubicBezTo>
                    <a:pt x="1636" y="2073"/>
                    <a:pt x="1668" y="2054"/>
                    <a:pt x="1695" y="2061"/>
                  </a:cubicBezTo>
                  <a:cubicBezTo>
                    <a:pt x="1723" y="2068"/>
                    <a:pt x="1755" y="2055"/>
                    <a:pt x="1753" y="2096"/>
                  </a:cubicBezTo>
                  <a:cubicBezTo>
                    <a:pt x="1750" y="2137"/>
                    <a:pt x="1748" y="2165"/>
                    <a:pt x="1739" y="2182"/>
                  </a:cubicBezTo>
                  <a:cubicBezTo>
                    <a:pt x="1729" y="2200"/>
                    <a:pt x="1726" y="2230"/>
                    <a:pt x="1753" y="2210"/>
                  </a:cubicBezTo>
                  <a:cubicBezTo>
                    <a:pt x="1780" y="2189"/>
                    <a:pt x="1825" y="2144"/>
                    <a:pt x="1839" y="2124"/>
                  </a:cubicBezTo>
                  <a:cubicBezTo>
                    <a:pt x="1852" y="2103"/>
                    <a:pt x="1874" y="2085"/>
                    <a:pt x="1921" y="2076"/>
                  </a:cubicBezTo>
                  <a:cubicBezTo>
                    <a:pt x="1967" y="2066"/>
                    <a:pt x="2000" y="2040"/>
                    <a:pt x="2037" y="2069"/>
                  </a:cubicBezTo>
                  <a:cubicBezTo>
                    <a:pt x="2074" y="2098"/>
                    <a:pt x="2046" y="2109"/>
                    <a:pt x="2091" y="2125"/>
                  </a:cubicBezTo>
                  <a:cubicBezTo>
                    <a:pt x="2136" y="2141"/>
                    <a:pt x="2157" y="2154"/>
                    <a:pt x="2187" y="2150"/>
                  </a:cubicBezTo>
                  <a:cubicBezTo>
                    <a:pt x="2217" y="2146"/>
                    <a:pt x="2225" y="2159"/>
                    <a:pt x="2247" y="2177"/>
                  </a:cubicBezTo>
                  <a:cubicBezTo>
                    <a:pt x="2269" y="2195"/>
                    <a:pt x="2283" y="2223"/>
                    <a:pt x="2313" y="2225"/>
                  </a:cubicBezTo>
                  <a:cubicBezTo>
                    <a:pt x="2343" y="2226"/>
                    <a:pt x="2356" y="2200"/>
                    <a:pt x="2391" y="2214"/>
                  </a:cubicBezTo>
                  <a:cubicBezTo>
                    <a:pt x="2425" y="2227"/>
                    <a:pt x="2451" y="2232"/>
                    <a:pt x="2463" y="2196"/>
                  </a:cubicBezTo>
                  <a:cubicBezTo>
                    <a:pt x="2475" y="2161"/>
                    <a:pt x="2500" y="2162"/>
                    <a:pt x="2533" y="2155"/>
                  </a:cubicBezTo>
                  <a:cubicBezTo>
                    <a:pt x="2565" y="2148"/>
                    <a:pt x="2572" y="2147"/>
                    <a:pt x="2579" y="2122"/>
                  </a:cubicBezTo>
                  <a:cubicBezTo>
                    <a:pt x="2586" y="2096"/>
                    <a:pt x="2581" y="2061"/>
                    <a:pt x="2647" y="2076"/>
                  </a:cubicBezTo>
                  <a:cubicBezTo>
                    <a:pt x="2714" y="2091"/>
                    <a:pt x="2700" y="2085"/>
                    <a:pt x="2723" y="2064"/>
                  </a:cubicBezTo>
                  <a:cubicBezTo>
                    <a:pt x="2747" y="2042"/>
                    <a:pt x="2777" y="2024"/>
                    <a:pt x="2796" y="1996"/>
                  </a:cubicBezTo>
                  <a:cubicBezTo>
                    <a:pt x="2815" y="1968"/>
                    <a:pt x="2861" y="1954"/>
                    <a:pt x="2885" y="1964"/>
                  </a:cubicBezTo>
                  <a:cubicBezTo>
                    <a:pt x="2908" y="1973"/>
                    <a:pt x="2896" y="1992"/>
                    <a:pt x="2934" y="2007"/>
                  </a:cubicBezTo>
                  <a:cubicBezTo>
                    <a:pt x="2973" y="2021"/>
                    <a:pt x="2992" y="2047"/>
                    <a:pt x="3016" y="2033"/>
                  </a:cubicBezTo>
                  <a:cubicBezTo>
                    <a:pt x="3040" y="2018"/>
                    <a:pt x="3037" y="2011"/>
                    <a:pt x="3070" y="1993"/>
                  </a:cubicBezTo>
                  <a:cubicBezTo>
                    <a:pt x="3104" y="1975"/>
                    <a:pt x="3106" y="1967"/>
                    <a:pt x="3141" y="1978"/>
                  </a:cubicBezTo>
                  <a:cubicBezTo>
                    <a:pt x="3176" y="1989"/>
                    <a:pt x="3176" y="1984"/>
                    <a:pt x="3177" y="2001"/>
                  </a:cubicBezTo>
                  <a:cubicBezTo>
                    <a:pt x="3178" y="2018"/>
                    <a:pt x="3162" y="2029"/>
                    <a:pt x="3151" y="2042"/>
                  </a:cubicBezTo>
                  <a:cubicBezTo>
                    <a:pt x="3140" y="2055"/>
                    <a:pt x="3122" y="2081"/>
                    <a:pt x="3153" y="2083"/>
                  </a:cubicBezTo>
                  <a:cubicBezTo>
                    <a:pt x="3184" y="2084"/>
                    <a:pt x="3184" y="2055"/>
                    <a:pt x="3202" y="2068"/>
                  </a:cubicBezTo>
                  <a:cubicBezTo>
                    <a:pt x="3221" y="2081"/>
                    <a:pt x="3229" y="2105"/>
                    <a:pt x="3218" y="2120"/>
                  </a:cubicBezTo>
                  <a:cubicBezTo>
                    <a:pt x="3207" y="2135"/>
                    <a:pt x="3182" y="2146"/>
                    <a:pt x="3177" y="2165"/>
                  </a:cubicBezTo>
                  <a:cubicBezTo>
                    <a:pt x="3172" y="2184"/>
                    <a:pt x="3161" y="2211"/>
                    <a:pt x="3192" y="2201"/>
                  </a:cubicBezTo>
                  <a:cubicBezTo>
                    <a:pt x="3223" y="2191"/>
                    <a:pt x="3247" y="2202"/>
                    <a:pt x="3264" y="2208"/>
                  </a:cubicBezTo>
                  <a:cubicBezTo>
                    <a:pt x="3281" y="2214"/>
                    <a:pt x="3331" y="2213"/>
                    <a:pt x="3343" y="2230"/>
                  </a:cubicBezTo>
                  <a:cubicBezTo>
                    <a:pt x="3355" y="2246"/>
                    <a:pt x="3364" y="2250"/>
                    <a:pt x="3376" y="2223"/>
                  </a:cubicBezTo>
                  <a:cubicBezTo>
                    <a:pt x="3387" y="2195"/>
                    <a:pt x="3383" y="2174"/>
                    <a:pt x="3414" y="2166"/>
                  </a:cubicBezTo>
                  <a:cubicBezTo>
                    <a:pt x="3445" y="2158"/>
                    <a:pt x="3471" y="2167"/>
                    <a:pt x="3487" y="2178"/>
                  </a:cubicBezTo>
                  <a:cubicBezTo>
                    <a:pt x="3503" y="2188"/>
                    <a:pt x="3527" y="2217"/>
                    <a:pt x="3529" y="2235"/>
                  </a:cubicBezTo>
                  <a:cubicBezTo>
                    <a:pt x="3529" y="2236"/>
                    <a:pt x="3529" y="2237"/>
                    <a:pt x="3529" y="2238"/>
                  </a:cubicBezTo>
                  <a:cubicBezTo>
                    <a:pt x="3529" y="2238"/>
                    <a:pt x="3545" y="2230"/>
                    <a:pt x="3551" y="2221"/>
                  </a:cubicBezTo>
                  <a:cubicBezTo>
                    <a:pt x="3556" y="2212"/>
                    <a:pt x="3566" y="2189"/>
                    <a:pt x="3595" y="2205"/>
                  </a:cubicBezTo>
                  <a:cubicBezTo>
                    <a:pt x="3623" y="2222"/>
                    <a:pt x="3633" y="2208"/>
                    <a:pt x="3637" y="2189"/>
                  </a:cubicBezTo>
                  <a:cubicBezTo>
                    <a:pt x="3642" y="2171"/>
                    <a:pt x="3635" y="2156"/>
                    <a:pt x="3629" y="2137"/>
                  </a:cubicBezTo>
                  <a:cubicBezTo>
                    <a:pt x="3624" y="2119"/>
                    <a:pt x="3635" y="2089"/>
                    <a:pt x="3636" y="2080"/>
                  </a:cubicBezTo>
                  <a:cubicBezTo>
                    <a:pt x="3638" y="2070"/>
                    <a:pt x="3642" y="2058"/>
                    <a:pt x="3656" y="2068"/>
                  </a:cubicBezTo>
                  <a:cubicBezTo>
                    <a:pt x="3669" y="2078"/>
                    <a:pt x="3675" y="2070"/>
                    <a:pt x="3675" y="2051"/>
                  </a:cubicBezTo>
                  <a:cubicBezTo>
                    <a:pt x="3675" y="2031"/>
                    <a:pt x="3665" y="2013"/>
                    <a:pt x="3692" y="2008"/>
                  </a:cubicBezTo>
                  <a:cubicBezTo>
                    <a:pt x="3719" y="2004"/>
                    <a:pt x="3728" y="2008"/>
                    <a:pt x="3727" y="1985"/>
                  </a:cubicBezTo>
                  <a:cubicBezTo>
                    <a:pt x="3726" y="1962"/>
                    <a:pt x="3712" y="1936"/>
                    <a:pt x="3715" y="1918"/>
                  </a:cubicBezTo>
                  <a:cubicBezTo>
                    <a:pt x="3717" y="1901"/>
                    <a:pt x="3715" y="1847"/>
                    <a:pt x="3719" y="1830"/>
                  </a:cubicBezTo>
                  <a:cubicBezTo>
                    <a:pt x="3724" y="1812"/>
                    <a:pt x="3720" y="1800"/>
                    <a:pt x="3718" y="1760"/>
                  </a:cubicBezTo>
                  <a:cubicBezTo>
                    <a:pt x="3716" y="1721"/>
                    <a:pt x="3715" y="1689"/>
                    <a:pt x="3709" y="1670"/>
                  </a:cubicBezTo>
                  <a:cubicBezTo>
                    <a:pt x="3704" y="1651"/>
                    <a:pt x="3694" y="1622"/>
                    <a:pt x="3686" y="1600"/>
                  </a:cubicBezTo>
                  <a:cubicBezTo>
                    <a:pt x="3678" y="1577"/>
                    <a:pt x="3664" y="1570"/>
                    <a:pt x="3683" y="1560"/>
                  </a:cubicBezTo>
                  <a:cubicBezTo>
                    <a:pt x="3702" y="1550"/>
                    <a:pt x="3735" y="1538"/>
                    <a:pt x="3727" y="1520"/>
                  </a:cubicBezTo>
                  <a:cubicBezTo>
                    <a:pt x="3720" y="1502"/>
                    <a:pt x="3689" y="1471"/>
                    <a:pt x="3681" y="1453"/>
                  </a:cubicBezTo>
                  <a:cubicBezTo>
                    <a:pt x="3674" y="1436"/>
                    <a:pt x="3656" y="1421"/>
                    <a:pt x="3633" y="1420"/>
                  </a:cubicBezTo>
                  <a:cubicBezTo>
                    <a:pt x="3611" y="1418"/>
                    <a:pt x="3596" y="1414"/>
                    <a:pt x="3590" y="1398"/>
                  </a:cubicBezTo>
                  <a:cubicBezTo>
                    <a:pt x="3583" y="1382"/>
                    <a:pt x="3591" y="1384"/>
                    <a:pt x="3608" y="1369"/>
                  </a:cubicBezTo>
                  <a:cubicBezTo>
                    <a:pt x="3626" y="1354"/>
                    <a:pt x="3615" y="1351"/>
                    <a:pt x="3609" y="1331"/>
                  </a:cubicBezTo>
                  <a:cubicBezTo>
                    <a:pt x="3604" y="1312"/>
                    <a:pt x="3593" y="1302"/>
                    <a:pt x="3574" y="1282"/>
                  </a:cubicBezTo>
                  <a:cubicBezTo>
                    <a:pt x="3555" y="1261"/>
                    <a:pt x="3535" y="1243"/>
                    <a:pt x="3523" y="1229"/>
                  </a:cubicBezTo>
                  <a:cubicBezTo>
                    <a:pt x="3511" y="1214"/>
                    <a:pt x="3502" y="1193"/>
                    <a:pt x="3476" y="1207"/>
                  </a:cubicBezTo>
                  <a:cubicBezTo>
                    <a:pt x="3450" y="1220"/>
                    <a:pt x="3434" y="1211"/>
                    <a:pt x="3428" y="1214"/>
                  </a:cubicBezTo>
                  <a:cubicBezTo>
                    <a:pt x="3422" y="1217"/>
                    <a:pt x="3405" y="1230"/>
                    <a:pt x="3414" y="1239"/>
                  </a:cubicBezTo>
                  <a:cubicBezTo>
                    <a:pt x="3424" y="1248"/>
                    <a:pt x="3439" y="1269"/>
                    <a:pt x="3427" y="1286"/>
                  </a:cubicBezTo>
                  <a:cubicBezTo>
                    <a:pt x="3414" y="1304"/>
                    <a:pt x="3403" y="1314"/>
                    <a:pt x="3400" y="1341"/>
                  </a:cubicBezTo>
                  <a:cubicBezTo>
                    <a:pt x="3398" y="1368"/>
                    <a:pt x="3373" y="1382"/>
                    <a:pt x="3357" y="1393"/>
                  </a:cubicBezTo>
                  <a:cubicBezTo>
                    <a:pt x="3342" y="1404"/>
                    <a:pt x="3351" y="1430"/>
                    <a:pt x="3336" y="1438"/>
                  </a:cubicBezTo>
                  <a:cubicBezTo>
                    <a:pt x="3322" y="1446"/>
                    <a:pt x="3332" y="1451"/>
                    <a:pt x="3304" y="1442"/>
                  </a:cubicBezTo>
                  <a:cubicBezTo>
                    <a:pt x="3276" y="1432"/>
                    <a:pt x="3255" y="1416"/>
                    <a:pt x="3235" y="1428"/>
                  </a:cubicBezTo>
                  <a:cubicBezTo>
                    <a:pt x="3216" y="1440"/>
                    <a:pt x="3194" y="1460"/>
                    <a:pt x="3167" y="1443"/>
                  </a:cubicBezTo>
                  <a:cubicBezTo>
                    <a:pt x="3141" y="1425"/>
                    <a:pt x="3121" y="1416"/>
                    <a:pt x="3108" y="1413"/>
                  </a:cubicBezTo>
                  <a:cubicBezTo>
                    <a:pt x="3096" y="1409"/>
                    <a:pt x="3089" y="1402"/>
                    <a:pt x="3094" y="1384"/>
                  </a:cubicBezTo>
                  <a:cubicBezTo>
                    <a:pt x="3099" y="1365"/>
                    <a:pt x="3105" y="1356"/>
                    <a:pt x="3083" y="1344"/>
                  </a:cubicBezTo>
                  <a:cubicBezTo>
                    <a:pt x="3061" y="1333"/>
                    <a:pt x="3040" y="1314"/>
                    <a:pt x="3014" y="1293"/>
                  </a:cubicBezTo>
                  <a:cubicBezTo>
                    <a:pt x="2989" y="1273"/>
                    <a:pt x="3002" y="1275"/>
                    <a:pt x="2990" y="1258"/>
                  </a:cubicBezTo>
                  <a:cubicBezTo>
                    <a:pt x="2978" y="1241"/>
                    <a:pt x="2962" y="1234"/>
                    <a:pt x="2942" y="1230"/>
                  </a:cubicBezTo>
                  <a:cubicBezTo>
                    <a:pt x="2922" y="1225"/>
                    <a:pt x="2903" y="1223"/>
                    <a:pt x="2882" y="1230"/>
                  </a:cubicBezTo>
                  <a:cubicBezTo>
                    <a:pt x="2860" y="1236"/>
                    <a:pt x="2857" y="1225"/>
                    <a:pt x="2848" y="1219"/>
                  </a:cubicBezTo>
                  <a:cubicBezTo>
                    <a:pt x="2839" y="1213"/>
                    <a:pt x="2818" y="1215"/>
                    <a:pt x="2803" y="1214"/>
                  </a:cubicBezTo>
                  <a:cubicBezTo>
                    <a:pt x="2788" y="1214"/>
                    <a:pt x="2732" y="1220"/>
                    <a:pt x="2714" y="1207"/>
                  </a:cubicBezTo>
                  <a:cubicBezTo>
                    <a:pt x="2695" y="1193"/>
                    <a:pt x="2683" y="1192"/>
                    <a:pt x="2659" y="1192"/>
                  </a:cubicBezTo>
                  <a:cubicBezTo>
                    <a:pt x="2636" y="1192"/>
                    <a:pt x="2627" y="1194"/>
                    <a:pt x="2620" y="1177"/>
                  </a:cubicBezTo>
                  <a:cubicBezTo>
                    <a:pt x="2612" y="1160"/>
                    <a:pt x="2598" y="1156"/>
                    <a:pt x="2582" y="1166"/>
                  </a:cubicBezTo>
                  <a:cubicBezTo>
                    <a:pt x="2565" y="1176"/>
                    <a:pt x="2530" y="1174"/>
                    <a:pt x="2514" y="1155"/>
                  </a:cubicBezTo>
                  <a:cubicBezTo>
                    <a:pt x="2498" y="1136"/>
                    <a:pt x="2452" y="1104"/>
                    <a:pt x="2426" y="1094"/>
                  </a:cubicBezTo>
                  <a:cubicBezTo>
                    <a:pt x="2401" y="1084"/>
                    <a:pt x="2351" y="1065"/>
                    <a:pt x="2324" y="1056"/>
                  </a:cubicBezTo>
                  <a:cubicBezTo>
                    <a:pt x="2297" y="1048"/>
                    <a:pt x="2292" y="1034"/>
                    <a:pt x="2251" y="1041"/>
                  </a:cubicBezTo>
                  <a:cubicBezTo>
                    <a:pt x="2211" y="1048"/>
                    <a:pt x="2203" y="1048"/>
                    <a:pt x="2195" y="1029"/>
                  </a:cubicBezTo>
                  <a:cubicBezTo>
                    <a:pt x="2187" y="1010"/>
                    <a:pt x="2174" y="964"/>
                    <a:pt x="2164" y="946"/>
                  </a:cubicBezTo>
                  <a:cubicBezTo>
                    <a:pt x="2153" y="927"/>
                    <a:pt x="2130" y="900"/>
                    <a:pt x="2126" y="876"/>
                  </a:cubicBezTo>
                  <a:cubicBezTo>
                    <a:pt x="2123" y="852"/>
                    <a:pt x="2115" y="828"/>
                    <a:pt x="2096" y="812"/>
                  </a:cubicBezTo>
                  <a:cubicBezTo>
                    <a:pt x="2076" y="796"/>
                    <a:pt x="2068" y="785"/>
                    <a:pt x="2068" y="759"/>
                  </a:cubicBezTo>
                  <a:cubicBezTo>
                    <a:pt x="2067" y="734"/>
                    <a:pt x="2076" y="722"/>
                    <a:pt x="2067" y="701"/>
                  </a:cubicBezTo>
                  <a:cubicBezTo>
                    <a:pt x="2059" y="680"/>
                    <a:pt x="2059" y="658"/>
                    <a:pt x="2071" y="662"/>
                  </a:cubicBezTo>
                  <a:cubicBezTo>
                    <a:pt x="2084" y="667"/>
                    <a:pt x="2122" y="669"/>
                    <a:pt x="2125" y="647"/>
                  </a:cubicBezTo>
                  <a:cubicBezTo>
                    <a:pt x="2129" y="624"/>
                    <a:pt x="2124" y="612"/>
                    <a:pt x="2121" y="594"/>
                  </a:cubicBezTo>
                  <a:cubicBezTo>
                    <a:pt x="2118" y="576"/>
                    <a:pt x="2122" y="569"/>
                    <a:pt x="2135" y="537"/>
                  </a:cubicBezTo>
                  <a:cubicBezTo>
                    <a:pt x="2148" y="505"/>
                    <a:pt x="2168" y="485"/>
                    <a:pt x="2175" y="471"/>
                  </a:cubicBezTo>
                  <a:cubicBezTo>
                    <a:pt x="2183" y="458"/>
                    <a:pt x="2187" y="451"/>
                    <a:pt x="2170" y="434"/>
                  </a:cubicBezTo>
                  <a:cubicBezTo>
                    <a:pt x="2153" y="417"/>
                    <a:pt x="2116" y="415"/>
                    <a:pt x="2121" y="396"/>
                  </a:cubicBezTo>
                  <a:cubicBezTo>
                    <a:pt x="2126" y="377"/>
                    <a:pt x="2138" y="380"/>
                    <a:pt x="2155" y="374"/>
                  </a:cubicBezTo>
                  <a:cubicBezTo>
                    <a:pt x="2173" y="368"/>
                    <a:pt x="2192" y="333"/>
                    <a:pt x="2169" y="312"/>
                  </a:cubicBezTo>
                  <a:cubicBezTo>
                    <a:pt x="2145" y="290"/>
                    <a:pt x="1743" y="150"/>
                    <a:pt x="1743" y="150"/>
                  </a:cubicBezTo>
                  <a:cubicBezTo>
                    <a:pt x="1169" y="228"/>
                    <a:pt x="1169" y="228"/>
                    <a:pt x="1169" y="228"/>
                  </a:cubicBezTo>
                  <a:cubicBezTo>
                    <a:pt x="460" y="0"/>
                    <a:pt x="460" y="0"/>
                    <a:pt x="460" y="0"/>
                  </a:cubicBezTo>
                  <a:cubicBezTo>
                    <a:pt x="75" y="78"/>
                    <a:pt x="75" y="78"/>
                    <a:pt x="75" y="78"/>
                  </a:cubicBezTo>
                  <a:cubicBezTo>
                    <a:pt x="34" y="144"/>
                    <a:pt x="34" y="144"/>
                    <a:pt x="34" y="144"/>
                  </a:cubicBezTo>
                  <a:lnTo>
                    <a:pt x="44" y="150"/>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32" name="Freeform 33"/>
            <p:cNvSpPr>
              <a:spLocks noChangeArrowheads="1"/>
            </p:cNvSpPr>
            <p:nvPr/>
          </p:nvSpPr>
          <p:spPr bwMode="auto">
            <a:xfrm>
              <a:off x="285619" y="1772717"/>
              <a:ext cx="1774704" cy="1301021"/>
            </a:xfrm>
            <a:custGeom>
              <a:avLst/>
              <a:gdLst>
                <a:gd name="T0" fmla="*/ 3901 w 3988"/>
                <a:gd name="T1" fmla="*/ 1398 h 2922"/>
                <a:gd name="T2" fmla="*/ 3821 w 3988"/>
                <a:gd name="T3" fmla="*/ 1213 h 2922"/>
                <a:gd name="T4" fmla="*/ 3559 w 3988"/>
                <a:gd name="T5" fmla="*/ 1048 h 2922"/>
                <a:gd name="T6" fmla="*/ 3173 w 3988"/>
                <a:gd name="T7" fmla="*/ 949 h 2922"/>
                <a:gd name="T8" fmla="*/ 3196 w 3988"/>
                <a:gd name="T9" fmla="*/ 744 h 2922"/>
                <a:gd name="T10" fmla="*/ 3158 w 3988"/>
                <a:gd name="T11" fmla="*/ 505 h 2922"/>
                <a:gd name="T12" fmla="*/ 3043 w 3988"/>
                <a:gd name="T13" fmla="*/ 340 h 2922"/>
                <a:gd name="T14" fmla="*/ 2813 w 3988"/>
                <a:gd name="T15" fmla="*/ 146 h 2922"/>
                <a:gd name="T16" fmla="*/ 2691 w 3988"/>
                <a:gd name="T17" fmla="*/ 18 h 2922"/>
                <a:gd name="T18" fmla="*/ 2496 w 3988"/>
                <a:gd name="T19" fmla="*/ 143 h 2922"/>
                <a:gd name="T20" fmla="*/ 2411 w 3988"/>
                <a:gd name="T21" fmla="*/ 408 h 2922"/>
                <a:gd name="T22" fmla="*/ 2236 w 3988"/>
                <a:gd name="T23" fmla="*/ 409 h 2922"/>
                <a:gd name="T24" fmla="*/ 1991 w 3988"/>
                <a:gd name="T25" fmla="*/ 423 h 2922"/>
                <a:gd name="T26" fmla="*/ 1892 w 3988"/>
                <a:gd name="T27" fmla="*/ 684 h 2922"/>
                <a:gd name="T28" fmla="*/ 1745 w 3988"/>
                <a:gd name="T29" fmla="*/ 704 h 2922"/>
                <a:gd name="T30" fmla="*/ 1483 w 3988"/>
                <a:gd name="T31" fmla="*/ 737 h 2922"/>
                <a:gd name="T32" fmla="*/ 1525 w 3988"/>
                <a:gd name="T33" fmla="*/ 925 h 2922"/>
                <a:gd name="T34" fmla="*/ 1488 w 3988"/>
                <a:gd name="T35" fmla="*/ 1163 h 2922"/>
                <a:gd name="T36" fmla="*/ 1354 w 3988"/>
                <a:gd name="T37" fmla="*/ 1330 h 2922"/>
                <a:gd name="T38" fmla="*/ 1068 w 3988"/>
                <a:gd name="T39" fmla="*/ 1438 h 2922"/>
                <a:gd name="T40" fmla="*/ 725 w 3988"/>
                <a:gd name="T41" fmla="*/ 1500 h 2922"/>
                <a:gd name="T42" fmla="*/ 510 w 3988"/>
                <a:gd name="T43" fmla="*/ 1488 h 2922"/>
                <a:gd name="T44" fmla="*/ 350 w 3988"/>
                <a:gd name="T45" fmla="*/ 1540 h 2922"/>
                <a:gd name="T46" fmla="*/ 114 w 3988"/>
                <a:gd name="T47" fmla="*/ 1607 h 2922"/>
                <a:gd name="T48" fmla="*/ 4 w 3988"/>
                <a:gd name="T49" fmla="*/ 1693 h 2922"/>
                <a:gd name="T50" fmla="*/ 76 w 3988"/>
                <a:gd name="T51" fmla="*/ 1877 h 2922"/>
                <a:gd name="T52" fmla="*/ 171 w 3988"/>
                <a:gd name="T53" fmla="*/ 2086 h 2922"/>
                <a:gd name="T54" fmla="*/ 130 w 3988"/>
                <a:gd name="T55" fmla="*/ 2251 h 2922"/>
                <a:gd name="T56" fmla="*/ 279 w 3988"/>
                <a:gd name="T57" fmla="*/ 2457 h 2922"/>
                <a:gd name="T58" fmla="*/ 576 w 3988"/>
                <a:gd name="T59" fmla="*/ 2679 h 2922"/>
                <a:gd name="T60" fmla="*/ 945 w 3988"/>
                <a:gd name="T61" fmla="*/ 2675 h 2922"/>
                <a:gd name="T62" fmla="*/ 1219 w 3988"/>
                <a:gd name="T63" fmla="*/ 2835 h 2922"/>
                <a:gd name="T64" fmla="*/ 1471 w 3988"/>
                <a:gd name="T65" fmla="*/ 2807 h 2922"/>
                <a:gd name="T66" fmla="*/ 1713 w 3988"/>
                <a:gd name="T67" fmla="*/ 2912 h 2922"/>
                <a:gd name="T68" fmla="*/ 1876 w 3988"/>
                <a:gd name="T69" fmla="*/ 2866 h 2922"/>
                <a:gd name="T70" fmla="*/ 2154 w 3988"/>
                <a:gd name="T71" fmla="*/ 2799 h 2922"/>
                <a:gd name="T72" fmla="*/ 2494 w 3988"/>
                <a:gd name="T73" fmla="*/ 2799 h 2922"/>
                <a:gd name="T74" fmla="*/ 2756 w 3988"/>
                <a:gd name="T75" fmla="*/ 2874 h 2922"/>
                <a:gd name="T76" fmla="*/ 2937 w 3988"/>
                <a:gd name="T77" fmla="*/ 2845 h 2922"/>
                <a:gd name="T78" fmla="*/ 2972 w 3988"/>
                <a:gd name="T79" fmla="*/ 2668 h 2922"/>
                <a:gd name="T80" fmla="*/ 2842 w 3988"/>
                <a:gd name="T81" fmla="*/ 2518 h 2922"/>
                <a:gd name="T82" fmla="*/ 2941 w 3988"/>
                <a:gd name="T83" fmla="*/ 2354 h 2922"/>
                <a:gd name="T84" fmla="*/ 3212 w 3988"/>
                <a:gd name="T85" fmla="*/ 2328 h 2922"/>
                <a:gd name="T86" fmla="*/ 3447 w 3988"/>
                <a:gd name="T87" fmla="*/ 2274 h 2922"/>
                <a:gd name="T88" fmla="*/ 3499 w 3988"/>
                <a:gd name="T89" fmla="*/ 2164 h 2922"/>
                <a:gd name="T90" fmla="*/ 3540 w 3988"/>
                <a:gd name="T91" fmla="*/ 1915 h 2922"/>
                <a:gd name="T92" fmla="*/ 3819 w 3988"/>
                <a:gd name="T93" fmla="*/ 1741 h 2922"/>
                <a:gd name="T94" fmla="*/ 3971 w 3988"/>
                <a:gd name="T95" fmla="*/ 1587 h 29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88"/>
                <a:gd name="T145" fmla="*/ 0 h 2922"/>
                <a:gd name="T146" fmla="*/ 3988 w 3988"/>
                <a:gd name="T147" fmla="*/ 2922 h 29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88" h="2922">
                  <a:moveTo>
                    <a:pt x="3985" y="1564"/>
                  </a:moveTo>
                  <a:cubicBezTo>
                    <a:pt x="3981" y="1558"/>
                    <a:pt x="3983" y="1557"/>
                    <a:pt x="3981" y="1546"/>
                  </a:cubicBezTo>
                  <a:cubicBezTo>
                    <a:pt x="3975" y="1516"/>
                    <a:pt x="3943" y="1471"/>
                    <a:pt x="3929" y="1460"/>
                  </a:cubicBezTo>
                  <a:cubicBezTo>
                    <a:pt x="3916" y="1448"/>
                    <a:pt x="3908" y="1414"/>
                    <a:pt x="3901" y="1398"/>
                  </a:cubicBezTo>
                  <a:cubicBezTo>
                    <a:pt x="3894" y="1382"/>
                    <a:pt x="3890" y="1357"/>
                    <a:pt x="3881" y="1327"/>
                  </a:cubicBezTo>
                  <a:cubicBezTo>
                    <a:pt x="3872" y="1298"/>
                    <a:pt x="3884" y="1293"/>
                    <a:pt x="3850" y="1274"/>
                  </a:cubicBezTo>
                  <a:cubicBezTo>
                    <a:pt x="3816" y="1255"/>
                    <a:pt x="3832" y="1257"/>
                    <a:pt x="3843" y="1239"/>
                  </a:cubicBezTo>
                  <a:cubicBezTo>
                    <a:pt x="3854" y="1221"/>
                    <a:pt x="3847" y="1213"/>
                    <a:pt x="3821" y="1213"/>
                  </a:cubicBezTo>
                  <a:cubicBezTo>
                    <a:pt x="3795" y="1213"/>
                    <a:pt x="3754" y="1212"/>
                    <a:pt x="3725" y="1178"/>
                  </a:cubicBezTo>
                  <a:cubicBezTo>
                    <a:pt x="3695" y="1144"/>
                    <a:pt x="3687" y="1150"/>
                    <a:pt x="3670" y="1134"/>
                  </a:cubicBezTo>
                  <a:cubicBezTo>
                    <a:pt x="3654" y="1117"/>
                    <a:pt x="3626" y="1118"/>
                    <a:pt x="3609" y="1091"/>
                  </a:cubicBezTo>
                  <a:cubicBezTo>
                    <a:pt x="3591" y="1064"/>
                    <a:pt x="3588" y="1051"/>
                    <a:pt x="3559" y="1048"/>
                  </a:cubicBezTo>
                  <a:cubicBezTo>
                    <a:pt x="3530" y="1044"/>
                    <a:pt x="3444" y="1026"/>
                    <a:pt x="3419" y="1019"/>
                  </a:cubicBezTo>
                  <a:cubicBezTo>
                    <a:pt x="3393" y="1012"/>
                    <a:pt x="3338" y="1010"/>
                    <a:pt x="3306" y="1001"/>
                  </a:cubicBezTo>
                  <a:cubicBezTo>
                    <a:pt x="3273" y="993"/>
                    <a:pt x="3253" y="979"/>
                    <a:pt x="3239" y="969"/>
                  </a:cubicBezTo>
                  <a:cubicBezTo>
                    <a:pt x="3225" y="958"/>
                    <a:pt x="3192" y="955"/>
                    <a:pt x="3173" y="949"/>
                  </a:cubicBezTo>
                  <a:cubicBezTo>
                    <a:pt x="3154" y="943"/>
                    <a:pt x="3128" y="919"/>
                    <a:pt x="3124" y="896"/>
                  </a:cubicBezTo>
                  <a:cubicBezTo>
                    <a:pt x="3120" y="873"/>
                    <a:pt x="3136" y="851"/>
                    <a:pt x="3145" y="834"/>
                  </a:cubicBezTo>
                  <a:cubicBezTo>
                    <a:pt x="3154" y="817"/>
                    <a:pt x="3178" y="794"/>
                    <a:pt x="3184" y="785"/>
                  </a:cubicBezTo>
                  <a:cubicBezTo>
                    <a:pt x="3189" y="777"/>
                    <a:pt x="3206" y="770"/>
                    <a:pt x="3196" y="744"/>
                  </a:cubicBezTo>
                  <a:cubicBezTo>
                    <a:pt x="3187" y="719"/>
                    <a:pt x="3173" y="697"/>
                    <a:pt x="3190" y="684"/>
                  </a:cubicBezTo>
                  <a:cubicBezTo>
                    <a:pt x="3207" y="672"/>
                    <a:pt x="3223" y="650"/>
                    <a:pt x="3215" y="625"/>
                  </a:cubicBezTo>
                  <a:cubicBezTo>
                    <a:pt x="3208" y="599"/>
                    <a:pt x="3202" y="582"/>
                    <a:pt x="3187" y="563"/>
                  </a:cubicBezTo>
                  <a:cubicBezTo>
                    <a:pt x="3172" y="544"/>
                    <a:pt x="3168" y="531"/>
                    <a:pt x="3158" y="505"/>
                  </a:cubicBezTo>
                  <a:cubicBezTo>
                    <a:pt x="3148" y="478"/>
                    <a:pt x="3151" y="453"/>
                    <a:pt x="3148" y="440"/>
                  </a:cubicBezTo>
                  <a:cubicBezTo>
                    <a:pt x="3146" y="426"/>
                    <a:pt x="3120" y="384"/>
                    <a:pt x="3107" y="369"/>
                  </a:cubicBezTo>
                  <a:cubicBezTo>
                    <a:pt x="3093" y="353"/>
                    <a:pt x="3096" y="342"/>
                    <a:pt x="3079" y="356"/>
                  </a:cubicBezTo>
                  <a:cubicBezTo>
                    <a:pt x="3063" y="369"/>
                    <a:pt x="3056" y="362"/>
                    <a:pt x="3043" y="340"/>
                  </a:cubicBezTo>
                  <a:cubicBezTo>
                    <a:pt x="3029" y="317"/>
                    <a:pt x="3008" y="298"/>
                    <a:pt x="2982" y="309"/>
                  </a:cubicBezTo>
                  <a:cubicBezTo>
                    <a:pt x="2956" y="321"/>
                    <a:pt x="2918" y="322"/>
                    <a:pt x="2898" y="290"/>
                  </a:cubicBezTo>
                  <a:cubicBezTo>
                    <a:pt x="2879" y="258"/>
                    <a:pt x="2872" y="239"/>
                    <a:pt x="2867" y="210"/>
                  </a:cubicBezTo>
                  <a:cubicBezTo>
                    <a:pt x="2862" y="181"/>
                    <a:pt x="2821" y="163"/>
                    <a:pt x="2813" y="146"/>
                  </a:cubicBezTo>
                  <a:cubicBezTo>
                    <a:pt x="2806" y="129"/>
                    <a:pt x="2781" y="86"/>
                    <a:pt x="2786" y="76"/>
                  </a:cubicBezTo>
                  <a:cubicBezTo>
                    <a:pt x="2791" y="66"/>
                    <a:pt x="2792" y="50"/>
                    <a:pt x="2782" y="41"/>
                  </a:cubicBezTo>
                  <a:cubicBezTo>
                    <a:pt x="2771" y="32"/>
                    <a:pt x="2755" y="33"/>
                    <a:pt x="2730" y="35"/>
                  </a:cubicBezTo>
                  <a:cubicBezTo>
                    <a:pt x="2706" y="37"/>
                    <a:pt x="2702" y="37"/>
                    <a:pt x="2691" y="18"/>
                  </a:cubicBezTo>
                  <a:cubicBezTo>
                    <a:pt x="2681" y="0"/>
                    <a:pt x="2669" y="4"/>
                    <a:pt x="2648" y="12"/>
                  </a:cubicBezTo>
                  <a:cubicBezTo>
                    <a:pt x="2628" y="20"/>
                    <a:pt x="2618" y="28"/>
                    <a:pt x="2619" y="50"/>
                  </a:cubicBezTo>
                  <a:cubicBezTo>
                    <a:pt x="2620" y="71"/>
                    <a:pt x="2625" y="106"/>
                    <a:pt x="2584" y="126"/>
                  </a:cubicBezTo>
                  <a:cubicBezTo>
                    <a:pt x="2543" y="146"/>
                    <a:pt x="2523" y="144"/>
                    <a:pt x="2496" y="143"/>
                  </a:cubicBezTo>
                  <a:cubicBezTo>
                    <a:pt x="2469" y="142"/>
                    <a:pt x="2450" y="166"/>
                    <a:pt x="2437" y="188"/>
                  </a:cubicBezTo>
                  <a:cubicBezTo>
                    <a:pt x="2425" y="209"/>
                    <a:pt x="2420" y="248"/>
                    <a:pt x="2420" y="277"/>
                  </a:cubicBezTo>
                  <a:cubicBezTo>
                    <a:pt x="2420" y="306"/>
                    <a:pt x="2417" y="343"/>
                    <a:pt x="2421" y="358"/>
                  </a:cubicBezTo>
                  <a:cubicBezTo>
                    <a:pt x="2425" y="374"/>
                    <a:pt x="2420" y="399"/>
                    <a:pt x="2411" y="408"/>
                  </a:cubicBezTo>
                  <a:cubicBezTo>
                    <a:pt x="2401" y="416"/>
                    <a:pt x="2375" y="427"/>
                    <a:pt x="2358" y="431"/>
                  </a:cubicBezTo>
                  <a:cubicBezTo>
                    <a:pt x="2341" y="434"/>
                    <a:pt x="2329" y="439"/>
                    <a:pt x="2316" y="446"/>
                  </a:cubicBezTo>
                  <a:cubicBezTo>
                    <a:pt x="2303" y="453"/>
                    <a:pt x="2282" y="444"/>
                    <a:pt x="2276" y="424"/>
                  </a:cubicBezTo>
                  <a:cubicBezTo>
                    <a:pt x="2270" y="404"/>
                    <a:pt x="2268" y="408"/>
                    <a:pt x="2236" y="409"/>
                  </a:cubicBezTo>
                  <a:cubicBezTo>
                    <a:pt x="2204" y="410"/>
                    <a:pt x="2163" y="401"/>
                    <a:pt x="2138" y="380"/>
                  </a:cubicBezTo>
                  <a:cubicBezTo>
                    <a:pt x="2114" y="358"/>
                    <a:pt x="2084" y="349"/>
                    <a:pt x="2068" y="336"/>
                  </a:cubicBezTo>
                  <a:cubicBezTo>
                    <a:pt x="2053" y="322"/>
                    <a:pt x="2032" y="326"/>
                    <a:pt x="2027" y="354"/>
                  </a:cubicBezTo>
                  <a:cubicBezTo>
                    <a:pt x="2022" y="383"/>
                    <a:pt x="2023" y="385"/>
                    <a:pt x="1991" y="423"/>
                  </a:cubicBezTo>
                  <a:cubicBezTo>
                    <a:pt x="1959" y="461"/>
                    <a:pt x="1941" y="498"/>
                    <a:pt x="1935" y="516"/>
                  </a:cubicBezTo>
                  <a:cubicBezTo>
                    <a:pt x="1928" y="534"/>
                    <a:pt x="1915" y="547"/>
                    <a:pt x="1916" y="576"/>
                  </a:cubicBezTo>
                  <a:cubicBezTo>
                    <a:pt x="1917" y="604"/>
                    <a:pt x="1912" y="602"/>
                    <a:pt x="1894" y="626"/>
                  </a:cubicBezTo>
                  <a:cubicBezTo>
                    <a:pt x="1875" y="650"/>
                    <a:pt x="1866" y="668"/>
                    <a:pt x="1892" y="684"/>
                  </a:cubicBezTo>
                  <a:cubicBezTo>
                    <a:pt x="1919" y="699"/>
                    <a:pt x="1916" y="703"/>
                    <a:pt x="1906" y="724"/>
                  </a:cubicBezTo>
                  <a:cubicBezTo>
                    <a:pt x="1896" y="746"/>
                    <a:pt x="1897" y="762"/>
                    <a:pt x="1870" y="748"/>
                  </a:cubicBezTo>
                  <a:cubicBezTo>
                    <a:pt x="1844" y="735"/>
                    <a:pt x="1813" y="740"/>
                    <a:pt x="1801" y="714"/>
                  </a:cubicBezTo>
                  <a:cubicBezTo>
                    <a:pt x="1790" y="689"/>
                    <a:pt x="1769" y="696"/>
                    <a:pt x="1745" y="704"/>
                  </a:cubicBezTo>
                  <a:cubicBezTo>
                    <a:pt x="1722" y="712"/>
                    <a:pt x="1693" y="714"/>
                    <a:pt x="1671" y="714"/>
                  </a:cubicBezTo>
                  <a:cubicBezTo>
                    <a:pt x="1649" y="713"/>
                    <a:pt x="1620" y="703"/>
                    <a:pt x="1588" y="706"/>
                  </a:cubicBezTo>
                  <a:cubicBezTo>
                    <a:pt x="1557" y="709"/>
                    <a:pt x="1542" y="718"/>
                    <a:pt x="1522" y="715"/>
                  </a:cubicBezTo>
                  <a:cubicBezTo>
                    <a:pt x="1502" y="712"/>
                    <a:pt x="1475" y="716"/>
                    <a:pt x="1483" y="737"/>
                  </a:cubicBezTo>
                  <a:cubicBezTo>
                    <a:pt x="1491" y="757"/>
                    <a:pt x="1483" y="762"/>
                    <a:pt x="1511" y="760"/>
                  </a:cubicBezTo>
                  <a:cubicBezTo>
                    <a:pt x="1539" y="758"/>
                    <a:pt x="1555" y="768"/>
                    <a:pt x="1551" y="780"/>
                  </a:cubicBezTo>
                  <a:cubicBezTo>
                    <a:pt x="1547" y="791"/>
                    <a:pt x="1538" y="813"/>
                    <a:pt x="1534" y="836"/>
                  </a:cubicBezTo>
                  <a:cubicBezTo>
                    <a:pt x="1529" y="859"/>
                    <a:pt x="1523" y="896"/>
                    <a:pt x="1525" y="925"/>
                  </a:cubicBezTo>
                  <a:cubicBezTo>
                    <a:pt x="1528" y="955"/>
                    <a:pt x="1539" y="991"/>
                    <a:pt x="1547" y="1010"/>
                  </a:cubicBezTo>
                  <a:cubicBezTo>
                    <a:pt x="1555" y="1029"/>
                    <a:pt x="1565" y="1089"/>
                    <a:pt x="1553" y="1099"/>
                  </a:cubicBezTo>
                  <a:cubicBezTo>
                    <a:pt x="1540" y="1109"/>
                    <a:pt x="1511" y="1112"/>
                    <a:pt x="1504" y="1128"/>
                  </a:cubicBezTo>
                  <a:cubicBezTo>
                    <a:pt x="1497" y="1145"/>
                    <a:pt x="1514" y="1156"/>
                    <a:pt x="1488" y="1163"/>
                  </a:cubicBezTo>
                  <a:cubicBezTo>
                    <a:pt x="1463" y="1171"/>
                    <a:pt x="1448" y="1183"/>
                    <a:pt x="1447" y="1208"/>
                  </a:cubicBezTo>
                  <a:cubicBezTo>
                    <a:pt x="1447" y="1233"/>
                    <a:pt x="1449" y="1268"/>
                    <a:pt x="1443" y="1288"/>
                  </a:cubicBezTo>
                  <a:cubicBezTo>
                    <a:pt x="1437" y="1308"/>
                    <a:pt x="1441" y="1317"/>
                    <a:pt x="1419" y="1317"/>
                  </a:cubicBezTo>
                  <a:cubicBezTo>
                    <a:pt x="1398" y="1317"/>
                    <a:pt x="1378" y="1304"/>
                    <a:pt x="1354" y="1330"/>
                  </a:cubicBezTo>
                  <a:cubicBezTo>
                    <a:pt x="1330" y="1357"/>
                    <a:pt x="1321" y="1363"/>
                    <a:pt x="1290" y="1355"/>
                  </a:cubicBezTo>
                  <a:cubicBezTo>
                    <a:pt x="1260" y="1347"/>
                    <a:pt x="1253" y="1343"/>
                    <a:pt x="1213" y="1360"/>
                  </a:cubicBezTo>
                  <a:cubicBezTo>
                    <a:pt x="1174" y="1377"/>
                    <a:pt x="1127" y="1399"/>
                    <a:pt x="1108" y="1404"/>
                  </a:cubicBezTo>
                  <a:cubicBezTo>
                    <a:pt x="1089" y="1410"/>
                    <a:pt x="1087" y="1414"/>
                    <a:pt x="1068" y="1438"/>
                  </a:cubicBezTo>
                  <a:cubicBezTo>
                    <a:pt x="1049" y="1463"/>
                    <a:pt x="1042" y="1469"/>
                    <a:pt x="1005" y="1468"/>
                  </a:cubicBezTo>
                  <a:cubicBezTo>
                    <a:pt x="969" y="1468"/>
                    <a:pt x="908" y="1460"/>
                    <a:pt x="874" y="1458"/>
                  </a:cubicBezTo>
                  <a:cubicBezTo>
                    <a:pt x="840" y="1457"/>
                    <a:pt x="775" y="1437"/>
                    <a:pt x="756" y="1459"/>
                  </a:cubicBezTo>
                  <a:cubicBezTo>
                    <a:pt x="737" y="1481"/>
                    <a:pt x="728" y="1479"/>
                    <a:pt x="725" y="1500"/>
                  </a:cubicBezTo>
                  <a:cubicBezTo>
                    <a:pt x="723" y="1520"/>
                    <a:pt x="731" y="1533"/>
                    <a:pt x="706" y="1548"/>
                  </a:cubicBezTo>
                  <a:cubicBezTo>
                    <a:pt x="680" y="1562"/>
                    <a:pt x="643" y="1565"/>
                    <a:pt x="617" y="1565"/>
                  </a:cubicBezTo>
                  <a:cubicBezTo>
                    <a:pt x="590" y="1564"/>
                    <a:pt x="551" y="1569"/>
                    <a:pt x="539" y="1547"/>
                  </a:cubicBezTo>
                  <a:cubicBezTo>
                    <a:pt x="527" y="1525"/>
                    <a:pt x="532" y="1488"/>
                    <a:pt x="510" y="1488"/>
                  </a:cubicBezTo>
                  <a:cubicBezTo>
                    <a:pt x="487" y="1487"/>
                    <a:pt x="482" y="1508"/>
                    <a:pt x="454" y="1516"/>
                  </a:cubicBezTo>
                  <a:cubicBezTo>
                    <a:pt x="426" y="1523"/>
                    <a:pt x="400" y="1526"/>
                    <a:pt x="387" y="1511"/>
                  </a:cubicBezTo>
                  <a:cubicBezTo>
                    <a:pt x="373" y="1496"/>
                    <a:pt x="365" y="1508"/>
                    <a:pt x="371" y="1522"/>
                  </a:cubicBezTo>
                  <a:cubicBezTo>
                    <a:pt x="377" y="1535"/>
                    <a:pt x="364" y="1543"/>
                    <a:pt x="350" y="1540"/>
                  </a:cubicBezTo>
                  <a:cubicBezTo>
                    <a:pt x="335" y="1537"/>
                    <a:pt x="297" y="1539"/>
                    <a:pt x="279" y="1555"/>
                  </a:cubicBezTo>
                  <a:cubicBezTo>
                    <a:pt x="262" y="1572"/>
                    <a:pt x="229" y="1572"/>
                    <a:pt x="211" y="1564"/>
                  </a:cubicBezTo>
                  <a:cubicBezTo>
                    <a:pt x="193" y="1556"/>
                    <a:pt x="169" y="1549"/>
                    <a:pt x="150" y="1573"/>
                  </a:cubicBezTo>
                  <a:cubicBezTo>
                    <a:pt x="131" y="1597"/>
                    <a:pt x="133" y="1610"/>
                    <a:pt x="114" y="1607"/>
                  </a:cubicBezTo>
                  <a:cubicBezTo>
                    <a:pt x="95" y="1604"/>
                    <a:pt x="87" y="1617"/>
                    <a:pt x="87" y="1634"/>
                  </a:cubicBezTo>
                  <a:cubicBezTo>
                    <a:pt x="87" y="1651"/>
                    <a:pt x="92" y="1670"/>
                    <a:pt x="69" y="1677"/>
                  </a:cubicBezTo>
                  <a:cubicBezTo>
                    <a:pt x="46" y="1684"/>
                    <a:pt x="22" y="1671"/>
                    <a:pt x="12" y="1678"/>
                  </a:cubicBezTo>
                  <a:cubicBezTo>
                    <a:pt x="1" y="1685"/>
                    <a:pt x="4" y="1688"/>
                    <a:pt x="4" y="1693"/>
                  </a:cubicBezTo>
                  <a:cubicBezTo>
                    <a:pt x="4" y="1693"/>
                    <a:pt x="4" y="1722"/>
                    <a:pt x="11" y="1737"/>
                  </a:cubicBezTo>
                  <a:cubicBezTo>
                    <a:pt x="18" y="1753"/>
                    <a:pt x="22" y="1782"/>
                    <a:pt x="11" y="1799"/>
                  </a:cubicBezTo>
                  <a:cubicBezTo>
                    <a:pt x="0" y="1815"/>
                    <a:pt x="15" y="1872"/>
                    <a:pt x="29" y="1882"/>
                  </a:cubicBezTo>
                  <a:cubicBezTo>
                    <a:pt x="42" y="1891"/>
                    <a:pt x="76" y="1884"/>
                    <a:pt x="76" y="1877"/>
                  </a:cubicBezTo>
                  <a:cubicBezTo>
                    <a:pt x="76" y="1869"/>
                    <a:pt x="116" y="1877"/>
                    <a:pt x="128" y="1886"/>
                  </a:cubicBezTo>
                  <a:cubicBezTo>
                    <a:pt x="140" y="1895"/>
                    <a:pt x="184" y="1913"/>
                    <a:pt x="177" y="1942"/>
                  </a:cubicBezTo>
                  <a:cubicBezTo>
                    <a:pt x="170" y="1971"/>
                    <a:pt x="166" y="1983"/>
                    <a:pt x="171" y="2018"/>
                  </a:cubicBezTo>
                  <a:cubicBezTo>
                    <a:pt x="176" y="2053"/>
                    <a:pt x="182" y="2078"/>
                    <a:pt x="171" y="2086"/>
                  </a:cubicBezTo>
                  <a:cubicBezTo>
                    <a:pt x="160" y="2093"/>
                    <a:pt x="145" y="2109"/>
                    <a:pt x="165" y="2133"/>
                  </a:cubicBezTo>
                  <a:cubicBezTo>
                    <a:pt x="184" y="2156"/>
                    <a:pt x="186" y="2181"/>
                    <a:pt x="159" y="2184"/>
                  </a:cubicBezTo>
                  <a:cubicBezTo>
                    <a:pt x="131" y="2187"/>
                    <a:pt x="70" y="2170"/>
                    <a:pt x="76" y="2200"/>
                  </a:cubicBezTo>
                  <a:cubicBezTo>
                    <a:pt x="82" y="2231"/>
                    <a:pt x="98" y="2243"/>
                    <a:pt x="130" y="2251"/>
                  </a:cubicBezTo>
                  <a:cubicBezTo>
                    <a:pt x="162" y="2258"/>
                    <a:pt x="198" y="2261"/>
                    <a:pt x="210" y="2293"/>
                  </a:cubicBezTo>
                  <a:cubicBezTo>
                    <a:pt x="222" y="2324"/>
                    <a:pt x="219" y="2318"/>
                    <a:pt x="236" y="2334"/>
                  </a:cubicBezTo>
                  <a:cubicBezTo>
                    <a:pt x="252" y="2349"/>
                    <a:pt x="254" y="2357"/>
                    <a:pt x="264" y="2379"/>
                  </a:cubicBezTo>
                  <a:cubicBezTo>
                    <a:pt x="275" y="2400"/>
                    <a:pt x="272" y="2425"/>
                    <a:pt x="279" y="2457"/>
                  </a:cubicBezTo>
                  <a:cubicBezTo>
                    <a:pt x="285" y="2488"/>
                    <a:pt x="266" y="2532"/>
                    <a:pt x="310" y="2551"/>
                  </a:cubicBezTo>
                  <a:cubicBezTo>
                    <a:pt x="354" y="2569"/>
                    <a:pt x="358" y="2573"/>
                    <a:pt x="382" y="2601"/>
                  </a:cubicBezTo>
                  <a:cubicBezTo>
                    <a:pt x="407" y="2629"/>
                    <a:pt x="463" y="2652"/>
                    <a:pt x="501" y="2666"/>
                  </a:cubicBezTo>
                  <a:cubicBezTo>
                    <a:pt x="529" y="2676"/>
                    <a:pt x="565" y="2664"/>
                    <a:pt x="576" y="2679"/>
                  </a:cubicBezTo>
                  <a:cubicBezTo>
                    <a:pt x="576" y="2679"/>
                    <a:pt x="592" y="2691"/>
                    <a:pt x="622" y="2671"/>
                  </a:cubicBezTo>
                  <a:cubicBezTo>
                    <a:pt x="653" y="2651"/>
                    <a:pt x="704" y="2630"/>
                    <a:pt x="731" y="2626"/>
                  </a:cubicBezTo>
                  <a:cubicBezTo>
                    <a:pt x="758" y="2622"/>
                    <a:pt x="838" y="2603"/>
                    <a:pt x="872" y="2641"/>
                  </a:cubicBezTo>
                  <a:cubicBezTo>
                    <a:pt x="906" y="2678"/>
                    <a:pt x="920" y="2678"/>
                    <a:pt x="945" y="2675"/>
                  </a:cubicBezTo>
                  <a:cubicBezTo>
                    <a:pt x="970" y="2673"/>
                    <a:pt x="980" y="2686"/>
                    <a:pt x="996" y="2707"/>
                  </a:cubicBezTo>
                  <a:cubicBezTo>
                    <a:pt x="1012" y="2727"/>
                    <a:pt x="1027" y="2765"/>
                    <a:pt x="1056" y="2779"/>
                  </a:cubicBezTo>
                  <a:cubicBezTo>
                    <a:pt x="1085" y="2794"/>
                    <a:pt x="1119" y="2821"/>
                    <a:pt x="1146" y="2814"/>
                  </a:cubicBezTo>
                  <a:cubicBezTo>
                    <a:pt x="1173" y="2807"/>
                    <a:pt x="1183" y="2814"/>
                    <a:pt x="1219" y="2835"/>
                  </a:cubicBezTo>
                  <a:cubicBezTo>
                    <a:pt x="1254" y="2855"/>
                    <a:pt x="1271" y="2871"/>
                    <a:pt x="1293" y="2859"/>
                  </a:cubicBezTo>
                  <a:cubicBezTo>
                    <a:pt x="1315" y="2848"/>
                    <a:pt x="1313" y="2822"/>
                    <a:pt x="1355" y="2811"/>
                  </a:cubicBezTo>
                  <a:cubicBezTo>
                    <a:pt x="1397" y="2799"/>
                    <a:pt x="1409" y="2785"/>
                    <a:pt x="1428" y="2805"/>
                  </a:cubicBezTo>
                  <a:cubicBezTo>
                    <a:pt x="1448" y="2824"/>
                    <a:pt x="1438" y="2809"/>
                    <a:pt x="1471" y="2807"/>
                  </a:cubicBezTo>
                  <a:cubicBezTo>
                    <a:pt x="1504" y="2805"/>
                    <a:pt x="1501" y="2807"/>
                    <a:pt x="1531" y="2820"/>
                  </a:cubicBezTo>
                  <a:cubicBezTo>
                    <a:pt x="1561" y="2833"/>
                    <a:pt x="1589" y="2831"/>
                    <a:pt x="1601" y="2852"/>
                  </a:cubicBezTo>
                  <a:cubicBezTo>
                    <a:pt x="1612" y="2874"/>
                    <a:pt x="1608" y="2892"/>
                    <a:pt x="1648" y="2889"/>
                  </a:cubicBezTo>
                  <a:cubicBezTo>
                    <a:pt x="1689" y="2886"/>
                    <a:pt x="1703" y="2902"/>
                    <a:pt x="1713" y="2912"/>
                  </a:cubicBezTo>
                  <a:cubicBezTo>
                    <a:pt x="1722" y="2922"/>
                    <a:pt x="1728" y="2920"/>
                    <a:pt x="1741" y="2909"/>
                  </a:cubicBezTo>
                  <a:cubicBezTo>
                    <a:pt x="1755" y="2898"/>
                    <a:pt x="1777" y="2901"/>
                    <a:pt x="1793" y="2897"/>
                  </a:cubicBezTo>
                  <a:cubicBezTo>
                    <a:pt x="1810" y="2893"/>
                    <a:pt x="1821" y="2885"/>
                    <a:pt x="1844" y="2881"/>
                  </a:cubicBezTo>
                  <a:cubicBezTo>
                    <a:pt x="1867" y="2878"/>
                    <a:pt x="1847" y="2871"/>
                    <a:pt x="1876" y="2866"/>
                  </a:cubicBezTo>
                  <a:cubicBezTo>
                    <a:pt x="1904" y="2862"/>
                    <a:pt x="1910" y="2863"/>
                    <a:pt x="1947" y="2872"/>
                  </a:cubicBezTo>
                  <a:cubicBezTo>
                    <a:pt x="1985" y="2881"/>
                    <a:pt x="1979" y="2876"/>
                    <a:pt x="1994" y="2862"/>
                  </a:cubicBezTo>
                  <a:cubicBezTo>
                    <a:pt x="2009" y="2848"/>
                    <a:pt x="2039" y="2826"/>
                    <a:pt x="2064" y="2817"/>
                  </a:cubicBezTo>
                  <a:cubicBezTo>
                    <a:pt x="2089" y="2808"/>
                    <a:pt x="2123" y="2800"/>
                    <a:pt x="2154" y="2799"/>
                  </a:cubicBezTo>
                  <a:cubicBezTo>
                    <a:pt x="2186" y="2799"/>
                    <a:pt x="2213" y="2809"/>
                    <a:pt x="2233" y="2805"/>
                  </a:cubicBezTo>
                  <a:cubicBezTo>
                    <a:pt x="2253" y="2801"/>
                    <a:pt x="2272" y="2802"/>
                    <a:pt x="2287" y="2785"/>
                  </a:cubicBezTo>
                  <a:cubicBezTo>
                    <a:pt x="2302" y="2769"/>
                    <a:pt x="2322" y="2775"/>
                    <a:pt x="2352" y="2777"/>
                  </a:cubicBezTo>
                  <a:cubicBezTo>
                    <a:pt x="2382" y="2779"/>
                    <a:pt x="2462" y="2780"/>
                    <a:pt x="2494" y="2799"/>
                  </a:cubicBezTo>
                  <a:cubicBezTo>
                    <a:pt x="2525" y="2819"/>
                    <a:pt x="2561" y="2836"/>
                    <a:pt x="2581" y="2851"/>
                  </a:cubicBezTo>
                  <a:cubicBezTo>
                    <a:pt x="2600" y="2865"/>
                    <a:pt x="2622" y="2873"/>
                    <a:pt x="2636" y="2871"/>
                  </a:cubicBezTo>
                  <a:cubicBezTo>
                    <a:pt x="2651" y="2868"/>
                    <a:pt x="2710" y="2878"/>
                    <a:pt x="2717" y="2869"/>
                  </a:cubicBezTo>
                  <a:cubicBezTo>
                    <a:pt x="2724" y="2860"/>
                    <a:pt x="2737" y="2853"/>
                    <a:pt x="2756" y="2874"/>
                  </a:cubicBezTo>
                  <a:cubicBezTo>
                    <a:pt x="2776" y="2895"/>
                    <a:pt x="2789" y="2899"/>
                    <a:pt x="2818" y="2897"/>
                  </a:cubicBezTo>
                  <a:cubicBezTo>
                    <a:pt x="2848" y="2894"/>
                    <a:pt x="2852" y="2887"/>
                    <a:pt x="2875" y="2879"/>
                  </a:cubicBezTo>
                  <a:cubicBezTo>
                    <a:pt x="2899" y="2872"/>
                    <a:pt x="2919" y="2875"/>
                    <a:pt x="2927" y="2869"/>
                  </a:cubicBezTo>
                  <a:cubicBezTo>
                    <a:pt x="2936" y="2863"/>
                    <a:pt x="2955" y="2851"/>
                    <a:pt x="2937" y="2845"/>
                  </a:cubicBezTo>
                  <a:cubicBezTo>
                    <a:pt x="2918" y="2840"/>
                    <a:pt x="2875" y="2841"/>
                    <a:pt x="2876" y="2819"/>
                  </a:cubicBezTo>
                  <a:cubicBezTo>
                    <a:pt x="2877" y="2798"/>
                    <a:pt x="2869" y="2781"/>
                    <a:pt x="2892" y="2763"/>
                  </a:cubicBezTo>
                  <a:cubicBezTo>
                    <a:pt x="2916" y="2745"/>
                    <a:pt x="2950" y="2747"/>
                    <a:pt x="2955" y="2723"/>
                  </a:cubicBezTo>
                  <a:cubicBezTo>
                    <a:pt x="2961" y="2699"/>
                    <a:pt x="2962" y="2678"/>
                    <a:pt x="2972" y="2668"/>
                  </a:cubicBezTo>
                  <a:cubicBezTo>
                    <a:pt x="2981" y="2657"/>
                    <a:pt x="2994" y="2646"/>
                    <a:pt x="2967" y="2637"/>
                  </a:cubicBezTo>
                  <a:cubicBezTo>
                    <a:pt x="2941" y="2628"/>
                    <a:pt x="2927" y="2623"/>
                    <a:pt x="2914" y="2608"/>
                  </a:cubicBezTo>
                  <a:cubicBezTo>
                    <a:pt x="2901" y="2592"/>
                    <a:pt x="2885" y="2575"/>
                    <a:pt x="2865" y="2559"/>
                  </a:cubicBezTo>
                  <a:cubicBezTo>
                    <a:pt x="2846" y="2543"/>
                    <a:pt x="2842" y="2541"/>
                    <a:pt x="2842" y="2518"/>
                  </a:cubicBezTo>
                  <a:cubicBezTo>
                    <a:pt x="2843" y="2494"/>
                    <a:pt x="2856" y="2474"/>
                    <a:pt x="2843" y="2451"/>
                  </a:cubicBezTo>
                  <a:cubicBezTo>
                    <a:pt x="2831" y="2428"/>
                    <a:pt x="2820" y="2407"/>
                    <a:pt x="2835" y="2395"/>
                  </a:cubicBezTo>
                  <a:cubicBezTo>
                    <a:pt x="2849" y="2383"/>
                    <a:pt x="2876" y="2393"/>
                    <a:pt x="2894" y="2381"/>
                  </a:cubicBezTo>
                  <a:cubicBezTo>
                    <a:pt x="2913" y="2370"/>
                    <a:pt x="2923" y="2359"/>
                    <a:pt x="2941" y="2354"/>
                  </a:cubicBezTo>
                  <a:cubicBezTo>
                    <a:pt x="2959" y="2348"/>
                    <a:pt x="2985" y="2350"/>
                    <a:pt x="3003" y="2358"/>
                  </a:cubicBezTo>
                  <a:cubicBezTo>
                    <a:pt x="3022" y="2366"/>
                    <a:pt x="3040" y="2366"/>
                    <a:pt x="3059" y="2360"/>
                  </a:cubicBezTo>
                  <a:cubicBezTo>
                    <a:pt x="3078" y="2354"/>
                    <a:pt x="3099" y="2350"/>
                    <a:pt x="3124" y="2347"/>
                  </a:cubicBezTo>
                  <a:cubicBezTo>
                    <a:pt x="3150" y="2345"/>
                    <a:pt x="3183" y="2337"/>
                    <a:pt x="3212" y="2328"/>
                  </a:cubicBezTo>
                  <a:cubicBezTo>
                    <a:pt x="3242" y="2319"/>
                    <a:pt x="3274" y="2304"/>
                    <a:pt x="3302" y="2302"/>
                  </a:cubicBezTo>
                  <a:cubicBezTo>
                    <a:pt x="3330" y="2300"/>
                    <a:pt x="3366" y="2293"/>
                    <a:pt x="3382" y="2299"/>
                  </a:cubicBezTo>
                  <a:cubicBezTo>
                    <a:pt x="3399" y="2304"/>
                    <a:pt x="3412" y="2305"/>
                    <a:pt x="3411" y="2291"/>
                  </a:cubicBezTo>
                  <a:cubicBezTo>
                    <a:pt x="3409" y="2276"/>
                    <a:pt x="3433" y="2268"/>
                    <a:pt x="3447" y="2274"/>
                  </a:cubicBezTo>
                  <a:cubicBezTo>
                    <a:pt x="3460" y="2280"/>
                    <a:pt x="3460" y="2294"/>
                    <a:pt x="3476" y="2289"/>
                  </a:cubicBezTo>
                  <a:cubicBezTo>
                    <a:pt x="3492" y="2283"/>
                    <a:pt x="3502" y="2286"/>
                    <a:pt x="3490" y="2272"/>
                  </a:cubicBezTo>
                  <a:cubicBezTo>
                    <a:pt x="3478" y="2257"/>
                    <a:pt x="3460" y="2255"/>
                    <a:pt x="3476" y="2237"/>
                  </a:cubicBezTo>
                  <a:cubicBezTo>
                    <a:pt x="3491" y="2219"/>
                    <a:pt x="3504" y="2192"/>
                    <a:pt x="3499" y="2164"/>
                  </a:cubicBezTo>
                  <a:cubicBezTo>
                    <a:pt x="3493" y="2136"/>
                    <a:pt x="3493" y="2113"/>
                    <a:pt x="3480" y="2090"/>
                  </a:cubicBezTo>
                  <a:cubicBezTo>
                    <a:pt x="3468" y="2067"/>
                    <a:pt x="3470" y="2035"/>
                    <a:pt x="3469" y="2023"/>
                  </a:cubicBezTo>
                  <a:cubicBezTo>
                    <a:pt x="3468" y="2010"/>
                    <a:pt x="3460" y="1955"/>
                    <a:pt x="3479" y="1941"/>
                  </a:cubicBezTo>
                  <a:cubicBezTo>
                    <a:pt x="3497" y="1927"/>
                    <a:pt x="3523" y="1918"/>
                    <a:pt x="3540" y="1915"/>
                  </a:cubicBezTo>
                  <a:cubicBezTo>
                    <a:pt x="3557" y="1912"/>
                    <a:pt x="3579" y="1913"/>
                    <a:pt x="3588" y="1891"/>
                  </a:cubicBezTo>
                  <a:cubicBezTo>
                    <a:pt x="3598" y="1868"/>
                    <a:pt x="3624" y="1845"/>
                    <a:pt x="3639" y="1830"/>
                  </a:cubicBezTo>
                  <a:cubicBezTo>
                    <a:pt x="3655" y="1815"/>
                    <a:pt x="3702" y="1791"/>
                    <a:pt x="3720" y="1781"/>
                  </a:cubicBezTo>
                  <a:cubicBezTo>
                    <a:pt x="3737" y="1772"/>
                    <a:pt x="3791" y="1750"/>
                    <a:pt x="3819" y="1741"/>
                  </a:cubicBezTo>
                  <a:cubicBezTo>
                    <a:pt x="3847" y="1733"/>
                    <a:pt x="3855" y="1728"/>
                    <a:pt x="3887" y="1731"/>
                  </a:cubicBezTo>
                  <a:cubicBezTo>
                    <a:pt x="3919" y="1733"/>
                    <a:pt x="3939" y="1716"/>
                    <a:pt x="3947" y="1700"/>
                  </a:cubicBezTo>
                  <a:cubicBezTo>
                    <a:pt x="3955" y="1683"/>
                    <a:pt x="3962" y="1660"/>
                    <a:pt x="3957" y="1640"/>
                  </a:cubicBezTo>
                  <a:cubicBezTo>
                    <a:pt x="3952" y="1620"/>
                    <a:pt x="3963" y="1601"/>
                    <a:pt x="3971" y="1587"/>
                  </a:cubicBezTo>
                  <a:cubicBezTo>
                    <a:pt x="3979" y="1572"/>
                    <a:pt x="3988" y="1569"/>
                    <a:pt x="3985" y="1564"/>
                  </a:cubicBez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33" name="Freeform 34"/>
            <p:cNvSpPr>
              <a:spLocks noChangeArrowheads="1"/>
            </p:cNvSpPr>
            <p:nvPr/>
          </p:nvSpPr>
          <p:spPr bwMode="auto">
            <a:xfrm>
              <a:off x="4020706" y="4060240"/>
              <a:ext cx="164207" cy="342307"/>
            </a:xfrm>
            <a:custGeom>
              <a:avLst/>
              <a:gdLst>
                <a:gd name="T0" fmla="*/ 45 w 368"/>
                <a:gd name="T1" fmla="*/ 355 h 770"/>
                <a:gd name="T2" fmla="*/ 84 w 368"/>
                <a:gd name="T3" fmla="*/ 247 h 770"/>
                <a:gd name="T4" fmla="*/ 125 w 368"/>
                <a:gd name="T5" fmla="*/ 173 h 770"/>
                <a:gd name="T6" fmla="*/ 145 w 368"/>
                <a:gd name="T7" fmla="*/ 128 h 770"/>
                <a:gd name="T8" fmla="*/ 176 w 368"/>
                <a:gd name="T9" fmla="*/ 76 h 770"/>
                <a:gd name="T10" fmla="*/ 239 w 368"/>
                <a:gd name="T11" fmla="*/ 26 h 770"/>
                <a:gd name="T12" fmla="*/ 279 w 368"/>
                <a:gd name="T13" fmla="*/ 18 h 770"/>
                <a:gd name="T14" fmla="*/ 317 w 368"/>
                <a:gd name="T15" fmla="*/ 30 h 770"/>
                <a:gd name="T16" fmla="*/ 349 w 368"/>
                <a:gd name="T17" fmla="*/ 60 h 770"/>
                <a:gd name="T18" fmla="*/ 329 w 368"/>
                <a:gd name="T19" fmla="*/ 105 h 770"/>
                <a:gd name="T20" fmla="*/ 355 w 368"/>
                <a:gd name="T21" fmla="*/ 171 h 770"/>
                <a:gd name="T22" fmla="*/ 319 w 368"/>
                <a:gd name="T23" fmla="*/ 254 h 770"/>
                <a:gd name="T24" fmla="*/ 310 w 368"/>
                <a:gd name="T25" fmla="*/ 305 h 770"/>
                <a:gd name="T26" fmla="*/ 305 w 368"/>
                <a:gd name="T27" fmla="*/ 405 h 770"/>
                <a:gd name="T28" fmla="*/ 296 w 368"/>
                <a:gd name="T29" fmla="*/ 463 h 770"/>
                <a:gd name="T30" fmla="*/ 273 w 368"/>
                <a:gd name="T31" fmla="*/ 533 h 770"/>
                <a:gd name="T32" fmla="*/ 246 w 368"/>
                <a:gd name="T33" fmla="*/ 592 h 770"/>
                <a:gd name="T34" fmla="*/ 225 w 368"/>
                <a:gd name="T35" fmla="*/ 660 h 770"/>
                <a:gd name="T36" fmla="*/ 234 w 368"/>
                <a:gd name="T37" fmla="*/ 738 h 770"/>
                <a:gd name="T38" fmla="*/ 221 w 368"/>
                <a:gd name="T39" fmla="*/ 769 h 770"/>
                <a:gd name="T40" fmla="*/ 185 w 368"/>
                <a:gd name="T41" fmla="*/ 725 h 770"/>
                <a:gd name="T42" fmla="*/ 135 w 368"/>
                <a:gd name="T43" fmla="*/ 667 h 770"/>
                <a:gd name="T44" fmla="*/ 127 w 368"/>
                <a:gd name="T45" fmla="*/ 628 h 770"/>
                <a:gd name="T46" fmla="*/ 115 w 368"/>
                <a:gd name="T47" fmla="*/ 628 h 770"/>
                <a:gd name="T48" fmla="*/ 83 w 368"/>
                <a:gd name="T49" fmla="*/ 627 h 770"/>
                <a:gd name="T50" fmla="*/ 30 w 368"/>
                <a:gd name="T51" fmla="*/ 546 h 770"/>
                <a:gd name="T52" fmla="*/ 24 w 368"/>
                <a:gd name="T53" fmla="*/ 500 h 770"/>
                <a:gd name="T54" fmla="*/ 25 w 368"/>
                <a:gd name="T55" fmla="*/ 435 h 770"/>
                <a:gd name="T56" fmla="*/ 26 w 368"/>
                <a:gd name="T57" fmla="*/ 387 h 770"/>
                <a:gd name="T58" fmla="*/ 45 w 368"/>
                <a:gd name="T59" fmla="*/ 355 h 7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8"/>
                <a:gd name="T91" fmla="*/ 0 h 770"/>
                <a:gd name="T92" fmla="*/ 368 w 368"/>
                <a:gd name="T93" fmla="*/ 770 h 7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8" h="770">
                  <a:moveTo>
                    <a:pt x="45" y="355"/>
                  </a:moveTo>
                  <a:cubicBezTo>
                    <a:pt x="45" y="355"/>
                    <a:pt x="73" y="273"/>
                    <a:pt x="84" y="247"/>
                  </a:cubicBezTo>
                  <a:cubicBezTo>
                    <a:pt x="95" y="221"/>
                    <a:pt x="113" y="185"/>
                    <a:pt x="125" y="173"/>
                  </a:cubicBezTo>
                  <a:cubicBezTo>
                    <a:pt x="138" y="162"/>
                    <a:pt x="145" y="155"/>
                    <a:pt x="145" y="128"/>
                  </a:cubicBezTo>
                  <a:cubicBezTo>
                    <a:pt x="145" y="102"/>
                    <a:pt x="158" y="88"/>
                    <a:pt x="176" y="76"/>
                  </a:cubicBezTo>
                  <a:cubicBezTo>
                    <a:pt x="195" y="64"/>
                    <a:pt x="229" y="51"/>
                    <a:pt x="239" y="26"/>
                  </a:cubicBezTo>
                  <a:cubicBezTo>
                    <a:pt x="249" y="0"/>
                    <a:pt x="275" y="2"/>
                    <a:pt x="279" y="18"/>
                  </a:cubicBezTo>
                  <a:cubicBezTo>
                    <a:pt x="283" y="33"/>
                    <a:pt x="294" y="27"/>
                    <a:pt x="317" y="30"/>
                  </a:cubicBezTo>
                  <a:cubicBezTo>
                    <a:pt x="339" y="33"/>
                    <a:pt x="368" y="41"/>
                    <a:pt x="349" y="60"/>
                  </a:cubicBezTo>
                  <a:cubicBezTo>
                    <a:pt x="329" y="78"/>
                    <a:pt x="322" y="78"/>
                    <a:pt x="329" y="105"/>
                  </a:cubicBezTo>
                  <a:cubicBezTo>
                    <a:pt x="336" y="131"/>
                    <a:pt x="366" y="154"/>
                    <a:pt x="355" y="171"/>
                  </a:cubicBezTo>
                  <a:cubicBezTo>
                    <a:pt x="344" y="189"/>
                    <a:pt x="334" y="237"/>
                    <a:pt x="319" y="254"/>
                  </a:cubicBezTo>
                  <a:cubicBezTo>
                    <a:pt x="304" y="272"/>
                    <a:pt x="312" y="277"/>
                    <a:pt x="310" y="305"/>
                  </a:cubicBezTo>
                  <a:cubicBezTo>
                    <a:pt x="308" y="334"/>
                    <a:pt x="299" y="383"/>
                    <a:pt x="305" y="405"/>
                  </a:cubicBezTo>
                  <a:cubicBezTo>
                    <a:pt x="310" y="426"/>
                    <a:pt x="298" y="439"/>
                    <a:pt x="296" y="463"/>
                  </a:cubicBezTo>
                  <a:cubicBezTo>
                    <a:pt x="294" y="488"/>
                    <a:pt x="283" y="515"/>
                    <a:pt x="273" y="533"/>
                  </a:cubicBezTo>
                  <a:cubicBezTo>
                    <a:pt x="263" y="551"/>
                    <a:pt x="269" y="571"/>
                    <a:pt x="246" y="592"/>
                  </a:cubicBezTo>
                  <a:cubicBezTo>
                    <a:pt x="224" y="614"/>
                    <a:pt x="219" y="641"/>
                    <a:pt x="225" y="660"/>
                  </a:cubicBezTo>
                  <a:cubicBezTo>
                    <a:pt x="230" y="680"/>
                    <a:pt x="237" y="714"/>
                    <a:pt x="234" y="738"/>
                  </a:cubicBezTo>
                  <a:cubicBezTo>
                    <a:pt x="231" y="761"/>
                    <a:pt x="245" y="770"/>
                    <a:pt x="221" y="769"/>
                  </a:cubicBezTo>
                  <a:cubicBezTo>
                    <a:pt x="196" y="768"/>
                    <a:pt x="187" y="754"/>
                    <a:pt x="185" y="725"/>
                  </a:cubicBezTo>
                  <a:cubicBezTo>
                    <a:pt x="183" y="695"/>
                    <a:pt x="155" y="676"/>
                    <a:pt x="135" y="667"/>
                  </a:cubicBezTo>
                  <a:cubicBezTo>
                    <a:pt x="116" y="658"/>
                    <a:pt x="123" y="651"/>
                    <a:pt x="127" y="628"/>
                  </a:cubicBezTo>
                  <a:cubicBezTo>
                    <a:pt x="131" y="606"/>
                    <a:pt x="119" y="612"/>
                    <a:pt x="115" y="628"/>
                  </a:cubicBezTo>
                  <a:cubicBezTo>
                    <a:pt x="111" y="645"/>
                    <a:pt x="101" y="654"/>
                    <a:pt x="83" y="627"/>
                  </a:cubicBezTo>
                  <a:cubicBezTo>
                    <a:pt x="66" y="601"/>
                    <a:pt x="60" y="552"/>
                    <a:pt x="30" y="546"/>
                  </a:cubicBezTo>
                  <a:cubicBezTo>
                    <a:pt x="0" y="540"/>
                    <a:pt x="14" y="516"/>
                    <a:pt x="24" y="500"/>
                  </a:cubicBezTo>
                  <a:cubicBezTo>
                    <a:pt x="34" y="485"/>
                    <a:pt x="31" y="447"/>
                    <a:pt x="25" y="435"/>
                  </a:cubicBezTo>
                  <a:cubicBezTo>
                    <a:pt x="19" y="422"/>
                    <a:pt x="20" y="397"/>
                    <a:pt x="26" y="387"/>
                  </a:cubicBezTo>
                  <a:cubicBezTo>
                    <a:pt x="32" y="378"/>
                    <a:pt x="45" y="355"/>
                    <a:pt x="45" y="355"/>
                  </a:cubicBez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34" name="Freeform 35"/>
            <p:cNvSpPr>
              <a:spLocks noChangeArrowheads="1"/>
            </p:cNvSpPr>
            <p:nvPr/>
          </p:nvSpPr>
          <p:spPr bwMode="auto">
            <a:xfrm>
              <a:off x="3457349" y="2600065"/>
              <a:ext cx="149050" cy="152838"/>
            </a:xfrm>
            <a:custGeom>
              <a:avLst/>
              <a:gdLst>
                <a:gd name="T0" fmla="*/ 314 w 333"/>
                <a:gd name="T1" fmla="*/ 55 h 343"/>
                <a:gd name="T2" fmla="*/ 188 w 333"/>
                <a:gd name="T3" fmla="*/ 26 h 343"/>
                <a:gd name="T4" fmla="*/ 132 w 333"/>
                <a:gd name="T5" fmla="*/ 41 h 343"/>
                <a:gd name="T6" fmla="*/ 131 w 333"/>
                <a:gd name="T7" fmla="*/ 69 h 343"/>
                <a:gd name="T8" fmla="*/ 95 w 333"/>
                <a:gd name="T9" fmla="*/ 99 h 343"/>
                <a:gd name="T10" fmla="*/ 103 w 333"/>
                <a:gd name="T11" fmla="*/ 150 h 343"/>
                <a:gd name="T12" fmla="*/ 96 w 333"/>
                <a:gd name="T13" fmla="*/ 163 h 343"/>
                <a:gd name="T14" fmla="*/ 65 w 333"/>
                <a:gd name="T15" fmla="*/ 157 h 343"/>
                <a:gd name="T16" fmla="*/ 38 w 333"/>
                <a:gd name="T17" fmla="*/ 203 h 343"/>
                <a:gd name="T18" fmla="*/ 4 w 333"/>
                <a:gd name="T19" fmla="*/ 261 h 343"/>
                <a:gd name="T20" fmla="*/ 30 w 333"/>
                <a:gd name="T21" fmla="*/ 332 h 343"/>
                <a:gd name="T22" fmla="*/ 92 w 333"/>
                <a:gd name="T23" fmla="*/ 332 h 343"/>
                <a:gd name="T24" fmla="*/ 134 w 333"/>
                <a:gd name="T25" fmla="*/ 302 h 343"/>
                <a:gd name="T26" fmla="*/ 159 w 333"/>
                <a:gd name="T27" fmla="*/ 326 h 343"/>
                <a:gd name="T28" fmla="*/ 201 w 333"/>
                <a:gd name="T29" fmla="*/ 302 h 343"/>
                <a:gd name="T30" fmla="*/ 251 w 333"/>
                <a:gd name="T31" fmla="*/ 284 h 343"/>
                <a:gd name="T32" fmla="*/ 236 w 333"/>
                <a:gd name="T33" fmla="*/ 241 h 343"/>
                <a:gd name="T34" fmla="*/ 244 w 333"/>
                <a:gd name="T35" fmla="*/ 206 h 343"/>
                <a:gd name="T36" fmla="*/ 301 w 333"/>
                <a:gd name="T37" fmla="*/ 168 h 343"/>
                <a:gd name="T38" fmla="*/ 286 w 333"/>
                <a:gd name="T39" fmla="*/ 104 h 343"/>
                <a:gd name="T40" fmla="*/ 314 w 333"/>
                <a:gd name="T41" fmla="*/ 55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3"/>
                <a:gd name="T64" fmla="*/ 0 h 343"/>
                <a:gd name="T65" fmla="*/ 333 w 333"/>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3" h="343">
                  <a:moveTo>
                    <a:pt x="314" y="55"/>
                  </a:moveTo>
                  <a:cubicBezTo>
                    <a:pt x="314" y="55"/>
                    <a:pt x="208" y="51"/>
                    <a:pt x="188" y="26"/>
                  </a:cubicBezTo>
                  <a:cubicBezTo>
                    <a:pt x="169" y="0"/>
                    <a:pt x="125" y="20"/>
                    <a:pt x="132" y="41"/>
                  </a:cubicBezTo>
                  <a:cubicBezTo>
                    <a:pt x="139" y="62"/>
                    <a:pt x="149" y="72"/>
                    <a:pt x="131" y="69"/>
                  </a:cubicBezTo>
                  <a:cubicBezTo>
                    <a:pt x="113" y="66"/>
                    <a:pt x="96" y="79"/>
                    <a:pt x="95" y="99"/>
                  </a:cubicBezTo>
                  <a:cubicBezTo>
                    <a:pt x="94" y="118"/>
                    <a:pt x="83" y="125"/>
                    <a:pt x="103" y="150"/>
                  </a:cubicBezTo>
                  <a:cubicBezTo>
                    <a:pt x="124" y="174"/>
                    <a:pt x="123" y="183"/>
                    <a:pt x="96" y="163"/>
                  </a:cubicBezTo>
                  <a:cubicBezTo>
                    <a:pt x="69" y="144"/>
                    <a:pt x="63" y="136"/>
                    <a:pt x="65" y="157"/>
                  </a:cubicBezTo>
                  <a:cubicBezTo>
                    <a:pt x="67" y="178"/>
                    <a:pt x="47" y="195"/>
                    <a:pt x="38" y="203"/>
                  </a:cubicBezTo>
                  <a:cubicBezTo>
                    <a:pt x="28" y="211"/>
                    <a:pt x="0" y="223"/>
                    <a:pt x="4" y="261"/>
                  </a:cubicBezTo>
                  <a:cubicBezTo>
                    <a:pt x="8" y="300"/>
                    <a:pt x="3" y="331"/>
                    <a:pt x="30" y="332"/>
                  </a:cubicBezTo>
                  <a:cubicBezTo>
                    <a:pt x="58" y="333"/>
                    <a:pt x="83" y="343"/>
                    <a:pt x="92" y="332"/>
                  </a:cubicBezTo>
                  <a:cubicBezTo>
                    <a:pt x="101" y="321"/>
                    <a:pt x="127" y="285"/>
                    <a:pt x="134" y="302"/>
                  </a:cubicBezTo>
                  <a:cubicBezTo>
                    <a:pt x="141" y="320"/>
                    <a:pt x="134" y="338"/>
                    <a:pt x="159" y="326"/>
                  </a:cubicBezTo>
                  <a:cubicBezTo>
                    <a:pt x="184" y="315"/>
                    <a:pt x="183" y="299"/>
                    <a:pt x="201" y="302"/>
                  </a:cubicBezTo>
                  <a:cubicBezTo>
                    <a:pt x="218" y="306"/>
                    <a:pt x="251" y="301"/>
                    <a:pt x="251" y="284"/>
                  </a:cubicBezTo>
                  <a:cubicBezTo>
                    <a:pt x="251" y="267"/>
                    <a:pt x="251" y="250"/>
                    <a:pt x="236" y="241"/>
                  </a:cubicBezTo>
                  <a:cubicBezTo>
                    <a:pt x="222" y="232"/>
                    <a:pt x="217" y="215"/>
                    <a:pt x="244" y="206"/>
                  </a:cubicBezTo>
                  <a:cubicBezTo>
                    <a:pt x="270" y="197"/>
                    <a:pt x="299" y="187"/>
                    <a:pt x="301" y="168"/>
                  </a:cubicBezTo>
                  <a:cubicBezTo>
                    <a:pt x="303" y="150"/>
                    <a:pt x="273" y="120"/>
                    <a:pt x="286" y="104"/>
                  </a:cubicBezTo>
                  <a:cubicBezTo>
                    <a:pt x="298" y="87"/>
                    <a:pt x="333" y="70"/>
                    <a:pt x="314" y="55"/>
                  </a:cubicBez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35" name="Oval 36"/>
            <p:cNvSpPr>
              <a:spLocks noChangeArrowheads="1"/>
            </p:cNvSpPr>
            <p:nvPr/>
          </p:nvSpPr>
          <p:spPr bwMode="auto">
            <a:xfrm>
              <a:off x="2580733" y="3125526"/>
              <a:ext cx="22736"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36" name="Oval 37"/>
            <p:cNvSpPr>
              <a:spLocks noChangeArrowheads="1"/>
            </p:cNvSpPr>
            <p:nvPr/>
          </p:nvSpPr>
          <p:spPr bwMode="auto">
            <a:xfrm>
              <a:off x="1418650" y="2286810"/>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37" name="Oval 38"/>
            <p:cNvSpPr>
              <a:spLocks noChangeArrowheads="1"/>
            </p:cNvSpPr>
            <p:nvPr/>
          </p:nvSpPr>
          <p:spPr bwMode="auto">
            <a:xfrm>
              <a:off x="1491912" y="3687618"/>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38" name="Oval 39"/>
            <p:cNvSpPr>
              <a:spLocks noChangeArrowheads="1"/>
            </p:cNvSpPr>
            <p:nvPr/>
          </p:nvSpPr>
          <p:spPr bwMode="auto">
            <a:xfrm>
              <a:off x="2426631" y="3072475"/>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39" name="Oval 40"/>
            <p:cNvSpPr>
              <a:spLocks noChangeArrowheads="1"/>
            </p:cNvSpPr>
            <p:nvPr/>
          </p:nvSpPr>
          <p:spPr bwMode="auto">
            <a:xfrm>
              <a:off x="3159249" y="2649328"/>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40" name="Oval 41"/>
            <p:cNvSpPr>
              <a:spLocks noChangeArrowheads="1"/>
            </p:cNvSpPr>
            <p:nvPr/>
          </p:nvSpPr>
          <p:spPr bwMode="auto">
            <a:xfrm>
              <a:off x="2983674" y="3285944"/>
              <a:ext cx="26526" cy="26525"/>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41" name="Oval 43"/>
            <p:cNvSpPr>
              <a:spLocks noChangeArrowheads="1"/>
            </p:cNvSpPr>
            <p:nvPr/>
          </p:nvSpPr>
          <p:spPr bwMode="auto">
            <a:xfrm>
              <a:off x="2791677" y="3740670"/>
              <a:ext cx="46736" cy="47999"/>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42" name="Oval 44"/>
            <p:cNvSpPr>
              <a:spLocks noChangeArrowheads="1"/>
            </p:cNvSpPr>
            <p:nvPr/>
          </p:nvSpPr>
          <p:spPr bwMode="auto">
            <a:xfrm>
              <a:off x="2474630" y="4189079"/>
              <a:ext cx="30315" cy="30315"/>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43" name="Oval 45"/>
            <p:cNvSpPr>
              <a:spLocks noChangeArrowheads="1"/>
            </p:cNvSpPr>
            <p:nvPr/>
          </p:nvSpPr>
          <p:spPr bwMode="auto">
            <a:xfrm>
              <a:off x="2813150" y="4037504"/>
              <a:ext cx="30315" cy="30315"/>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44" name="Oval 46"/>
            <p:cNvSpPr>
              <a:spLocks noChangeArrowheads="1"/>
            </p:cNvSpPr>
            <p:nvPr/>
          </p:nvSpPr>
          <p:spPr bwMode="auto">
            <a:xfrm>
              <a:off x="2976095" y="4402548"/>
              <a:ext cx="22736" cy="22736"/>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45" name="Oval 47"/>
            <p:cNvSpPr>
              <a:spLocks noChangeArrowheads="1"/>
            </p:cNvSpPr>
            <p:nvPr/>
          </p:nvSpPr>
          <p:spPr bwMode="auto">
            <a:xfrm>
              <a:off x="3414402" y="4341918"/>
              <a:ext cx="36631" cy="36630"/>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46" name="Oval 48"/>
            <p:cNvSpPr>
              <a:spLocks noChangeArrowheads="1"/>
            </p:cNvSpPr>
            <p:nvPr/>
          </p:nvSpPr>
          <p:spPr bwMode="auto">
            <a:xfrm>
              <a:off x="3356298" y="3865719"/>
              <a:ext cx="20210"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47" name="Oval 49"/>
            <p:cNvSpPr>
              <a:spLocks noChangeArrowheads="1"/>
            </p:cNvSpPr>
            <p:nvPr/>
          </p:nvSpPr>
          <p:spPr bwMode="auto">
            <a:xfrm>
              <a:off x="3600083" y="3793721"/>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48" name="Oval 51"/>
            <p:cNvSpPr>
              <a:spLocks noChangeArrowheads="1"/>
            </p:cNvSpPr>
            <p:nvPr/>
          </p:nvSpPr>
          <p:spPr bwMode="auto">
            <a:xfrm>
              <a:off x="3919656" y="4004663"/>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49" name="Oval 52"/>
            <p:cNvSpPr>
              <a:spLocks noChangeArrowheads="1"/>
            </p:cNvSpPr>
            <p:nvPr/>
          </p:nvSpPr>
          <p:spPr bwMode="auto">
            <a:xfrm>
              <a:off x="4119231" y="4076661"/>
              <a:ext cx="29052" cy="29052"/>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50" name="Oval 53"/>
            <p:cNvSpPr>
              <a:spLocks noChangeArrowheads="1"/>
            </p:cNvSpPr>
            <p:nvPr/>
          </p:nvSpPr>
          <p:spPr bwMode="auto">
            <a:xfrm>
              <a:off x="3918393" y="3601726"/>
              <a:ext cx="18947" cy="18947"/>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51" name="Oval 54"/>
            <p:cNvSpPr>
              <a:spLocks noChangeArrowheads="1"/>
            </p:cNvSpPr>
            <p:nvPr/>
          </p:nvSpPr>
          <p:spPr bwMode="auto">
            <a:xfrm>
              <a:off x="4013128" y="3481728"/>
              <a:ext cx="45473" cy="45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52" name="Oval 55"/>
            <p:cNvSpPr>
              <a:spLocks noChangeArrowheads="1"/>
            </p:cNvSpPr>
            <p:nvPr/>
          </p:nvSpPr>
          <p:spPr bwMode="auto">
            <a:xfrm>
              <a:off x="3679660" y="3470360"/>
              <a:ext cx="15158" cy="15158"/>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53" name="Oval 56"/>
            <p:cNvSpPr>
              <a:spLocks noChangeArrowheads="1"/>
            </p:cNvSpPr>
            <p:nvPr/>
          </p:nvSpPr>
          <p:spPr bwMode="auto">
            <a:xfrm>
              <a:off x="3798395" y="3433729"/>
              <a:ext cx="21474" cy="20210"/>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54" name="Oval 57"/>
            <p:cNvSpPr>
              <a:spLocks noChangeArrowheads="1"/>
            </p:cNvSpPr>
            <p:nvPr/>
          </p:nvSpPr>
          <p:spPr bwMode="auto">
            <a:xfrm>
              <a:off x="3355035" y="3225314"/>
              <a:ext cx="21474" cy="20210"/>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55" name="Oval 58"/>
            <p:cNvSpPr>
              <a:spLocks noChangeArrowheads="1"/>
            </p:cNvSpPr>
            <p:nvPr/>
          </p:nvSpPr>
          <p:spPr bwMode="auto">
            <a:xfrm>
              <a:off x="3601346" y="3006792"/>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56" name="Oval 59"/>
            <p:cNvSpPr>
              <a:spLocks noChangeArrowheads="1"/>
            </p:cNvSpPr>
            <p:nvPr/>
          </p:nvSpPr>
          <p:spPr bwMode="auto">
            <a:xfrm>
              <a:off x="3248932" y="2922163"/>
              <a:ext cx="20210"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57" name="Oval 60"/>
            <p:cNvSpPr>
              <a:spLocks noChangeArrowheads="1"/>
            </p:cNvSpPr>
            <p:nvPr/>
          </p:nvSpPr>
          <p:spPr bwMode="auto">
            <a:xfrm>
              <a:off x="3391666" y="2901953"/>
              <a:ext cx="21474" cy="20210"/>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58" name="Oval 61"/>
            <p:cNvSpPr>
              <a:spLocks noChangeArrowheads="1"/>
            </p:cNvSpPr>
            <p:nvPr/>
          </p:nvSpPr>
          <p:spPr bwMode="auto">
            <a:xfrm>
              <a:off x="3583662" y="2759219"/>
              <a:ext cx="29052" cy="29052"/>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59" name="Oval 62"/>
            <p:cNvSpPr>
              <a:spLocks noChangeArrowheads="1"/>
            </p:cNvSpPr>
            <p:nvPr/>
          </p:nvSpPr>
          <p:spPr bwMode="auto">
            <a:xfrm>
              <a:off x="4010601" y="2433332"/>
              <a:ext cx="26526" cy="26525"/>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60" name="Oval 63"/>
            <p:cNvSpPr>
              <a:spLocks noChangeArrowheads="1"/>
            </p:cNvSpPr>
            <p:nvPr/>
          </p:nvSpPr>
          <p:spPr bwMode="auto">
            <a:xfrm>
              <a:off x="4106600" y="2205970"/>
              <a:ext cx="24000" cy="2526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61" name="Oval 64"/>
            <p:cNvSpPr>
              <a:spLocks noChangeArrowheads="1"/>
            </p:cNvSpPr>
            <p:nvPr/>
          </p:nvSpPr>
          <p:spPr bwMode="auto">
            <a:xfrm>
              <a:off x="4162177" y="2011448"/>
              <a:ext cx="25263" cy="2526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sp>
          <p:nvSpPr>
            <p:cNvPr id="62" name="Oval 65"/>
            <p:cNvSpPr>
              <a:spLocks noChangeArrowheads="1"/>
            </p:cNvSpPr>
            <p:nvPr/>
          </p:nvSpPr>
          <p:spPr bwMode="auto">
            <a:xfrm>
              <a:off x="2775256" y="2895637"/>
              <a:ext cx="15158" cy="13894"/>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702030404030204" pitchFamily="34" charset="0"/>
                <a:sym typeface="宋体" panose="02010600030101010101" charset="-122"/>
              </a:endParaRPr>
            </a:p>
          </p:txBody>
        </p:sp>
      </p:grpSp>
      <p:sp>
        <p:nvSpPr>
          <p:cNvPr id="63" name="文本框 75"/>
          <p:cNvSpPr>
            <a:spLocks noChangeArrowheads="1"/>
          </p:cNvSpPr>
          <p:nvPr/>
        </p:nvSpPr>
        <p:spPr bwMode="auto">
          <a:xfrm>
            <a:off x="6413630" y="1285934"/>
            <a:ext cx="3887049" cy="75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世界地图、中国地图中的任何</a:t>
            </a:r>
            <a:endPar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5000"/>
              </a:lnSpc>
            </a:pP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国家与省份均可自由编辑改色</a:t>
            </a:r>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4" name="组合 63"/>
          <p:cNvGrpSpPr/>
          <p:nvPr/>
        </p:nvGrpSpPr>
        <p:grpSpPr>
          <a:xfrm>
            <a:off x="6302559" y="3297417"/>
            <a:ext cx="5403433" cy="2403738"/>
            <a:chOff x="4706417" y="2823220"/>
            <a:chExt cx="3970039" cy="1766087"/>
          </a:xfrm>
        </p:grpSpPr>
        <p:sp>
          <p:nvSpPr>
            <p:cNvPr id="65" name="TextBox 692"/>
            <p:cNvSpPr>
              <a:spLocks noChangeArrowheads="1"/>
            </p:cNvSpPr>
            <p:nvPr/>
          </p:nvSpPr>
          <p:spPr bwMode="auto">
            <a:xfrm>
              <a:off x="4706417" y="2823220"/>
              <a:ext cx="1490663" cy="29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90204" pitchFamily="34" charset="0"/>
                </a:defRPr>
              </a:lvl1pPr>
              <a:lvl2pPr>
                <a:defRPr>
                  <a:solidFill>
                    <a:schemeClr val="tx1"/>
                  </a:solidFill>
                  <a:latin typeface="Arial" panose="020B0604020202090204" pitchFamily="34" charset="0"/>
                </a:defRPr>
              </a:lvl2pPr>
              <a:lvl3pPr>
                <a:defRPr>
                  <a:solidFill>
                    <a:schemeClr val="tx1"/>
                  </a:solidFill>
                  <a:latin typeface="Arial" panose="020B0604020202090204" pitchFamily="34" charset="0"/>
                </a:defRPr>
              </a:lvl3pPr>
              <a:lvl4pPr>
                <a:defRPr>
                  <a:solidFill>
                    <a:schemeClr val="tx1"/>
                  </a:solidFill>
                  <a:latin typeface="Arial" panose="020B0604020202090204" pitchFamily="34" charset="0"/>
                </a:defRPr>
              </a:lvl4pPr>
              <a:lvl5pPr>
                <a:defRPr>
                  <a:solidFill>
                    <a:schemeClr val="tx1"/>
                  </a:solidFill>
                  <a:latin typeface="Arial" panose="020B0604020202090204" pitchFamily="34" charset="0"/>
                </a:defRPr>
              </a:lvl5pPr>
              <a:lvl6pPr fontAlgn="base">
                <a:spcBef>
                  <a:spcPct val="0"/>
                </a:spcBef>
                <a:spcAft>
                  <a:spcPct val="0"/>
                </a:spcAft>
                <a:buFont typeface="Arial" panose="020B0604020202090204" pitchFamily="34" charset="0"/>
                <a:defRPr>
                  <a:solidFill>
                    <a:schemeClr val="tx1"/>
                  </a:solidFill>
                  <a:latin typeface="Arial" panose="020B0604020202090204" pitchFamily="34" charset="0"/>
                </a:defRPr>
              </a:lvl6pPr>
              <a:lvl7pPr fontAlgn="base">
                <a:spcBef>
                  <a:spcPct val="0"/>
                </a:spcBef>
                <a:spcAft>
                  <a:spcPct val="0"/>
                </a:spcAft>
                <a:buFont typeface="Arial" panose="020B0604020202090204" pitchFamily="34" charset="0"/>
                <a:defRPr>
                  <a:solidFill>
                    <a:schemeClr val="tx1"/>
                  </a:solidFill>
                  <a:latin typeface="Arial" panose="020B0604020202090204" pitchFamily="34" charset="0"/>
                </a:defRPr>
              </a:lvl7pPr>
              <a:lvl8pPr fontAlgn="base">
                <a:spcBef>
                  <a:spcPct val="0"/>
                </a:spcBef>
                <a:spcAft>
                  <a:spcPct val="0"/>
                </a:spcAft>
                <a:buFont typeface="Arial" panose="020B0604020202090204" pitchFamily="34" charset="0"/>
                <a:defRPr>
                  <a:solidFill>
                    <a:schemeClr val="tx1"/>
                  </a:solidFill>
                  <a:latin typeface="Arial" panose="020B0604020202090204" pitchFamily="34" charset="0"/>
                </a:defRPr>
              </a:lvl8pPr>
              <a:lvl9pPr fontAlgn="base">
                <a:spcBef>
                  <a:spcPct val="0"/>
                </a:spcBef>
                <a:spcAft>
                  <a:spcPct val="0"/>
                </a:spcAft>
                <a:buFont typeface="Arial" panose="020B0604020202090204" pitchFamily="34" charset="0"/>
                <a:defRPr>
                  <a:solidFill>
                    <a:schemeClr val="tx1"/>
                  </a:solidFill>
                  <a:latin typeface="Arial" panose="020B0604020202090204" pitchFamily="34" charset="0"/>
                </a:defRPr>
              </a:lvl9pPr>
            </a:lstStyle>
            <a:p>
              <a:r>
                <a:rPr lang="zh-CN" altLang="en-US" sz="2000" b="1" dirty="0">
                  <a:latin typeface="微软雅黑" panose="020B0503020204020204" pitchFamily="34" charset="-122"/>
                  <a:ea typeface="微软雅黑" panose="020B0503020204020204" pitchFamily="34" charset="-122"/>
                  <a:sym typeface="Arial" panose="020B0604020202090204" pitchFamily="34" charset="0"/>
                </a:rPr>
                <a:t>添加标题</a:t>
              </a:r>
              <a:endParaRPr lang="zh-CN" altLang="en-US" sz="2000" b="1" dirty="0">
                <a:latin typeface="微软雅黑" panose="020B0503020204020204" pitchFamily="34" charset="-122"/>
                <a:ea typeface="微软雅黑" panose="020B0503020204020204" pitchFamily="34" charset="-122"/>
                <a:sym typeface="Arial" panose="020B0604020202090204" pitchFamily="34" charset="0"/>
              </a:endParaRPr>
            </a:p>
          </p:txBody>
        </p:sp>
        <p:sp>
          <p:nvSpPr>
            <p:cNvPr id="66" name="TextBox 67"/>
            <p:cNvSpPr txBox="1"/>
            <p:nvPr/>
          </p:nvSpPr>
          <p:spPr>
            <a:xfrm>
              <a:off x="4716016" y="3272705"/>
              <a:ext cx="3960440" cy="1316602"/>
            </a:xfrm>
            <a:prstGeom prst="rect">
              <a:avLst/>
            </a:prstGeom>
            <a:noFill/>
          </p:spPr>
          <p:txBody>
            <a:bodyPr wrap="square" rtlCol="0">
              <a:spAutoFit/>
            </a:bodyPr>
            <a:lstStyle/>
            <a:p>
              <a:pPr algn="just">
                <a:lnSpc>
                  <a:spcPct val="125000"/>
                </a:lnSpc>
              </a:pPr>
              <a:r>
                <a:rPr lang="zh-CN" altLang="en-US" dirty="0">
                  <a:solidFill>
                    <a:srgbClr val="000000"/>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ppt_x"/>
                                          </p:val>
                                        </p:tav>
                                        <p:tav tm="100000">
                                          <p:val>
                                            <p:strVal val="#ppt_x"/>
                                          </p:val>
                                        </p:tav>
                                      </p:tavLst>
                                    </p:anim>
                                    <p:anim calcmode="lin" valueType="num">
                                      <p:cBhvr additive="base">
                                        <p:cTn id="25"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4296" y="1167"/>
            <a:ext cx="9823409" cy="6855666"/>
          </a:xfrm>
          <a:prstGeom prst="rect">
            <a:avLst/>
          </a:prstGeom>
        </p:spPr>
      </p:pic>
      <p:sp>
        <p:nvSpPr>
          <p:cNvPr id="6" name="文本框 5"/>
          <p:cNvSpPr txBox="1"/>
          <p:nvPr/>
        </p:nvSpPr>
        <p:spPr>
          <a:xfrm>
            <a:off x="2416147" y="3274788"/>
            <a:ext cx="7359707" cy="1446550"/>
          </a:xfrm>
          <a:prstGeom prst="rect">
            <a:avLst/>
          </a:prstGeom>
          <a:noFill/>
        </p:spPr>
        <p:txBody>
          <a:bodyPr wrap="none" rtlCol="0">
            <a:spAutoFit/>
          </a:bodyPr>
          <a:lstStyle/>
          <a:p>
            <a:r>
              <a:rPr lang="zh-CN" altLang="en-US" sz="8800" b="1" dirty="0" smtClean="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无奋斗 不青春</a:t>
            </a:r>
            <a:endParaRPr lang="zh-CN" altLang="en-US" sz="8800" b="1" dirty="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endParaRPr>
          </a:p>
        </p:txBody>
      </p:sp>
      <p:sp>
        <p:nvSpPr>
          <p:cNvPr id="7" name="文本框 6"/>
          <p:cNvSpPr txBox="1"/>
          <p:nvPr/>
        </p:nvSpPr>
        <p:spPr>
          <a:xfrm>
            <a:off x="3195206" y="5666901"/>
            <a:ext cx="5801588" cy="461665"/>
          </a:xfrm>
          <a:prstGeom prst="rect">
            <a:avLst/>
          </a:prstGeom>
          <a:noFill/>
        </p:spPr>
        <p:txBody>
          <a:bodyPr wrap="none" rtlCol="0">
            <a:spAutoFit/>
          </a:bodyPr>
          <a:lstStyle/>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商务通用汇报总结报告计划通用</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模板</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758388" y="4686288"/>
            <a:ext cx="6675225" cy="1015663"/>
          </a:xfrm>
          <a:prstGeom prst="rect">
            <a:avLst/>
          </a:prstGeom>
          <a:noFill/>
        </p:spPr>
        <p:txBody>
          <a:bodyPr wrap="none" rtlCol="0">
            <a:spAutoFit/>
          </a:bodyPr>
          <a:lstStyle/>
          <a:p>
            <a:r>
              <a:rPr lang="en-US" altLang="zh-CN" sz="6000" spc="300" dirty="0" smtClean="0">
                <a:solidFill>
                  <a:schemeClr val="tx1">
                    <a:lumMod val="85000"/>
                    <a:lumOff val="15000"/>
                  </a:schemeClr>
                </a:solidFill>
                <a:latin typeface="Impact" panose="020B0806030902050204" pitchFamily="34" charset="0"/>
              </a:rPr>
              <a:t>— POWER POINT —</a:t>
            </a:r>
            <a:endParaRPr lang="zh-CN" altLang="en-US" sz="6000" spc="300" dirty="0">
              <a:solidFill>
                <a:schemeClr val="tx1">
                  <a:lumMod val="85000"/>
                  <a:lumOff val="15000"/>
                </a:schemeClr>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4*#ppt_w"/>
                                          </p:val>
                                        </p:tav>
                                        <p:tav tm="100000">
                                          <p:val>
                                            <p:strVal val="#ppt_w"/>
                                          </p:val>
                                        </p:tav>
                                      </p:tavLst>
                                    </p:anim>
                                    <p:anim calcmode="lin" valueType="num">
                                      <p:cBhvr>
                                        <p:cTn id="8" dur="1000" fill="hold"/>
                                        <p:tgtEl>
                                          <p:spTgt spid="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1" name="组合 280"/>
          <p:cNvGrpSpPr/>
          <p:nvPr/>
        </p:nvGrpSpPr>
        <p:grpSpPr>
          <a:xfrm>
            <a:off x="1656245" y="1283695"/>
            <a:ext cx="8909752" cy="4556366"/>
            <a:chOff x="1656245" y="1414321"/>
            <a:chExt cx="8909752" cy="4556366"/>
          </a:xfrm>
        </p:grpSpPr>
        <p:sp>
          <p:nvSpPr>
            <p:cNvPr id="4" name="Freeform 559"/>
            <p:cNvSpPr/>
            <p:nvPr/>
          </p:nvSpPr>
          <p:spPr bwMode="auto">
            <a:xfrm>
              <a:off x="5701033" y="2917708"/>
              <a:ext cx="113869" cy="17657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5" name="Freeform 560"/>
            <p:cNvSpPr/>
            <p:nvPr/>
          </p:nvSpPr>
          <p:spPr bwMode="auto">
            <a:xfrm>
              <a:off x="5798399" y="2770835"/>
              <a:ext cx="193080" cy="372958"/>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6" name="Freeform 561"/>
            <p:cNvSpPr/>
            <p:nvPr/>
          </p:nvSpPr>
          <p:spPr bwMode="auto">
            <a:xfrm>
              <a:off x="7270429" y="1463828"/>
              <a:ext cx="452171" cy="564389"/>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7" name="Freeform 562"/>
            <p:cNvSpPr/>
            <p:nvPr/>
          </p:nvSpPr>
          <p:spPr bwMode="auto">
            <a:xfrm>
              <a:off x="5701033" y="2917708"/>
              <a:ext cx="113869" cy="17657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8" name="Freeform 563"/>
            <p:cNvSpPr/>
            <p:nvPr/>
          </p:nvSpPr>
          <p:spPr bwMode="auto">
            <a:xfrm>
              <a:off x="7270429" y="1463828"/>
              <a:ext cx="452171" cy="564389"/>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9" name="Freeform 564"/>
            <p:cNvSpPr/>
            <p:nvPr/>
          </p:nvSpPr>
          <p:spPr bwMode="auto">
            <a:xfrm>
              <a:off x="7047644" y="4935974"/>
              <a:ext cx="161725" cy="356456"/>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0" name="Freeform 565"/>
            <p:cNvSpPr/>
            <p:nvPr/>
          </p:nvSpPr>
          <p:spPr bwMode="auto">
            <a:xfrm>
              <a:off x="7998194" y="4386438"/>
              <a:ext cx="47858" cy="66011"/>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1" name="Freeform 566"/>
            <p:cNvSpPr/>
            <p:nvPr/>
          </p:nvSpPr>
          <p:spPr bwMode="auto">
            <a:xfrm>
              <a:off x="8740810" y="4095993"/>
              <a:ext cx="47858" cy="49507"/>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2" name="Freeform 567"/>
            <p:cNvSpPr/>
            <p:nvPr/>
          </p:nvSpPr>
          <p:spPr bwMode="auto">
            <a:xfrm>
              <a:off x="7998194" y="4386438"/>
              <a:ext cx="47858" cy="66011"/>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3" name="Freeform 568"/>
            <p:cNvSpPr/>
            <p:nvPr/>
          </p:nvSpPr>
          <p:spPr bwMode="auto">
            <a:xfrm>
              <a:off x="8740810" y="4095993"/>
              <a:ext cx="47858" cy="49507"/>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4" name="Freeform 569"/>
            <p:cNvSpPr/>
            <p:nvPr/>
          </p:nvSpPr>
          <p:spPr bwMode="auto">
            <a:xfrm>
              <a:off x="9031256" y="3950770"/>
              <a:ext cx="33005" cy="97365"/>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5" name="Freeform 570"/>
            <p:cNvSpPr/>
            <p:nvPr/>
          </p:nvSpPr>
          <p:spPr bwMode="auto">
            <a:xfrm>
              <a:off x="9273845" y="3708182"/>
              <a:ext cx="47858" cy="64360"/>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6" name="Freeform 571"/>
            <p:cNvSpPr/>
            <p:nvPr/>
          </p:nvSpPr>
          <p:spPr bwMode="auto">
            <a:xfrm>
              <a:off x="9031256" y="3950770"/>
              <a:ext cx="33005" cy="97365"/>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7" name="Freeform 572"/>
            <p:cNvSpPr/>
            <p:nvPr/>
          </p:nvSpPr>
          <p:spPr bwMode="auto">
            <a:xfrm>
              <a:off x="9273845" y="3708182"/>
              <a:ext cx="47858" cy="64360"/>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8" name="Freeform 573"/>
            <p:cNvSpPr/>
            <p:nvPr/>
          </p:nvSpPr>
          <p:spPr bwMode="auto">
            <a:xfrm>
              <a:off x="9338203" y="3336873"/>
              <a:ext cx="354806" cy="387810"/>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9" name="Freeform 574"/>
            <p:cNvSpPr/>
            <p:nvPr/>
          </p:nvSpPr>
          <p:spPr bwMode="auto">
            <a:xfrm>
              <a:off x="9580792" y="2982066"/>
              <a:ext cx="64360" cy="306949"/>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0" name="Freeform 575"/>
            <p:cNvSpPr/>
            <p:nvPr/>
          </p:nvSpPr>
          <p:spPr bwMode="auto">
            <a:xfrm>
              <a:off x="10226044" y="5759454"/>
              <a:ext cx="178229" cy="211233"/>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1" name="Freeform 576"/>
            <p:cNvSpPr/>
            <p:nvPr/>
          </p:nvSpPr>
          <p:spPr bwMode="auto">
            <a:xfrm>
              <a:off x="9580792" y="2982066"/>
              <a:ext cx="64360" cy="306949"/>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2" name="Freeform 577"/>
            <p:cNvSpPr/>
            <p:nvPr/>
          </p:nvSpPr>
          <p:spPr bwMode="auto">
            <a:xfrm>
              <a:off x="10226044" y="5759454"/>
              <a:ext cx="178229" cy="211233"/>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3" name="Freeform 578"/>
            <p:cNvSpPr/>
            <p:nvPr/>
          </p:nvSpPr>
          <p:spPr bwMode="auto">
            <a:xfrm>
              <a:off x="10387768" y="5566374"/>
              <a:ext cx="130371" cy="209584"/>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4" name="Freeform 579"/>
            <p:cNvSpPr/>
            <p:nvPr/>
          </p:nvSpPr>
          <p:spPr bwMode="auto">
            <a:xfrm>
              <a:off x="8853027" y="4919471"/>
              <a:ext cx="1018211" cy="775622"/>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5" name="Freeform 580"/>
            <p:cNvSpPr/>
            <p:nvPr/>
          </p:nvSpPr>
          <p:spPr bwMode="auto">
            <a:xfrm>
              <a:off x="10387768" y="5566374"/>
              <a:ext cx="130371" cy="209584"/>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6" name="Freeform 581"/>
            <p:cNvSpPr/>
            <p:nvPr/>
          </p:nvSpPr>
          <p:spPr bwMode="auto">
            <a:xfrm>
              <a:off x="8853027" y="4919471"/>
              <a:ext cx="1018211" cy="775622"/>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27" name="Freeform 582"/>
            <p:cNvSpPr/>
            <p:nvPr/>
          </p:nvSpPr>
          <p:spPr bwMode="auto">
            <a:xfrm>
              <a:off x="9661655" y="5744601"/>
              <a:ext cx="80864" cy="112218"/>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8" name="Freeform 583"/>
            <p:cNvSpPr/>
            <p:nvPr/>
          </p:nvSpPr>
          <p:spPr bwMode="auto">
            <a:xfrm>
              <a:off x="8417359" y="4483802"/>
              <a:ext cx="259091" cy="275593"/>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9" name="Freeform 584"/>
            <p:cNvSpPr/>
            <p:nvPr/>
          </p:nvSpPr>
          <p:spPr bwMode="auto">
            <a:xfrm>
              <a:off x="8757312" y="4435946"/>
              <a:ext cx="240938" cy="273943"/>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30" name="Freeform 585"/>
            <p:cNvSpPr/>
            <p:nvPr/>
          </p:nvSpPr>
          <p:spPr bwMode="auto">
            <a:xfrm>
              <a:off x="9305199" y="4629025"/>
              <a:ext cx="468674" cy="259091"/>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31" name="Freeform 586"/>
            <p:cNvSpPr/>
            <p:nvPr/>
          </p:nvSpPr>
          <p:spPr bwMode="auto">
            <a:xfrm>
              <a:off x="8757312" y="4435946"/>
              <a:ext cx="240938" cy="273943"/>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32" name="Freeform 587"/>
            <p:cNvSpPr/>
            <p:nvPr/>
          </p:nvSpPr>
          <p:spPr bwMode="auto">
            <a:xfrm>
              <a:off x="9305199" y="4629025"/>
              <a:ext cx="468674" cy="259091"/>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33" name="Freeform 588"/>
            <p:cNvSpPr/>
            <p:nvPr/>
          </p:nvSpPr>
          <p:spPr bwMode="auto">
            <a:xfrm>
              <a:off x="9014754" y="4145500"/>
              <a:ext cx="145222" cy="193080"/>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34" name="Freeform 589"/>
            <p:cNvSpPr/>
            <p:nvPr/>
          </p:nvSpPr>
          <p:spPr bwMode="auto">
            <a:xfrm>
              <a:off x="9079114" y="4371585"/>
              <a:ext cx="113867" cy="95715"/>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35" name="Freeform 590"/>
            <p:cNvSpPr/>
            <p:nvPr/>
          </p:nvSpPr>
          <p:spPr bwMode="auto">
            <a:xfrm>
              <a:off x="9021354" y="4145500"/>
              <a:ext cx="145222" cy="193080"/>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36" name="Freeform 591"/>
            <p:cNvSpPr/>
            <p:nvPr/>
          </p:nvSpPr>
          <p:spPr bwMode="auto">
            <a:xfrm>
              <a:off x="9079114" y="4371585"/>
              <a:ext cx="113867" cy="95715"/>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37" name="Freeform 592"/>
            <p:cNvSpPr/>
            <p:nvPr/>
          </p:nvSpPr>
          <p:spPr bwMode="auto">
            <a:xfrm>
              <a:off x="8998250" y="4581169"/>
              <a:ext cx="146873" cy="178229"/>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38" name="Freeform 593"/>
            <p:cNvSpPr/>
            <p:nvPr/>
          </p:nvSpPr>
          <p:spPr bwMode="auto">
            <a:xfrm>
              <a:off x="8659947" y="4790751"/>
              <a:ext cx="273943" cy="64360"/>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39" name="Freeform 594"/>
            <p:cNvSpPr/>
            <p:nvPr/>
          </p:nvSpPr>
          <p:spPr bwMode="auto">
            <a:xfrm>
              <a:off x="4441885" y="3077782"/>
              <a:ext cx="161725" cy="19473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40" name="Freeform 595"/>
            <p:cNvSpPr/>
            <p:nvPr/>
          </p:nvSpPr>
          <p:spPr bwMode="auto">
            <a:xfrm>
              <a:off x="3763628" y="4015129"/>
              <a:ext cx="290445" cy="80864"/>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41" name="Freeform 596"/>
            <p:cNvSpPr/>
            <p:nvPr/>
          </p:nvSpPr>
          <p:spPr bwMode="auto">
            <a:xfrm>
              <a:off x="4054074" y="4112495"/>
              <a:ext cx="176578" cy="47858"/>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42" name="Freeform 597"/>
            <p:cNvSpPr/>
            <p:nvPr/>
          </p:nvSpPr>
          <p:spPr bwMode="auto">
            <a:xfrm>
              <a:off x="4441885" y="3077782"/>
              <a:ext cx="161725" cy="19473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43" name="Freeform 598"/>
            <p:cNvSpPr/>
            <p:nvPr/>
          </p:nvSpPr>
          <p:spPr bwMode="auto">
            <a:xfrm>
              <a:off x="4054074" y="4112495"/>
              <a:ext cx="176578" cy="47858"/>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44" name="Freeform 599"/>
            <p:cNvSpPr/>
            <p:nvPr/>
          </p:nvSpPr>
          <p:spPr bwMode="auto">
            <a:xfrm>
              <a:off x="6252219" y="3562958"/>
              <a:ext cx="80864" cy="49507"/>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45" name="Freeform 600"/>
            <p:cNvSpPr/>
            <p:nvPr/>
          </p:nvSpPr>
          <p:spPr bwMode="auto">
            <a:xfrm>
              <a:off x="6171357" y="3465593"/>
              <a:ext cx="33005" cy="66011"/>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46" name="Freeform 601"/>
            <p:cNvSpPr/>
            <p:nvPr/>
          </p:nvSpPr>
          <p:spPr bwMode="auto">
            <a:xfrm>
              <a:off x="6252219" y="3562958"/>
              <a:ext cx="80864" cy="49507"/>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47" name="Freeform 602"/>
            <p:cNvSpPr/>
            <p:nvPr/>
          </p:nvSpPr>
          <p:spPr bwMode="auto">
            <a:xfrm>
              <a:off x="6171357" y="3465593"/>
              <a:ext cx="33005" cy="66011"/>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48" name="Freeform 603"/>
            <p:cNvSpPr/>
            <p:nvPr/>
          </p:nvSpPr>
          <p:spPr bwMode="auto">
            <a:xfrm>
              <a:off x="6156504" y="3401233"/>
              <a:ext cx="47858" cy="49507"/>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49" name="Freeform 604"/>
            <p:cNvSpPr/>
            <p:nvPr/>
          </p:nvSpPr>
          <p:spPr bwMode="auto">
            <a:xfrm>
              <a:off x="6996486" y="3595964"/>
              <a:ext cx="47858" cy="16502"/>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50" name="Freeform 605"/>
            <p:cNvSpPr/>
            <p:nvPr/>
          </p:nvSpPr>
          <p:spPr bwMode="auto">
            <a:xfrm>
              <a:off x="6156504" y="3401233"/>
              <a:ext cx="47858" cy="49507"/>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51" name="Freeform 606"/>
            <p:cNvSpPr/>
            <p:nvPr/>
          </p:nvSpPr>
          <p:spPr bwMode="auto">
            <a:xfrm>
              <a:off x="6996486" y="3595964"/>
              <a:ext cx="47858" cy="16502"/>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52" name="Rectangle 607"/>
            <p:cNvSpPr>
              <a:spLocks noChangeArrowheads="1"/>
            </p:cNvSpPr>
            <p:nvPr/>
          </p:nvSpPr>
          <p:spPr bwMode="auto">
            <a:xfrm>
              <a:off x="6849613" y="3838553"/>
              <a:ext cx="0" cy="0"/>
            </a:xfrm>
            <a:prstGeom prst="rect">
              <a:avLst/>
            </a:prstGeom>
            <a:solidFill>
              <a:schemeClr val="bg1">
                <a:lumMod val="65000"/>
              </a:schemeClr>
            </a:solidFill>
            <a:ln w="6350">
              <a:solidFill>
                <a:schemeClr val="bg1">
                  <a:lumMod val="85000"/>
                </a:schemeClr>
              </a:solidFill>
              <a:miter lim="800000"/>
            </a:ln>
          </p:spPr>
          <p:txBody>
            <a:bodyP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algn="ctr" defTabSz="914400" eaLnBrk="1" hangingPunct="1">
                <a:spcBef>
                  <a:spcPct val="50000"/>
                </a:spcBef>
              </a:pPr>
              <a:endParaRPr lang="en-US">
                <a:solidFill>
                  <a:srgbClr val="4D4D4D"/>
                </a:solidFill>
                <a:ea typeface="MS PGothic" panose="020B0600070205080204" pitchFamily="34" charset="-128"/>
              </a:endParaRPr>
            </a:p>
          </p:txBody>
        </p:sp>
        <p:sp>
          <p:nvSpPr>
            <p:cNvPr id="53" name="Freeform 608"/>
            <p:cNvSpPr/>
            <p:nvPr/>
          </p:nvSpPr>
          <p:spPr bwMode="auto">
            <a:xfrm>
              <a:off x="6623528" y="3450740"/>
              <a:ext cx="468674" cy="176578"/>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54" name="Freeform 609"/>
            <p:cNvSpPr/>
            <p:nvPr/>
          </p:nvSpPr>
          <p:spPr bwMode="auto">
            <a:xfrm>
              <a:off x="6849613" y="3595964"/>
              <a:ext cx="178229" cy="161725"/>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55" name="Freeform 610"/>
            <p:cNvSpPr/>
            <p:nvPr/>
          </p:nvSpPr>
          <p:spPr bwMode="auto">
            <a:xfrm>
              <a:off x="6818258" y="3724684"/>
              <a:ext cx="128720" cy="113869"/>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56" name="Freeform 611"/>
            <p:cNvSpPr/>
            <p:nvPr/>
          </p:nvSpPr>
          <p:spPr bwMode="auto">
            <a:xfrm>
              <a:off x="6849613" y="3595964"/>
              <a:ext cx="178229" cy="161725"/>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57" name="Freeform 612"/>
            <p:cNvSpPr/>
            <p:nvPr/>
          </p:nvSpPr>
          <p:spPr bwMode="auto">
            <a:xfrm>
              <a:off x="6818258" y="3724684"/>
              <a:ext cx="128720" cy="113869"/>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58" name="Freeform 613"/>
            <p:cNvSpPr/>
            <p:nvPr/>
          </p:nvSpPr>
          <p:spPr bwMode="auto">
            <a:xfrm>
              <a:off x="7270429" y="3950770"/>
              <a:ext cx="128720" cy="80862"/>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59" name="Freeform 614"/>
            <p:cNvSpPr/>
            <p:nvPr/>
          </p:nvSpPr>
          <p:spPr bwMode="auto">
            <a:xfrm>
              <a:off x="7286933" y="3983775"/>
              <a:ext cx="193080" cy="226085"/>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60" name="Freeform 615"/>
            <p:cNvSpPr/>
            <p:nvPr/>
          </p:nvSpPr>
          <p:spPr bwMode="auto">
            <a:xfrm>
              <a:off x="7044344" y="4128998"/>
              <a:ext cx="273943" cy="161725"/>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61" name="Freeform 616"/>
            <p:cNvSpPr/>
            <p:nvPr/>
          </p:nvSpPr>
          <p:spPr bwMode="auto">
            <a:xfrm>
              <a:off x="6849613" y="3757689"/>
              <a:ext cx="518182" cy="435669"/>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62" name="Freeform 617"/>
            <p:cNvSpPr/>
            <p:nvPr/>
          </p:nvSpPr>
          <p:spPr bwMode="auto">
            <a:xfrm>
              <a:off x="7286933" y="4031631"/>
              <a:ext cx="80862" cy="97366"/>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63" name="Freeform 618"/>
            <p:cNvSpPr/>
            <p:nvPr/>
          </p:nvSpPr>
          <p:spPr bwMode="auto">
            <a:xfrm>
              <a:off x="6946979" y="3595964"/>
              <a:ext cx="259090" cy="257440"/>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64" name="Freeform 619"/>
            <p:cNvSpPr/>
            <p:nvPr/>
          </p:nvSpPr>
          <p:spPr bwMode="auto">
            <a:xfrm>
              <a:off x="7270429" y="3950770"/>
              <a:ext cx="128720" cy="80862"/>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65" name="Freeform 620"/>
            <p:cNvSpPr/>
            <p:nvPr/>
          </p:nvSpPr>
          <p:spPr bwMode="auto">
            <a:xfrm>
              <a:off x="6946979" y="3595964"/>
              <a:ext cx="259090" cy="257440"/>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66" name="Freeform 621"/>
            <p:cNvSpPr/>
            <p:nvPr/>
          </p:nvSpPr>
          <p:spPr bwMode="auto">
            <a:xfrm>
              <a:off x="7092202" y="3515102"/>
              <a:ext cx="485176" cy="452171"/>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67" name="Freeform 622"/>
            <p:cNvSpPr/>
            <p:nvPr/>
          </p:nvSpPr>
          <p:spPr bwMode="auto">
            <a:xfrm>
              <a:off x="7513018" y="3612466"/>
              <a:ext cx="419167" cy="386160"/>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68" name="Freeform 623"/>
            <p:cNvSpPr/>
            <p:nvPr/>
          </p:nvSpPr>
          <p:spPr bwMode="auto">
            <a:xfrm>
              <a:off x="7691245" y="3643822"/>
              <a:ext cx="742616" cy="775622"/>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69" name="Freeform 624"/>
            <p:cNvSpPr/>
            <p:nvPr/>
          </p:nvSpPr>
          <p:spPr bwMode="auto">
            <a:xfrm>
              <a:off x="7496514" y="3562958"/>
              <a:ext cx="371309" cy="275593"/>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70" name="Freeform 625"/>
            <p:cNvSpPr/>
            <p:nvPr/>
          </p:nvSpPr>
          <p:spPr bwMode="auto">
            <a:xfrm>
              <a:off x="8319994" y="3869906"/>
              <a:ext cx="306949" cy="71126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71" name="Freeform 626"/>
            <p:cNvSpPr/>
            <p:nvPr/>
          </p:nvSpPr>
          <p:spPr bwMode="auto">
            <a:xfrm>
              <a:off x="7691245" y="3643822"/>
              <a:ext cx="742616" cy="775622"/>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72" name="Freeform 627"/>
            <p:cNvSpPr/>
            <p:nvPr/>
          </p:nvSpPr>
          <p:spPr bwMode="auto">
            <a:xfrm>
              <a:off x="8319994" y="3869906"/>
              <a:ext cx="306949" cy="71126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73" name="Freeform 628"/>
            <p:cNvSpPr/>
            <p:nvPr/>
          </p:nvSpPr>
          <p:spPr bwMode="auto">
            <a:xfrm>
              <a:off x="8465218" y="4079490"/>
              <a:ext cx="194731" cy="226085"/>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74" name="Freeform 629"/>
            <p:cNvSpPr/>
            <p:nvPr/>
          </p:nvSpPr>
          <p:spPr bwMode="auto">
            <a:xfrm>
              <a:off x="8191274" y="3934267"/>
              <a:ext cx="128720" cy="113867"/>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75" name="Freeform 630"/>
            <p:cNvSpPr/>
            <p:nvPr/>
          </p:nvSpPr>
          <p:spPr bwMode="auto">
            <a:xfrm>
              <a:off x="8465218" y="4079490"/>
              <a:ext cx="194731" cy="226085"/>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76" name="Freeform 631"/>
            <p:cNvSpPr/>
            <p:nvPr/>
          </p:nvSpPr>
          <p:spPr bwMode="auto">
            <a:xfrm>
              <a:off x="8191274" y="3934267"/>
              <a:ext cx="128720" cy="113867"/>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77" name="Freeform 632"/>
            <p:cNvSpPr/>
            <p:nvPr/>
          </p:nvSpPr>
          <p:spPr bwMode="auto">
            <a:xfrm>
              <a:off x="6478306" y="2868199"/>
              <a:ext cx="161725" cy="113867"/>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78" name="Freeform 633"/>
            <p:cNvSpPr/>
            <p:nvPr/>
          </p:nvSpPr>
          <p:spPr bwMode="auto">
            <a:xfrm>
              <a:off x="6559167" y="2722977"/>
              <a:ext cx="113869" cy="97365"/>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79" name="Freeform 634"/>
            <p:cNvSpPr/>
            <p:nvPr/>
          </p:nvSpPr>
          <p:spPr bwMode="auto">
            <a:xfrm>
              <a:off x="6542664" y="2884702"/>
              <a:ext cx="242589" cy="209583"/>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80" name="Freeform 635"/>
            <p:cNvSpPr/>
            <p:nvPr/>
          </p:nvSpPr>
          <p:spPr bwMode="auto">
            <a:xfrm>
              <a:off x="6494808" y="2787337"/>
              <a:ext cx="194731" cy="113869"/>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81" name="Freeform 636"/>
            <p:cNvSpPr/>
            <p:nvPr/>
          </p:nvSpPr>
          <p:spPr bwMode="auto">
            <a:xfrm>
              <a:off x="5555810" y="4290724"/>
              <a:ext cx="194731" cy="14522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82" name="Freeform 637"/>
            <p:cNvSpPr/>
            <p:nvPr/>
          </p:nvSpPr>
          <p:spPr bwMode="auto">
            <a:xfrm>
              <a:off x="5507952" y="4193358"/>
              <a:ext cx="161725" cy="112218"/>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83" name="Freeform 638"/>
            <p:cNvSpPr/>
            <p:nvPr/>
          </p:nvSpPr>
          <p:spPr bwMode="auto">
            <a:xfrm>
              <a:off x="6559167" y="2722977"/>
              <a:ext cx="113869" cy="97365"/>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84" name="Freeform 639"/>
            <p:cNvSpPr/>
            <p:nvPr/>
          </p:nvSpPr>
          <p:spPr bwMode="auto">
            <a:xfrm>
              <a:off x="5507952" y="4193358"/>
              <a:ext cx="161725" cy="112218"/>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85" name="Freeform 640"/>
            <p:cNvSpPr/>
            <p:nvPr/>
          </p:nvSpPr>
          <p:spPr bwMode="auto">
            <a:xfrm>
              <a:off x="5524455" y="3902911"/>
              <a:ext cx="306949" cy="338304"/>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86" name="Freeform 641"/>
            <p:cNvSpPr/>
            <p:nvPr/>
          </p:nvSpPr>
          <p:spPr bwMode="auto">
            <a:xfrm>
              <a:off x="6575670" y="3772542"/>
              <a:ext cx="290445" cy="275593"/>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87" name="Freeform 642"/>
            <p:cNvSpPr/>
            <p:nvPr/>
          </p:nvSpPr>
          <p:spPr bwMode="auto">
            <a:xfrm>
              <a:off x="6187859" y="3724684"/>
              <a:ext cx="420816" cy="404313"/>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88" name="Freeform 643"/>
            <p:cNvSpPr/>
            <p:nvPr/>
          </p:nvSpPr>
          <p:spPr bwMode="auto">
            <a:xfrm>
              <a:off x="6140002" y="3595964"/>
              <a:ext cx="112218" cy="209584"/>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89" name="Freeform 644"/>
            <p:cNvSpPr/>
            <p:nvPr/>
          </p:nvSpPr>
          <p:spPr bwMode="auto">
            <a:xfrm>
              <a:off x="5620170" y="3643822"/>
              <a:ext cx="306949" cy="242587"/>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90" name="Freeform 645"/>
            <p:cNvSpPr/>
            <p:nvPr/>
          </p:nvSpPr>
          <p:spPr bwMode="auto">
            <a:xfrm>
              <a:off x="6140002" y="3595964"/>
              <a:ext cx="112218" cy="209584"/>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91" name="Freeform 646"/>
            <p:cNvSpPr/>
            <p:nvPr/>
          </p:nvSpPr>
          <p:spPr bwMode="auto">
            <a:xfrm>
              <a:off x="5620170" y="3643822"/>
              <a:ext cx="306949" cy="242587"/>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92" name="Freeform 647"/>
            <p:cNvSpPr/>
            <p:nvPr/>
          </p:nvSpPr>
          <p:spPr bwMode="auto">
            <a:xfrm>
              <a:off x="5524455" y="3886409"/>
              <a:ext cx="209583" cy="178229"/>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93" name="Freeform 648"/>
            <p:cNvSpPr/>
            <p:nvPr/>
          </p:nvSpPr>
          <p:spPr bwMode="auto">
            <a:xfrm>
              <a:off x="5539306" y="4290724"/>
              <a:ext cx="64360" cy="47858"/>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94" name="Freeform 649"/>
            <p:cNvSpPr/>
            <p:nvPr/>
          </p:nvSpPr>
          <p:spPr bwMode="auto">
            <a:xfrm>
              <a:off x="6511310" y="4015129"/>
              <a:ext cx="419167" cy="518182"/>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95" name="Freeform 650"/>
            <p:cNvSpPr/>
            <p:nvPr/>
          </p:nvSpPr>
          <p:spPr bwMode="auto">
            <a:xfrm>
              <a:off x="5734037" y="4355082"/>
              <a:ext cx="161725" cy="145222"/>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96" name="Freeform 651"/>
            <p:cNvSpPr/>
            <p:nvPr/>
          </p:nvSpPr>
          <p:spPr bwMode="auto">
            <a:xfrm>
              <a:off x="5653175" y="4402940"/>
              <a:ext cx="112218" cy="97365"/>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97" name="Freeform 652"/>
            <p:cNvSpPr/>
            <p:nvPr/>
          </p:nvSpPr>
          <p:spPr bwMode="auto">
            <a:xfrm>
              <a:off x="5603668" y="4371585"/>
              <a:ext cx="80862" cy="80864"/>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98" name="Freeform 653"/>
            <p:cNvSpPr/>
            <p:nvPr/>
          </p:nvSpPr>
          <p:spPr bwMode="auto">
            <a:xfrm>
              <a:off x="5545908" y="4290724"/>
              <a:ext cx="64360" cy="47858"/>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99" name="Freeform 654"/>
            <p:cNvSpPr/>
            <p:nvPr/>
          </p:nvSpPr>
          <p:spPr bwMode="auto">
            <a:xfrm>
              <a:off x="5610268" y="4371585"/>
              <a:ext cx="80862" cy="80864"/>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00" name="Freeform 655"/>
            <p:cNvSpPr/>
            <p:nvPr/>
          </p:nvSpPr>
          <p:spPr bwMode="auto">
            <a:xfrm>
              <a:off x="5734037" y="3886409"/>
              <a:ext cx="1651" cy="16502"/>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01" name="Freeform 656"/>
            <p:cNvSpPr/>
            <p:nvPr/>
          </p:nvSpPr>
          <p:spPr bwMode="auto">
            <a:xfrm>
              <a:off x="5734037" y="3595964"/>
              <a:ext cx="518182" cy="533034"/>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02" name="Rectangle 657"/>
            <p:cNvSpPr>
              <a:spLocks noChangeArrowheads="1"/>
            </p:cNvSpPr>
            <p:nvPr/>
          </p:nvSpPr>
          <p:spPr bwMode="auto">
            <a:xfrm>
              <a:off x="5734037" y="3886409"/>
              <a:ext cx="0" cy="16502"/>
            </a:xfrm>
            <a:prstGeom prst="rect">
              <a:avLst/>
            </a:prstGeom>
            <a:solidFill>
              <a:schemeClr val="bg1">
                <a:lumMod val="65000"/>
              </a:schemeClr>
            </a:solidFill>
            <a:ln w="6350">
              <a:solidFill>
                <a:schemeClr val="bg1">
                  <a:lumMod val="85000"/>
                </a:schemeClr>
              </a:solidFill>
              <a:miter lim="800000"/>
            </a:ln>
          </p:spPr>
          <p:txBody>
            <a:bodyP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algn="ctr" defTabSz="914400" eaLnBrk="1" hangingPunct="1">
                <a:spcBef>
                  <a:spcPct val="50000"/>
                </a:spcBef>
              </a:pPr>
              <a:endParaRPr lang="en-US">
                <a:solidFill>
                  <a:srgbClr val="4D4D4D"/>
                </a:solidFill>
                <a:ea typeface="MS PGothic" panose="020B0600070205080204" pitchFamily="34" charset="-128"/>
              </a:endParaRPr>
            </a:p>
          </p:txBody>
        </p:sp>
        <p:sp>
          <p:nvSpPr>
            <p:cNvPr id="103" name="Freeform 658"/>
            <p:cNvSpPr/>
            <p:nvPr/>
          </p:nvSpPr>
          <p:spPr bwMode="auto">
            <a:xfrm>
              <a:off x="5734037" y="3595964"/>
              <a:ext cx="518182" cy="533034"/>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04" name="Freeform 659"/>
            <p:cNvSpPr/>
            <p:nvPr/>
          </p:nvSpPr>
          <p:spPr bwMode="auto">
            <a:xfrm>
              <a:off x="5765393" y="3562958"/>
              <a:ext cx="16502" cy="1651"/>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05" name="Freeform 660"/>
            <p:cNvSpPr/>
            <p:nvPr/>
          </p:nvSpPr>
          <p:spPr bwMode="auto">
            <a:xfrm>
              <a:off x="5781895" y="3450740"/>
              <a:ext cx="16502" cy="1651"/>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06" name="Rectangle 661"/>
            <p:cNvSpPr>
              <a:spLocks noChangeArrowheads="1"/>
            </p:cNvSpPr>
            <p:nvPr/>
          </p:nvSpPr>
          <p:spPr bwMode="auto">
            <a:xfrm>
              <a:off x="5765393" y="3562958"/>
              <a:ext cx="16502" cy="0"/>
            </a:xfrm>
            <a:prstGeom prst="rect">
              <a:avLst/>
            </a:prstGeom>
            <a:solidFill>
              <a:schemeClr val="bg1">
                <a:lumMod val="65000"/>
              </a:schemeClr>
            </a:solidFill>
            <a:ln w="6350">
              <a:solidFill>
                <a:schemeClr val="bg1">
                  <a:lumMod val="85000"/>
                </a:schemeClr>
              </a:solidFill>
              <a:miter lim="800000"/>
            </a:ln>
          </p:spPr>
          <p:txBody>
            <a:bodyP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algn="ctr" defTabSz="914400" eaLnBrk="1" hangingPunct="1">
                <a:spcBef>
                  <a:spcPct val="50000"/>
                </a:spcBef>
              </a:pPr>
              <a:endParaRPr lang="en-US">
                <a:solidFill>
                  <a:srgbClr val="4D4D4D"/>
                </a:solidFill>
                <a:ea typeface="MS PGothic" panose="020B0600070205080204" pitchFamily="34" charset="-128"/>
              </a:endParaRPr>
            </a:p>
          </p:txBody>
        </p:sp>
        <p:sp>
          <p:nvSpPr>
            <p:cNvPr id="107" name="Freeform 662"/>
            <p:cNvSpPr/>
            <p:nvPr/>
          </p:nvSpPr>
          <p:spPr bwMode="auto">
            <a:xfrm>
              <a:off x="5781895" y="3450740"/>
              <a:ext cx="16502" cy="1651"/>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08" name="Freeform 663"/>
            <p:cNvSpPr/>
            <p:nvPr/>
          </p:nvSpPr>
          <p:spPr bwMode="auto">
            <a:xfrm>
              <a:off x="5717535" y="3384731"/>
              <a:ext cx="306949" cy="242589"/>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09" name="Freeform 664"/>
            <p:cNvSpPr/>
            <p:nvPr/>
          </p:nvSpPr>
          <p:spPr bwMode="auto">
            <a:xfrm>
              <a:off x="5717535" y="3434238"/>
              <a:ext cx="80864" cy="161725"/>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10" name="Freeform 665"/>
            <p:cNvSpPr/>
            <p:nvPr/>
          </p:nvSpPr>
          <p:spPr bwMode="auto">
            <a:xfrm>
              <a:off x="5781895" y="3450740"/>
              <a:ext cx="16502" cy="64360"/>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11" name="Freeform 666"/>
            <p:cNvSpPr/>
            <p:nvPr/>
          </p:nvSpPr>
          <p:spPr bwMode="auto">
            <a:xfrm>
              <a:off x="5717535" y="3434238"/>
              <a:ext cx="80864" cy="161725"/>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12" name="Freeform 667"/>
            <p:cNvSpPr/>
            <p:nvPr/>
          </p:nvSpPr>
          <p:spPr bwMode="auto">
            <a:xfrm>
              <a:off x="5781895" y="3450740"/>
              <a:ext cx="16502" cy="64360"/>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13" name="Freeform 668"/>
            <p:cNvSpPr/>
            <p:nvPr/>
          </p:nvSpPr>
          <p:spPr bwMode="auto">
            <a:xfrm>
              <a:off x="5765393" y="3562958"/>
              <a:ext cx="3300" cy="33005"/>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14" name="Freeform 669"/>
            <p:cNvSpPr/>
            <p:nvPr/>
          </p:nvSpPr>
          <p:spPr bwMode="auto">
            <a:xfrm>
              <a:off x="5765393" y="3515102"/>
              <a:ext cx="16502" cy="31354"/>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15" name="Freeform 670"/>
            <p:cNvSpPr/>
            <p:nvPr/>
          </p:nvSpPr>
          <p:spPr bwMode="auto">
            <a:xfrm>
              <a:off x="5765393" y="3546455"/>
              <a:ext cx="3300" cy="16502"/>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16" name="Freeform 671"/>
            <p:cNvSpPr/>
            <p:nvPr/>
          </p:nvSpPr>
          <p:spPr bwMode="auto">
            <a:xfrm>
              <a:off x="5765393" y="3515102"/>
              <a:ext cx="16502" cy="31354"/>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17" name="Freeform 672"/>
            <p:cNvSpPr/>
            <p:nvPr/>
          </p:nvSpPr>
          <p:spPr bwMode="auto">
            <a:xfrm>
              <a:off x="5765393" y="3546455"/>
              <a:ext cx="3300" cy="16502"/>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18" name="Freeform 673"/>
            <p:cNvSpPr/>
            <p:nvPr/>
          </p:nvSpPr>
          <p:spPr bwMode="auto">
            <a:xfrm>
              <a:off x="7237424" y="3595964"/>
              <a:ext cx="16502" cy="16502"/>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19" name="Freeform 674"/>
            <p:cNvSpPr/>
            <p:nvPr/>
          </p:nvSpPr>
          <p:spPr bwMode="auto">
            <a:xfrm>
              <a:off x="7189567" y="3546455"/>
              <a:ext cx="16502" cy="33005"/>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20" name="Freeform 675"/>
            <p:cNvSpPr/>
            <p:nvPr/>
          </p:nvSpPr>
          <p:spPr bwMode="auto">
            <a:xfrm>
              <a:off x="7237424" y="3595964"/>
              <a:ext cx="16502" cy="16502"/>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21" name="Freeform 676"/>
            <p:cNvSpPr/>
            <p:nvPr/>
          </p:nvSpPr>
          <p:spPr bwMode="auto">
            <a:xfrm>
              <a:off x="7189567" y="3546455"/>
              <a:ext cx="16502" cy="33005"/>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22" name="Freeform 677"/>
            <p:cNvSpPr/>
            <p:nvPr/>
          </p:nvSpPr>
          <p:spPr bwMode="auto">
            <a:xfrm>
              <a:off x="8514725" y="4048135"/>
              <a:ext cx="193080" cy="306949"/>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23" name="Freeform 678"/>
            <p:cNvSpPr/>
            <p:nvPr/>
          </p:nvSpPr>
          <p:spPr bwMode="auto">
            <a:xfrm>
              <a:off x="8579085" y="4015129"/>
              <a:ext cx="178229" cy="371309"/>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24" name="Freeform 679"/>
            <p:cNvSpPr/>
            <p:nvPr/>
          </p:nvSpPr>
          <p:spPr bwMode="auto">
            <a:xfrm>
              <a:off x="8514725" y="4048135"/>
              <a:ext cx="193080" cy="306949"/>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25" name="Freeform 680"/>
            <p:cNvSpPr/>
            <p:nvPr/>
          </p:nvSpPr>
          <p:spPr bwMode="auto">
            <a:xfrm>
              <a:off x="8585685" y="4015129"/>
              <a:ext cx="178229" cy="371309"/>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26" name="Freeform 681"/>
            <p:cNvSpPr/>
            <p:nvPr/>
          </p:nvSpPr>
          <p:spPr bwMode="auto">
            <a:xfrm>
              <a:off x="7998194" y="3822049"/>
              <a:ext cx="209584" cy="97365"/>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27" name="Freeform 682"/>
            <p:cNvSpPr/>
            <p:nvPr/>
          </p:nvSpPr>
          <p:spPr bwMode="auto">
            <a:xfrm>
              <a:off x="7851320" y="3013423"/>
              <a:ext cx="1551243" cy="1082570"/>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128" name="Freeform 683"/>
            <p:cNvSpPr/>
            <p:nvPr/>
          </p:nvSpPr>
          <p:spPr bwMode="auto">
            <a:xfrm>
              <a:off x="8207778" y="3062930"/>
              <a:ext cx="806976" cy="402663"/>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29" name="Freeform 684"/>
            <p:cNvSpPr/>
            <p:nvPr/>
          </p:nvSpPr>
          <p:spPr bwMode="auto">
            <a:xfrm>
              <a:off x="7998194" y="3822049"/>
              <a:ext cx="209584" cy="97365"/>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30" name="Freeform 685"/>
            <p:cNvSpPr/>
            <p:nvPr/>
          </p:nvSpPr>
          <p:spPr bwMode="auto">
            <a:xfrm>
              <a:off x="8207778" y="3062930"/>
              <a:ext cx="806976" cy="402663"/>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31" name="Freeform 686"/>
            <p:cNvSpPr/>
            <p:nvPr/>
          </p:nvSpPr>
          <p:spPr bwMode="auto">
            <a:xfrm>
              <a:off x="6478306" y="2092579"/>
              <a:ext cx="275593" cy="599043"/>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32" name="Freeform 687"/>
            <p:cNvSpPr/>
            <p:nvPr/>
          </p:nvSpPr>
          <p:spPr bwMode="auto">
            <a:xfrm>
              <a:off x="6770400" y="3046428"/>
              <a:ext cx="14853" cy="16502"/>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33" name="Freeform 688"/>
            <p:cNvSpPr/>
            <p:nvPr/>
          </p:nvSpPr>
          <p:spPr bwMode="auto">
            <a:xfrm>
              <a:off x="6656533" y="1414321"/>
              <a:ext cx="3909464" cy="2100781"/>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solidFill>
              <a:schemeClr val="bg1">
                <a:lumMod val="65000"/>
              </a:schemeClr>
            </a:solidFill>
            <a:ln w="3175" cmpd="sng">
              <a:solidFill>
                <a:schemeClr val="bg1">
                  <a:lumMod val="85000"/>
                </a:schemeClr>
              </a:solidFill>
              <a:miter lim="800000"/>
            </a:ln>
          </p:spPr>
          <p:txBody>
            <a:bodyPr/>
            <a:lstStyle/>
            <a:p>
              <a:endParaRPr lang="zh-CN" altLang="en-US" dirty="0">
                <a:solidFill>
                  <a:prstClr val="black"/>
                </a:solidFill>
              </a:endParaRPr>
            </a:p>
          </p:txBody>
        </p:sp>
        <p:sp>
          <p:nvSpPr>
            <p:cNvPr id="134" name="Freeform 689"/>
            <p:cNvSpPr/>
            <p:nvPr/>
          </p:nvSpPr>
          <p:spPr bwMode="auto">
            <a:xfrm>
              <a:off x="7253927" y="3595964"/>
              <a:ext cx="80862" cy="16502"/>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35" name="Freeform 690"/>
            <p:cNvSpPr/>
            <p:nvPr/>
          </p:nvSpPr>
          <p:spPr bwMode="auto">
            <a:xfrm>
              <a:off x="7141709" y="2917708"/>
              <a:ext cx="1049565" cy="742616"/>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36" name="Freeform 691"/>
            <p:cNvSpPr/>
            <p:nvPr/>
          </p:nvSpPr>
          <p:spPr bwMode="auto">
            <a:xfrm>
              <a:off x="7206069" y="3579462"/>
              <a:ext cx="31355" cy="16502"/>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37" name="Freeform 692"/>
            <p:cNvSpPr/>
            <p:nvPr/>
          </p:nvSpPr>
          <p:spPr bwMode="auto">
            <a:xfrm>
              <a:off x="6366088" y="3191650"/>
              <a:ext cx="16502" cy="1649"/>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38" name="Freeform 693"/>
            <p:cNvSpPr/>
            <p:nvPr/>
          </p:nvSpPr>
          <p:spPr bwMode="auto">
            <a:xfrm>
              <a:off x="7206069" y="3579462"/>
              <a:ext cx="31355" cy="16502"/>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39" name="Rectangle 694"/>
            <p:cNvSpPr>
              <a:spLocks noChangeArrowheads="1"/>
            </p:cNvSpPr>
            <p:nvPr/>
          </p:nvSpPr>
          <p:spPr bwMode="auto">
            <a:xfrm>
              <a:off x="6366088" y="3191650"/>
              <a:ext cx="16502" cy="0"/>
            </a:xfrm>
            <a:prstGeom prst="rect">
              <a:avLst/>
            </a:prstGeom>
            <a:solidFill>
              <a:schemeClr val="bg1">
                <a:lumMod val="65000"/>
              </a:schemeClr>
            </a:solidFill>
            <a:ln w="6350">
              <a:solidFill>
                <a:schemeClr val="bg1">
                  <a:lumMod val="85000"/>
                </a:schemeClr>
              </a:solidFill>
              <a:miter lim="800000"/>
            </a:ln>
          </p:spPr>
          <p:txBody>
            <a:bodyP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algn="ctr" defTabSz="914400" eaLnBrk="1" hangingPunct="1">
                <a:spcBef>
                  <a:spcPct val="50000"/>
                </a:spcBef>
              </a:pPr>
              <a:endParaRPr lang="en-US">
                <a:solidFill>
                  <a:srgbClr val="4D4D4D"/>
                </a:solidFill>
                <a:ea typeface="MS PGothic" panose="020B0600070205080204" pitchFamily="34" charset="-128"/>
              </a:endParaRPr>
            </a:p>
          </p:txBody>
        </p:sp>
        <p:sp>
          <p:nvSpPr>
            <p:cNvPr id="140" name="Freeform 695"/>
            <p:cNvSpPr/>
            <p:nvPr/>
          </p:nvSpPr>
          <p:spPr bwMode="auto">
            <a:xfrm>
              <a:off x="6187859" y="3191650"/>
              <a:ext cx="194731" cy="80862"/>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41" name="Freeform 696"/>
            <p:cNvSpPr/>
            <p:nvPr/>
          </p:nvSpPr>
          <p:spPr bwMode="auto">
            <a:xfrm>
              <a:off x="5831404" y="3094284"/>
              <a:ext cx="325100" cy="339953"/>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42" name="Freeform 697"/>
            <p:cNvSpPr/>
            <p:nvPr/>
          </p:nvSpPr>
          <p:spPr bwMode="auto">
            <a:xfrm>
              <a:off x="6123499" y="3272513"/>
              <a:ext cx="306949" cy="290445"/>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43" name="Freeform 698"/>
            <p:cNvSpPr/>
            <p:nvPr/>
          </p:nvSpPr>
          <p:spPr bwMode="auto">
            <a:xfrm>
              <a:off x="6088844" y="2932559"/>
              <a:ext cx="244238" cy="306949"/>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44" name="Freeform 699"/>
            <p:cNvSpPr/>
            <p:nvPr/>
          </p:nvSpPr>
          <p:spPr bwMode="auto">
            <a:xfrm>
              <a:off x="6040986" y="2998570"/>
              <a:ext cx="99016" cy="112218"/>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45" name="Freeform 700"/>
            <p:cNvSpPr/>
            <p:nvPr/>
          </p:nvSpPr>
          <p:spPr bwMode="auto">
            <a:xfrm>
              <a:off x="6123499" y="3272513"/>
              <a:ext cx="306949" cy="290445"/>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46" name="Freeform 701"/>
            <p:cNvSpPr/>
            <p:nvPr/>
          </p:nvSpPr>
          <p:spPr bwMode="auto">
            <a:xfrm>
              <a:off x="6040986" y="2998570"/>
              <a:ext cx="99016" cy="112218"/>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47" name="Freeform 702"/>
            <p:cNvSpPr/>
            <p:nvPr/>
          </p:nvSpPr>
          <p:spPr bwMode="auto">
            <a:xfrm>
              <a:off x="6463453" y="3450740"/>
              <a:ext cx="160075" cy="161725"/>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48" name="Freeform 703"/>
            <p:cNvSpPr/>
            <p:nvPr/>
          </p:nvSpPr>
          <p:spPr bwMode="auto">
            <a:xfrm>
              <a:off x="6072341" y="1996863"/>
              <a:ext cx="665054" cy="790474"/>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49" name="Freeform 704"/>
            <p:cNvSpPr/>
            <p:nvPr/>
          </p:nvSpPr>
          <p:spPr bwMode="auto">
            <a:xfrm>
              <a:off x="6235717" y="2158588"/>
              <a:ext cx="323451" cy="759118"/>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50" name="Freeform 705"/>
            <p:cNvSpPr/>
            <p:nvPr/>
          </p:nvSpPr>
          <p:spPr bwMode="auto">
            <a:xfrm>
              <a:off x="6511310" y="3046428"/>
              <a:ext cx="468674" cy="306949"/>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51" name="Freeform 706"/>
            <p:cNvSpPr/>
            <p:nvPr/>
          </p:nvSpPr>
          <p:spPr bwMode="auto">
            <a:xfrm>
              <a:off x="6785253" y="3046428"/>
              <a:ext cx="49507" cy="31354"/>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52" name="Freeform 707"/>
            <p:cNvSpPr/>
            <p:nvPr/>
          </p:nvSpPr>
          <p:spPr bwMode="auto">
            <a:xfrm>
              <a:off x="6463453" y="3450740"/>
              <a:ext cx="160075" cy="161725"/>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53" name="Freeform 708"/>
            <p:cNvSpPr/>
            <p:nvPr/>
          </p:nvSpPr>
          <p:spPr bwMode="auto">
            <a:xfrm>
              <a:off x="6785253" y="3046428"/>
              <a:ext cx="49507" cy="31354"/>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54" name="Freeform 709"/>
            <p:cNvSpPr/>
            <p:nvPr/>
          </p:nvSpPr>
          <p:spPr bwMode="auto">
            <a:xfrm>
              <a:off x="6463453" y="3208153"/>
              <a:ext cx="257440" cy="176578"/>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55" name="Freeform 710"/>
            <p:cNvSpPr/>
            <p:nvPr/>
          </p:nvSpPr>
          <p:spPr bwMode="auto">
            <a:xfrm>
              <a:off x="6463453" y="3289015"/>
              <a:ext cx="64360" cy="80864"/>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56" name="Freeform 711"/>
            <p:cNvSpPr/>
            <p:nvPr/>
          </p:nvSpPr>
          <p:spPr bwMode="auto">
            <a:xfrm>
              <a:off x="6252219" y="3110788"/>
              <a:ext cx="178229" cy="97366"/>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57" name="Freeform 712"/>
            <p:cNvSpPr/>
            <p:nvPr/>
          </p:nvSpPr>
          <p:spPr bwMode="auto">
            <a:xfrm>
              <a:off x="6366088" y="3208153"/>
              <a:ext cx="161725" cy="97365"/>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58" name="Freeform 713"/>
            <p:cNvSpPr/>
            <p:nvPr/>
          </p:nvSpPr>
          <p:spPr bwMode="auto">
            <a:xfrm>
              <a:off x="6382590" y="3158646"/>
              <a:ext cx="145222" cy="66011"/>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59" name="Freeform 714"/>
            <p:cNvSpPr/>
            <p:nvPr/>
          </p:nvSpPr>
          <p:spPr bwMode="auto">
            <a:xfrm>
              <a:off x="6463453" y="3289015"/>
              <a:ext cx="64360" cy="80864"/>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60" name="Freeform 715"/>
            <p:cNvSpPr/>
            <p:nvPr/>
          </p:nvSpPr>
          <p:spPr bwMode="auto">
            <a:xfrm>
              <a:off x="6382590" y="3158646"/>
              <a:ext cx="145222" cy="66011"/>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61" name="Freeform 716"/>
            <p:cNvSpPr/>
            <p:nvPr/>
          </p:nvSpPr>
          <p:spPr bwMode="auto">
            <a:xfrm>
              <a:off x="6527813" y="3369879"/>
              <a:ext cx="176578" cy="14522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62" name="Freeform 717"/>
            <p:cNvSpPr/>
            <p:nvPr/>
          </p:nvSpPr>
          <p:spPr bwMode="auto">
            <a:xfrm>
              <a:off x="6413944" y="3289015"/>
              <a:ext cx="128720" cy="226086"/>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63" name="Freeform 718"/>
            <p:cNvSpPr/>
            <p:nvPr/>
          </p:nvSpPr>
          <p:spPr bwMode="auto">
            <a:xfrm>
              <a:off x="6301726" y="3256010"/>
              <a:ext cx="145222" cy="178229"/>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64" name="Freeform 719"/>
            <p:cNvSpPr/>
            <p:nvPr/>
          </p:nvSpPr>
          <p:spPr bwMode="auto">
            <a:xfrm>
              <a:off x="6463453" y="2917708"/>
              <a:ext cx="79213" cy="47858"/>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65" name="Freeform 720"/>
            <p:cNvSpPr/>
            <p:nvPr/>
          </p:nvSpPr>
          <p:spPr bwMode="auto">
            <a:xfrm>
              <a:off x="6527813" y="3369879"/>
              <a:ext cx="176578" cy="14522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66" name="Freeform 721"/>
            <p:cNvSpPr/>
            <p:nvPr/>
          </p:nvSpPr>
          <p:spPr bwMode="auto">
            <a:xfrm>
              <a:off x="6463453" y="2917708"/>
              <a:ext cx="79213" cy="47858"/>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67" name="Freeform 722"/>
            <p:cNvSpPr/>
            <p:nvPr/>
          </p:nvSpPr>
          <p:spPr bwMode="auto">
            <a:xfrm>
              <a:off x="6316579" y="2949062"/>
              <a:ext cx="242587" cy="226086"/>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68" name="Freeform 723"/>
            <p:cNvSpPr/>
            <p:nvPr/>
          </p:nvSpPr>
          <p:spPr bwMode="auto">
            <a:xfrm>
              <a:off x="6106995" y="3239508"/>
              <a:ext cx="113869" cy="66011"/>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69" name="Freeform 724"/>
            <p:cNvSpPr/>
            <p:nvPr/>
          </p:nvSpPr>
          <p:spPr bwMode="auto">
            <a:xfrm>
              <a:off x="6156504" y="2820342"/>
              <a:ext cx="79213" cy="128720"/>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70" name="Freeform 725"/>
            <p:cNvSpPr/>
            <p:nvPr/>
          </p:nvSpPr>
          <p:spPr bwMode="auto">
            <a:xfrm>
              <a:off x="6024484" y="3077782"/>
              <a:ext cx="82513" cy="80864"/>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71" name="Freeform 726"/>
            <p:cNvSpPr/>
            <p:nvPr/>
          </p:nvSpPr>
          <p:spPr bwMode="auto">
            <a:xfrm>
              <a:off x="6106995" y="3239508"/>
              <a:ext cx="113869" cy="66011"/>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72" name="Freeform 727"/>
            <p:cNvSpPr/>
            <p:nvPr/>
          </p:nvSpPr>
          <p:spPr bwMode="auto">
            <a:xfrm>
              <a:off x="6024484" y="3077782"/>
              <a:ext cx="82513" cy="80864"/>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73" name="Freeform 728"/>
            <p:cNvSpPr/>
            <p:nvPr/>
          </p:nvSpPr>
          <p:spPr bwMode="auto">
            <a:xfrm>
              <a:off x="5960124" y="3998627"/>
              <a:ext cx="405964" cy="306949"/>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74" name="Freeform 729"/>
            <p:cNvSpPr/>
            <p:nvPr/>
          </p:nvSpPr>
          <p:spPr bwMode="auto">
            <a:xfrm>
              <a:off x="5636673" y="3967273"/>
              <a:ext cx="420816" cy="387810"/>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75" name="Freeform 730"/>
            <p:cNvSpPr/>
            <p:nvPr/>
          </p:nvSpPr>
          <p:spPr bwMode="auto">
            <a:xfrm>
              <a:off x="7011338" y="4322078"/>
              <a:ext cx="242589" cy="33995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76" name="Freeform 731"/>
            <p:cNvSpPr/>
            <p:nvPr/>
          </p:nvSpPr>
          <p:spPr bwMode="auto">
            <a:xfrm>
              <a:off x="5960124" y="3998627"/>
              <a:ext cx="405964" cy="306949"/>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77" name="Freeform 732"/>
            <p:cNvSpPr/>
            <p:nvPr/>
          </p:nvSpPr>
          <p:spPr bwMode="auto">
            <a:xfrm>
              <a:off x="7011338" y="4322078"/>
              <a:ext cx="242589" cy="33995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78" name="Freeform 733"/>
            <p:cNvSpPr/>
            <p:nvPr/>
          </p:nvSpPr>
          <p:spPr bwMode="auto">
            <a:xfrm>
              <a:off x="6316579" y="4305575"/>
              <a:ext cx="33005" cy="130371"/>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79" name="Freeform 734"/>
            <p:cNvSpPr/>
            <p:nvPr/>
          </p:nvSpPr>
          <p:spPr bwMode="auto">
            <a:xfrm>
              <a:off x="6316579" y="4305575"/>
              <a:ext cx="33005" cy="130371"/>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80" name="Freeform 735"/>
            <p:cNvSpPr/>
            <p:nvPr/>
          </p:nvSpPr>
          <p:spPr bwMode="auto">
            <a:xfrm>
              <a:off x="6316579" y="4305575"/>
              <a:ext cx="33005" cy="130371"/>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81" name="Freeform 736"/>
            <p:cNvSpPr/>
            <p:nvPr/>
          </p:nvSpPr>
          <p:spPr bwMode="auto">
            <a:xfrm>
              <a:off x="6301726" y="4015129"/>
              <a:ext cx="257440" cy="420816"/>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82" name="Freeform 737"/>
            <p:cNvSpPr/>
            <p:nvPr/>
          </p:nvSpPr>
          <p:spPr bwMode="auto">
            <a:xfrm>
              <a:off x="6301726" y="4015129"/>
              <a:ext cx="257440" cy="420816"/>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83" name="Freeform 738"/>
            <p:cNvSpPr/>
            <p:nvPr/>
          </p:nvSpPr>
          <p:spPr bwMode="auto">
            <a:xfrm>
              <a:off x="6301726" y="4015129"/>
              <a:ext cx="257440" cy="420816"/>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84" name="Freeform 739"/>
            <p:cNvSpPr/>
            <p:nvPr/>
          </p:nvSpPr>
          <p:spPr bwMode="auto">
            <a:xfrm>
              <a:off x="6382590" y="5195065"/>
              <a:ext cx="402663" cy="371307"/>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85" name="Freeform 740"/>
            <p:cNvSpPr/>
            <p:nvPr/>
          </p:nvSpPr>
          <p:spPr bwMode="auto">
            <a:xfrm>
              <a:off x="6463453" y="5081196"/>
              <a:ext cx="240938" cy="242589"/>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86" name="Freeform 741"/>
            <p:cNvSpPr/>
            <p:nvPr/>
          </p:nvSpPr>
          <p:spPr bwMode="auto">
            <a:xfrm>
              <a:off x="6720893" y="4888117"/>
              <a:ext cx="275593" cy="435669"/>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87" name="Freeform 742"/>
            <p:cNvSpPr/>
            <p:nvPr/>
          </p:nvSpPr>
          <p:spPr bwMode="auto">
            <a:xfrm>
              <a:off x="6720893" y="4645529"/>
              <a:ext cx="259091" cy="273943"/>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88" name="Freeform 743"/>
            <p:cNvSpPr/>
            <p:nvPr/>
          </p:nvSpPr>
          <p:spPr bwMode="auto">
            <a:xfrm>
              <a:off x="6268722" y="4774249"/>
              <a:ext cx="306949" cy="306949"/>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89" name="Freeform 744"/>
            <p:cNvSpPr/>
            <p:nvPr/>
          </p:nvSpPr>
          <p:spPr bwMode="auto">
            <a:xfrm>
              <a:off x="6268722" y="4483802"/>
              <a:ext cx="468674" cy="468674"/>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90" name="Freeform 745"/>
            <p:cNvSpPr/>
            <p:nvPr/>
          </p:nvSpPr>
          <p:spPr bwMode="auto">
            <a:xfrm>
              <a:off x="6801755" y="4160351"/>
              <a:ext cx="371307" cy="356456"/>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91" name="Freeform 746"/>
            <p:cNvSpPr/>
            <p:nvPr/>
          </p:nvSpPr>
          <p:spPr bwMode="auto">
            <a:xfrm>
              <a:off x="6818258" y="4500305"/>
              <a:ext cx="209583" cy="242589"/>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92" name="Freeform 747"/>
            <p:cNvSpPr/>
            <p:nvPr/>
          </p:nvSpPr>
          <p:spPr bwMode="auto">
            <a:xfrm>
              <a:off x="6592173" y="5016838"/>
              <a:ext cx="193080" cy="194731"/>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93" name="Freeform 748"/>
            <p:cNvSpPr/>
            <p:nvPr/>
          </p:nvSpPr>
          <p:spPr bwMode="auto">
            <a:xfrm>
              <a:off x="6527813" y="4516809"/>
              <a:ext cx="338303" cy="564389"/>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94" name="Freeform 749"/>
            <p:cNvSpPr/>
            <p:nvPr/>
          </p:nvSpPr>
          <p:spPr bwMode="auto">
            <a:xfrm>
              <a:off x="5831404" y="4226362"/>
              <a:ext cx="193080" cy="14522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95" name="Freeform 750"/>
            <p:cNvSpPr/>
            <p:nvPr/>
          </p:nvSpPr>
          <p:spPr bwMode="auto">
            <a:xfrm>
              <a:off x="6450251" y="5081196"/>
              <a:ext cx="240938" cy="242589"/>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96" name="Freeform 751"/>
            <p:cNvSpPr/>
            <p:nvPr/>
          </p:nvSpPr>
          <p:spPr bwMode="auto">
            <a:xfrm>
              <a:off x="5831404" y="4226362"/>
              <a:ext cx="193080" cy="14522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97" name="Freeform 752"/>
            <p:cNvSpPr/>
            <p:nvPr/>
          </p:nvSpPr>
          <p:spPr bwMode="auto">
            <a:xfrm>
              <a:off x="5831404" y="4226362"/>
              <a:ext cx="193080" cy="14522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98" name="Freeform 753"/>
            <p:cNvSpPr/>
            <p:nvPr/>
          </p:nvSpPr>
          <p:spPr bwMode="auto">
            <a:xfrm>
              <a:off x="5960124" y="4338580"/>
              <a:ext cx="16502" cy="1651"/>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199" name="Freeform 754"/>
            <p:cNvSpPr/>
            <p:nvPr/>
          </p:nvSpPr>
          <p:spPr bwMode="auto">
            <a:xfrm>
              <a:off x="5960124" y="4338580"/>
              <a:ext cx="16502" cy="1651"/>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00" name="Freeform 755"/>
            <p:cNvSpPr/>
            <p:nvPr/>
          </p:nvSpPr>
          <p:spPr bwMode="auto">
            <a:xfrm>
              <a:off x="5960124" y="4338580"/>
              <a:ext cx="16502" cy="1651"/>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01" name="Freeform 756"/>
            <p:cNvSpPr/>
            <p:nvPr/>
          </p:nvSpPr>
          <p:spPr bwMode="auto">
            <a:xfrm>
              <a:off x="5879260" y="4338580"/>
              <a:ext cx="97366" cy="145222"/>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02" name="Freeform 757"/>
            <p:cNvSpPr/>
            <p:nvPr/>
          </p:nvSpPr>
          <p:spPr bwMode="auto">
            <a:xfrm>
              <a:off x="6024484" y="4241215"/>
              <a:ext cx="308600" cy="275593"/>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03" name="Freeform 758"/>
            <p:cNvSpPr/>
            <p:nvPr/>
          </p:nvSpPr>
          <p:spPr bwMode="auto">
            <a:xfrm>
              <a:off x="6333082" y="4338580"/>
              <a:ext cx="323451" cy="19473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04" name="Freeform 759"/>
            <p:cNvSpPr/>
            <p:nvPr/>
          </p:nvSpPr>
          <p:spPr bwMode="auto">
            <a:xfrm>
              <a:off x="6024484" y="4241215"/>
              <a:ext cx="308600" cy="275593"/>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05" name="Freeform 760"/>
            <p:cNvSpPr/>
            <p:nvPr/>
          </p:nvSpPr>
          <p:spPr bwMode="auto">
            <a:xfrm>
              <a:off x="6333082" y="4338580"/>
              <a:ext cx="323451" cy="19473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06" name="Freeform 761"/>
            <p:cNvSpPr/>
            <p:nvPr/>
          </p:nvSpPr>
          <p:spPr bwMode="auto">
            <a:xfrm>
              <a:off x="6235717" y="4516809"/>
              <a:ext cx="194731" cy="242589"/>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07" name="Freeform 762"/>
            <p:cNvSpPr/>
            <p:nvPr/>
          </p:nvSpPr>
          <p:spPr bwMode="auto">
            <a:xfrm>
              <a:off x="6187859" y="4564666"/>
              <a:ext cx="128720" cy="14522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08" name="Freeform 763"/>
            <p:cNvSpPr/>
            <p:nvPr/>
          </p:nvSpPr>
          <p:spPr bwMode="auto">
            <a:xfrm>
              <a:off x="6156504" y="4305575"/>
              <a:ext cx="193080" cy="259091"/>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09" name="Freeform 764"/>
            <p:cNvSpPr/>
            <p:nvPr/>
          </p:nvSpPr>
          <p:spPr bwMode="auto">
            <a:xfrm>
              <a:off x="6187859" y="4564666"/>
              <a:ext cx="128720" cy="14522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10" name="Freeform 765"/>
            <p:cNvSpPr/>
            <p:nvPr/>
          </p:nvSpPr>
          <p:spPr bwMode="auto">
            <a:xfrm>
              <a:off x="6156504" y="4305575"/>
              <a:ext cx="193080" cy="259091"/>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11" name="Freeform 766"/>
            <p:cNvSpPr/>
            <p:nvPr/>
          </p:nvSpPr>
          <p:spPr bwMode="auto">
            <a:xfrm>
              <a:off x="6156504" y="4305575"/>
              <a:ext cx="193080" cy="259091"/>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12" name="Freeform 767"/>
            <p:cNvSpPr/>
            <p:nvPr/>
          </p:nvSpPr>
          <p:spPr bwMode="auto">
            <a:xfrm>
              <a:off x="5976626" y="4290724"/>
              <a:ext cx="64360" cy="161725"/>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13" name="Freeform 768"/>
            <p:cNvSpPr/>
            <p:nvPr/>
          </p:nvSpPr>
          <p:spPr bwMode="auto">
            <a:xfrm>
              <a:off x="5960124" y="4338580"/>
              <a:ext cx="47858" cy="128720"/>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14" name="Freeform 769"/>
            <p:cNvSpPr/>
            <p:nvPr/>
          </p:nvSpPr>
          <p:spPr bwMode="auto">
            <a:xfrm>
              <a:off x="5976626" y="4290724"/>
              <a:ext cx="64360" cy="161725"/>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15" name="Freeform 770"/>
            <p:cNvSpPr/>
            <p:nvPr/>
          </p:nvSpPr>
          <p:spPr bwMode="auto">
            <a:xfrm>
              <a:off x="5960124" y="4338580"/>
              <a:ext cx="47858" cy="128720"/>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16" name="Freeform 771"/>
            <p:cNvSpPr/>
            <p:nvPr/>
          </p:nvSpPr>
          <p:spPr bwMode="auto">
            <a:xfrm>
              <a:off x="6252219" y="5049842"/>
              <a:ext cx="339953" cy="338303"/>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17" name="Freeform 772"/>
            <p:cNvSpPr/>
            <p:nvPr/>
          </p:nvSpPr>
          <p:spPr bwMode="auto">
            <a:xfrm>
              <a:off x="5976626" y="4128998"/>
              <a:ext cx="80862" cy="97365"/>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18" name="Freeform 774"/>
            <p:cNvSpPr/>
            <p:nvPr/>
          </p:nvSpPr>
          <p:spPr bwMode="auto">
            <a:xfrm>
              <a:off x="6252219" y="5049842"/>
              <a:ext cx="339953" cy="338303"/>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chemeClr val="bg1">
                <a:lumMod val="65000"/>
              </a:schemeClr>
            </a:solidFill>
            <a:ln w="6350" cmpd="sng">
              <a:solidFill>
                <a:schemeClr val="bg1">
                  <a:lumMod val="85000"/>
                </a:schemeClr>
              </a:solidFill>
              <a:miter lim="800000"/>
            </a:ln>
          </p:spPr>
          <p:txBody>
            <a:bodyPr/>
            <a:lstStyle/>
            <a:p>
              <a:pPr defTabSz="914400"/>
              <a:endParaRPr lang="zh-CN" altLang="en-US">
                <a:solidFill>
                  <a:prstClr val="black"/>
                </a:solidFill>
              </a:endParaRPr>
            </a:p>
          </p:txBody>
        </p:sp>
        <p:sp>
          <p:nvSpPr>
            <p:cNvPr id="219" name="Freeform 775"/>
            <p:cNvSpPr/>
            <p:nvPr/>
          </p:nvSpPr>
          <p:spPr bwMode="auto">
            <a:xfrm>
              <a:off x="1656245" y="1993563"/>
              <a:ext cx="694758" cy="952199"/>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20" name="Freeform 777"/>
            <p:cNvSpPr/>
            <p:nvPr/>
          </p:nvSpPr>
          <p:spPr bwMode="auto">
            <a:xfrm>
              <a:off x="2761920" y="3191650"/>
              <a:ext cx="1468731" cy="759118"/>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21" name="Freeform 779"/>
            <p:cNvSpPr/>
            <p:nvPr/>
          </p:nvSpPr>
          <p:spPr bwMode="auto">
            <a:xfrm>
              <a:off x="2761920" y="3191650"/>
              <a:ext cx="1468731" cy="759118"/>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bg1">
                <a:lumMod val="65000"/>
              </a:schemeClr>
            </a:solidFill>
            <a:ln w="3175" cmpd="sng">
              <a:solidFill>
                <a:schemeClr val="bg1">
                  <a:lumMod val="85000"/>
                </a:schemeClr>
              </a:solidFill>
              <a:miter lim="800000"/>
            </a:ln>
          </p:spPr>
          <p:txBody>
            <a:bodyPr/>
            <a:lstStyle/>
            <a:p>
              <a:endParaRPr lang="zh-CN" altLang="en-US" dirty="0">
                <a:solidFill>
                  <a:prstClr val="black"/>
                </a:solidFill>
              </a:endParaRPr>
            </a:p>
          </p:txBody>
        </p:sp>
        <p:sp>
          <p:nvSpPr>
            <p:cNvPr id="222" name="Freeform 780"/>
            <p:cNvSpPr/>
            <p:nvPr/>
          </p:nvSpPr>
          <p:spPr bwMode="auto">
            <a:xfrm>
              <a:off x="3697618" y="4226362"/>
              <a:ext cx="113869" cy="112218"/>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23" name="Freeform 781"/>
            <p:cNvSpPr/>
            <p:nvPr/>
          </p:nvSpPr>
          <p:spPr bwMode="auto">
            <a:xfrm>
              <a:off x="3747125" y="4338580"/>
              <a:ext cx="95715" cy="64360"/>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24" name="Freeform 782"/>
            <p:cNvSpPr/>
            <p:nvPr/>
          </p:nvSpPr>
          <p:spPr bwMode="auto">
            <a:xfrm>
              <a:off x="3827989" y="4371585"/>
              <a:ext cx="145222" cy="64360"/>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25" name="Freeform 783"/>
            <p:cNvSpPr/>
            <p:nvPr/>
          </p:nvSpPr>
          <p:spPr bwMode="auto">
            <a:xfrm>
              <a:off x="3923703" y="4305575"/>
              <a:ext cx="306949" cy="323451"/>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26" name="Freeform 784"/>
            <p:cNvSpPr/>
            <p:nvPr/>
          </p:nvSpPr>
          <p:spPr bwMode="auto">
            <a:xfrm>
              <a:off x="4021068" y="4581169"/>
              <a:ext cx="209584" cy="145222"/>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27" name="Freeform 785"/>
            <p:cNvSpPr/>
            <p:nvPr/>
          </p:nvSpPr>
          <p:spPr bwMode="auto">
            <a:xfrm>
              <a:off x="4021068" y="4581169"/>
              <a:ext cx="209584" cy="14522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28" name="Freeform 786"/>
            <p:cNvSpPr/>
            <p:nvPr/>
          </p:nvSpPr>
          <p:spPr bwMode="auto">
            <a:xfrm>
              <a:off x="4021068" y="4581169"/>
              <a:ext cx="209584" cy="14522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29" name="Freeform 787"/>
            <p:cNvSpPr/>
            <p:nvPr/>
          </p:nvSpPr>
          <p:spPr bwMode="auto">
            <a:xfrm>
              <a:off x="4377524" y="4402940"/>
              <a:ext cx="128720" cy="178229"/>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30" name="Freeform 788"/>
            <p:cNvSpPr/>
            <p:nvPr/>
          </p:nvSpPr>
          <p:spPr bwMode="auto">
            <a:xfrm>
              <a:off x="4554103" y="4467300"/>
              <a:ext cx="80862" cy="97366"/>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31" name="Freeform 789"/>
            <p:cNvSpPr/>
            <p:nvPr/>
          </p:nvSpPr>
          <p:spPr bwMode="auto">
            <a:xfrm>
              <a:off x="4377524" y="4402940"/>
              <a:ext cx="128720" cy="178229"/>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32" name="Freeform 790"/>
            <p:cNvSpPr/>
            <p:nvPr/>
          </p:nvSpPr>
          <p:spPr bwMode="auto">
            <a:xfrm>
              <a:off x="4554103" y="4467300"/>
              <a:ext cx="80862" cy="97366"/>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33" name="Freeform 792"/>
            <p:cNvSpPr/>
            <p:nvPr/>
          </p:nvSpPr>
          <p:spPr bwMode="auto">
            <a:xfrm>
              <a:off x="4344519" y="5130705"/>
              <a:ext cx="226086" cy="209584"/>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34" name="Freeform 793"/>
            <p:cNvSpPr/>
            <p:nvPr/>
          </p:nvSpPr>
          <p:spPr bwMode="auto">
            <a:xfrm>
              <a:off x="4456737" y="5421150"/>
              <a:ext cx="130371" cy="161725"/>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35" name="Freeform 794"/>
            <p:cNvSpPr/>
            <p:nvPr/>
          </p:nvSpPr>
          <p:spPr bwMode="auto">
            <a:xfrm>
              <a:off x="4166292" y="4871614"/>
              <a:ext cx="290445" cy="339953"/>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36" name="Freeform 795"/>
            <p:cNvSpPr/>
            <p:nvPr/>
          </p:nvSpPr>
          <p:spPr bwMode="auto">
            <a:xfrm>
              <a:off x="4070576" y="4483802"/>
              <a:ext cx="985205" cy="1049565"/>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solidFill>
              <a:schemeClr val="bg1">
                <a:lumMod val="65000"/>
              </a:schemeClr>
            </a:solidFill>
            <a:ln w="3175" cmpd="sng">
              <a:solidFill>
                <a:schemeClr val="bg1">
                  <a:lumMod val="85000"/>
                </a:schemeClr>
              </a:solidFill>
              <a:miter lim="800000"/>
            </a:ln>
          </p:spPr>
          <p:txBody>
            <a:bodyPr/>
            <a:lstStyle/>
            <a:p>
              <a:endParaRPr lang="zh-CN" altLang="en-US" dirty="0">
                <a:solidFill>
                  <a:prstClr val="black"/>
                </a:solidFill>
              </a:endParaRPr>
            </a:p>
          </p:txBody>
        </p:sp>
        <p:sp>
          <p:nvSpPr>
            <p:cNvPr id="237" name="Freeform 796"/>
            <p:cNvSpPr/>
            <p:nvPr/>
          </p:nvSpPr>
          <p:spPr bwMode="auto">
            <a:xfrm>
              <a:off x="4456737" y="5130705"/>
              <a:ext cx="113869" cy="161725"/>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38" name="Freeform 797"/>
            <p:cNvSpPr/>
            <p:nvPr/>
          </p:nvSpPr>
          <p:spPr bwMode="auto">
            <a:xfrm>
              <a:off x="4456737" y="5421150"/>
              <a:ext cx="130371" cy="161725"/>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39" name="Freeform 798"/>
            <p:cNvSpPr/>
            <p:nvPr/>
          </p:nvSpPr>
          <p:spPr bwMode="auto">
            <a:xfrm>
              <a:off x="4456737" y="5130705"/>
              <a:ext cx="113869" cy="161725"/>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40" name="Freeform 799"/>
            <p:cNvSpPr/>
            <p:nvPr/>
          </p:nvSpPr>
          <p:spPr bwMode="auto">
            <a:xfrm>
              <a:off x="4456737" y="5130705"/>
              <a:ext cx="113869" cy="161725"/>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41" name="Freeform 800"/>
            <p:cNvSpPr/>
            <p:nvPr/>
          </p:nvSpPr>
          <p:spPr bwMode="auto">
            <a:xfrm>
              <a:off x="4473239" y="4452449"/>
              <a:ext cx="97366" cy="112218"/>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42" name="Freeform 801"/>
            <p:cNvSpPr/>
            <p:nvPr/>
          </p:nvSpPr>
          <p:spPr bwMode="auto">
            <a:xfrm>
              <a:off x="4085429" y="4305575"/>
              <a:ext cx="339953" cy="292096"/>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43" name="Freeform 802"/>
            <p:cNvSpPr/>
            <p:nvPr/>
          </p:nvSpPr>
          <p:spPr bwMode="auto">
            <a:xfrm>
              <a:off x="3859343" y="4629025"/>
              <a:ext cx="323451" cy="452171"/>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44" name="Freeform 803"/>
            <p:cNvSpPr/>
            <p:nvPr/>
          </p:nvSpPr>
          <p:spPr bwMode="auto">
            <a:xfrm>
              <a:off x="4473239" y="4452449"/>
              <a:ext cx="97366" cy="112218"/>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45" name="Freeform 804"/>
            <p:cNvSpPr/>
            <p:nvPr/>
          </p:nvSpPr>
          <p:spPr bwMode="auto">
            <a:xfrm>
              <a:off x="3859343" y="4629025"/>
              <a:ext cx="323451" cy="452171"/>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46" name="Freeform 805"/>
            <p:cNvSpPr/>
            <p:nvPr/>
          </p:nvSpPr>
          <p:spPr bwMode="auto">
            <a:xfrm>
              <a:off x="3892348" y="4581169"/>
              <a:ext cx="128720" cy="161725"/>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47" name="Freeform 806"/>
            <p:cNvSpPr/>
            <p:nvPr/>
          </p:nvSpPr>
          <p:spPr bwMode="auto">
            <a:xfrm>
              <a:off x="3666263" y="4209860"/>
              <a:ext cx="145222" cy="64360"/>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48" name="Freeform 807"/>
            <p:cNvSpPr/>
            <p:nvPr/>
          </p:nvSpPr>
          <p:spPr bwMode="auto">
            <a:xfrm>
              <a:off x="3585400" y="4160351"/>
              <a:ext cx="112218" cy="97366"/>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49" name="Freeform 808"/>
            <p:cNvSpPr/>
            <p:nvPr/>
          </p:nvSpPr>
          <p:spPr bwMode="auto">
            <a:xfrm>
              <a:off x="2955000" y="3741186"/>
              <a:ext cx="775622" cy="500029"/>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50" name="Freeform 809"/>
            <p:cNvSpPr/>
            <p:nvPr/>
          </p:nvSpPr>
          <p:spPr bwMode="auto">
            <a:xfrm>
              <a:off x="3892348" y="4581169"/>
              <a:ext cx="128720" cy="161725"/>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51" name="Freeform 810"/>
            <p:cNvSpPr/>
            <p:nvPr/>
          </p:nvSpPr>
          <p:spPr bwMode="auto">
            <a:xfrm>
              <a:off x="2955000" y="3741186"/>
              <a:ext cx="775622" cy="500029"/>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chemeClr val="bg1">
                <a:lumMod val="65000"/>
              </a:schemeClr>
            </a:solidFill>
            <a:ln w="3175" cmpd="sng">
              <a:solidFill>
                <a:schemeClr val="bg1">
                  <a:lumMod val="85000"/>
                </a:schemeClr>
              </a:solidFill>
              <a:miter lim="800000"/>
            </a:ln>
          </p:spPr>
          <p:txBody>
            <a:bodyPr/>
            <a:lstStyle/>
            <a:p>
              <a:pPr defTabSz="914400"/>
              <a:endParaRPr lang="zh-CN" altLang="en-US">
                <a:solidFill>
                  <a:prstClr val="black"/>
                </a:solidFill>
              </a:endParaRPr>
            </a:p>
          </p:txBody>
        </p:sp>
        <p:sp>
          <p:nvSpPr>
            <p:cNvPr id="252" name="Freeform 778"/>
            <p:cNvSpPr/>
            <p:nvPr/>
          </p:nvSpPr>
          <p:spPr bwMode="auto">
            <a:xfrm>
              <a:off x="2347705" y="1930852"/>
              <a:ext cx="2181643" cy="1503385"/>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grpSp>
      <p:grpSp>
        <p:nvGrpSpPr>
          <p:cNvPr id="287" name="组合 286"/>
          <p:cNvGrpSpPr/>
          <p:nvPr/>
        </p:nvGrpSpPr>
        <p:grpSpPr>
          <a:xfrm>
            <a:off x="493362" y="2814545"/>
            <a:ext cx="2675551" cy="1823576"/>
            <a:chOff x="493362" y="2945171"/>
            <a:chExt cx="2675551" cy="1823576"/>
          </a:xfrm>
        </p:grpSpPr>
        <p:cxnSp>
          <p:nvCxnSpPr>
            <p:cNvPr id="285" name="直接连接符 284"/>
            <p:cNvCxnSpPr/>
            <p:nvPr/>
          </p:nvCxnSpPr>
          <p:spPr>
            <a:xfrm flipH="1">
              <a:off x="1944913" y="2998570"/>
              <a:ext cx="1224000" cy="0"/>
            </a:xfrm>
            <a:prstGeom prst="line">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6" name="文本框 285"/>
            <p:cNvSpPr txBox="1"/>
            <p:nvPr/>
          </p:nvSpPr>
          <p:spPr>
            <a:xfrm>
              <a:off x="493362" y="2945171"/>
              <a:ext cx="2055676" cy="1823576"/>
            </a:xfrm>
            <a:prstGeom prst="rect">
              <a:avLst/>
            </a:prstGeom>
            <a:noFill/>
          </p:spPr>
          <p:txBody>
            <a:bodyPr wrap="square" rtlCol="0">
              <a:spAutoFit/>
            </a:bodyPr>
            <a:lstStyle/>
            <a:p>
              <a:pPr algn="just">
                <a:lnSpc>
                  <a:spcPct val="125000"/>
                </a:lnSpc>
              </a:pPr>
              <a:r>
                <a:rPr lang="zh-CN" altLang="en-US" b="1" dirty="0" smtClean="0">
                  <a:latin typeface="微软雅黑" panose="020B0503020204020204" pitchFamily="34" charset="-122"/>
                  <a:ea typeface="微软雅黑" panose="020B0503020204020204" pitchFamily="34" charset="-122"/>
                </a:rPr>
                <a:t>标题文字</a:t>
              </a:r>
              <a:endParaRPr lang="en-US" altLang="zh-CN" b="1" dirty="0" smtClean="0">
                <a:latin typeface="微软雅黑" panose="020B0503020204020204" pitchFamily="34" charset="-122"/>
                <a:ea typeface="微软雅黑" panose="020B0503020204020204" pitchFamily="34" charset="-122"/>
              </a:endParaRPr>
            </a:p>
            <a:p>
              <a:pPr algn="just">
                <a:lnSpc>
                  <a:spcPct val="125000"/>
                </a:lnSpc>
              </a:pPr>
              <a:r>
                <a:rPr lang="zh-CN" altLang="en-US" dirty="0" smtClean="0">
                  <a:latin typeface="微软雅黑" panose="020B0503020204020204" pitchFamily="34" charset="-122"/>
                  <a:ea typeface="微软雅黑" panose="020B0503020204020204" pitchFamily="34" charset="-122"/>
                </a:rPr>
                <a:t>单击此处推荐文章文字单击此处推荐文章文字单击此处推荐文章文字</a:t>
              </a:r>
              <a:endParaRPr lang="zh-CN" altLang="en-US" dirty="0">
                <a:latin typeface="微软雅黑" panose="020B0503020204020204" pitchFamily="34" charset="-122"/>
                <a:ea typeface="微软雅黑" panose="020B0503020204020204" pitchFamily="34" charset="-122"/>
              </a:endParaRPr>
            </a:p>
          </p:txBody>
        </p:sp>
      </p:grpSp>
      <p:grpSp>
        <p:nvGrpSpPr>
          <p:cNvPr id="288" name="组合 287"/>
          <p:cNvGrpSpPr/>
          <p:nvPr/>
        </p:nvGrpSpPr>
        <p:grpSpPr>
          <a:xfrm flipH="1">
            <a:off x="8544001" y="3445235"/>
            <a:ext cx="3256123" cy="1823576"/>
            <a:chOff x="-87210" y="2843573"/>
            <a:chExt cx="3256123" cy="1823576"/>
          </a:xfrm>
        </p:grpSpPr>
        <p:cxnSp>
          <p:nvCxnSpPr>
            <p:cNvPr id="289" name="直接连接符 288"/>
            <p:cNvCxnSpPr/>
            <p:nvPr/>
          </p:nvCxnSpPr>
          <p:spPr>
            <a:xfrm flipH="1">
              <a:off x="1944913" y="2998570"/>
              <a:ext cx="1224000" cy="0"/>
            </a:xfrm>
            <a:prstGeom prst="line">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0" name="文本框 289"/>
            <p:cNvSpPr txBox="1"/>
            <p:nvPr/>
          </p:nvSpPr>
          <p:spPr>
            <a:xfrm>
              <a:off x="-87210" y="2843573"/>
              <a:ext cx="2055676" cy="1823576"/>
            </a:xfrm>
            <a:prstGeom prst="rect">
              <a:avLst/>
            </a:prstGeom>
            <a:noFill/>
          </p:spPr>
          <p:txBody>
            <a:bodyPr wrap="square" rtlCol="0">
              <a:spAutoFit/>
            </a:bodyPr>
            <a:lstStyle/>
            <a:p>
              <a:pPr algn="just">
                <a:lnSpc>
                  <a:spcPct val="125000"/>
                </a:lnSpc>
              </a:pPr>
              <a:r>
                <a:rPr lang="zh-CN" altLang="en-US" b="1" dirty="0" smtClean="0">
                  <a:latin typeface="微软雅黑" panose="020B0503020204020204" pitchFamily="34" charset="-122"/>
                  <a:ea typeface="微软雅黑" panose="020B0503020204020204" pitchFamily="34" charset="-122"/>
                </a:rPr>
                <a:t>标题文字</a:t>
              </a:r>
              <a:endParaRPr lang="en-US" altLang="zh-CN" b="1" dirty="0" smtClean="0">
                <a:latin typeface="微软雅黑" panose="020B0503020204020204" pitchFamily="34" charset="-122"/>
                <a:ea typeface="微软雅黑" panose="020B0503020204020204" pitchFamily="34" charset="-122"/>
              </a:endParaRPr>
            </a:p>
            <a:p>
              <a:pPr algn="just">
                <a:lnSpc>
                  <a:spcPct val="125000"/>
                </a:lnSpc>
              </a:pPr>
              <a:r>
                <a:rPr lang="zh-CN" altLang="en-US" dirty="0" smtClean="0">
                  <a:latin typeface="微软雅黑" panose="020B0503020204020204" pitchFamily="34" charset="-122"/>
                  <a:ea typeface="微软雅黑" panose="020B0503020204020204" pitchFamily="34" charset="-122"/>
                </a:rPr>
                <a:t>单击此处推荐文章文字单击此处推荐文章文字单击此处推荐文章文字</a:t>
              </a:r>
              <a:endParaRPr lang="zh-CN" altLang="en-US" dirty="0">
                <a:latin typeface="微软雅黑" panose="020B0503020204020204" pitchFamily="34" charset="-122"/>
                <a:ea typeface="微软雅黑" panose="020B0503020204020204" pitchFamily="34" charset="-122"/>
              </a:endParaRPr>
            </a:p>
          </p:txBody>
        </p:sp>
      </p:grpSp>
      <p:grpSp>
        <p:nvGrpSpPr>
          <p:cNvPr id="291" name="组合 290"/>
          <p:cNvGrpSpPr/>
          <p:nvPr/>
        </p:nvGrpSpPr>
        <p:grpSpPr>
          <a:xfrm>
            <a:off x="6986791" y="5015062"/>
            <a:ext cx="2315551" cy="1477328"/>
            <a:chOff x="493362" y="2945171"/>
            <a:chExt cx="2315551" cy="1477328"/>
          </a:xfrm>
        </p:grpSpPr>
        <p:cxnSp>
          <p:nvCxnSpPr>
            <p:cNvPr id="292" name="直接连接符 291"/>
            <p:cNvCxnSpPr/>
            <p:nvPr/>
          </p:nvCxnSpPr>
          <p:spPr>
            <a:xfrm flipH="1">
              <a:off x="1944913" y="2998570"/>
              <a:ext cx="864000" cy="0"/>
            </a:xfrm>
            <a:prstGeom prst="line">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3" name="文本框 292"/>
            <p:cNvSpPr txBox="1"/>
            <p:nvPr/>
          </p:nvSpPr>
          <p:spPr>
            <a:xfrm>
              <a:off x="493362" y="2945171"/>
              <a:ext cx="2055676" cy="1477328"/>
            </a:xfrm>
            <a:prstGeom prst="rect">
              <a:avLst/>
            </a:prstGeom>
            <a:noFill/>
          </p:spPr>
          <p:txBody>
            <a:bodyPr wrap="square" rtlCol="0">
              <a:spAutoFit/>
            </a:bodyPr>
            <a:lstStyle/>
            <a:p>
              <a:pPr algn="just">
                <a:lnSpc>
                  <a:spcPct val="125000"/>
                </a:lnSpc>
              </a:pPr>
              <a:r>
                <a:rPr lang="zh-CN" altLang="en-US" b="1" dirty="0" smtClean="0">
                  <a:latin typeface="微软雅黑" panose="020B0503020204020204" pitchFamily="34" charset="-122"/>
                  <a:ea typeface="微软雅黑" panose="020B0503020204020204" pitchFamily="34" charset="-122"/>
                </a:rPr>
                <a:t>标题文字</a:t>
              </a:r>
              <a:endParaRPr lang="en-US" altLang="zh-CN" b="1" dirty="0" smtClean="0">
                <a:latin typeface="微软雅黑" panose="020B0503020204020204" pitchFamily="34" charset="-122"/>
                <a:ea typeface="微软雅黑" panose="020B0503020204020204" pitchFamily="34" charset="-122"/>
              </a:endParaRPr>
            </a:p>
            <a:p>
              <a:pPr algn="just">
                <a:lnSpc>
                  <a:spcPct val="125000"/>
                </a:lnSpc>
              </a:pPr>
              <a:r>
                <a:rPr lang="zh-CN" altLang="en-US" dirty="0" smtClean="0">
                  <a:latin typeface="微软雅黑" panose="020B0503020204020204" pitchFamily="34" charset="-122"/>
                  <a:ea typeface="微软雅黑" panose="020B0503020204020204" pitchFamily="34" charset="-122"/>
                </a:rPr>
                <a:t>单击此处推荐文章文字单击此处推荐文章文字单击</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7"/>
                                        </p:tgtEl>
                                        <p:attrNameLst>
                                          <p:attrName>style.visibility</p:attrName>
                                        </p:attrNameLst>
                                      </p:cBhvr>
                                      <p:to>
                                        <p:strVal val="visible"/>
                                      </p:to>
                                    </p:set>
                                    <p:anim calcmode="lin" valueType="num">
                                      <p:cBhvr additive="base">
                                        <p:cTn id="11" dur="500" fill="hold"/>
                                        <p:tgtEl>
                                          <p:spTgt spid="287"/>
                                        </p:tgtEl>
                                        <p:attrNameLst>
                                          <p:attrName>ppt_x</p:attrName>
                                        </p:attrNameLst>
                                      </p:cBhvr>
                                      <p:tavLst>
                                        <p:tav tm="0">
                                          <p:val>
                                            <p:strVal val="#ppt_x"/>
                                          </p:val>
                                        </p:tav>
                                        <p:tav tm="100000">
                                          <p:val>
                                            <p:strVal val="#ppt_x"/>
                                          </p:val>
                                        </p:tav>
                                      </p:tavLst>
                                    </p:anim>
                                    <p:anim calcmode="lin" valueType="num">
                                      <p:cBhvr additive="base">
                                        <p:cTn id="12" dur="500" fill="hold"/>
                                        <p:tgtEl>
                                          <p:spTgt spid="28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88"/>
                                        </p:tgtEl>
                                        <p:attrNameLst>
                                          <p:attrName>style.visibility</p:attrName>
                                        </p:attrNameLst>
                                      </p:cBhvr>
                                      <p:to>
                                        <p:strVal val="visible"/>
                                      </p:to>
                                    </p:set>
                                    <p:anim calcmode="lin" valueType="num">
                                      <p:cBhvr additive="base">
                                        <p:cTn id="16" dur="500" fill="hold"/>
                                        <p:tgtEl>
                                          <p:spTgt spid="288"/>
                                        </p:tgtEl>
                                        <p:attrNameLst>
                                          <p:attrName>ppt_x</p:attrName>
                                        </p:attrNameLst>
                                      </p:cBhvr>
                                      <p:tavLst>
                                        <p:tav tm="0">
                                          <p:val>
                                            <p:strVal val="#ppt_x"/>
                                          </p:val>
                                        </p:tav>
                                        <p:tav tm="100000">
                                          <p:val>
                                            <p:strVal val="#ppt_x"/>
                                          </p:val>
                                        </p:tav>
                                      </p:tavLst>
                                    </p:anim>
                                    <p:anim calcmode="lin" valueType="num">
                                      <p:cBhvr additive="base">
                                        <p:cTn id="17" dur="500" fill="hold"/>
                                        <p:tgtEl>
                                          <p:spTgt spid="28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91"/>
                                        </p:tgtEl>
                                        <p:attrNameLst>
                                          <p:attrName>style.visibility</p:attrName>
                                        </p:attrNameLst>
                                      </p:cBhvr>
                                      <p:to>
                                        <p:strVal val="visible"/>
                                      </p:to>
                                    </p:set>
                                    <p:anim calcmode="lin" valueType="num">
                                      <p:cBhvr additive="base">
                                        <p:cTn id="21" dur="500" fill="hold"/>
                                        <p:tgtEl>
                                          <p:spTgt spid="291"/>
                                        </p:tgtEl>
                                        <p:attrNameLst>
                                          <p:attrName>ppt_x</p:attrName>
                                        </p:attrNameLst>
                                      </p:cBhvr>
                                      <p:tavLst>
                                        <p:tav tm="0">
                                          <p:val>
                                            <p:strVal val="#ppt_x"/>
                                          </p:val>
                                        </p:tav>
                                        <p:tav tm="100000">
                                          <p:val>
                                            <p:strVal val="#ppt_x"/>
                                          </p:val>
                                        </p:tav>
                                      </p:tavLst>
                                    </p:anim>
                                    <p:anim calcmode="lin" valueType="num">
                                      <p:cBhvr additive="base">
                                        <p:cTn id="22" dur="500" fill="hold"/>
                                        <p:tgtEl>
                                          <p:spTgt spid="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0" y="3428999"/>
            <a:ext cx="12192000" cy="16937"/>
            <a:chOff x="0" y="3428999"/>
            <a:chExt cx="12192000" cy="16937"/>
          </a:xfrm>
        </p:grpSpPr>
        <p:cxnSp>
          <p:nvCxnSpPr>
            <p:cNvPr id="3" name="直接连接符 2"/>
            <p:cNvCxnSpPr/>
            <p:nvPr/>
          </p:nvCxnSpPr>
          <p:spPr>
            <a:xfrm>
              <a:off x="0" y="3445936"/>
              <a:ext cx="12192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4" name="直接连接符 3"/>
            <p:cNvCxnSpPr/>
            <p:nvPr/>
          </p:nvCxnSpPr>
          <p:spPr>
            <a:xfrm>
              <a:off x="0" y="3428999"/>
              <a:ext cx="12192000" cy="0"/>
            </a:xfrm>
            <a:prstGeom prst="line">
              <a:avLst/>
            </a:prstGeom>
            <a:ln w="28575">
              <a:solidFill>
                <a:schemeClr val="bg1">
                  <a:lumMod val="65000"/>
                </a:schemeClr>
              </a:solidFill>
            </a:ln>
          </p:spPr>
          <p:style>
            <a:lnRef idx="1">
              <a:schemeClr val="dk1"/>
            </a:lnRef>
            <a:fillRef idx="0">
              <a:schemeClr val="dk1"/>
            </a:fillRef>
            <a:effectRef idx="0">
              <a:schemeClr val="dk1"/>
            </a:effectRef>
            <a:fontRef idx="minor">
              <a:schemeClr val="tx1"/>
            </a:fontRef>
          </p:style>
        </p:cxnSp>
      </p:grpSp>
      <p:sp>
        <p:nvSpPr>
          <p:cNvPr id="11" name="椭圆 10"/>
          <p:cNvSpPr/>
          <p:nvPr/>
        </p:nvSpPr>
        <p:spPr>
          <a:xfrm rot="10800000" flipH="1">
            <a:off x="7981118" y="3233793"/>
            <a:ext cx="450021" cy="450021"/>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dirty="0">
              <a:latin typeface="微软雅黑" panose="020B0503020204020204" pitchFamily="34" charset="-122"/>
              <a:ea typeface="微软雅黑" panose="020B0503020204020204" pitchFamily="34" charset="-122"/>
            </a:endParaRPr>
          </a:p>
        </p:txBody>
      </p:sp>
      <p:sp>
        <p:nvSpPr>
          <p:cNvPr id="15" name="椭圆 14"/>
          <p:cNvSpPr/>
          <p:nvPr/>
        </p:nvSpPr>
        <p:spPr>
          <a:xfrm rot="10800000" flipH="1">
            <a:off x="5196273" y="3233793"/>
            <a:ext cx="450021" cy="450021"/>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dirty="0">
              <a:latin typeface="微软雅黑" panose="020B0503020204020204" pitchFamily="34" charset="-122"/>
              <a:ea typeface="微软雅黑" panose="020B0503020204020204" pitchFamily="34" charset="-122"/>
            </a:endParaRPr>
          </a:p>
        </p:txBody>
      </p:sp>
      <p:sp>
        <p:nvSpPr>
          <p:cNvPr id="19" name="椭圆 18"/>
          <p:cNvSpPr/>
          <p:nvPr/>
        </p:nvSpPr>
        <p:spPr>
          <a:xfrm rot="10800000" flipH="1">
            <a:off x="2410159" y="3233793"/>
            <a:ext cx="450021" cy="450021"/>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dirty="0">
              <a:latin typeface="微软雅黑" panose="020B0503020204020204" pitchFamily="34" charset="-122"/>
              <a:ea typeface="微软雅黑" panose="020B0503020204020204" pitchFamily="34" charset="-122"/>
            </a:endParaRPr>
          </a:p>
        </p:txBody>
      </p:sp>
      <p:sp>
        <p:nvSpPr>
          <p:cNvPr id="27" name="等腰三角形 26"/>
          <p:cNvSpPr/>
          <p:nvPr/>
        </p:nvSpPr>
        <p:spPr>
          <a:xfrm flipH="1" flipV="1">
            <a:off x="6673783" y="4500604"/>
            <a:ext cx="259349" cy="221702"/>
          </a:xfrm>
          <a:prstGeom prs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latin typeface="微软雅黑" panose="020B0503020204020204" pitchFamily="34" charset="-122"/>
              <a:ea typeface="微软雅黑" panose="020B0503020204020204" pitchFamily="34" charset="-122"/>
            </a:endParaRPr>
          </a:p>
        </p:txBody>
      </p:sp>
      <p:grpSp>
        <p:nvGrpSpPr>
          <p:cNvPr id="112" name="组合 111"/>
          <p:cNvGrpSpPr/>
          <p:nvPr/>
        </p:nvGrpSpPr>
        <p:grpSpPr>
          <a:xfrm>
            <a:off x="5657287" y="4763671"/>
            <a:ext cx="2282026" cy="1382525"/>
            <a:chOff x="6005631" y="4668421"/>
            <a:chExt cx="2282026" cy="1382525"/>
          </a:xfrm>
        </p:grpSpPr>
        <p:sp>
          <p:nvSpPr>
            <p:cNvPr id="26" name="文本框 25"/>
            <p:cNvSpPr txBox="1"/>
            <p:nvPr/>
          </p:nvSpPr>
          <p:spPr>
            <a:xfrm flipH="1">
              <a:off x="6411810" y="4668421"/>
              <a:ext cx="1469668" cy="438582"/>
            </a:xfrm>
            <a:prstGeom prst="rect">
              <a:avLst/>
            </a:prstGeom>
            <a:noFill/>
          </p:spPr>
          <p:txBody>
            <a:bodyPr wrap="square" rtlCol="0">
              <a:spAutoFit/>
            </a:bodyPr>
            <a:lstStyle/>
            <a:p>
              <a:pPr>
                <a:lnSpc>
                  <a:spcPct val="125000"/>
                </a:lnSpc>
              </a:pPr>
              <a:r>
                <a:rPr lang="zh-CN" altLang="en-US" b="1" dirty="0" smtClean="0">
                  <a:latin typeface="微软雅黑" panose="020B0503020204020204" pitchFamily="34" charset="-122"/>
                  <a:ea typeface="微软雅黑" panose="020B0503020204020204" pitchFamily="34" charset="-122"/>
                </a:rPr>
                <a:t>标题文字</a:t>
              </a:r>
              <a:endParaRPr lang="en-US" altLang="zh-CN" b="1" dirty="0" smtClean="0">
                <a:latin typeface="微软雅黑" panose="020B0503020204020204" pitchFamily="34" charset="-122"/>
                <a:ea typeface="微软雅黑" panose="020B0503020204020204" pitchFamily="34" charset="-122"/>
              </a:endParaRPr>
            </a:p>
          </p:txBody>
        </p:sp>
        <p:sp>
          <p:nvSpPr>
            <p:cNvPr id="28" name="矩形 27"/>
            <p:cNvSpPr/>
            <p:nvPr/>
          </p:nvSpPr>
          <p:spPr>
            <a:xfrm flipH="1">
              <a:off x="6005631" y="5035283"/>
              <a:ext cx="2282026" cy="1015663"/>
            </a:xfrm>
            <a:prstGeom prst="rect">
              <a:avLst/>
            </a:prstGeom>
          </p:spPr>
          <p:txBody>
            <a:bodyPr wrap="square">
              <a:spAutoFit/>
            </a:bodyPr>
            <a:lstStyle/>
            <a:p>
              <a:pPr>
                <a:lnSpc>
                  <a:spcPct val="125000"/>
                </a:lnSpc>
              </a:pPr>
              <a:r>
                <a:rPr lang="zh-CN" altLang="en-US" sz="1600" dirty="0">
                  <a:latin typeface="微软雅黑" panose="020B0503020204020204" pitchFamily="34" charset="-122"/>
                  <a:ea typeface="微软雅黑" panose="020B0503020204020204" pitchFamily="34" charset="-122"/>
                </a:rPr>
                <a:t>单击此处推荐文章文字单击此处推荐文章文字单击此处推荐文章文字</a:t>
              </a:r>
              <a:endParaRPr lang="zh-CN" altLang="en-US" sz="1600" dirty="0">
                <a:latin typeface="微软雅黑" panose="020B0503020204020204" pitchFamily="34" charset="-122"/>
                <a:ea typeface="微软雅黑" panose="020B0503020204020204" pitchFamily="34" charset="-122"/>
              </a:endParaRPr>
            </a:p>
          </p:txBody>
        </p:sp>
      </p:grpSp>
      <p:sp>
        <p:nvSpPr>
          <p:cNvPr id="30" name="等腰三角形 29"/>
          <p:cNvSpPr/>
          <p:nvPr/>
        </p:nvSpPr>
        <p:spPr>
          <a:xfrm flipH="1" flipV="1">
            <a:off x="1062114" y="4500604"/>
            <a:ext cx="259349" cy="221702"/>
          </a:xfrm>
          <a:prstGeom prs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393964" y="4748214"/>
            <a:ext cx="2247636" cy="1397982"/>
            <a:chOff x="393964" y="4624879"/>
            <a:chExt cx="2247636" cy="1397982"/>
          </a:xfrm>
        </p:grpSpPr>
        <p:sp>
          <p:nvSpPr>
            <p:cNvPr id="29" name="文本框 28"/>
            <p:cNvSpPr txBox="1"/>
            <p:nvPr/>
          </p:nvSpPr>
          <p:spPr>
            <a:xfrm flipH="1">
              <a:off x="782948" y="4624879"/>
              <a:ext cx="1469668" cy="406971"/>
            </a:xfrm>
            <a:prstGeom prst="rect">
              <a:avLst/>
            </a:prstGeom>
            <a:noFill/>
          </p:spPr>
          <p:txBody>
            <a:bodyPr wrap="square" rtlCol="0">
              <a:spAutoFit/>
            </a:bodyPr>
            <a:lstStyle/>
            <a:p>
              <a:pPr>
                <a:lnSpc>
                  <a:spcPct val="125000"/>
                </a:lnSpc>
              </a:pPr>
              <a:r>
                <a:rPr lang="zh-CN" altLang="en-US" b="1" dirty="0" smtClean="0">
                  <a:latin typeface="微软雅黑" panose="020B0503020204020204" pitchFamily="34" charset="-122"/>
                  <a:ea typeface="微软雅黑" panose="020B0503020204020204" pitchFamily="34" charset="-122"/>
                </a:rPr>
                <a:t>标题文字</a:t>
              </a:r>
              <a:endParaRPr lang="en-US" altLang="zh-CN" b="1" dirty="0" smtClean="0">
                <a:latin typeface="微软雅黑" panose="020B0503020204020204" pitchFamily="34" charset="-122"/>
                <a:ea typeface="微软雅黑" panose="020B0503020204020204" pitchFamily="34" charset="-122"/>
              </a:endParaRPr>
            </a:p>
          </p:txBody>
        </p:sp>
        <p:sp>
          <p:nvSpPr>
            <p:cNvPr id="31" name="矩形 30"/>
            <p:cNvSpPr/>
            <p:nvPr/>
          </p:nvSpPr>
          <p:spPr>
            <a:xfrm flipH="1">
              <a:off x="393964" y="5035283"/>
              <a:ext cx="2247636" cy="987578"/>
            </a:xfrm>
            <a:prstGeom prst="rect">
              <a:avLst/>
            </a:prstGeom>
          </p:spPr>
          <p:txBody>
            <a:bodyPr wrap="square">
              <a:spAutoFit/>
            </a:bodyPr>
            <a:lstStyle/>
            <a:p>
              <a:pPr>
                <a:lnSpc>
                  <a:spcPct val="125000"/>
                </a:lnSpc>
              </a:pPr>
              <a:r>
                <a:rPr lang="zh-CN" altLang="en-US" sz="1600" dirty="0">
                  <a:latin typeface="微软雅黑" panose="020B0503020204020204" pitchFamily="34" charset="-122"/>
                  <a:ea typeface="微软雅黑" panose="020B0503020204020204" pitchFamily="34" charset="-122"/>
                </a:rPr>
                <a:t>单击此处推荐文章文字单击此处推荐文章文字单击此处推荐文章文字</a:t>
              </a:r>
              <a:endParaRPr lang="zh-CN" altLang="en-US" sz="1600" dirty="0">
                <a:latin typeface="微软雅黑" panose="020B0503020204020204" pitchFamily="34" charset="-122"/>
                <a:ea typeface="微软雅黑" panose="020B0503020204020204" pitchFamily="34" charset="-122"/>
              </a:endParaRPr>
            </a:p>
          </p:txBody>
        </p:sp>
      </p:grpSp>
      <p:sp>
        <p:nvSpPr>
          <p:cNvPr id="33" name="等腰三角形 32"/>
          <p:cNvSpPr/>
          <p:nvPr/>
        </p:nvSpPr>
        <p:spPr>
          <a:xfrm rot="10800000" flipH="1" flipV="1">
            <a:off x="3858419" y="2265109"/>
            <a:ext cx="259349" cy="221702"/>
          </a:xfrm>
          <a:prstGeom prs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latin typeface="微软雅黑" panose="020B0503020204020204" pitchFamily="34" charset="-122"/>
              <a:ea typeface="微软雅黑" panose="020B0503020204020204" pitchFamily="34" charset="-122"/>
            </a:endParaRPr>
          </a:p>
        </p:txBody>
      </p:sp>
      <p:grpSp>
        <p:nvGrpSpPr>
          <p:cNvPr id="111" name="组合 110"/>
          <p:cNvGrpSpPr/>
          <p:nvPr/>
        </p:nvGrpSpPr>
        <p:grpSpPr>
          <a:xfrm>
            <a:off x="2870955" y="893872"/>
            <a:ext cx="2223561" cy="1426067"/>
            <a:chOff x="3190267" y="893872"/>
            <a:chExt cx="2223561" cy="1426067"/>
          </a:xfrm>
        </p:grpSpPr>
        <p:sp>
          <p:nvSpPr>
            <p:cNvPr id="32" name="文本框 31"/>
            <p:cNvSpPr txBox="1"/>
            <p:nvPr/>
          </p:nvSpPr>
          <p:spPr>
            <a:xfrm flipH="1">
              <a:off x="3567213" y="893872"/>
              <a:ext cx="1469668" cy="438582"/>
            </a:xfrm>
            <a:prstGeom prst="rect">
              <a:avLst/>
            </a:prstGeom>
            <a:noFill/>
          </p:spPr>
          <p:txBody>
            <a:bodyPr wrap="square" rtlCol="0">
              <a:spAutoFit/>
            </a:bodyPr>
            <a:lstStyle/>
            <a:p>
              <a:pPr>
                <a:lnSpc>
                  <a:spcPct val="125000"/>
                </a:lnSpc>
              </a:pPr>
              <a:r>
                <a:rPr lang="zh-CN" altLang="en-US" b="1" dirty="0" smtClean="0">
                  <a:latin typeface="微软雅黑" panose="020B0503020204020204" pitchFamily="34" charset="-122"/>
                  <a:ea typeface="微软雅黑" panose="020B0503020204020204" pitchFamily="34" charset="-122"/>
                </a:rPr>
                <a:t>标题文字</a:t>
              </a:r>
              <a:endParaRPr lang="en-US" altLang="zh-CN" b="1" dirty="0" smtClean="0">
                <a:latin typeface="微软雅黑" panose="020B0503020204020204" pitchFamily="34" charset="-122"/>
                <a:ea typeface="微软雅黑" panose="020B0503020204020204" pitchFamily="34" charset="-122"/>
              </a:endParaRPr>
            </a:p>
          </p:txBody>
        </p:sp>
        <p:sp>
          <p:nvSpPr>
            <p:cNvPr id="34" name="矩形 33"/>
            <p:cNvSpPr/>
            <p:nvPr/>
          </p:nvSpPr>
          <p:spPr>
            <a:xfrm flipH="1">
              <a:off x="3190267" y="1304276"/>
              <a:ext cx="2223561" cy="1015663"/>
            </a:xfrm>
            <a:prstGeom prst="rect">
              <a:avLst/>
            </a:prstGeom>
          </p:spPr>
          <p:txBody>
            <a:bodyPr wrap="square">
              <a:spAutoFit/>
            </a:bodyPr>
            <a:lstStyle/>
            <a:p>
              <a:pPr>
                <a:lnSpc>
                  <a:spcPct val="125000"/>
                </a:lnSpc>
              </a:pPr>
              <a:r>
                <a:rPr lang="zh-CN" altLang="en-US" sz="1600" dirty="0" smtClean="0">
                  <a:latin typeface="微软雅黑" panose="020B0503020204020204" pitchFamily="34" charset="-122"/>
                  <a:ea typeface="微软雅黑" panose="020B0503020204020204" pitchFamily="34" charset="-122"/>
                </a:rPr>
                <a:t>单击此处推荐文章文字单击此处推荐文章文字单击此处推荐文章文字</a:t>
              </a:r>
              <a:endParaRPr lang="zh-CN" altLang="en-US" sz="1600" dirty="0">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393964" y="2627973"/>
            <a:ext cx="1661660" cy="1661660"/>
            <a:chOff x="393964" y="2627973"/>
            <a:chExt cx="1661660" cy="1661660"/>
          </a:xfrm>
        </p:grpSpPr>
        <p:grpSp>
          <p:nvGrpSpPr>
            <p:cNvPr id="20" name="组合 19"/>
            <p:cNvGrpSpPr/>
            <p:nvPr/>
          </p:nvGrpSpPr>
          <p:grpSpPr>
            <a:xfrm flipH="1">
              <a:off x="393964" y="2627973"/>
              <a:ext cx="1661660" cy="1661660"/>
              <a:chOff x="4056364" y="1384713"/>
              <a:chExt cx="4088570" cy="4088570"/>
            </a:xfrm>
          </p:grpSpPr>
          <p:sp>
            <p:nvSpPr>
              <p:cNvPr id="21" name="椭圆 20"/>
              <p:cNvSpPr/>
              <p:nvPr/>
            </p:nvSpPr>
            <p:spPr>
              <a:xfrm>
                <a:off x="4500033" y="1833033"/>
                <a:ext cx="3191933" cy="3191933"/>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2" name="同心圆 21"/>
              <p:cNvSpPr/>
              <p:nvPr/>
            </p:nvSpPr>
            <p:spPr>
              <a:xfrm rot="10800000">
                <a:off x="4056364" y="1384713"/>
                <a:ext cx="4088570" cy="4088570"/>
              </a:xfrm>
              <a:prstGeom prst="donut">
                <a:avLst>
                  <a:gd name="adj" fmla="val 14371"/>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858673" y="3124552"/>
              <a:ext cx="732243" cy="668502"/>
              <a:chOff x="550862" y="596106"/>
              <a:chExt cx="1495425" cy="1365250"/>
            </a:xfrm>
          </p:grpSpPr>
          <p:sp>
            <p:nvSpPr>
              <p:cNvPr id="105" name="Freeform 6"/>
              <p:cNvSpPr>
                <a:spLocks noEditPoints="1"/>
              </p:cNvSpPr>
              <p:nvPr/>
            </p:nvSpPr>
            <p:spPr bwMode="auto">
              <a:xfrm>
                <a:off x="550862" y="1583531"/>
                <a:ext cx="1495425" cy="377825"/>
              </a:xfrm>
              <a:custGeom>
                <a:avLst/>
                <a:gdLst>
                  <a:gd name="T0" fmla="*/ 555 w 557"/>
                  <a:gd name="T1" fmla="*/ 113 h 141"/>
                  <a:gd name="T2" fmla="*/ 554 w 557"/>
                  <a:gd name="T3" fmla="*/ 109 h 141"/>
                  <a:gd name="T4" fmla="*/ 513 w 557"/>
                  <a:gd name="T5" fmla="*/ 23 h 141"/>
                  <a:gd name="T6" fmla="*/ 490 w 557"/>
                  <a:gd name="T7" fmla="*/ 0 h 141"/>
                  <a:gd name="T8" fmla="*/ 69 w 557"/>
                  <a:gd name="T9" fmla="*/ 0 h 141"/>
                  <a:gd name="T10" fmla="*/ 46 w 557"/>
                  <a:gd name="T11" fmla="*/ 23 h 141"/>
                  <a:gd name="T12" fmla="*/ 4 w 557"/>
                  <a:gd name="T13" fmla="*/ 109 h 141"/>
                  <a:gd name="T14" fmla="*/ 0 w 557"/>
                  <a:gd name="T15" fmla="*/ 121 h 141"/>
                  <a:gd name="T16" fmla="*/ 22 w 557"/>
                  <a:gd name="T17" fmla="*/ 141 h 141"/>
                  <a:gd name="T18" fmla="*/ 535 w 557"/>
                  <a:gd name="T19" fmla="*/ 141 h 141"/>
                  <a:gd name="T20" fmla="*/ 557 w 557"/>
                  <a:gd name="T21" fmla="*/ 121 h 141"/>
                  <a:gd name="T22" fmla="*/ 555 w 557"/>
                  <a:gd name="T23" fmla="*/ 113 h 141"/>
                  <a:gd name="T24" fmla="*/ 327 w 557"/>
                  <a:gd name="T25" fmla="*/ 128 h 141"/>
                  <a:gd name="T26" fmla="*/ 230 w 557"/>
                  <a:gd name="T27" fmla="*/ 128 h 141"/>
                  <a:gd name="T28" fmla="*/ 225 w 557"/>
                  <a:gd name="T29" fmla="*/ 123 h 141"/>
                  <a:gd name="T30" fmla="*/ 230 w 557"/>
                  <a:gd name="T31" fmla="*/ 118 h 141"/>
                  <a:gd name="T32" fmla="*/ 327 w 557"/>
                  <a:gd name="T33" fmla="*/ 118 h 141"/>
                  <a:gd name="T34" fmla="*/ 332 w 557"/>
                  <a:gd name="T35" fmla="*/ 123 h 141"/>
                  <a:gd name="T36" fmla="*/ 327 w 557"/>
                  <a:gd name="T3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7" h="141">
                    <a:moveTo>
                      <a:pt x="555" y="113"/>
                    </a:moveTo>
                    <a:cubicBezTo>
                      <a:pt x="555" y="112"/>
                      <a:pt x="555" y="111"/>
                      <a:pt x="554" y="109"/>
                    </a:cubicBezTo>
                    <a:cubicBezTo>
                      <a:pt x="513" y="23"/>
                      <a:pt x="513" y="23"/>
                      <a:pt x="513" y="23"/>
                    </a:cubicBezTo>
                    <a:cubicBezTo>
                      <a:pt x="506" y="9"/>
                      <a:pt x="503" y="0"/>
                      <a:pt x="490" y="0"/>
                    </a:cubicBezTo>
                    <a:cubicBezTo>
                      <a:pt x="69" y="0"/>
                      <a:pt x="69" y="0"/>
                      <a:pt x="69" y="0"/>
                    </a:cubicBezTo>
                    <a:cubicBezTo>
                      <a:pt x="56" y="0"/>
                      <a:pt x="52" y="10"/>
                      <a:pt x="46" y="23"/>
                    </a:cubicBezTo>
                    <a:cubicBezTo>
                      <a:pt x="4" y="109"/>
                      <a:pt x="4" y="109"/>
                      <a:pt x="4" y="109"/>
                    </a:cubicBezTo>
                    <a:cubicBezTo>
                      <a:pt x="1" y="112"/>
                      <a:pt x="0" y="116"/>
                      <a:pt x="0" y="121"/>
                    </a:cubicBezTo>
                    <a:cubicBezTo>
                      <a:pt x="0" y="132"/>
                      <a:pt x="10" y="141"/>
                      <a:pt x="22" y="141"/>
                    </a:cubicBezTo>
                    <a:cubicBezTo>
                      <a:pt x="535" y="141"/>
                      <a:pt x="535" y="141"/>
                      <a:pt x="535" y="141"/>
                    </a:cubicBezTo>
                    <a:cubicBezTo>
                      <a:pt x="547" y="141"/>
                      <a:pt x="557" y="132"/>
                      <a:pt x="557" y="121"/>
                    </a:cubicBezTo>
                    <a:cubicBezTo>
                      <a:pt x="557" y="118"/>
                      <a:pt x="556" y="115"/>
                      <a:pt x="555" y="113"/>
                    </a:cubicBezTo>
                    <a:close/>
                    <a:moveTo>
                      <a:pt x="327" y="128"/>
                    </a:moveTo>
                    <a:cubicBezTo>
                      <a:pt x="230" y="128"/>
                      <a:pt x="230" y="128"/>
                      <a:pt x="230" y="128"/>
                    </a:cubicBezTo>
                    <a:cubicBezTo>
                      <a:pt x="227" y="128"/>
                      <a:pt x="225" y="126"/>
                      <a:pt x="225" y="123"/>
                    </a:cubicBezTo>
                    <a:cubicBezTo>
                      <a:pt x="225" y="120"/>
                      <a:pt x="227" y="118"/>
                      <a:pt x="230" y="118"/>
                    </a:cubicBezTo>
                    <a:cubicBezTo>
                      <a:pt x="327" y="118"/>
                      <a:pt x="327" y="118"/>
                      <a:pt x="327" y="118"/>
                    </a:cubicBezTo>
                    <a:cubicBezTo>
                      <a:pt x="329" y="118"/>
                      <a:pt x="332" y="120"/>
                      <a:pt x="332" y="123"/>
                    </a:cubicBezTo>
                    <a:cubicBezTo>
                      <a:pt x="332" y="126"/>
                      <a:pt x="329" y="128"/>
                      <a:pt x="327" y="12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106" name="Freeform 7"/>
              <p:cNvSpPr>
                <a:spLocks noEditPoints="1"/>
              </p:cNvSpPr>
              <p:nvPr/>
            </p:nvSpPr>
            <p:spPr bwMode="auto">
              <a:xfrm>
                <a:off x="1063625" y="842169"/>
                <a:ext cx="496888" cy="446088"/>
              </a:xfrm>
              <a:custGeom>
                <a:avLst/>
                <a:gdLst>
                  <a:gd name="T0" fmla="*/ 161 w 185"/>
                  <a:gd name="T1" fmla="*/ 97 h 166"/>
                  <a:gd name="T2" fmla="*/ 47 w 185"/>
                  <a:gd name="T3" fmla="*/ 166 h 166"/>
                  <a:gd name="T4" fmla="*/ 2 w 185"/>
                  <a:gd name="T5" fmla="*/ 111 h 166"/>
                  <a:gd name="T6" fmla="*/ 116 w 185"/>
                  <a:gd name="T7" fmla="*/ 0 h 166"/>
                  <a:gd name="T8" fmla="*/ 146 w 185"/>
                  <a:gd name="T9" fmla="*/ 20 h 166"/>
                  <a:gd name="T10" fmla="*/ 44 w 185"/>
                  <a:gd name="T11" fmla="*/ 98 h 166"/>
                  <a:gd name="T12" fmla="*/ 44 w 185"/>
                  <a:gd name="T13" fmla="*/ 108 h 166"/>
                  <a:gd name="T14" fmla="*/ 70 w 185"/>
                  <a:gd name="T15" fmla="*/ 129 h 166"/>
                  <a:gd name="T16" fmla="*/ 157 w 185"/>
                  <a:gd name="T17" fmla="*/ 81 h 166"/>
                  <a:gd name="T18" fmla="*/ 161 w 185"/>
                  <a:gd name="T19" fmla="*/ 97 h 166"/>
                  <a:gd name="T20" fmla="*/ 109 w 185"/>
                  <a:gd name="T21" fmla="*/ 29 h 166"/>
                  <a:gd name="T22" fmla="*/ 104 w 185"/>
                  <a:gd name="T23" fmla="*/ 24 h 166"/>
                  <a:gd name="T24" fmla="*/ 47 w 185"/>
                  <a:gd name="T25" fmla="*/ 78 h 166"/>
                  <a:gd name="T26" fmla="*/ 109 w 185"/>
                  <a:gd name="T27" fmla="*/ 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166">
                    <a:moveTo>
                      <a:pt x="161" y="97"/>
                    </a:moveTo>
                    <a:cubicBezTo>
                      <a:pt x="137" y="128"/>
                      <a:pt x="89" y="166"/>
                      <a:pt x="47" y="166"/>
                    </a:cubicBezTo>
                    <a:cubicBezTo>
                      <a:pt x="17" y="166"/>
                      <a:pt x="2" y="139"/>
                      <a:pt x="2" y="111"/>
                    </a:cubicBezTo>
                    <a:cubicBezTo>
                      <a:pt x="0" y="56"/>
                      <a:pt x="61" y="0"/>
                      <a:pt x="116" y="0"/>
                    </a:cubicBezTo>
                    <a:cubicBezTo>
                      <a:pt x="129" y="0"/>
                      <a:pt x="146" y="3"/>
                      <a:pt x="146" y="20"/>
                    </a:cubicBezTo>
                    <a:cubicBezTo>
                      <a:pt x="146" y="41"/>
                      <a:pt x="125" y="72"/>
                      <a:pt x="44" y="98"/>
                    </a:cubicBezTo>
                    <a:cubicBezTo>
                      <a:pt x="44" y="108"/>
                      <a:pt x="44" y="108"/>
                      <a:pt x="44" y="108"/>
                    </a:cubicBezTo>
                    <a:cubicBezTo>
                      <a:pt x="42" y="124"/>
                      <a:pt x="56" y="129"/>
                      <a:pt x="70" y="129"/>
                    </a:cubicBezTo>
                    <a:cubicBezTo>
                      <a:pt x="100" y="129"/>
                      <a:pt x="135" y="98"/>
                      <a:pt x="157" y="81"/>
                    </a:cubicBezTo>
                    <a:cubicBezTo>
                      <a:pt x="157" y="81"/>
                      <a:pt x="185" y="65"/>
                      <a:pt x="161" y="97"/>
                    </a:cubicBezTo>
                    <a:close/>
                    <a:moveTo>
                      <a:pt x="109" y="29"/>
                    </a:moveTo>
                    <a:cubicBezTo>
                      <a:pt x="109" y="26"/>
                      <a:pt x="107" y="24"/>
                      <a:pt x="104" y="24"/>
                    </a:cubicBezTo>
                    <a:cubicBezTo>
                      <a:pt x="83" y="30"/>
                      <a:pt x="58" y="50"/>
                      <a:pt x="47" y="78"/>
                    </a:cubicBezTo>
                    <a:cubicBezTo>
                      <a:pt x="84" y="65"/>
                      <a:pt x="109" y="36"/>
                      <a:pt x="109" y="29"/>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107" name="Freeform 8"/>
              <p:cNvSpPr>
                <a:spLocks noEditPoints="1"/>
              </p:cNvSpPr>
              <p:nvPr/>
            </p:nvSpPr>
            <p:spPr bwMode="auto">
              <a:xfrm>
                <a:off x="620712" y="596106"/>
                <a:ext cx="1355725" cy="944563"/>
              </a:xfrm>
              <a:custGeom>
                <a:avLst/>
                <a:gdLst>
                  <a:gd name="T0" fmla="*/ 443 w 505"/>
                  <a:gd name="T1" fmla="*/ 0 h 352"/>
                  <a:gd name="T2" fmla="*/ 62 w 505"/>
                  <a:gd name="T3" fmla="*/ 0 h 352"/>
                  <a:gd name="T4" fmla="*/ 0 w 505"/>
                  <a:gd name="T5" fmla="*/ 62 h 352"/>
                  <a:gd name="T6" fmla="*/ 0 w 505"/>
                  <a:gd name="T7" fmla="*/ 290 h 352"/>
                  <a:gd name="T8" fmla="*/ 62 w 505"/>
                  <a:gd name="T9" fmla="*/ 352 h 352"/>
                  <a:gd name="T10" fmla="*/ 443 w 505"/>
                  <a:gd name="T11" fmla="*/ 352 h 352"/>
                  <a:gd name="T12" fmla="*/ 505 w 505"/>
                  <a:gd name="T13" fmla="*/ 290 h 352"/>
                  <a:gd name="T14" fmla="*/ 505 w 505"/>
                  <a:gd name="T15" fmla="*/ 62 h 352"/>
                  <a:gd name="T16" fmla="*/ 443 w 505"/>
                  <a:gd name="T17" fmla="*/ 0 h 352"/>
                  <a:gd name="T18" fmla="*/ 382 w 505"/>
                  <a:gd name="T19" fmla="*/ 339 h 352"/>
                  <a:gd name="T20" fmla="*/ 332 w 505"/>
                  <a:gd name="T21" fmla="*/ 339 h 352"/>
                  <a:gd name="T22" fmla="*/ 326 w 505"/>
                  <a:gd name="T23" fmla="*/ 333 h 352"/>
                  <a:gd name="T24" fmla="*/ 332 w 505"/>
                  <a:gd name="T25" fmla="*/ 327 h 352"/>
                  <a:gd name="T26" fmla="*/ 382 w 505"/>
                  <a:gd name="T27" fmla="*/ 327 h 352"/>
                  <a:gd name="T28" fmla="*/ 389 w 505"/>
                  <a:gd name="T29" fmla="*/ 333 h 352"/>
                  <a:gd name="T30" fmla="*/ 382 w 505"/>
                  <a:gd name="T31" fmla="*/ 339 h 352"/>
                  <a:gd name="T32" fmla="*/ 403 w 505"/>
                  <a:gd name="T33" fmla="*/ 339 h 352"/>
                  <a:gd name="T34" fmla="*/ 397 w 505"/>
                  <a:gd name="T35" fmla="*/ 333 h 352"/>
                  <a:gd name="T36" fmla="*/ 403 w 505"/>
                  <a:gd name="T37" fmla="*/ 326 h 352"/>
                  <a:gd name="T38" fmla="*/ 410 w 505"/>
                  <a:gd name="T39" fmla="*/ 333 h 352"/>
                  <a:gd name="T40" fmla="*/ 403 w 505"/>
                  <a:gd name="T41" fmla="*/ 339 h 352"/>
                  <a:gd name="T42" fmla="*/ 469 w 505"/>
                  <a:gd name="T43" fmla="*/ 290 h 352"/>
                  <a:gd name="T44" fmla="*/ 443 w 505"/>
                  <a:gd name="T45" fmla="*/ 316 h 352"/>
                  <a:gd name="T46" fmla="*/ 62 w 505"/>
                  <a:gd name="T47" fmla="*/ 316 h 352"/>
                  <a:gd name="T48" fmla="*/ 36 w 505"/>
                  <a:gd name="T49" fmla="*/ 290 h 352"/>
                  <a:gd name="T50" fmla="*/ 36 w 505"/>
                  <a:gd name="T51" fmla="*/ 62 h 352"/>
                  <a:gd name="T52" fmla="*/ 62 w 505"/>
                  <a:gd name="T53" fmla="*/ 36 h 352"/>
                  <a:gd name="T54" fmla="*/ 443 w 505"/>
                  <a:gd name="T55" fmla="*/ 36 h 352"/>
                  <a:gd name="T56" fmla="*/ 469 w 505"/>
                  <a:gd name="T57" fmla="*/ 62 h 352"/>
                  <a:gd name="T58" fmla="*/ 469 w 505"/>
                  <a:gd name="T59" fmla="*/ 29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5" h="352">
                    <a:moveTo>
                      <a:pt x="443" y="0"/>
                    </a:moveTo>
                    <a:cubicBezTo>
                      <a:pt x="62" y="0"/>
                      <a:pt x="62" y="0"/>
                      <a:pt x="62" y="0"/>
                    </a:cubicBezTo>
                    <a:cubicBezTo>
                      <a:pt x="28" y="0"/>
                      <a:pt x="0" y="28"/>
                      <a:pt x="0" y="62"/>
                    </a:cubicBezTo>
                    <a:cubicBezTo>
                      <a:pt x="0" y="290"/>
                      <a:pt x="0" y="290"/>
                      <a:pt x="0" y="290"/>
                    </a:cubicBezTo>
                    <a:cubicBezTo>
                      <a:pt x="0" y="324"/>
                      <a:pt x="28" y="352"/>
                      <a:pt x="62" y="352"/>
                    </a:cubicBezTo>
                    <a:cubicBezTo>
                      <a:pt x="443" y="352"/>
                      <a:pt x="443" y="352"/>
                      <a:pt x="443" y="352"/>
                    </a:cubicBezTo>
                    <a:cubicBezTo>
                      <a:pt x="477" y="352"/>
                      <a:pt x="505" y="324"/>
                      <a:pt x="505" y="290"/>
                    </a:cubicBezTo>
                    <a:cubicBezTo>
                      <a:pt x="505" y="62"/>
                      <a:pt x="505" y="62"/>
                      <a:pt x="505" y="62"/>
                    </a:cubicBezTo>
                    <a:cubicBezTo>
                      <a:pt x="505" y="28"/>
                      <a:pt x="477" y="0"/>
                      <a:pt x="443" y="0"/>
                    </a:cubicBezTo>
                    <a:close/>
                    <a:moveTo>
                      <a:pt x="382" y="339"/>
                    </a:moveTo>
                    <a:cubicBezTo>
                      <a:pt x="332" y="339"/>
                      <a:pt x="332" y="339"/>
                      <a:pt x="332" y="339"/>
                    </a:cubicBezTo>
                    <a:cubicBezTo>
                      <a:pt x="329" y="339"/>
                      <a:pt x="326" y="336"/>
                      <a:pt x="326" y="333"/>
                    </a:cubicBezTo>
                    <a:cubicBezTo>
                      <a:pt x="326" y="329"/>
                      <a:pt x="329" y="327"/>
                      <a:pt x="332" y="327"/>
                    </a:cubicBezTo>
                    <a:cubicBezTo>
                      <a:pt x="382" y="327"/>
                      <a:pt x="382" y="327"/>
                      <a:pt x="382" y="327"/>
                    </a:cubicBezTo>
                    <a:cubicBezTo>
                      <a:pt x="386" y="327"/>
                      <a:pt x="389" y="329"/>
                      <a:pt x="389" y="333"/>
                    </a:cubicBezTo>
                    <a:cubicBezTo>
                      <a:pt x="389" y="336"/>
                      <a:pt x="386" y="339"/>
                      <a:pt x="382" y="339"/>
                    </a:cubicBezTo>
                    <a:close/>
                    <a:moveTo>
                      <a:pt x="403" y="339"/>
                    </a:moveTo>
                    <a:cubicBezTo>
                      <a:pt x="400" y="339"/>
                      <a:pt x="397" y="337"/>
                      <a:pt x="397" y="333"/>
                    </a:cubicBezTo>
                    <a:cubicBezTo>
                      <a:pt x="397" y="329"/>
                      <a:pt x="400" y="326"/>
                      <a:pt x="403" y="326"/>
                    </a:cubicBezTo>
                    <a:cubicBezTo>
                      <a:pt x="407" y="326"/>
                      <a:pt x="410" y="329"/>
                      <a:pt x="410" y="333"/>
                    </a:cubicBezTo>
                    <a:cubicBezTo>
                      <a:pt x="410" y="337"/>
                      <a:pt x="407" y="339"/>
                      <a:pt x="403" y="339"/>
                    </a:cubicBezTo>
                    <a:close/>
                    <a:moveTo>
                      <a:pt x="469" y="290"/>
                    </a:moveTo>
                    <a:cubicBezTo>
                      <a:pt x="469" y="304"/>
                      <a:pt x="457" y="316"/>
                      <a:pt x="443" y="316"/>
                    </a:cubicBezTo>
                    <a:cubicBezTo>
                      <a:pt x="62" y="316"/>
                      <a:pt x="62" y="316"/>
                      <a:pt x="62" y="316"/>
                    </a:cubicBezTo>
                    <a:cubicBezTo>
                      <a:pt x="48" y="316"/>
                      <a:pt x="36" y="304"/>
                      <a:pt x="36" y="290"/>
                    </a:cubicBezTo>
                    <a:cubicBezTo>
                      <a:pt x="36" y="62"/>
                      <a:pt x="36" y="62"/>
                      <a:pt x="36" y="62"/>
                    </a:cubicBezTo>
                    <a:cubicBezTo>
                      <a:pt x="36" y="48"/>
                      <a:pt x="48" y="36"/>
                      <a:pt x="62" y="36"/>
                    </a:cubicBezTo>
                    <a:cubicBezTo>
                      <a:pt x="443" y="36"/>
                      <a:pt x="443" y="36"/>
                      <a:pt x="443" y="36"/>
                    </a:cubicBezTo>
                    <a:cubicBezTo>
                      <a:pt x="457" y="36"/>
                      <a:pt x="469" y="48"/>
                      <a:pt x="469" y="62"/>
                    </a:cubicBezTo>
                    <a:lnTo>
                      <a:pt x="469" y="290"/>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grpSp>
      </p:grpSp>
      <p:grpSp>
        <p:nvGrpSpPr>
          <p:cNvPr id="110" name="组合 109"/>
          <p:cNvGrpSpPr/>
          <p:nvPr/>
        </p:nvGrpSpPr>
        <p:grpSpPr>
          <a:xfrm>
            <a:off x="8758344" y="1833235"/>
            <a:ext cx="3172196" cy="3172196"/>
            <a:chOff x="8758344" y="1833235"/>
            <a:chExt cx="3172196" cy="3172196"/>
          </a:xfrm>
        </p:grpSpPr>
        <p:grpSp>
          <p:nvGrpSpPr>
            <p:cNvPr id="7" name="组合 6"/>
            <p:cNvGrpSpPr/>
            <p:nvPr/>
          </p:nvGrpSpPr>
          <p:grpSpPr>
            <a:xfrm flipH="1">
              <a:off x="8758344" y="1833235"/>
              <a:ext cx="3172196" cy="3172196"/>
              <a:chOff x="413242" y="2498776"/>
              <a:chExt cx="1860446" cy="1860447"/>
            </a:xfrm>
          </p:grpSpPr>
          <p:sp>
            <p:nvSpPr>
              <p:cNvPr id="9" name="椭圆 8"/>
              <p:cNvSpPr/>
              <p:nvPr/>
            </p:nvSpPr>
            <p:spPr>
              <a:xfrm>
                <a:off x="413242" y="2498776"/>
                <a:ext cx="1860446" cy="1860447"/>
              </a:xfrm>
              <a:prstGeom prst="ellipse">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dirty="0">
                  <a:latin typeface="微软雅黑" panose="020B0503020204020204" pitchFamily="34" charset="-122"/>
                  <a:ea typeface="微软雅黑" panose="020B0503020204020204" pitchFamily="34" charset="-122"/>
                </a:endParaRPr>
              </a:p>
            </p:txBody>
          </p:sp>
          <p:sp>
            <p:nvSpPr>
              <p:cNvPr id="10" name="椭圆 9"/>
              <p:cNvSpPr/>
              <p:nvPr/>
            </p:nvSpPr>
            <p:spPr>
              <a:xfrm rot="10800000">
                <a:off x="621171" y="2706704"/>
                <a:ext cx="1444588" cy="144458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dirty="0">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9468191" y="2862773"/>
              <a:ext cx="1752503" cy="1113120"/>
              <a:chOff x="5173662" y="745331"/>
              <a:chExt cx="1679575" cy="1066800"/>
            </a:xfrm>
          </p:grpSpPr>
          <p:sp>
            <p:nvSpPr>
              <p:cNvPr id="94" name="Freeform 16"/>
              <p:cNvSpPr>
                <a:spLocks noEditPoints="1"/>
              </p:cNvSpPr>
              <p:nvPr/>
            </p:nvSpPr>
            <p:spPr bwMode="auto">
              <a:xfrm>
                <a:off x="6450012" y="770731"/>
                <a:ext cx="403225" cy="1041400"/>
              </a:xfrm>
              <a:custGeom>
                <a:avLst/>
                <a:gdLst>
                  <a:gd name="T0" fmla="*/ 105 w 150"/>
                  <a:gd name="T1" fmla="*/ 0 h 388"/>
                  <a:gd name="T2" fmla="*/ 44 w 150"/>
                  <a:gd name="T3" fmla="*/ 0 h 388"/>
                  <a:gd name="T4" fmla="*/ 0 w 150"/>
                  <a:gd name="T5" fmla="*/ 45 h 388"/>
                  <a:gd name="T6" fmla="*/ 0 w 150"/>
                  <a:gd name="T7" fmla="*/ 343 h 388"/>
                  <a:gd name="T8" fmla="*/ 44 w 150"/>
                  <a:gd name="T9" fmla="*/ 388 h 388"/>
                  <a:gd name="T10" fmla="*/ 105 w 150"/>
                  <a:gd name="T11" fmla="*/ 388 h 388"/>
                  <a:gd name="T12" fmla="*/ 150 w 150"/>
                  <a:gd name="T13" fmla="*/ 343 h 388"/>
                  <a:gd name="T14" fmla="*/ 150 w 150"/>
                  <a:gd name="T15" fmla="*/ 45 h 388"/>
                  <a:gd name="T16" fmla="*/ 105 w 150"/>
                  <a:gd name="T17" fmla="*/ 0 h 388"/>
                  <a:gd name="T18" fmla="*/ 75 w 150"/>
                  <a:gd name="T19" fmla="*/ 223 h 388"/>
                  <a:gd name="T20" fmla="*/ 62 w 150"/>
                  <a:gd name="T21" fmla="*/ 211 h 388"/>
                  <a:gd name="T22" fmla="*/ 75 w 150"/>
                  <a:gd name="T23" fmla="*/ 198 h 388"/>
                  <a:gd name="T24" fmla="*/ 87 w 150"/>
                  <a:gd name="T25" fmla="*/ 211 h 388"/>
                  <a:gd name="T26" fmla="*/ 75 w 150"/>
                  <a:gd name="T27" fmla="*/ 223 h 388"/>
                  <a:gd name="T28" fmla="*/ 69 w 150"/>
                  <a:gd name="T29" fmla="*/ 179 h 388"/>
                  <a:gd name="T30" fmla="*/ 75 w 150"/>
                  <a:gd name="T31" fmla="*/ 174 h 388"/>
                  <a:gd name="T32" fmla="*/ 80 w 150"/>
                  <a:gd name="T33" fmla="*/ 179 h 388"/>
                  <a:gd name="T34" fmla="*/ 75 w 150"/>
                  <a:gd name="T35" fmla="*/ 185 h 388"/>
                  <a:gd name="T36" fmla="*/ 69 w 150"/>
                  <a:gd name="T37" fmla="*/ 179 h 388"/>
                  <a:gd name="T38" fmla="*/ 119 w 150"/>
                  <a:gd name="T39" fmla="*/ 94 h 388"/>
                  <a:gd name="T40" fmla="*/ 30 w 150"/>
                  <a:gd name="T41" fmla="*/ 94 h 388"/>
                  <a:gd name="T42" fmla="*/ 26 w 150"/>
                  <a:gd name="T43" fmla="*/ 90 h 388"/>
                  <a:gd name="T44" fmla="*/ 30 w 150"/>
                  <a:gd name="T45" fmla="*/ 85 h 388"/>
                  <a:gd name="T46" fmla="*/ 119 w 150"/>
                  <a:gd name="T47" fmla="*/ 85 h 388"/>
                  <a:gd name="T48" fmla="*/ 123 w 150"/>
                  <a:gd name="T49" fmla="*/ 90 h 388"/>
                  <a:gd name="T50" fmla="*/ 119 w 150"/>
                  <a:gd name="T51" fmla="*/ 94 h 388"/>
                  <a:gd name="T52" fmla="*/ 119 w 150"/>
                  <a:gd name="T53" fmla="*/ 72 h 388"/>
                  <a:gd name="T54" fmla="*/ 30 w 150"/>
                  <a:gd name="T55" fmla="*/ 72 h 388"/>
                  <a:gd name="T56" fmla="*/ 26 w 150"/>
                  <a:gd name="T57" fmla="*/ 67 h 388"/>
                  <a:gd name="T58" fmla="*/ 30 w 150"/>
                  <a:gd name="T59" fmla="*/ 63 h 388"/>
                  <a:gd name="T60" fmla="*/ 119 w 150"/>
                  <a:gd name="T61" fmla="*/ 63 h 388"/>
                  <a:gd name="T62" fmla="*/ 123 w 150"/>
                  <a:gd name="T63" fmla="*/ 67 h 388"/>
                  <a:gd name="T64" fmla="*/ 119 w 150"/>
                  <a:gd name="T65" fmla="*/ 72 h 388"/>
                  <a:gd name="T66" fmla="*/ 119 w 150"/>
                  <a:gd name="T67" fmla="*/ 49 h 388"/>
                  <a:gd name="T68" fmla="*/ 30 w 150"/>
                  <a:gd name="T69" fmla="*/ 49 h 388"/>
                  <a:gd name="T70" fmla="*/ 26 w 150"/>
                  <a:gd name="T71" fmla="*/ 45 h 388"/>
                  <a:gd name="T72" fmla="*/ 30 w 150"/>
                  <a:gd name="T73" fmla="*/ 40 h 388"/>
                  <a:gd name="T74" fmla="*/ 119 w 150"/>
                  <a:gd name="T75" fmla="*/ 40 h 388"/>
                  <a:gd name="T76" fmla="*/ 123 w 150"/>
                  <a:gd name="T77" fmla="*/ 45 h 388"/>
                  <a:gd name="T78" fmla="*/ 119 w 150"/>
                  <a:gd name="T79" fmla="*/ 4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388">
                    <a:moveTo>
                      <a:pt x="105" y="0"/>
                    </a:moveTo>
                    <a:cubicBezTo>
                      <a:pt x="44" y="0"/>
                      <a:pt x="44" y="0"/>
                      <a:pt x="44" y="0"/>
                    </a:cubicBezTo>
                    <a:cubicBezTo>
                      <a:pt x="20" y="0"/>
                      <a:pt x="0" y="20"/>
                      <a:pt x="0" y="45"/>
                    </a:cubicBezTo>
                    <a:cubicBezTo>
                      <a:pt x="0" y="343"/>
                      <a:pt x="0" y="343"/>
                      <a:pt x="0" y="343"/>
                    </a:cubicBezTo>
                    <a:cubicBezTo>
                      <a:pt x="0" y="368"/>
                      <a:pt x="20" y="388"/>
                      <a:pt x="44" y="388"/>
                    </a:cubicBezTo>
                    <a:cubicBezTo>
                      <a:pt x="105" y="388"/>
                      <a:pt x="105" y="388"/>
                      <a:pt x="105" y="388"/>
                    </a:cubicBezTo>
                    <a:cubicBezTo>
                      <a:pt x="130" y="388"/>
                      <a:pt x="150" y="368"/>
                      <a:pt x="150" y="343"/>
                    </a:cubicBezTo>
                    <a:cubicBezTo>
                      <a:pt x="150" y="45"/>
                      <a:pt x="150" y="45"/>
                      <a:pt x="150" y="45"/>
                    </a:cubicBezTo>
                    <a:cubicBezTo>
                      <a:pt x="150" y="20"/>
                      <a:pt x="130" y="0"/>
                      <a:pt x="105" y="0"/>
                    </a:cubicBezTo>
                    <a:close/>
                    <a:moveTo>
                      <a:pt x="75" y="223"/>
                    </a:moveTo>
                    <a:cubicBezTo>
                      <a:pt x="68" y="223"/>
                      <a:pt x="62" y="218"/>
                      <a:pt x="62" y="211"/>
                    </a:cubicBezTo>
                    <a:cubicBezTo>
                      <a:pt x="62" y="204"/>
                      <a:pt x="68" y="198"/>
                      <a:pt x="75" y="198"/>
                    </a:cubicBezTo>
                    <a:cubicBezTo>
                      <a:pt x="82" y="198"/>
                      <a:pt x="87" y="204"/>
                      <a:pt x="87" y="211"/>
                    </a:cubicBezTo>
                    <a:cubicBezTo>
                      <a:pt x="87" y="218"/>
                      <a:pt x="82" y="223"/>
                      <a:pt x="75" y="223"/>
                    </a:cubicBezTo>
                    <a:close/>
                    <a:moveTo>
                      <a:pt x="69" y="179"/>
                    </a:moveTo>
                    <a:cubicBezTo>
                      <a:pt x="69" y="176"/>
                      <a:pt x="72" y="174"/>
                      <a:pt x="75" y="174"/>
                    </a:cubicBezTo>
                    <a:cubicBezTo>
                      <a:pt x="78" y="174"/>
                      <a:pt x="80" y="176"/>
                      <a:pt x="80" y="179"/>
                    </a:cubicBezTo>
                    <a:cubicBezTo>
                      <a:pt x="80" y="182"/>
                      <a:pt x="78" y="185"/>
                      <a:pt x="75" y="185"/>
                    </a:cubicBezTo>
                    <a:cubicBezTo>
                      <a:pt x="72" y="185"/>
                      <a:pt x="69" y="182"/>
                      <a:pt x="69" y="179"/>
                    </a:cubicBezTo>
                    <a:close/>
                    <a:moveTo>
                      <a:pt x="119" y="94"/>
                    </a:moveTo>
                    <a:cubicBezTo>
                      <a:pt x="30" y="94"/>
                      <a:pt x="30" y="94"/>
                      <a:pt x="30" y="94"/>
                    </a:cubicBezTo>
                    <a:cubicBezTo>
                      <a:pt x="28" y="94"/>
                      <a:pt x="26" y="92"/>
                      <a:pt x="26" y="90"/>
                    </a:cubicBezTo>
                    <a:cubicBezTo>
                      <a:pt x="26" y="87"/>
                      <a:pt x="28" y="85"/>
                      <a:pt x="30" y="85"/>
                    </a:cubicBezTo>
                    <a:cubicBezTo>
                      <a:pt x="119" y="85"/>
                      <a:pt x="119" y="85"/>
                      <a:pt x="119" y="85"/>
                    </a:cubicBezTo>
                    <a:cubicBezTo>
                      <a:pt x="121" y="85"/>
                      <a:pt x="123" y="87"/>
                      <a:pt x="123" y="90"/>
                    </a:cubicBezTo>
                    <a:cubicBezTo>
                      <a:pt x="123" y="92"/>
                      <a:pt x="121" y="94"/>
                      <a:pt x="119" y="94"/>
                    </a:cubicBezTo>
                    <a:close/>
                    <a:moveTo>
                      <a:pt x="119" y="72"/>
                    </a:moveTo>
                    <a:cubicBezTo>
                      <a:pt x="30" y="72"/>
                      <a:pt x="30" y="72"/>
                      <a:pt x="30" y="72"/>
                    </a:cubicBezTo>
                    <a:cubicBezTo>
                      <a:pt x="28" y="72"/>
                      <a:pt x="26" y="70"/>
                      <a:pt x="26" y="67"/>
                    </a:cubicBezTo>
                    <a:cubicBezTo>
                      <a:pt x="26" y="65"/>
                      <a:pt x="28" y="63"/>
                      <a:pt x="30" y="63"/>
                    </a:cubicBezTo>
                    <a:cubicBezTo>
                      <a:pt x="119" y="63"/>
                      <a:pt x="119" y="63"/>
                      <a:pt x="119" y="63"/>
                    </a:cubicBezTo>
                    <a:cubicBezTo>
                      <a:pt x="121" y="63"/>
                      <a:pt x="123" y="65"/>
                      <a:pt x="123" y="67"/>
                    </a:cubicBezTo>
                    <a:cubicBezTo>
                      <a:pt x="123" y="70"/>
                      <a:pt x="121" y="72"/>
                      <a:pt x="119" y="72"/>
                    </a:cubicBezTo>
                    <a:close/>
                    <a:moveTo>
                      <a:pt x="119" y="49"/>
                    </a:moveTo>
                    <a:cubicBezTo>
                      <a:pt x="30" y="49"/>
                      <a:pt x="30" y="49"/>
                      <a:pt x="30" y="49"/>
                    </a:cubicBezTo>
                    <a:cubicBezTo>
                      <a:pt x="28" y="49"/>
                      <a:pt x="26" y="47"/>
                      <a:pt x="26" y="45"/>
                    </a:cubicBezTo>
                    <a:cubicBezTo>
                      <a:pt x="26" y="42"/>
                      <a:pt x="28" y="40"/>
                      <a:pt x="30" y="40"/>
                    </a:cubicBezTo>
                    <a:cubicBezTo>
                      <a:pt x="119" y="40"/>
                      <a:pt x="119" y="40"/>
                      <a:pt x="119" y="40"/>
                    </a:cubicBezTo>
                    <a:cubicBezTo>
                      <a:pt x="121" y="40"/>
                      <a:pt x="123" y="42"/>
                      <a:pt x="123" y="45"/>
                    </a:cubicBezTo>
                    <a:cubicBezTo>
                      <a:pt x="123" y="47"/>
                      <a:pt x="121" y="49"/>
                      <a:pt x="119" y="49"/>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95" name="Freeform 17"/>
              <p:cNvSpPr>
                <a:spLocks noEditPoints="1"/>
              </p:cNvSpPr>
              <p:nvPr/>
            </p:nvSpPr>
            <p:spPr bwMode="auto">
              <a:xfrm>
                <a:off x="5173662" y="745331"/>
                <a:ext cx="1244600" cy="869950"/>
              </a:xfrm>
              <a:custGeom>
                <a:avLst/>
                <a:gdLst>
                  <a:gd name="T0" fmla="*/ 407 w 464"/>
                  <a:gd name="T1" fmla="*/ 0 h 324"/>
                  <a:gd name="T2" fmla="*/ 57 w 464"/>
                  <a:gd name="T3" fmla="*/ 0 h 324"/>
                  <a:gd name="T4" fmla="*/ 0 w 464"/>
                  <a:gd name="T5" fmla="*/ 57 h 324"/>
                  <a:gd name="T6" fmla="*/ 0 w 464"/>
                  <a:gd name="T7" fmla="*/ 267 h 324"/>
                  <a:gd name="T8" fmla="*/ 57 w 464"/>
                  <a:gd name="T9" fmla="*/ 324 h 324"/>
                  <a:gd name="T10" fmla="*/ 407 w 464"/>
                  <a:gd name="T11" fmla="*/ 324 h 324"/>
                  <a:gd name="T12" fmla="*/ 464 w 464"/>
                  <a:gd name="T13" fmla="*/ 267 h 324"/>
                  <a:gd name="T14" fmla="*/ 464 w 464"/>
                  <a:gd name="T15" fmla="*/ 57 h 324"/>
                  <a:gd name="T16" fmla="*/ 407 w 464"/>
                  <a:gd name="T17" fmla="*/ 0 h 324"/>
                  <a:gd name="T18" fmla="*/ 351 w 464"/>
                  <a:gd name="T19" fmla="*/ 312 h 324"/>
                  <a:gd name="T20" fmla="*/ 305 w 464"/>
                  <a:gd name="T21" fmla="*/ 312 h 324"/>
                  <a:gd name="T22" fmla="*/ 300 w 464"/>
                  <a:gd name="T23" fmla="*/ 306 h 324"/>
                  <a:gd name="T24" fmla="*/ 305 w 464"/>
                  <a:gd name="T25" fmla="*/ 301 h 324"/>
                  <a:gd name="T26" fmla="*/ 351 w 464"/>
                  <a:gd name="T27" fmla="*/ 301 h 324"/>
                  <a:gd name="T28" fmla="*/ 357 w 464"/>
                  <a:gd name="T29" fmla="*/ 306 h 324"/>
                  <a:gd name="T30" fmla="*/ 351 w 464"/>
                  <a:gd name="T31" fmla="*/ 312 h 324"/>
                  <a:gd name="T32" fmla="*/ 371 w 464"/>
                  <a:gd name="T33" fmla="*/ 312 h 324"/>
                  <a:gd name="T34" fmla="*/ 365 w 464"/>
                  <a:gd name="T35" fmla="*/ 306 h 324"/>
                  <a:gd name="T36" fmla="*/ 371 w 464"/>
                  <a:gd name="T37" fmla="*/ 300 h 324"/>
                  <a:gd name="T38" fmla="*/ 377 w 464"/>
                  <a:gd name="T39" fmla="*/ 306 h 324"/>
                  <a:gd name="T40" fmla="*/ 371 w 464"/>
                  <a:gd name="T41" fmla="*/ 312 h 324"/>
                  <a:gd name="T42" fmla="*/ 431 w 464"/>
                  <a:gd name="T43" fmla="*/ 267 h 324"/>
                  <a:gd name="T44" fmla="*/ 407 w 464"/>
                  <a:gd name="T45" fmla="*/ 291 h 324"/>
                  <a:gd name="T46" fmla="*/ 57 w 464"/>
                  <a:gd name="T47" fmla="*/ 291 h 324"/>
                  <a:gd name="T48" fmla="*/ 33 w 464"/>
                  <a:gd name="T49" fmla="*/ 267 h 324"/>
                  <a:gd name="T50" fmla="*/ 33 w 464"/>
                  <a:gd name="T51" fmla="*/ 57 h 324"/>
                  <a:gd name="T52" fmla="*/ 57 w 464"/>
                  <a:gd name="T53" fmla="*/ 33 h 324"/>
                  <a:gd name="T54" fmla="*/ 407 w 464"/>
                  <a:gd name="T55" fmla="*/ 33 h 324"/>
                  <a:gd name="T56" fmla="*/ 431 w 464"/>
                  <a:gd name="T57" fmla="*/ 57 h 324"/>
                  <a:gd name="T58" fmla="*/ 431 w 464"/>
                  <a:gd name="T59" fmla="*/ 26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324">
                    <a:moveTo>
                      <a:pt x="407" y="0"/>
                    </a:moveTo>
                    <a:cubicBezTo>
                      <a:pt x="57" y="0"/>
                      <a:pt x="57" y="0"/>
                      <a:pt x="57" y="0"/>
                    </a:cubicBezTo>
                    <a:cubicBezTo>
                      <a:pt x="25" y="0"/>
                      <a:pt x="0" y="26"/>
                      <a:pt x="0" y="57"/>
                    </a:cubicBezTo>
                    <a:cubicBezTo>
                      <a:pt x="0" y="267"/>
                      <a:pt x="0" y="267"/>
                      <a:pt x="0" y="267"/>
                    </a:cubicBezTo>
                    <a:cubicBezTo>
                      <a:pt x="0" y="298"/>
                      <a:pt x="25" y="324"/>
                      <a:pt x="57" y="324"/>
                    </a:cubicBezTo>
                    <a:cubicBezTo>
                      <a:pt x="407" y="324"/>
                      <a:pt x="407" y="324"/>
                      <a:pt x="407" y="324"/>
                    </a:cubicBezTo>
                    <a:cubicBezTo>
                      <a:pt x="439" y="324"/>
                      <a:pt x="464" y="298"/>
                      <a:pt x="464" y="267"/>
                    </a:cubicBezTo>
                    <a:cubicBezTo>
                      <a:pt x="464" y="57"/>
                      <a:pt x="464" y="57"/>
                      <a:pt x="464" y="57"/>
                    </a:cubicBezTo>
                    <a:cubicBezTo>
                      <a:pt x="464" y="26"/>
                      <a:pt x="439" y="0"/>
                      <a:pt x="407" y="0"/>
                    </a:cubicBezTo>
                    <a:close/>
                    <a:moveTo>
                      <a:pt x="351" y="312"/>
                    </a:moveTo>
                    <a:cubicBezTo>
                      <a:pt x="305" y="312"/>
                      <a:pt x="305" y="312"/>
                      <a:pt x="305" y="312"/>
                    </a:cubicBezTo>
                    <a:cubicBezTo>
                      <a:pt x="302" y="312"/>
                      <a:pt x="300" y="310"/>
                      <a:pt x="300" y="306"/>
                    </a:cubicBezTo>
                    <a:cubicBezTo>
                      <a:pt x="300" y="303"/>
                      <a:pt x="302" y="301"/>
                      <a:pt x="305" y="301"/>
                    </a:cubicBezTo>
                    <a:cubicBezTo>
                      <a:pt x="351" y="301"/>
                      <a:pt x="351" y="301"/>
                      <a:pt x="351" y="301"/>
                    </a:cubicBezTo>
                    <a:cubicBezTo>
                      <a:pt x="355" y="301"/>
                      <a:pt x="357" y="303"/>
                      <a:pt x="357" y="306"/>
                    </a:cubicBezTo>
                    <a:cubicBezTo>
                      <a:pt x="357" y="310"/>
                      <a:pt x="355" y="312"/>
                      <a:pt x="351" y="312"/>
                    </a:cubicBezTo>
                    <a:close/>
                    <a:moveTo>
                      <a:pt x="371" y="312"/>
                    </a:moveTo>
                    <a:cubicBezTo>
                      <a:pt x="368" y="312"/>
                      <a:pt x="365" y="310"/>
                      <a:pt x="365" y="306"/>
                    </a:cubicBezTo>
                    <a:cubicBezTo>
                      <a:pt x="365" y="303"/>
                      <a:pt x="368" y="300"/>
                      <a:pt x="371" y="300"/>
                    </a:cubicBezTo>
                    <a:cubicBezTo>
                      <a:pt x="374" y="300"/>
                      <a:pt x="377" y="303"/>
                      <a:pt x="377" y="306"/>
                    </a:cubicBezTo>
                    <a:cubicBezTo>
                      <a:pt x="377" y="310"/>
                      <a:pt x="374" y="312"/>
                      <a:pt x="371" y="312"/>
                    </a:cubicBezTo>
                    <a:close/>
                    <a:moveTo>
                      <a:pt x="431" y="267"/>
                    </a:moveTo>
                    <a:cubicBezTo>
                      <a:pt x="431" y="280"/>
                      <a:pt x="420" y="291"/>
                      <a:pt x="407" y="291"/>
                    </a:cubicBezTo>
                    <a:cubicBezTo>
                      <a:pt x="57" y="291"/>
                      <a:pt x="57" y="291"/>
                      <a:pt x="57" y="291"/>
                    </a:cubicBezTo>
                    <a:cubicBezTo>
                      <a:pt x="44" y="291"/>
                      <a:pt x="33" y="280"/>
                      <a:pt x="33" y="267"/>
                    </a:cubicBezTo>
                    <a:cubicBezTo>
                      <a:pt x="33" y="57"/>
                      <a:pt x="33" y="57"/>
                      <a:pt x="33" y="57"/>
                    </a:cubicBezTo>
                    <a:cubicBezTo>
                      <a:pt x="33" y="44"/>
                      <a:pt x="44" y="33"/>
                      <a:pt x="57" y="33"/>
                    </a:cubicBezTo>
                    <a:cubicBezTo>
                      <a:pt x="407" y="33"/>
                      <a:pt x="407" y="33"/>
                      <a:pt x="407" y="33"/>
                    </a:cubicBezTo>
                    <a:cubicBezTo>
                      <a:pt x="420" y="33"/>
                      <a:pt x="431" y="44"/>
                      <a:pt x="431" y="57"/>
                    </a:cubicBezTo>
                    <a:lnTo>
                      <a:pt x="431" y="267"/>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96" name="Freeform 18"/>
              <p:cNvSpPr/>
              <p:nvPr/>
            </p:nvSpPr>
            <p:spPr bwMode="auto">
              <a:xfrm>
                <a:off x="5465762" y="1567656"/>
                <a:ext cx="660400" cy="244475"/>
              </a:xfrm>
              <a:custGeom>
                <a:avLst/>
                <a:gdLst>
                  <a:gd name="T0" fmla="*/ 242 w 246"/>
                  <a:gd name="T1" fmla="*/ 79 h 91"/>
                  <a:gd name="T2" fmla="*/ 230 w 246"/>
                  <a:gd name="T3" fmla="*/ 78 h 91"/>
                  <a:gd name="T4" fmla="*/ 174 w 246"/>
                  <a:gd name="T5" fmla="*/ 57 h 91"/>
                  <a:gd name="T6" fmla="*/ 167 w 246"/>
                  <a:gd name="T7" fmla="*/ 48 h 91"/>
                  <a:gd name="T8" fmla="*/ 167 w 246"/>
                  <a:gd name="T9" fmla="*/ 0 h 91"/>
                  <a:gd name="T10" fmla="*/ 78 w 246"/>
                  <a:gd name="T11" fmla="*/ 0 h 91"/>
                  <a:gd name="T12" fmla="*/ 78 w 246"/>
                  <a:gd name="T13" fmla="*/ 48 h 91"/>
                  <a:gd name="T14" fmla="*/ 75 w 246"/>
                  <a:gd name="T15" fmla="*/ 60 h 91"/>
                  <a:gd name="T16" fmla="*/ 32 w 246"/>
                  <a:gd name="T17" fmla="*/ 76 h 91"/>
                  <a:gd name="T18" fmla="*/ 17 w 246"/>
                  <a:gd name="T19" fmla="*/ 79 h 91"/>
                  <a:gd name="T20" fmla="*/ 8 w 246"/>
                  <a:gd name="T21" fmla="*/ 79 h 91"/>
                  <a:gd name="T22" fmla="*/ 0 w 246"/>
                  <a:gd name="T23" fmla="*/ 85 h 91"/>
                  <a:gd name="T24" fmla="*/ 0 w 246"/>
                  <a:gd name="T25" fmla="*/ 85 h 91"/>
                  <a:gd name="T26" fmla="*/ 8 w 246"/>
                  <a:gd name="T27" fmla="*/ 91 h 91"/>
                  <a:gd name="T28" fmla="*/ 238 w 246"/>
                  <a:gd name="T29" fmla="*/ 91 h 91"/>
                  <a:gd name="T30" fmla="*/ 246 w 246"/>
                  <a:gd name="T31" fmla="*/ 85 h 91"/>
                  <a:gd name="T32" fmla="*/ 246 w 246"/>
                  <a:gd name="T33" fmla="*/ 85 h 91"/>
                  <a:gd name="T34" fmla="*/ 242 w 246"/>
                  <a:gd name="T35"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91">
                    <a:moveTo>
                      <a:pt x="242" y="79"/>
                    </a:moveTo>
                    <a:cubicBezTo>
                      <a:pt x="240" y="79"/>
                      <a:pt x="234" y="78"/>
                      <a:pt x="230" y="78"/>
                    </a:cubicBezTo>
                    <a:cubicBezTo>
                      <a:pt x="174" y="57"/>
                      <a:pt x="174" y="57"/>
                      <a:pt x="174" y="57"/>
                    </a:cubicBezTo>
                    <a:cubicBezTo>
                      <a:pt x="171" y="56"/>
                      <a:pt x="167" y="52"/>
                      <a:pt x="167" y="48"/>
                    </a:cubicBezTo>
                    <a:cubicBezTo>
                      <a:pt x="167" y="0"/>
                      <a:pt x="167" y="0"/>
                      <a:pt x="167" y="0"/>
                    </a:cubicBezTo>
                    <a:cubicBezTo>
                      <a:pt x="78" y="0"/>
                      <a:pt x="78" y="0"/>
                      <a:pt x="78" y="0"/>
                    </a:cubicBezTo>
                    <a:cubicBezTo>
                      <a:pt x="78" y="48"/>
                      <a:pt x="78" y="48"/>
                      <a:pt x="78" y="48"/>
                    </a:cubicBezTo>
                    <a:cubicBezTo>
                      <a:pt x="78" y="52"/>
                      <a:pt x="77" y="57"/>
                      <a:pt x="75" y="60"/>
                    </a:cubicBezTo>
                    <a:cubicBezTo>
                      <a:pt x="32" y="76"/>
                      <a:pt x="32" y="76"/>
                      <a:pt x="32" y="76"/>
                    </a:cubicBezTo>
                    <a:cubicBezTo>
                      <a:pt x="29" y="77"/>
                      <a:pt x="22" y="79"/>
                      <a:pt x="17" y="79"/>
                    </a:cubicBezTo>
                    <a:cubicBezTo>
                      <a:pt x="8" y="79"/>
                      <a:pt x="8" y="79"/>
                      <a:pt x="8" y="79"/>
                    </a:cubicBezTo>
                    <a:cubicBezTo>
                      <a:pt x="4" y="79"/>
                      <a:pt x="0" y="82"/>
                      <a:pt x="0" y="85"/>
                    </a:cubicBezTo>
                    <a:cubicBezTo>
                      <a:pt x="0" y="85"/>
                      <a:pt x="0" y="85"/>
                      <a:pt x="0" y="85"/>
                    </a:cubicBezTo>
                    <a:cubicBezTo>
                      <a:pt x="0" y="88"/>
                      <a:pt x="4" y="91"/>
                      <a:pt x="8" y="91"/>
                    </a:cubicBezTo>
                    <a:cubicBezTo>
                      <a:pt x="238" y="91"/>
                      <a:pt x="238" y="91"/>
                      <a:pt x="238" y="91"/>
                    </a:cubicBezTo>
                    <a:cubicBezTo>
                      <a:pt x="242" y="91"/>
                      <a:pt x="246" y="88"/>
                      <a:pt x="246" y="85"/>
                    </a:cubicBezTo>
                    <a:cubicBezTo>
                      <a:pt x="246" y="85"/>
                      <a:pt x="246" y="85"/>
                      <a:pt x="246" y="85"/>
                    </a:cubicBezTo>
                    <a:cubicBezTo>
                      <a:pt x="246" y="82"/>
                      <a:pt x="244" y="79"/>
                      <a:pt x="242" y="79"/>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97" name="Freeform 19"/>
              <p:cNvSpPr/>
              <p:nvPr/>
            </p:nvSpPr>
            <p:spPr bwMode="auto">
              <a:xfrm>
                <a:off x="5302250" y="861219"/>
                <a:ext cx="987425" cy="638175"/>
              </a:xfrm>
              <a:custGeom>
                <a:avLst/>
                <a:gdLst>
                  <a:gd name="T0" fmla="*/ 368 w 368"/>
                  <a:gd name="T1" fmla="*/ 216 h 238"/>
                  <a:gd name="T2" fmla="*/ 346 w 368"/>
                  <a:gd name="T3" fmla="*/ 238 h 238"/>
                  <a:gd name="T4" fmla="*/ 22 w 368"/>
                  <a:gd name="T5" fmla="*/ 238 h 238"/>
                  <a:gd name="T6" fmla="*/ 0 w 368"/>
                  <a:gd name="T7" fmla="*/ 216 h 238"/>
                  <a:gd name="T8" fmla="*/ 0 w 368"/>
                  <a:gd name="T9" fmla="*/ 23 h 238"/>
                  <a:gd name="T10" fmla="*/ 22 w 368"/>
                  <a:gd name="T11" fmla="*/ 0 h 238"/>
                  <a:gd name="T12" fmla="*/ 346 w 368"/>
                  <a:gd name="T13" fmla="*/ 0 h 238"/>
                  <a:gd name="T14" fmla="*/ 368 w 368"/>
                  <a:gd name="T15" fmla="*/ 23 h 238"/>
                  <a:gd name="T16" fmla="*/ 368 w 368"/>
                  <a:gd name="T17" fmla="*/ 21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38">
                    <a:moveTo>
                      <a:pt x="368" y="216"/>
                    </a:moveTo>
                    <a:cubicBezTo>
                      <a:pt x="368" y="228"/>
                      <a:pt x="358" y="238"/>
                      <a:pt x="346" y="238"/>
                    </a:cubicBezTo>
                    <a:cubicBezTo>
                      <a:pt x="22" y="238"/>
                      <a:pt x="22" y="238"/>
                      <a:pt x="22" y="238"/>
                    </a:cubicBezTo>
                    <a:cubicBezTo>
                      <a:pt x="10" y="238"/>
                      <a:pt x="0" y="228"/>
                      <a:pt x="0" y="216"/>
                    </a:cubicBezTo>
                    <a:cubicBezTo>
                      <a:pt x="0" y="23"/>
                      <a:pt x="0" y="23"/>
                      <a:pt x="0" y="23"/>
                    </a:cubicBezTo>
                    <a:cubicBezTo>
                      <a:pt x="0" y="10"/>
                      <a:pt x="10" y="0"/>
                      <a:pt x="22" y="0"/>
                    </a:cubicBezTo>
                    <a:cubicBezTo>
                      <a:pt x="346" y="0"/>
                      <a:pt x="346" y="0"/>
                      <a:pt x="346" y="0"/>
                    </a:cubicBezTo>
                    <a:cubicBezTo>
                      <a:pt x="358" y="0"/>
                      <a:pt x="368" y="10"/>
                      <a:pt x="368" y="23"/>
                    </a:cubicBezTo>
                    <a:lnTo>
                      <a:pt x="368" y="216"/>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3180078" y="2627973"/>
            <a:ext cx="1661660" cy="1661660"/>
            <a:chOff x="3180078" y="2627973"/>
            <a:chExt cx="1661660" cy="1661660"/>
          </a:xfrm>
        </p:grpSpPr>
        <p:grpSp>
          <p:nvGrpSpPr>
            <p:cNvPr id="16" name="组合 15"/>
            <p:cNvGrpSpPr/>
            <p:nvPr/>
          </p:nvGrpSpPr>
          <p:grpSpPr>
            <a:xfrm flipH="1">
              <a:off x="3180078" y="2627973"/>
              <a:ext cx="1661660" cy="1661660"/>
              <a:chOff x="4056364" y="1384713"/>
              <a:chExt cx="4088570" cy="4088570"/>
            </a:xfrm>
          </p:grpSpPr>
          <p:sp>
            <p:nvSpPr>
              <p:cNvPr id="17" name="椭圆 16"/>
              <p:cNvSpPr/>
              <p:nvPr/>
            </p:nvSpPr>
            <p:spPr>
              <a:xfrm>
                <a:off x="4500033" y="1833033"/>
                <a:ext cx="3191933" cy="319193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dirty="0">
                  <a:latin typeface="微软雅黑" panose="020B0503020204020204" pitchFamily="34" charset="-122"/>
                  <a:ea typeface="微软雅黑" panose="020B0503020204020204" pitchFamily="34" charset="-122"/>
                </a:endParaRPr>
              </a:p>
            </p:txBody>
          </p:sp>
          <p:sp>
            <p:nvSpPr>
              <p:cNvPr id="18" name="同心圆 17"/>
              <p:cNvSpPr/>
              <p:nvPr/>
            </p:nvSpPr>
            <p:spPr>
              <a:xfrm rot="10800000">
                <a:off x="4056364" y="1384713"/>
                <a:ext cx="4088570" cy="4088570"/>
              </a:xfrm>
              <a:prstGeom prst="donut">
                <a:avLst>
                  <a:gd name="adj" fmla="val 14371"/>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630017" y="3133103"/>
              <a:ext cx="761782" cy="651401"/>
              <a:chOff x="519112" y="2791619"/>
              <a:chExt cx="1555751" cy="1330325"/>
            </a:xfrm>
          </p:grpSpPr>
          <p:sp>
            <p:nvSpPr>
              <p:cNvPr id="74" name="Freeform 34"/>
              <p:cNvSpPr/>
              <p:nvPr/>
            </p:nvSpPr>
            <p:spPr bwMode="auto">
              <a:xfrm>
                <a:off x="598487" y="2874169"/>
                <a:ext cx="539750" cy="73025"/>
              </a:xfrm>
              <a:custGeom>
                <a:avLst/>
                <a:gdLst>
                  <a:gd name="T0" fmla="*/ 201 w 201"/>
                  <a:gd name="T1" fmla="*/ 27 h 27"/>
                  <a:gd name="T2" fmla="*/ 174 w 201"/>
                  <a:gd name="T3" fmla="*/ 0 h 27"/>
                  <a:gd name="T4" fmla="*/ 27 w 201"/>
                  <a:gd name="T5" fmla="*/ 0 h 27"/>
                  <a:gd name="T6" fmla="*/ 0 w 201"/>
                  <a:gd name="T7" fmla="*/ 27 h 27"/>
                  <a:gd name="T8" fmla="*/ 201 w 201"/>
                  <a:gd name="T9" fmla="*/ 27 h 27"/>
                </a:gdLst>
                <a:ahLst/>
                <a:cxnLst>
                  <a:cxn ang="0">
                    <a:pos x="T0" y="T1"/>
                  </a:cxn>
                  <a:cxn ang="0">
                    <a:pos x="T2" y="T3"/>
                  </a:cxn>
                  <a:cxn ang="0">
                    <a:pos x="T4" y="T5"/>
                  </a:cxn>
                  <a:cxn ang="0">
                    <a:pos x="T6" y="T7"/>
                  </a:cxn>
                  <a:cxn ang="0">
                    <a:pos x="T8" y="T9"/>
                  </a:cxn>
                </a:cxnLst>
                <a:rect l="0" t="0" r="r" b="b"/>
                <a:pathLst>
                  <a:path w="201" h="27">
                    <a:moveTo>
                      <a:pt x="201" y="27"/>
                    </a:moveTo>
                    <a:cubicBezTo>
                      <a:pt x="201" y="12"/>
                      <a:pt x="189" y="0"/>
                      <a:pt x="174" y="0"/>
                    </a:cubicBezTo>
                    <a:cubicBezTo>
                      <a:pt x="27" y="0"/>
                      <a:pt x="27" y="0"/>
                      <a:pt x="27" y="0"/>
                    </a:cubicBezTo>
                    <a:cubicBezTo>
                      <a:pt x="12" y="0"/>
                      <a:pt x="0" y="12"/>
                      <a:pt x="0" y="27"/>
                    </a:cubicBezTo>
                    <a:lnTo>
                      <a:pt x="201" y="27"/>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75" name="Freeform 35"/>
              <p:cNvSpPr/>
              <p:nvPr/>
            </p:nvSpPr>
            <p:spPr bwMode="auto">
              <a:xfrm>
                <a:off x="722312" y="2791619"/>
                <a:ext cx="292100" cy="69850"/>
              </a:xfrm>
              <a:custGeom>
                <a:avLst/>
                <a:gdLst>
                  <a:gd name="T0" fmla="*/ 109 w 109"/>
                  <a:gd name="T1" fmla="*/ 13 h 26"/>
                  <a:gd name="T2" fmla="*/ 96 w 109"/>
                  <a:gd name="T3" fmla="*/ 26 h 26"/>
                  <a:gd name="T4" fmla="*/ 13 w 109"/>
                  <a:gd name="T5" fmla="*/ 26 h 26"/>
                  <a:gd name="T6" fmla="*/ 0 w 109"/>
                  <a:gd name="T7" fmla="*/ 13 h 26"/>
                  <a:gd name="T8" fmla="*/ 0 w 109"/>
                  <a:gd name="T9" fmla="*/ 13 h 26"/>
                  <a:gd name="T10" fmla="*/ 13 w 109"/>
                  <a:gd name="T11" fmla="*/ 0 h 26"/>
                  <a:gd name="T12" fmla="*/ 96 w 109"/>
                  <a:gd name="T13" fmla="*/ 0 h 26"/>
                  <a:gd name="T14" fmla="*/ 109 w 109"/>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6">
                    <a:moveTo>
                      <a:pt x="109" y="13"/>
                    </a:moveTo>
                    <a:cubicBezTo>
                      <a:pt x="109" y="20"/>
                      <a:pt x="103" y="26"/>
                      <a:pt x="96" y="26"/>
                    </a:cubicBezTo>
                    <a:cubicBezTo>
                      <a:pt x="13" y="26"/>
                      <a:pt x="13" y="26"/>
                      <a:pt x="13" y="26"/>
                    </a:cubicBezTo>
                    <a:cubicBezTo>
                      <a:pt x="5" y="26"/>
                      <a:pt x="0" y="20"/>
                      <a:pt x="0" y="13"/>
                    </a:cubicBezTo>
                    <a:cubicBezTo>
                      <a:pt x="0" y="13"/>
                      <a:pt x="0" y="13"/>
                      <a:pt x="0" y="13"/>
                    </a:cubicBezTo>
                    <a:cubicBezTo>
                      <a:pt x="0" y="6"/>
                      <a:pt x="5" y="0"/>
                      <a:pt x="13" y="0"/>
                    </a:cubicBezTo>
                    <a:cubicBezTo>
                      <a:pt x="96" y="0"/>
                      <a:pt x="96" y="0"/>
                      <a:pt x="96" y="0"/>
                    </a:cubicBezTo>
                    <a:cubicBezTo>
                      <a:pt x="103" y="0"/>
                      <a:pt x="109" y="6"/>
                      <a:pt x="109" y="13"/>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76" name="Freeform 36"/>
              <p:cNvSpPr/>
              <p:nvPr/>
            </p:nvSpPr>
            <p:spPr bwMode="auto">
              <a:xfrm>
                <a:off x="598487" y="3966369"/>
                <a:ext cx="539750" cy="73025"/>
              </a:xfrm>
              <a:custGeom>
                <a:avLst/>
                <a:gdLst>
                  <a:gd name="T0" fmla="*/ 201 w 201"/>
                  <a:gd name="T1" fmla="*/ 0 h 27"/>
                  <a:gd name="T2" fmla="*/ 174 w 201"/>
                  <a:gd name="T3" fmla="*/ 27 h 27"/>
                  <a:gd name="T4" fmla="*/ 27 w 201"/>
                  <a:gd name="T5" fmla="*/ 27 h 27"/>
                  <a:gd name="T6" fmla="*/ 0 w 201"/>
                  <a:gd name="T7" fmla="*/ 0 h 27"/>
                  <a:gd name="T8" fmla="*/ 201 w 201"/>
                  <a:gd name="T9" fmla="*/ 0 h 27"/>
                </a:gdLst>
                <a:ahLst/>
                <a:cxnLst>
                  <a:cxn ang="0">
                    <a:pos x="T0" y="T1"/>
                  </a:cxn>
                  <a:cxn ang="0">
                    <a:pos x="T2" y="T3"/>
                  </a:cxn>
                  <a:cxn ang="0">
                    <a:pos x="T4" y="T5"/>
                  </a:cxn>
                  <a:cxn ang="0">
                    <a:pos x="T6" y="T7"/>
                  </a:cxn>
                  <a:cxn ang="0">
                    <a:pos x="T8" y="T9"/>
                  </a:cxn>
                </a:cxnLst>
                <a:rect l="0" t="0" r="r" b="b"/>
                <a:pathLst>
                  <a:path w="201" h="27">
                    <a:moveTo>
                      <a:pt x="201" y="0"/>
                    </a:moveTo>
                    <a:cubicBezTo>
                      <a:pt x="201" y="15"/>
                      <a:pt x="189" y="27"/>
                      <a:pt x="174" y="27"/>
                    </a:cubicBezTo>
                    <a:cubicBezTo>
                      <a:pt x="27" y="27"/>
                      <a:pt x="27" y="27"/>
                      <a:pt x="27" y="27"/>
                    </a:cubicBezTo>
                    <a:cubicBezTo>
                      <a:pt x="12" y="27"/>
                      <a:pt x="0" y="15"/>
                      <a:pt x="0" y="0"/>
                    </a:cubicBezTo>
                    <a:lnTo>
                      <a:pt x="201" y="0"/>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77" name="Freeform 37"/>
              <p:cNvSpPr/>
              <p:nvPr/>
            </p:nvSpPr>
            <p:spPr bwMode="auto">
              <a:xfrm>
                <a:off x="722312" y="4055269"/>
                <a:ext cx="292100" cy="66675"/>
              </a:xfrm>
              <a:custGeom>
                <a:avLst/>
                <a:gdLst>
                  <a:gd name="T0" fmla="*/ 109 w 109"/>
                  <a:gd name="T1" fmla="*/ 13 h 25"/>
                  <a:gd name="T2" fmla="*/ 96 w 109"/>
                  <a:gd name="T3" fmla="*/ 0 h 25"/>
                  <a:gd name="T4" fmla="*/ 13 w 109"/>
                  <a:gd name="T5" fmla="*/ 0 h 25"/>
                  <a:gd name="T6" fmla="*/ 0 w 109"/>
                  <a:gd name="T7" fmla="*/ 13 h 25"/>
                  <a:gd name="T8" fmla="*/ 0 w 109"/>
                  <a:gd name="T9" fmla="*/ 13 h 25"/>
                  <a:gd name="T10" fmla="*/ 13 w 109"/>
                  <a:gd name="T11" fmla="*/ 25 h 25"/>
                  <a:gd name="T12" fmla="*/ 96 w 109"/>
                  <a:gd name="T13" fmla="*/ 25 h 25"/>
                  <a:gd name="T14" fmla="*/ 109 w 109"/>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5">
                    <a:moveTo>
                      <a:pt x="109" y="13"/>
                    </a:moveTo>
                    <a:cubicBezTo>
                      <a:pt x="109" y="6"/>
                      <a:pt x="103" y="0"/>
                      <a:pt x="96" y="0"/>
                    </a:cubicBezTo>
                    <a:cubicBezTo>
                      <a:pt x="13" y="0"/>
                      <a:pt x="13" y="0"/>
                      <a:pt x="13" y="0"/>
                    </a:cubicBezTo>
                    <a:cubicBezTo>
                      <a:pt x="5" y="0"/>
                      <a:pt x="0" y="6"/>
                      <a:pt x="0" y="13"/>
                    </a:cubicBezTo>
                    <a:cubicBezTo>
                      <a:pt x="0" y="13"/>
                      <a:pt x="0" y="13"/>
                      <a:pt x="0" y="13"/>
                    </a:cubicBezTo>
                    <a:cubicBezTo>
                      <a:pt x="0" y="20"/>
                      <a:pt x="5" y="25"/>
                      <a:pt x="13" y="25"/>
                    </a:cubicBezTo>
                    <a:cubicBezTo>
                      <a:pt x="96" y="25"/>
                      <a:pt x="96" y="25"/>
                      <a:pt x="96" y="25"/>
                    </a:cubicBezTo>
                    <a:cubicBezTo>
                      <a:pt x="103" y="25"/>
                      <a:pt x="109" y="20"/>
                      <a:pt x="109" y="13"/>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78" name="Freeform 38"/>
              <p:cNvSpPr>
                <a:spLocks noEditPoints="1"/>
              </p:cNvSpPr>
              <p:nvPr/>
            </p:nvSpPr>
            <p:spPr bwMode="auto">
              <a:xfrm>
                <a:off x="1250950" y="3088481"/>
                <a:ext cx="823913" cy="738188"/>
              </a:xfrm>
              <a:custGeom>
                <a:avLst/>
                <a:gdLst>
                  <a:gd name="T0" fmla="*/ 285 w 307"/>
                  <a:gd name="T1" fmla="*/ 0 h 275"/>
                  <a:gd name="T2" fmla="*/ 22 w 307"/>
                  <a:gd name="T3" fmla="*/ 0 h 275"/>
                  <a:gd name="T4" fmla="*/ 0 w 307"/>
                  <a:gd name="T5" fmla="*/ 22 h 275"/>
                  <a:gd name="T6" fmla="*/ 0 w 307"/>
                  <a:gd name="T7" fmla="*/ 252 h 275"/>
                  <a:gd name="T8" fmla="*/ 22 w 307"/>
                  <a:gd name="T9" fmla="*/ 275 h 275"/>
                  <a:gd name="T10" fmla="*/ 164 w 307"/>
                  <a:gd name="T11" fmla="*/ 275 h 275"/>
                  <a:gd name="T12" fmla="*/ 164 w 307"/>
                  <a:gd name="T13" fmla="*/ 175 h 275"/>
                  <a:gd name="T14" fmla="*/ 195 w 307"/>
                  <a:gd name="T15" fmla="*/ 144 h 275"/>
                  <a:gd name="T16" fmla="*/ 307 w 307"/>
                  <a:gd name="T17" fmla="*/ 144 h 275"/>
                  <a:gd name="T18" fmla="*/ 307 w 307"/>
                  <a:gd name="T19" fmla="*/ 22 h 275"/>
                  <a:gd name="T20" fmla="*/ 285 w 307"/>
                  <a:gd name="T21" fmla="*/ 0 h 275"/>
                  <a:gd name="T22" fmla="*/ 57 w 307"/>
                  <a:gd name="T23" fmla="*/ 249 h 275"/>
                  <a:gd name="T24" fmla="*/ 24 w 307"/>
                  <a:gd name="T25" fmla="*/ 249 h 275"/>
                  <a:gd name="T26" fmla="*/ 24 w 307"/>
                  <a:gd name="T27" fmla="*/ 216 h 275"/>
                  <a:gd name="T28" fmla="*/ 57 w 307"/>
                  <a:gd name="T29" fmla="*/ 216 h 275"/>
                  <a:gd name="T30" fmla="*/ 57 w 307"/>
                  <a:gd name="T31" fmla="*/ 249 h 275"/>
                  <a:gd name="T32" fmla="*/ 57 w 307"/>
                  <a:gd name="T33" fmla="*/ 59 h 275"/>
                  <a:gd name="T34" fmla="*/ 24 w 307"/>
                  <a:gd name="T35" fmla="*/ 59 h 275"/>
                  <a:gd name="T36" fmla="*/ 24 w 307"/>
                  <a:gd name="T37" fmla="*/ 26 h 275"/>
                  <a:gd name="T38" fmla="*/ 57 w 307"/>
                  <a:gd name="T39" fmla="*/ 26 h 275"/>
                  <a:gd name="T40" fmla="*/ 57 w 307"/>
                  <a:gd name="T41" fmla="*/ 59 h 275"/>
                  <a:gd name="T42" fmla="*/ 132 w 307"/>
                  <a:gd name="T43" fmla="*/ 249 h 275"/>
                  <a:gd name="T44" fmla="*/ 99 w 307"/>
                  <a:gd name="T45" fmla="*/ 249 h 275"/>
                  <a:gd name="T46" fmla="*/ 99 w 307"/>
                  <a:gd name="T47" fmla="*/ 216 h 275"/>
                  <a:gd name="T48" fmla="*/ 132 w 307"/>
                  <a:gd name="T49" fmla="*/ 216 h 275"/>
                  <a:gd name="T50" fmla="*/ 132 w 307"/>
                  <a:gd name="T51" fmla="*/ 249 h 275"/>
                  <a:gd name="T52" fmla="*/ 132 w 307"/>
                  <a:gd name="T53" fmla="*/ 59 h 275"/>
                  <a:gd name="T54" fmla="*/ 99 w 307"/>
                  <a:gd name="T55" fmla="*/ 59 h 275"/>
                  <a:gd name="T56" fmla="*/ 99 w 307"/>
                  <a:gd name="T57" fmla="*/ 26 h 275"/>
                  <a:gd name="T58" fmla="*/ 132 w 307"/>
                  <a:gd name="T59" fmla="*/ 26 h 275"/>
                  <a:gd name="T60" fmla="*/ 132 w 307"/>
                  <a:gd name="T61" fmla="*/ 59 h 275"/>
                  <a:gd name="T62" fmla="*/ 208 w 307"/>
                  <a:gd name="T63" fmla="*/ 59 h 275"/>
                  <a:gd name="T64" fmla="*/ 175 w 307"/>
                  <a:gd name="T65" fmla="*/ 59 h 275"/>
                  <a:gd name="T66" fmla="*/ 175 w 307"/>
                  <a:gd name="T67" fmla="*/ 26 h 275"/>
                  <a:gd name="T68" fmla="*/ 208 w 307"/>
                  <a:gd name="T69" fmla="*/ 26 h 275"/>
                  <a:gd name="T70" fmla="*/ 208 w 307"/>
                  <a:gd name="T71" fmla="*/ 59 h 275"/>
                  <a:gd name="T72" fmla="*/ 283 w 307"/>
                  <a:gd name="T73" fmla="*/ 59 h 275"/>
                  <a:gd name="T74" fmla="*/ 250 w 307"/>
                  <a:gd name="T75" fmla="*/ 59 h 275"/>
                  <a:gd name="T76" fmla="*/ 250 w 307"/>
                  <a:gd name="T77" fmla="*/ 26 h 275"/>
                  <a:gd name="T78" fmla="*/ 283 w 307"/>
                  <a:gd name="T79" fmla="*/ 26 h 275"/>
                  <a:gd name="T80" fmla="*/ 283 w 307"/>
                  <a:gd name="T81" fmla="*/ 5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7" h="275">
                    <a:moveTo>
                      <a:pt x="285" y="0"/>
                    </a:moveTo>
                    <a:cubicBezTo>
                      <a:pt x="22" y="0"/>
                      <a:pt x="22" y="0"/>
                      <a:pt x="22" y="0"/>
                    </a:cubicBezTo>
                    <a:cubicBezTo>
                      <a:pt x="10" y="0"/>
                      <a:pt x="0" y="10"/>
                      <a:pt x="0" y="22"/>
                    </a:cubicBezTo>
                    <a:cubicBezTo>
                      <a:pt x="0" y="252"/>
                      <a:pt x="0" y="252"/>
                      <a:pt x="0" y="252"/>
                    </a:cubicBezTo>
                    <a:cubicBezTo>
                      <a:pt x="0" y="265"/>
                      <a:pt x="10" y="275"/>
                      <a:pt x="22" y="275"/>
                    </a:cubicBezTo>
                    <a:cubicBezTo>
                      <a:pt x="164" y="275"/>
                      <a:pt x="164" y="275"/>
                      <a:pt x="164" y="275"/>
                    </a:cubicBezTo>
                    <a:cubicBezTo>
                      <a:pt x="164" y="175"/>
                      <a:pt x="164" y="175"/>
                      <a:pt x="164" y="175"/>
                    </a:cubicBezTo>
                    <a:cubicBezTo>
                      <a:pt x="164" y="158"/>
                      <a:pt x="178" y="144"/>
                      <a:pt x="195" y="144"/>
                    </a:cubicBezTo>
                    <a:cubicBezTo>
                      <a:pt x="307" y="144"/>
                      <a:pt x="307" y="144"/>
                      <a:pt x="307" y="144"/>
                    </a:cubicBezTo>
                    <a:cubicBezTo>
                      <a:pt x="307" y="22"/>
                      <a:pt x="307" y="22"/>
                      <a:pt x="307" y="22"/>
                    </a:cubicBezTo>
                    <a:cubicBezTo>
                      <a:pt x="307" y="10"/>
                      <a:pt x="297" y="0"/>
                      <a:pt x="285" y="0"/>
                    </a:cubicBezTo>
                    <a:close/>
                    <a:moveTo>
                      <a:pt x="57" y="249"/>
                    </a:moveTo>
                    <a:cubicBezTo>
                      <a:pt x="24" y="249"/>
                      <a:pt x="24" y="249"/>
                      <a:pt x="24" y="249"/>
                    </a:cubicBezTo>
                    <a:cubicBezTo>
                      <a:pt x="24" y="216"/>
                      <a:pt x="24" y="216"/>
                      <a:pt x="24" y="216"/>
                    </a:cubicBezTo>
                    <a:cubicBezTo>
                      <a:pt x="57" y="216"/>
                      <a:pt x="57" y="216"/>
                      <a:pt x="57" y="216"/>
                    </a:cubicBezTo>
                    <a:lnTo>
                      <a:pt x="57" y="249"/>
                    </a:lnTo>
                    <a:close/>
                    <a:moveTo>
                      <a:pt x="57" y="59"/>
                    </a:moveTo>
                    <a:cubicBezTo>
                      <a:pt x="24" y="59"/>
                      <a:pt x="24" y="59"/>
                      <a:pt x="24" y="59"/>
                    </a:cubicBezTo>
                    <a:cubicBezTo>
                      <a:pt x="24" y="26"/>
                      <a:pt x="24" y="26"/>
                      <a:pt x="24" y="26"/>
                    </a:cubicBezTo>
                    <a:cubicBezTo>
                      <a:pt x="57" y="26"/>
                      <a:pt x="57" y="26"/>
                      <a:pt x="57" y="26"/>
                    </a:cubicBezTo>
                    <a:lnTo>
                      <a:pt x="57" y="59"/>
                    </a:lnTo>
                    <a:close/>
                    <a:moveTo>
                      <a:pt x="132" y="249"/>
                    </a:moveTo>
                    <a:cubicBezTo>
                      <a:pt x="99" y="249"/>
                      <a:pt x="99" y="249"/>
                      <a:pt x="99" y="249"/>
                    </a:cubicBezTo>
                    <a:cubicBezTo>
                      <a:pt x="99" y="216"/>
                      <a:pt x="99" y="216"/>
                      <a:pt x="99" y="216"/>
                    </a:cubicBezTo>
                    <a:cubicBezTo>
                      <a:pt x="132" y="216"/>
                      <a:pt x="132" y="216"/>
                      <a:pt x="132" y="216"/>
                    </a:cubicBezTo>
                    <a:lnTo>
                      <a:pt x="132" y="249"/>
                    </a:lnTo>
                    <a:close/>
                    <a:moveTo>
                      <a:pt x="132" y="59"/>
                    </a:moveTo>
                    <a:cubicBezTo>
                      <a:pt x="99" y="59"/>
                      <a:pt x="99" y="59"/>
                      <a:pt x="99" y="59"/>
                    </a:cubicBezTo>
                    <a:cubicBezTo>
                      <a:pt x="99" y="26"/>
                      <a:pt x="99" y="26"/>
                      <a:pt x="99" y="26"/>
                    </a:cubicBezTo>
                    <a:cubicBezTo>
                      <a:pt x="132" y="26"/>
                      <a:pt x="132" y="26"/>
                      <a:pt x="132" y="26"/>
                    </a:cubicBezTo>
                    <a:lnTo>
                      <a:pt x="132" y="59"/>
                    </a:lnTo>
                    <a:close/>
                    <a:moveTo>
                      <a:pt x="208" y="59"/>
                    </a:moveTo>
                    <a:cubicBezTo>
                      <a:pt x="175" y="59"/>
                      <a:pt x="175" y="59"/>
                      <a:pt x="175" y="59"/>
                    </a:cubicBezTo>
                    <a:cubicBezTo>
                      <a:pt x="175" y="26"/>
                      <a:pt x="175" y="26"/>
                      <a:pt x="175" y="26"/>
                    </a:cubicBezTo>
                    <a:cubicBezTo>
                      <a:pt x="208" y="26"/>
                      <a:pt x="208" y="26"/>
                      <a:pt x="208" y="26"/>
                    </a:cubicBezTo>
                    <a:lnTo>
                      <a:pt x="208" y="59"/>
                    </a:lnTo>
                    <a:close/>
                    <a:moveTo>
                      <a:pt x="283" y="59"/>
                    </a:moveTo>
                    <a:cubicBezTo>
                      <a:pt x="250" y="59"/>
                      <a:pt x="250" y="59"/>
                      <a:pt x="250" y="59"/>
                    </a:cubicBezTo>
                    <a:cubicBezTo>
                      <a:pt x="250" y="26"/>
                      <a:pt x="250" y="26"/>
                      <a:pt x="250" y="26"/>
                    </a:cubicBezTo>
                    <a:cubicBezTo>
                      <a:pt x="283" y="26"/>
                      <a:pt x="283" y="26"/>
                      <a:pt x="283" y="26"/>
                    </a:cubicBezTo>
                    <a:lnTo>
                      <a:pt x="283" y="59"/>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79" name="Freeform 39"/>
              <p:cNvSpPr>
                <a:spLocks noEditPoints="1"/>
              </p:cNvSpPr>
              <p:nvPr/>
            </p:nvSpPr>
            <p:spPr bwMode="auto">
              <a:xfrm>
                <a:off x="519112" y="2967831"/>
                <a:ext cx="696913" cy="979488"/>
              </a:xfrm>
              <a:custGeom>
                <a:avLst/>
                <a:gdLst>
                  <a:gd name="T0" fmla="*/ 238 w 260"/>
                  <a:gd name="T1" fmla="*/ 0 h 365"/>
                  <a:gd name="T2" fmla="*/ 23 w 260"/>
                  <a:gd name="T3" fmla="*/ 0 h 365"/>
                  <a:gd name="T4" fmla="*/ 0 w 260"/>
                  <a:gd name="T5" fmla="*/ 22 h 365"/>
                  <a:gd name="T6" fmla="*/ 0 w 260"/>
                  <a:gd name="T7" fmla="*/ 342 h 365"/>
                  <a:gd name="T8" fmla="*/ 23 w 260"/>
                  <a:gd name="T9" fmla="*/ 365 h 365"/>
                  <a:gd name="T10" fmla="*/ 238 w 260"/>
                  <a:gd name="T11" fmla="*/ 365 h 365"/>
                  <a:gd name="T12" fmla="*/ 260 w 260"/>
                  <a:gd name="T13" fmla="*/ 342 h 365"/>
                  <a:gd name="T14" fmla="*/ 260 w 260"/>
                  <a:gd name="T15" fmla="*/ 22 h 365"/>
                  <a:gd name="T16" fmla="*/ 238 w 260"/>
                  <a:gd name="T17" fmla="*/ 0 h 365"/>
                  <a:gd name="T18" fmla="*/ 32 w 260"/>
                  <a:gd name="T19" fmla="*/ 318 h 365"/>
                  <a:gd name="T20" fmla="*/ 21 w 260"/>
                  <a:gd name="T21" fmla="*/ 306 h 365"/>
                  <a:gd name="T22" fmla="*/ 32 w 260"/>
                  <a:gd name="T23" fmla="*/ 295 h 365"/>
                  <a:gd name="T24" fmla="*/ 43 w 260"/>
                  <a:gd name="T25" fmla="*/ 306 h 365"/>
                  <a:gd name="T26" fmla="*/ 32 w 260"/>
                  <a:gd name="T27" fmla="*/ 318 h 365"/>
                  <a:gd name="T28" fmla="*/ 43 w 260"/>
                  <a:gd name="T29" fmla="*/ 271 h 365"/>
                  <a:gd name="T30" fmla="*/ 32 w 260"/>
                  <a:gd name="T31" fmla="*/ 282 h 365"/>
                  <a:gd name="T32" fmla="*/ 21 w 260"/>
                  <a:gd name="T33" fmla="*/ 271 h 365"/>
                  <a:gd name="T34" fmla="*/ 21 w 260"/>
                  <a:gd name="T35" fmla="*/ 58 h 365"/>
                  <a:gd name="T36" fmla="*/ 32 w 260"/>
                  <a:gd name="T37" fmla="*/ 47 h 365"/>
                  <a:gd name="T38" fmla="*/ 43 w 260"/>
                  <a:gd name="T39" fmla="*/ 58 h 365"/>
                  <a:gd name="T40" fmla="*/ 43 w 260"/>
                  <a:gd name="T41" fmla="*/ 27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 h="365">
                    <a:moveTo>
                      <a:pt x="238" y="0"/>
                    </a:moveTo>
                    <a:cubicBezTo>
                      <a:pt x="23" y="0"/>
                      <a:pt x="23" y="0"/>
                      <a:pt x="23" y="0"/>
                    </a:cubicBezTo>
                    <a:cubicBezTo>
                      <a:pt x="10" y="0"/>
                      <a:pt x="0" y="10"/>
                      <a:pt x="0" y="22"/>
                    </a:cubicBezTo>
                    <a:cubicBezTo>
                      <a:pt x="0" y="342"/>
                      <a:pt x="0" y="342"/>
                      <a:pt x="0" y="342"/>
                    </a:cubicBezTo>
                    <a:cubicBezTo>
                      <a:pt x="0" y="355"/>
                      <a:pt x="10" y="365"/>
                      <a:pt x="23" y="365"/>
                    </a:cubicBezTo>
                    <a:cubicBezTo>
                      <a:pt x="238" y="365"/>
                      <a:pt x="238" y="365"/>
                      <a:pt x="238" y="365"/>
                    </a:cubicBezTo>
                    <a:cubicBezTo>
                      <a:pt x="250" y="365"/>
                      <a:pt x="260" y="355"/>
                      <a:pt x="260" y="342"/>
                    </a:cubicBezTo>
                    <a:cubicBezTo>
                      <a:pt x="260" y="22"/>
                      <a:pt x="260" y="22"/>
                      <a:pt x="260" y="22"/>
                    </a:cubicBezTo>
                    <a:cubicBezTo>
                      <a:pt x="260" y="10"/>
                      <a:pt x="250" y="0"/>
                      <a:pt x="238" y="0"/>
                    </a:cubicBezTo>
                    <a:close/>
                    <a:moveTo>
                      <a:pt x="32" y="318"/>
                    </a:moveTo>
                    <a:cubicBezTo>
                      <a:pt x="26" y="318"/>
                      <a:pt x="21" y="313"/>
                      <a:pt x="21" y="306"/>
                    </a:cubicBezTo>
                    <a:cubicBezTo>
                      <a:pt x="21" y="300"/>
                      <a:pt x="26" y="295"/>
                      <a:pt x="32" y="295"/>
                    </a:cubicBezTo>
                    <a:cubicBezTo>
                      <a:pt x="38" y="295"/>
                      <a:pt x="43" y="300"/>
                      <a:pt x="43" y="306"/>
                    </a:cubicBezTo>
                    <a:cubicBezTo>
                      <a:pt x="43" y="313"/>
                      <a:pt x="38" y="318"/>
                      <a:pt x="32" y="318"/>
                    </a:cubicBezTo>
                    <a:close/>
                    <a:moveTo>
                      <a:pt x="43" y="271"/>
                    </a:moveTo>
                    <a:cubicBezTo>
                      <a:pt x="43" y="277"/>
                      <a:pt x="38" y="282"/>
                      <a:pt x="32" y="282"/>
                    </a:cubicBezTo>
                    <a:cubicBezTo>
                      <a:pt x="26" y="282"/>
                      <a:pt x="21" y="277"/>
                      <a:pt x="21" y="271"/>
                    </a:cubicBezTo>
                    <a:cubicBezTo>
                      <a:pt x="21" y="58"/>
                      <a:pt x="21" y="58"/>
                      <a:pt x="21" y="58"/>
                    </a:cubicBezTo>
                    <a:cubicBezTo>
                      <a:pt x="21" y="52"/>
                      <a:pt x="26" y="47"/>
                      <a:pt x="32" y="47"/>
                    </a:cubicBezTo>
                    <a:cubicBezTo>
                      <a:pt x="38" y="47"/>
                      <a:pt x="43" y="52"/>
                      <a:pt x="43" y="58"/>
                    </a:cubicBezTo>
                    <a:lnTo>
                      <a:pt x="43" y="271"/>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grpSp>
      </p:grpSp>
      <p:grpSp>
        <p:nvGrpSpPr>
          <p:cNvPr id="109" name="组合 108"/>
          <p:cNvGrpSpPr/>
          <p:nvPr/>
        </p:nvGrpSpPr>
        <p:grpSpPr>
          <a:xfrm>
            <a:off x="5964923" y="2627973"/>
            <a:ext cx="1661660" cy="1661660"/>
            <a:chOff x="5964923" y="2627973"/>
            <a:chExt cx="1661660" cy="1661660"/>
          </a:xfrm>
        </p:grpSpPr>
        <p:grpSp>
          <p:nvGrpSpPr>
            <p:cNvPr id="12" name="组合 11"/>
            <p:cNvGrpSpPr/>
            <p:nvPr/>
          </p:nvGrpSpPr>
          <p:grpSpPr>
            <a:xfrm flipH="1">
              <a:off x="5964923" y="2627973"/>
              <a:ext cx="1661660" cy="1661660"/>
              <a:chOff x="4056364" y="1384713"/>
              <a:chExt cx="4088570" cy="4088570"/>
            </a:xfrm>
          </p:grpSpPr>
          <p:sp>
            <p:nvSpPr>
              <p:cNvPr id="13" name="椭圆 12"/>
              <p:cNvSpPr/>
              <p:nvPr/>
            </p:nvSpPr>
            <p:spPr>
              <a:xfrm>
                <a:off x="4500033" y="1833033"/>
                <a:ext cx="3191933" cy="319193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dirty="0">
                  <a:latin typeface="微软雅黑" panose="020B0503020204020204" pitchFamily="34" charset="-122"/>
                  <a:ea typeface="微软雅黑" panose="020B0503020204020204" pitchFamily="34" charset="-122"/>
                </a:endParaRPr>
              </a:p>
            </p:txBody>
          </p:sp>
          <p:sp>
            <p:nvSpPr>
              <p:cNvPr id="14" name="同心圆 13"/>
              <p:cNvSpPr/>
              <p:nvPr/>
            </p:nvSpPr>
            <p:spPr>
              <a:xfrm rot="10800000">
                <a:off x="4056364" y="1384713"/>
                <a:ext cx="4088570" cy="4088570"/>
              </a:xfrm>
              <a:prstGeom prst="donut">
                <a:avLst>
                  <a:gd name="adj" fmla="val 14371"/>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464612" y="3157977"/>
              <a:ext cx="662283" cy="601652"/>
              <a:chOff x="2974975" y="2842419"/>
              <a:chExt cx="1352550" cy="1228725"/>
            </a:xfrm>
          </p:grpSpPr>
          <p:sp>
            <p:nvSpPr>
              <p:cNvPr id="71" name="Freeform 40"/>
              <p:cNvSpPr>
                <a:spLocks noEditPoints="1"/>
              </p:cNvSpPr>
              <p:nvPr/>
            </p:nvSpPr>
            <p:spPr bwMode="auto">
              <a:xfrm>
                <a:off x="3562350" y="3305969"/>
                <a:ext cx="325438" cy="325438"/>
              </a:xfrm>
              <a:custGeom>
                <a:avLst/>
                <a:gdLst>
                  <a:gd name="T0" fmla="*/ 0 w 121"/>
                  <a:gd name="T1" fmla="*/ 60 h 121"/>
                  <a:gd name="T2" fmla="*/ 61 w 121"/>
                  <a:gd name="T3" fmla="*/ 0 h 121"/>
                  <a:gd name="T4" fmla="*/ 61 w 121"/>
                  <a:gd name="T5" fmla="*/ 0 h 121"/>
                  <a:gd name="T6" fmla="*/ 121 w 121"/>
                  <a:gd name="T7" fmla="*/ 60 h 121"/>
                  <a:gd name="T8" fmla="*/ 121 w 121"/>
                  <a:gd name="T9" fmla="*/ 60 h 121"/>
                  <a:gd name="T10" fmla="*/ 61 w 121"/>
                  <a:gd name="T11" fmla="*/ 121 h 121"/>
                  <a:gd name="T12" fmla="*/ 61 w 121"/>
                  <a:gd name="T13" fmla="*/ 121 h 121"/>
                  <a:gd name="T14" fmla="*/ 0 w 121"/>
                  <a:gd name="T15" fmla="*/ 60 h 121"/>
                  <a:gd name="T16" fmla="*/ 18 w 121"/>
                  <a:gd name="T17" fmla="*/ 60 h 121"/>
                  <a:gd name="T18" fmla="*/ 61 w 121"/>
                  <a:gd name="T19" fmla="*/ 103 h 121"/>
                  <a:gd name="T20" fmla="*/ 61 w 121"/>
                  <a:gd name="T21" fmla="*/ 103 h 121"/>
                  <a:gd name="T22" fmla="*/ 104 w 121"/>
                  <a:gd name="T23" fmla="*/ 60 h 121"/>
                  <a:gd name="T24" fmla="*/ 104 w 121"/>
                  <a:gd name="T25" fmla="*/ 60 h 121"/>
                  <a:gd name="T26" fmla="*/ 61 w 121"/>
                  <a:gd name="T27" fmla="*/ 18 h 121"/>
                  <a:gd name="T28" fmla="*/ 61 w 121"/>
                  <a:gd name="T29" fmla="*/ 18 h 121"/>
                  <a:gd name="T30" fmla="*/ 18 w 121"/>
                  <a:gd name="T31" fmla="*/ 60 h 121"/>
                  <a:gd name="T32" fmla="*/ 18 w 121"/>
                  <a:gd name="T33"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121">
                    <a:moveTo>
                      <a:pt x="0" y="60"/>
                    </a:moveTo>
                    <a:cubicBezTo>
                      <a:pt x="0" y="27"/>
                      <a:pt x="27" y="0"/>
                      <a:pt x="61" y="0"/>
                    </a:cubicBezTo>
                    <a:cubicBezTo>
                      <a:pt x="61" y="0"/>
                      <a:pt x="61" y="0"/>
                      <a:pt x="61" y="0"/>
                    </a:cubicBezTo>
                    <a:cubicBezTo>
                      <a:pt x="94" y="0"/>
                      <a:pt x="121" y="27"/>
                      <a:pt x="121" y="60"/>
                    </a:cubicBezTo>
                    <a:cubicBezTo>
                      <a:pt x="121" y="60"/>
                      <a:pt x="121" y="60"/>
                      <a:pt x="121" y="60"/>
                    </a:cubicBezTo>
                    <a:cubicBezTo>
                      <a:pt x="121" y="94"/>
                      <a:pt x="94" y="121"/>
                      <a:pt x="61" y="121"/>
                    </a:cubicBezTo>
                    <a:cubicBezTo>
                      <a:pt x="61" y="121"/>
                      <a:pt x="61" y="121"/>
                      <a:pt x="61" y="121"/>
                    </a:cubicBezTo>
                    <a:cubicBezTo>
                      <a:pt x="27" y="121"/>
                      <a:pt x="0" y="94"/>
                      <a:pt x="0" y="60"/>
                    </a:cubicBezTo>
                    <a:close/>
                    <a:moveTo>
                      <a:pt x="18" y="60"/>
                    </a:moveTo>
                    <a:cubicBezTo>
                      <a:pt x="18" y="84"/>
                      <a:pt x="37" y="103"/>
                      <a:pt x="61" y="103"/>
                    </a:cubicBezTo>
                    <a:cubicBezTo>
                      <a:pt x="61" y="103"/>
                      <a:pt x="61" y="103"/>
                      <a:pt x="61" y="103"/>
                    </a:cubicBezTo>
                    <a:cubicBezTo>
                      <a:pt x="84" y="103"/>
                      <a:pt x="103" y="84"/>
                      <a:pt x="104" y="60"/>
                    </a:cubicBezTo>
                    <a:cubicBezTo>
                      <a:pt x="104" y="60"/>
                      <a:pt x="104" y="60"/>
                      <a:pt x="104" y="60"/>
                    </a:cubicBezTo>
                    <a:cubicBezTo>
                      <a:pt x="103" y="37"/>
                      <a:pt x="84" y="18"/>
                      <a:pt x="61" y="18"/>
                    </a:cubicBezTo>
                    <a:cubicBezTo>
                      <a:pt x="61" y="18"/>
                      <a:pt x="61" y="18"/>
                      <a:pt x="61" y="18"/>
                    </a:cubicBezTo>
                    <a:cubicBezTo>
                      <a:pt x="37" y="18"/>
                      <a:pt x="18" y="37"/>
                      <a:pt x="18" y="60"/>
                    </a:cubicBezTo>
                    <a:cubicBezTo>
                      <a:pt x="18" y="60"/>
                      <a:pt x="18" y="60"/>
                      <a:pt x="18" y="60"/>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72" name="Freeform 41"/>
              <p:cNvSpPr>
                <a:spLocks noEditPoints="1"/>
              </p:cNvSpPr>
              <p:nvPr/>
            </p:nvSpPr>
            <p:spPr bwMode="auto">
              <a:xfrm>
                <a:off x="3124200" y="2866231"/>
                <a:ext cx="1203325" cy="1204913"/>
              </a:xfrm>
              <a:custGeom>
                <a:avLst/>
                <a:gdLst>
                  <a:gd name="T0" fmla="*/ 224 w 448"/>
                  <a:gd name="T1" fmla="*/ 0 h 449"/>
                  <a:gd name="T2" fmla="*/ 0 w 448"/>
                  <a:gd name="T3" fmla="*/ 224 h 449"/>
                  <a:gd name="T4" fmla="*/ 224 w 448"/>
                  <a:gd name="T5" fmla="*/ 449 h 449"/>
                  <a:gd name="T6" fmla="*/ 448 w 448"/>
                  <a:gd name="T7" fmla="*/ 224 h 449"/>
                  <a:gd name="T8" fmla="*/ 224 w 448"/>
                  <a:gd name="T9" fmla="*/ 0 h 449"/>
                  <a:gd name="T10" fmla="*/ 329 w 448"/>
                  <a:gd name="T11" fmla="*/ 44 h 449"/>
                  <a:gd name="T12" fmla="*/ 366 w 448"/>
                  <a:gd name="T13" fmla="*/ 72 h 449"/>
                  <a:gd name="T14" fmla="*/ 288 w 448"/>
                  <a:gd name="T15" fmla="*/ 154 h 449"/>
                  <a:gd name="T16" fmla="*/ 276 w 448"/>
                  <a:gd name="T17" fmla="*/ 145 h 449"/>
                  <a:gd name="T18" fmla="*/ 329 w 448"/>
                  <a:gd name="T19" fmla="*/ 44 h 449"/>
                  <a:gd name="T20" fmla="*/ 224 w 448"/>
                  <a:gd name="T21" fmla="*/ 305 h 449"/>
                  <a:gd name="T22" fmla="*/ 143 w 448"/>
                  <a:gd name="T23" fmla="*/ 224 h 449"/>
                  <a:gd name="T24" fmla="*/ 224 w 448"/>
                  <a:gd name="T25" fmla="*/ 144 h 449"/>
                  <a:gd name="T26" fmla="*/ 305 w 448"/>
                  <a:gd name="T27" fmla="*/ 224 h 449"/>
                  <a:gd name="T28" fmla="*/ 224 w 448"/>
                  <a:gd name="T29" fmla="*/ 305 h 449"/>
                  <a:gd name="T30" fmla="*/ 317 w 448"/>
                  <a:gd name="T31" fmla="*/ 205 h 449"/>
                  <a:gd name="T32" fmla="*/ 301 w 448"/>
                  <a:gd name="T33" fmla="*/ 169 h 449"/>
                  <a:gd name="T34" fmla="*/ 386 w 448"/>
                  <a:gd name="T35" fmla="*/ 94 h 449"/>
                  <a:gd name="T36" fmla="*/ 429 w 448"/>
                  <a:gd name="T37" fmla="*/ 188 h 449"/>
                  <a:gd name="T38" fmla="*/ 317 w 448"/>
                  <a:gd name="T39" fmla="*/ 20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8" h="449">
                    <a:moveTo>
                      <a:pt x="224" y="0"/>
                    </a:moveTo>
                    <a:cubicBezTo>
                      <a:pt x="100" y="0"/>
                      <a:pt x="0" y="101"/>
                      <a:pt x="0" y="224"/>
                    </a:cubicBezTo>
                    <a:cubicBezTo>
                      <a:pt x="0" y="348"/>
                      <a:pt x="100" y="449"/>
                      <a:pt x="224" y="449"/>
                    </a:cubicBezTo>
                    <a:cubicBezTo>
                      <a:pt x="348" y="449"/>
                      <a:pt x="448" y="348"/>
                      <a:pt x="448" y="224"/>
                    </a:cubicBezTo>
                    <a:cubicBezTo>
                      <a:pt x="448" y="101"/>
                      <a:pt x="348" y="0"/>
                      <a:pt x="224" y="0"/>
                    </a:cubicBezTo>
                    <a:close/>
                    <a:moveTo>
                      <a:pt x="329" y="44"/>
                    </a:moveTo>
                    <a:cubicBezTo>
                      <a:pt x="342" y="52"/>
                      <a:pt x="355" y="61"/>
                      <a:pt x="366" y="72"/>
                    </a:cubicBezTo>
                    <a:cubicBezTo>
                      <a:pt x="288" y="154"/>
                      <a:pt x="288" y="154"/>
                      <a:pt x="288" y="154"/>
                    </a:cubicBezTo>
                    <a:cubicBezTo>
                      <a:pt x="284" y="150"/>
                      <a:pt x="280" y="147"/>
                      <a:pt x="276" y="145"/>
                    </a:cubicBezTo>
                    <a:lnTo>
                      <a:pt x="329" y="44"/>
                    </a:lnTo>
                    <a:close/>
                    <a:moveTo>
                      <a:pt x="224" y="305"/>
                    </a:moveTo>
                    <a:cubicBezTo>
                      <a:pt x="179" y="305"/>
                      <a:pt x="143" y="269"/>
                      <a:pt x="143" y="224"/>
                    </a:cubicBezTo>
                    <a:cubicBezTo>
                      <a:pt x="143" y="180"/>
                      <a:pt x="179" y="144"/>
                      <a:pt x="224" y="144"/>
                    </a:cubicBezTo>
                    <a:cubicBezTo>
                      <a:pt x="269" y="144"/>
                      <a:pt x="305" y="180"/>
                      <a:pt x="305" y="224"/>
                    </a:cubicBezTo>
                    <a:cubicBezTo>
                      <a:pt x="305" y="269"/>
                      <a:pt x="269" y="305"/>
                      <a:pt x="224" y="305"/>
                    </a:cubicBezTo>
                    <a:close/>
                    <a:moveTo>
                      <a:pt x="317" y="205"/>
                    </a:moveTo>
                    <a:cubicBezTo>
                      <a:pt x="314" y="192"/>
                      <a:pt x="309" y="179"/>
                      <a:pt x="301" y="169"/>
                    </a:cubicBezTo>
                    <a:cubicBezTo>
                      <a:pt x="386" y="94"/>
                      <a:pt x="386" y="94"/>
                      <a:pt x="386" y="94"/>
                    </a:cubicBezTo>
                    <a:cubicBezTo>
                      <a:pt x="408" y="120"/>
                      <a:pt x="423" y="153"/>
                      <a:pt x="429" y="188"/>
                    </a:cubicBezTo>
                    <a:lnTo>
                      <a:pt x="317" y="205"/>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73" name="Freeform 42"/>
              <p:cNvSpPr/>
              <p:nvPr/>
            </p:nvSpPr>
            <p:spPr bwMode="auto">
              <a:xfrm>
                <a:off x="2974975" y="2842419"/>
                <a:ext cx="287338" cy="384175"/>
              </a:xfrm>
              <a:custGeom>
                <a:avLst/>
                <a:gdLst>
                  <a:gd name="T0" fmla="*/ 87 w 107"/>
                  <a:gd name="T1" fmla="*/ 40 h 143"/>
                  <a:gd name="T2" fmla="*/ 59 w 107"/>
                  <a:gd name="T3" fmla="*/ 7 h 143"/>
                  <a:gd name="T4" fmla="*/ 55 w 107"/>
                  <a:gd name="T5" fmla="*/ 1 h 143"/>
                  <a:gd name="T6" fmla="*/ 52 w 107"/>
                  <a:gd name="T7" fmla="*/ 6 h 143"/>
                  <a:gd name="T8" fmla="*/ 49 w 107"/>
                  <a:gd name="T9" fmla="*/ 102 h 143"/>
                  <a:gd name="T10" fmla="*/ 22 w 107"/>
                  <a:gd name="T11" fmla="*/ 103 h 143"/>
                  <a:gd name="T12" fmla="*/ 4 w 107"/>
                  <a:gd name="T13" fmla="*/ 131 h 143"/>
                  <a:gd name="T14" fmla="*/ 37 w 107"/>
                  <a:gd name="T15" fmla="*/ 137 h 143"/>
                  <a:gd name="T16" fmla="*/ 56 w 107"/>
                  <a:gd name="T17" fmla="*/ 118 h 143"/>
                  <a:gd name="T18" fmla="*/ 56 w 107"/>
                  <a:gd name="T19" fmla="*/ 118 h 143"/>
                  <a:gd name="T20" fmla="*/ 56 w 107"/>
                  <a:gd name="T21" fmla="*/ 115 h 143"/>
                  <a:gd name="T22" fmla="*/ 56 w 107"/>
                  <a:gd name="T23" fmla="*/ 115 h 143"/>
                  <a:gd name="T24" fmla="*/ 58 w 107"/>
                  <a:gd name="T25" fmla="*/ 36 h 143"/>
                  <a:gd name="T26" fmla="*/ 82 w 107"/>
                  <a:gd name="T27" fmla="*/ 49 h 143"/>
                  <a:gd name="T28" fmla="*/ 84 w 107"/>
                  <a:gd name="T29" fmla="*/ 91 h 143"/>
                  <a:gd name="T30" fmla="*/ 82 w 107"/>
                  <a:gd name="T31" fmla="*/ 104 h 143"/>
                  <a:gd name="T32" fmla="*/ 90 w 107"/>
                  <a:gd name="T33" fmla="*/ 96 h 143"/>
                  <a:gd name="T34" fmla="*/ 87 w 107"/>
                  <a:gd name="T35" fmla="*/ 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43">
                    <a:moveTo>
                      <a:pt x="87" y="40"/>
                    </a:moveTo>
                    <a:cubicBezTo>
                      <a:pt x="70" y="22"/>
                      <a:pt x="59" y="7"/>
                      <a:pt x="59" y="7"/>
                    </a:cubicBezTo>
                    <a:cubicBezTo>
                      <a:pt x="57" y="0"/>
                      <a:pt x="55" y="1"/>
                      <a:pt x="55" y="1"/>
                    </a:cubicBezTo>
                    <a:cubicBezTo>
                      <a:pt x="52" y="1"/>
                      <a:pt x="52" y="6"/>
                      <a:pt x="52" y="6"/>
                    </a:cubicBezTo>
                    <a:cubicBezTo>
                      <a:pt x="49" y="102"/>
                      <a:pt x="49" y="102"/>
                      <a:pt x="49" y="102"/>
                    </a:cubicBezTo>
                    <a:cubicBezTo>
                      <a:pt x="42" y="99"/>
                      <a:pt x="32" y="99"/>
                      <a:pt x="22" y="103"/>
                    </a:cubicBezTo>
                    <a:cubicBezTo>
                      <a:pt x="8" y="109"/>
                      <a:pt x="0" y="121"/>
                      <a:pt x="4" y="131"/>
                    </a:cubicBezTo>
                    <a:cubicBezTo>
                      <a:pt x="8" y="140"/>
                      <a:pt x="23" y="143"/>
                      <a:pt x="37" y="137"/>
                    </a:cubicBezTo>
                    <a:cubicBezTo>
                      <a:pt x="47" y="133"/>
                      <a:pt x="54" y="125"/>
                      <a:pt x="56" y="118"/>
                    </a:cubicBezTo>
                    <a:cubicBezTo>
                      <a:pt x="56" y="118"/>
                      <a:pt x="56" y="118"/>
                      <a:pt x="56" y="118"/>
                    </a:cubicBezTo>
                    <a:cubicBezTo>
                      <a:pt x="56" y="115"/>
                      <a:pt x="56" y="115"/>
                      <a:pt x="56" y="115"/>
                    </a:cubicBezTo>
                    <a:cubicBezTo>
                      <a:pt x="56" y="115"/>
                      <a:pt x="56" y="115"/>
                      <a:pt x="56" y="115"/>
                    </a:cubicBezTo>
                    <a:cubicBezTo>
                      <a:pt x="58" y="36"/>
                      <a:pt x="58" y="36"/>
                      <a:pt x="58" y="36"/>
                    </a:cubicBezTo>
                    <a:cubicBezTo>
                      <a:pt x="72" y="34"/>
                      <a:pt x="82" y="49"/>
                      <a:pt x="82" y="49"/>
                    </a:cubicBezTo>
                    <a:cubicBezTo>
                      <a:pt x="98" y="70"/>
                      <a:pt x="84" y="91"/>
                      <a:pt x="84" y="91"/>
                    </a:cubicBezTo>
                    <a:cubicBezTo>
                      <a:pt x="78" y="103"/>
                      <a:pt x="82" y="104"/>
                      <a:pt x="82" y="104"/>
                    </a:cubicBezTo>
                    <a:cubicBezTo>
                      <a:pt x="86" y="106"/>
                      <a:pt x="90" y="96"/>
                      <a:pt x="90" y="96"/>
                    </a:cubicBezTo>
                    <a:cubicBezTo>
                      <a:pt x="97" y="80"/>
                      <a:pt x="107" y="62"/>
                      <a:pt x="87" y="40"/>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ppt_w</p:attrName>
                                        </p:attrNameLst>
                                      </p:cBhvr>
                                      <p:tavLst>
                                        <p:tav tm="0">
                                          <p:val>
                                            <p:fltVal val="0"/>
                                          </p:val>
                                        </p:tav>
                                        <p:tav tm="100000">
                                          <p:val>
                                            <p:strVal val="#ppt_w"/>
                                          </p:val>
                                        </p:tav>
                                      </p:tavLst>
                                    </p:anim>
                                    <p:anim calcmode="lin" valueType="num">
                                      <p:cBhvr>
                                        <p:cTn id="8" dur="500" fill="hold"/>
                                        <p:tgtEl>
                                          <p:spTgt spid="108"/>
                                        </p:tgtEl>
                                        <p:attrNameLst>
                                          <p:attrName>ppt_h</p:attrName>
                                        </p:attrNameLst>
                                      </p:cBhvr>
                                      <p:tavLst>
                                        <p:tav tm="0">
                                          <p:val>
                                            <p:fltVal val="0"/>
                                          </p:val>
                                        </p:tav>
                                        <p:tav tm="100000">
                                          <p:val>
                                            <p:strVal val="#ppt_h"/>
                                          </p:val>
                                        </p:tav>
                                      </p:tavLst>
                                    </p:anim>
                                    <p:animEffect transition="in" filter="fade">
                                      <p:cBhvr>
                                        <p:cTn id="9" dur="500"/>
                                        <p:tgtEl>
                                          <p:spTgt spid="10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50"/>
                                        <p:tgtEl>
                                          <p:spTgt spid="30"/>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1000"/>
                                        <p:tgtEl>
                                          <p:spTgt spid="113"/>
                                        </p:tgtEl>
                                      </p:cBhvr>
                                    </p:animEffect>
                                    <p:anim calcmode="lin" valueType="num">
                                      <p:cBhvr>
                                        <p:cTn id="22" dur="1000" fill="hold"/>
                                        <p:tgtEl>
                                          <p:spTgt spid="113"/>
                                        </p:tgtEl>
                                        <p:attrNameLst>
                                          <p:attrName>ppt_x</p:attrName>
                                        </p:attrNameLst>
                                      </p:cBhvr>
                                      <p:tavLst>
                                        <p:tav tm="0">
                                          <p:val>
                                            <p:strVal val="#ppt_x"/>
                                          </p:val>
                                        </p:tav>
                                        <p:tav tm="100000">
                                          <p:val>
                                            <p:strVal val="#ppt_x"/>
                                          </p:val>
                                        </p:tav>
                                      </p:tavLst>
                                    </p:anim>
                                    <p:anim calcmode="lin" valueType="num">
                                      <p:cBhvr>
                                        <p:cTn id="23" dur="1000" fill="hold"/>
                                        <p:tgtEl>
                                          <p:spTgt spid="1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50"/>
                                        <p:tgtEl>
                                          <p:spTgt spid="19"/>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250"/>
                                        <p:tgtEl>
                                          <p:spTgt spid="33"/>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fade">
                                      <p:cBhvr>
                                        <p:cTn id="41" dur="1000"/>
                                        <p:tgtEl>
                                          <p:spTgt spid="111"/>
                                        </p:tgtEl>
                                      </p:cBhvr>
                                    </p:animEffect>
                                    <p:anim calcmode="lin" valueType="num">
                                      <p:cBhvr>
                                        <p:cTn id="42" dur="1000" fill="hold"/>
                                        <p:tgtEl>
                                          <p:spTgt spid="111"/>
                                        </p:tgtEl>
                                        <p:attrNameLst>
                                          <p:attrName>ppt_x</p:attrName>
                                        </p:attrNameLst>
                                      </p:cBhvr>
                                      <p:tavLst>
                                        <p:tav tm="0">
                                          <p:val>
                                            <p:strVal val="#ppt_x"/>
                                          </p:val>
                                        </p:tav>
                                        <p:tav tm="100000">
                                          <p:val>
                                            <p:strVal val="#ppt_x"/>
                                          </p:val>
                                        </p:tav>
                                      </p:tavLst>
                                    </p:anim>
                                    <p:anim calcmode="lin" valueType="num">
                                      <p:cBhvr>
                                        <p:cTn id="43" dur="1000" fill="hold"/>
                                        <p:tgtEl>
                                          <p:spTgt spid="111"/>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50"/>
                                        <p:tgtEl>
                                          <p:spTgt spid="15"/>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109"/>
                                        </p:tgtEl>
                                        <p:attrNameLst>
                                          <p:attrName>style.visibility</p:attrName>
                                        </p:attrNameLst>
                                      </p:cBhvr>
                                      <p:to>
                                        <p:strVal val="visible"/>
                                      </p:to>
                                    </p:set>
                                    <p:anim calcmode="lin" valueType="num">
                                      <p:cBhvr>
                                        <p:cTn id="51" dur="500" fill="hold"/>
                                        <p:tgtEl>
                                          <p:spTgt spid="109"/>
                                        </p:tgtEl>
                                        <p:attrNameLst>
                                          <p:attrName>ppt_w</p:attrName>
                                        </p:attrNameLst>
                                      </p:cBhvr>
                                      <p:tavLst>
                                        <p:tav tm="0">
                                          <p:val>
                                            <p:fltVal val="0"/>
                                          </p:val>
                                        </p:tav>
                                        <p:tav tm="100000">
                                          <p:val>
                                            <p:strVal val="#ppt_w"/>
                                          </p:val>
                                        </p:tav>
                                      </p:tavLst>
                                    </p:anim>
                                    <p:anim calcmode="lin" valueType="num">
                                      <p:cBhvr>
                                        <p:cTn id="52" dur="500" fill="hold"/>
                                        <p:tgtEl>
                                          <p:spTgt spid="109"/>
                                        </p:tgtEl>
                                        <p:attrNameLst>
                                          <p:attrName>ppt_h</p:attrName>
                                        </p:attrNameLst>
                                      </p:cBhvr>
                                      <p:tavLst>
                                        <p:tav tm="0">
                                          <p:val>
                                            <p:fltVal val="0"/>
                                          </p:val>
                                        </p:tav>
                                        <p:tav tm="100000">
                                          <p:val>
                                            <p:strVal val="#ppt_h"/>
                                          </p:val>
                                        </p:tav>
                                      </p:tavLst>
                                    </p:anim>
                                    <p:animEffect transition="in" filter="fade">
                                      <p:cBhvr>
                                        <p:cTn id="53" dur="500"/>
                                        <p:tgtEl>
                                          <p:spTgt spid="109"/>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250"/>
                                        <p:tgtEl>
                                          <p:spTgt spid="27"/>
                                        </p:tgtEl>
                                      </p:cBhvr>
                                    </p:animEffect>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112"/>
                                        </p:tgtEl>
                                        <p:attrNameLst>
                                          <p:attrName>style.visibility</p:attrName>
                                        </p:attrNameLst>
                                      </p:cBhvr>
                                      <p:to>
                                        <p:strVal val="visible"/>
                                      </p:to>
                                    </p:set>
                                    <p:animEffect transition="in" filter="fade">
                                      <p:cBhvr>
                                        <p:cTn id="61" dur="1000"/>
                                        <p:tgtEl>
                                          <p:spTgt spid="112"/>
                                        </p:tgtEl>
                                      </p:cBhvr>
                                    </p:animEffect>
                                    <p:anim calcmode="lin" valueType="num">
                                      <p:cBhvr>
                                        <p:cTn id="62" dur="1000" fill="hold"/>
                                        <p:tgtEl>
                                          <p:spTgt spid="112"/>
                                        </p:tgtEl>
                                        <p:attrNameLst>
                                          <p:attrName>ppt_x</p:attrName>
                                        </p:attrNameLst>
                                      </p:cBhvr>
                                      <p:tavLst>
                                        <p:tav tm="0">
                                          <p:val>
                                            <p:strVal val="#ppt_x"/>
                                          </p:val>
                                        </p:tav>
                                        <p:tav tm="100000">
                                          <p:val>
                                            <p:strVal val="#ppt_x"/>
                                          </p:val>
                                        </p:tav>
                                      </p:tavLst>
                                    </p:anim>
                                    <p:anim calcmode="lin" valueType="num">
                                      <p:cBhvr>
                                        <p:cTn id="63" dur="1000" fill="hold"/>
                                        <p:tgtEl>
                                          <p:spTgt spid="112"/>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110"/>
                                        </p:tgtEl>
                                        <p:attrNameLst>
                                          <p:attrName>style.visibility</p:attrName>
                                        </p:attrNameLst>
                                      </p:cBhvr>
                                      <p:to>
                                        <p:strVal val="visible"/>
                                      </p:to>
                                    </p:set>
                                    <p:anim calcmode="lin" valueType="num">
                                      <p:cBhvr>
                                        <p:cTn id="67" dur="500" fill="hold"/>
                                        <p:tgtEl>
                                          <p:spTgt spid="110"/>
                                        </p:tgtEl>
                                        <p:attrNameLst>
                                          <p:attrName>ppt_w</p:attrName>
                                        </p:attrNameLst>
                                      </p:cBhvr>
                                      <p:tavLst>
                                        <p:tav tm="0">
                                          <p:val>
                                            <p:fltVal val="0"/>
                                          </p:val>
                                        </p:tav>
                                        <p:tav tm="100000">
                                          <p:val>
                                            <p:strVal val="#ppt_w"/>
                                          </p:val>
                                        </p:tav>
                                      </p:tavLst>
                                    </p:anim>
                                    <p:anim calcmode="lin" valueType="num">
                                      <p:cBhvr>
                                        <p:cTn id="68" dur="500" fill="hold"/>
                                        <p:tgtEl>
                                          <p:spTgt spid="110"/>
                                        </p:tgtEl>
                                        <p:attrNameLst>
                                          <p:attrName>ppt_h</p:attrName>
                                        </p:attrNameLst>
                                      </p:cBhvr>
                                      <p:tavLst>
                                        <p:tav tm="0">
                                          <p:val>
                                            <p:fltVal val="0"/>
                                          </p:val>
                                        </p:tav>
                                        <p:tav tm="100000">
                                          <p:val>
                                            <p:strVal val="#ppt_h"/>
                                          </p:val>
                                        </p:tav>
                                      </p:tavLst>
                                    </p:anim>
                                    <p:animEffect transition="in" filter="fade">
                                      <p:cBhvr>
                                        <p:cTn id="69" dur="500"/>
                                        <p:tgtEl>
                                          <p:spTgt spid="110"/>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7" grpId="0" animBg="1"/>
      <p:bldP spid="30"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spect="1"/>
          </p:cNvSpPr>
          <p:nvPr/>
        </p:nvSpPr>
        <p:spPr>
          <a:xfrm>
            <a:off x="11290519" y="6322937"/>
            <a:ext cx="360000" cy="360000"/>
          </a:xfrm>
          <a:prstGeom prst="ellipse">
            <a:avLst/>
          </a:prstGeom>
          <a:solidFill>
            <a:schemeClr val="accent5"/>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8" name="TextBox 7"/>
          <p:cNvSpPr txBox="1"/>
          <p:nvPr/>
        </p:nvSpPr>
        <p:spPr>
          <a:xfrm>
            <a:off x="11248044" y="6359411"/>
            <a:ext cx="448181" cy="289375"/>
          </a:xfrm>
          <a:prstGeom prst="rect">
            <a:avLst/>
          </a:prstGeom>
          <a:noFill/>
        </p:spPr>
        <p:txBody>
          <a:bodyPr wrap="square" lIns="91440" tIns="45720" rIns="91440" bIns="45720" rtlCol="0" anchor="ctr">
            <a:spAutoFit/>
          </a:bodyPr>
          <a:lstStyle/>
          <a:p>
            <a:pPr algn="ctr">
              <a:lnSpc>
                <a:spcPct val="120000"/>
              </a:lnSpc>
            </a:pPr>
            <a:fld id="{7896FBE5-CF38-483D-B422-B9B28BA1D2EC}" type="slidenum">
              <a:rPr lang="en-US" sz="1065">
                <a:solidFill>
                  <a:schemeClr val="bg1"/>
                </a:solidFill>
                <a:latin typeface="Lato" pitchFamily="34" charset="0"/>
              </a:rPr>
            </a:fld>
            <a:endParaRPr lang="en-US" sz="1065" dirty="0">
              <a:solidFill>
                <a:schemeClr val="bg1"/>
              </a:solidFill>
              <a:latin typeface="Lato" pitchFamily="34" charset="0"/>
            </a:endParaRPr>
          </a:p>
        </p:txBody>
      </p:sp>
      <p:grpSp>
        <p:nvGrpSpPr>
          <p:cNvPr id="2" name="Group 1"/>
          <p:cNvGrpSpPr/>
          <p:nvPr/>
        </p:nvGrpSpPr>
        <p:grpSpPr>
          <a:xfrm>
            <a:off x="2072643" y="1496695"/>
            <a:ext cx="8705924" cy="3467175"/>
            <a:chOff x="1897831" y="1450944"/>
            <a:chExt cx="8705924" cy="3467174"/>
          </a:xfrm>
        </p:grpSpPr>
        <p:graphicFrame>
          <p:nvGraphicFramePr>
            <p:cNvPr id="21" name="Diagram 20"/>
            <p:cNvGraphicFramePr/>
            <p:nvPr/>
          </p:nvGraphicFramePr>
          <p:xfrm>
            <a:off x="1897831" y="1450944"/>
            <a:ext cx="8705924" cy="34671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2" name="Freeform 106"/>
            <p:cNvSpPr>
              <a:spLocks noEditPoints="1"/>
            </p:cNvSpPr>
            <p:nvPr/>
          </p:nvSpPr>
          <p:spPr bwMode="auto">
            <a:xfrm>
              <a:off x="2478930" y="2770284"/>
              <a:ext cx="708026" cy="673909"/>
            </a:xfrm>
            <a:custGeom>
              <a:avLst/>
              <a:gdLst>
                <a:gd name="T0" fmla="*/ 182 w 296"/>
                <a:gd name="T1" fmla="*/ 0 h 295"/>
                <a:gd name="T2" fmla="*/ 37 w 296"/>
                <a:gd name="T3" fmla="*/ 91 h 295"/>
                <a:gd name="T4" fmla="*/ 0 w 296"/>
                <a:gd name="T5" fmla="*/ 254 h 295"/>
                <a:gd name="T6" fmla="*/ 81 w 296"/>
                <a:gd name="T7" fmla="*/ 262 h 295"/>
                <a:gd name="T8" fmla="*/ 186 w 296"/>
                <a:gd name="T9" fmla="*/ 268 h 295"/>
                <a:gd name="T10" fmla="*/ 255 w 296"/>
                <a:gd name="T11" fmla="*/ 295 h 295"/>
                <a:gd name="T12" fmla="*/ 296 w 296"/>
                <a:gd name="T13" fmla="*/ 131 h 295"/>
                <a:gd name="T14" fmla="*/ 114 w 296"/>
                <a:gd name="T15" fmla="*/ 12 h 295"/>
                <a:gd name="T16" fmla="*/ 248 w 296"/>
                <a:gd name="T17" fmla="*/ 91 h 295"/>
                <a:gd name="T18" fmla="*/ 186 w 296"/>
                <a:gd name="T19" fmla="*/ 119 h 295"/>
                <a:gd name="T20" fmla="*/ 163 w 296"/>
                <a:gd name="T21" fmla="*/ 118 h 295"/>
                <a:gd name="T22" fmla="*/ 134 w 296"/>
                <a:gd name="T23" fmla="*/ 118 h 295"/>
                <a:gd name="T24" fmla="*/ 110 w 296"/>
                <a:gd name="T25" fmla="*/ 119 h 295"/>
                <a:gd name="T26" fmla="*/ 48 w 296"/>
                <a:gd name="T27" fmla="*/ 91 h 295"/>
                <a:gd name="T28" fmla="*/ 82 w 296"/>
                <a:gd name="T29" fmla="*/ 178 h 295"/>
                <a:gd name="T30" fmla="*/ 115 w 296"/>
                <a:gd name="T31" fmla="*/ 131 h 295"/>
                <a:gd name="T32" fmla="*/ 215 w 296"/>
                <a:gd name="T33" fmla="*/ 144 h 295"/>
                <a:gd name="T34" fmla="*/ 215 w 296"/>
                <a:gd name="T35" fmla="*/ 178 h 295"/>
                <a:gd name="T36" fmla="*/ 197 w 296"/>
                <a:gd name="T37" fmla="*/ 197 h 295"/>
                <a:gd name="T38" fmla="*/ 86 w 296"/>
                <a:gd name="T39" fmla="*/ 192 h 295"/>
                <a:gd name="T40" fmla="*/ 284 w 296"/>
                <a:gd name="T41" fmla="*/ 254 h 295"/>
                <a:gd name="T42" fmla="*/ 226 w 296"/>
                <a:gd name="T43" fmla="*/ 254 h 295"/>
                <a:gd name="T44" fmla="*/ 217 w 296"/>
                <a:gd name="T45" fmla="*/ 248 h 295"/>
                <a:gd name="T46" fmla="*/ 110 w 296"/>
                <a:gd name="T47" fmla="*/ 256 h 295"/>
                <a:gd name="T48" fmla="*/ 70 w 296"/>
                <a:gd name="T49" fmla="*/ 243 h 295"/>
                <a:gd name="T50" fmla="*/ 41 w 296"/>
                <a:gd name="T51" fmla="*/ 284 h 295"/>
                <a:gd name="T52" fmla="*/ 12 w 296"/>
                <a:gd name="T53" fmla="*/ 131 h 295"/>
                <a:gd name="T54" fmla="*/ 70 w 296"/>
                <a:gd name="T55" fmla="*/ 131 h 295"/>
                <a:gd name="T56" fmla="*/ 70 w 296"/>
                <a:gd name="T57" fmla="*/ 142 h 295"/>
                <a:gd name="T58" fmla="*/ 78 w 296"/>
                <a:gd name="T59" fmla="*/ 200 h 295"/>
                <a:gd name="T60" fmla="*/ 197 w 296"/>
                <a:gd name="T61" fmla="*/ 208 h 295"/>
                <a:gd name="T62" fmla="*/ 219 w 296"/>
                <a:gd name="T63" fmla="*/ 200 h 295"/>
                <a:gd name="T64" fmla="*/ 226 w 296"/>
                <a:gd name="T65" fmla="*/ 142 h 295"/>
                <a:gd name="T66" fmla="*/ 226 w 296"/>
                <a:gd name="T67" fmla="*/ 141 h 295"/>
                <a:gd name="T68" fmla="*/ 255 w 296"/>
                <a:gd name="T69" fmla="*/ 102 h 295"/>
                <a:gd name="T70" fmla="*/ 284 w 296"/>
                <a:gd name="T71" fmla="*/ 25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6" h="295">
                  <a:moveTo>
                    <a:pt x="260" y="91"/>
                  </a:moveTo>
                  <a:cubicBezTo>
                    <a:pt x="258" y="41"/>
                    <a:pt x="224" y="0"/>
                    <a:pt x="182" y="0"/>
                  </a:cubicBezTo>
                  <a:cubicBezTo>
                    <a:pt x="114" y="0"/>
                    <a:pt x="114" y="0"/>
                    <a:pt x="114" y="0"/>
                  </a:cubicBezTo>
                  <a:cubicBezTo>
                    <a:pt x="72" y="0"/>
                    <a:pt x="38" y="41"/>
                    <a:pt x="37" y="91"/>
                  </a:cubicBezTo>
                  <a:cubicBezTo>
                    <a:pt x="16" y="93"/>
                    <a:pt x="0" y="110"/>
                    <a:pt x="0" y="131"/>
                  </a:cubicBezTo>
                  <a:cubicBezTo>
                    <a:pt x="0" y="254"/>
                    <a:pt x="0" y="254"/>
                    <a:pt x="0" y="254"/>
                  </a:cubicBezTo>
                  <a:cubicBezTo>
                    <a:pt x="0" y="277"/>
                    <a:pt x="19" y="295"/>
                    <a:pt x="41" y="295"/>
                  </a:cubicBezTo>
                  <a:cubicBezTo>
                    <a:pt x="61" y="295"/>
                    <a:pt x="77" y="281"/>
                    <a:pt x="81" y="262"/>
                  </a:cubicBezTo>
                  <a:cubicBezTo>
                    <a:pt x="90" y="266"/>
                    <a:pt x="100" y="268"/>
                    <a:pt x="110" y="268"/>
                  </a:cubicBezTo>
                  <a:cubicBezTo>
                    <a:pt x="186" y="268"/>
                    <a:pt x="186" y="268"/>
                    <a:pt x="186" y="268"/>
                  </a:cubicBezTo>
                  <a:cubicBezTo>
                    <a:pt x="196" y="268"/>
                    <a:pt x="206" y="266"/>
                    <a:pt x="215" y="262"/>
                  </a:cubicBezTo>
                  <a:cubicBezTo>
                    <a:pt x="219" y="281"/>
                    <a:pt x="235" y="295"/>
                    <a:pt x="255" y="295"/>
                  </a:cubicBezTo>
                  <a:cubicBezTo>
                    <a:pt x="278" y="295"/>
                    <a:pt x="296" y="277"/>
                    <a:pt x="296" y="254"/>
                  </a:cubicBezTo>
                  <a:cubicBezTo>
                    <a:pt x="296" y="131"/>
                    <a:pt x="296" y="131"/>
                    <a:pt x="296" y="131"/>
                  </a:cubicBezTo>
                  <a:cubicBezTo>
                    <a:pt x="296" y="110"/>
                    <a:pt x="280" y="93"/>
                    <a:pt x="260" y="91"/>
                  </a:cubicBezTo>
                  <a:close/>
                  <a:moveTo>
                    <a:pt x="114" y="12"/>
                  </a:moveTo>
                  <a:cubicBezTo>
                    <a:pt x="182" y="12"/>
                    <a:pt x="182" y="12"/>
                    <a:pt x="182" y="12"/>
                  </a:cubicBezTo>
                  <a:cubicBezTo>
                    <a:pt x="218" y="12"/>
                    <a:pt x="247" y="47"/>
                    <a:pt x="248" y="91"/>
                  </a:cubicBezTo>
                  <a:cubicBezTo>
                    <a:pt x="231" y="94"/>
                    <a:pt x="218" y="108"/>
                    <a:pt x="215" y="125"/>
                  </a:cubicBezTo>
                  <a:cubicBezTo>
                    <a:pt x="206" y="121"/>
                    <a:pt x="196" y="119"/>
                    <a:pt x="186" y="119"/>
                  </a:cubicBezTo>
                  <a:cubicBezTo>
                    <a:pt x="183" y="119"/>
                    <a:pt x="183" y="119"/>
                    <a:pt x="183" y="119"/>
                  </a:cubicBezTo>
                  <a:cubicBezTo>
                    <a:pt x="177" y="119"/>
                    <a:pt x="170" y="118"/>
                    <a:pt x="163" y="118"/>
                  </a:cubicBezTo>
                  <a:cubicBezTo>
                    <a:pt x="158" y="118"/>
                    <a:pt x="153" y="118"/>
                    <a:pt x="148" y="119"/>
                  </a:cubicBezTo>
                  <a:cubicBezTo>
                    <a:pt x="143" y="118"/>
                    <a:pt x="138" y="118"/>
                    <a:pt x="134" y="118"/>
                  </a:cubicBezTo>
                  <a:cubicBezTo>
                    <a:pt x="126" y="118"/>
                    <a:pt x="120" y="119"/>
                    <a:pt x="114" y="119"/>
                  </a:cubicBezTo>
                  <a:cubicBezTo>
                    <a:pt x="110" y="119"/>
                    <a:pt x="110" y="119"/>
                    <a:pt x="110" y="119"/>
                  </a:cubicBezTo>
                  <a:cubicBezTo>
                    <a:pt x="100" y="119"/>
                    <a:pt x="90" y="121"/>
                    <a:pt x="81" y="125"/>
                  </a:cubicBezTo>
                  <a:cubicBezTo>
                    <a:pt x="79" y="108"/>
                    <a:pt x="65" y="94"/>
                    <a:pt x="48" y="91"/>
                  </a:cubicBezTo>
                  <a:cubicBezTo>
                    <a:pt x="49" y="47"/>
                    <a:pt x="78" y="12"/>
                    <a:pt x="114" y="12"/>
                  </a:cubicBezTo>
                  <a:close/>
                  <a:moveTo>
                    <a:pt x="82" y="178"/>
                  </a:moveTo>
                  <a:cubicBezTo>
                    <a:pt x="82" y="144"/>
                    <a:pt x="82" y="144"/>
                    <a:pt x="82" y="144"/>
                  </a:cubicBezTo>
                  <a:cubicBezTo>
                    <a:pt x="85" y="137"/>
                    <a:pt x="97" y="133"/>
                    <a:pt x="115" y="131"/>
                  </a:cubicBezTo>
                  <a:cubicBezTo>
                    <a:pt x="182" y="131"/>
                    <a:pt x="182" y="131"/>
                    <a:pt x="182" y="131"/>
                  </a:cubicBezTo>
                  <a:cubicBezTo>
                    <a:pt x="200" y="133"/>
                    <a:pt x="212" y="137"/>
                    <a:pt x="215" y="144"/>
                  </a:cubicBezTo>
                  <a:cubicBezTo>
                    <a:pt x="215" y="178"/>
                    <a:pt x="215" y="178"/>
                    <a:pt x="215" y="178"/>
                  </a:cubicBezTo>
                  <a:cubicBezTo>
                    <a:pt x="215" y="178"/>
                    <a:pt x="215" y="178"/>
                    <a:pt x="215" y="178"/>
                  </a:cubicBezTo>
                  <a:cubicBezTo>
                    <a:pt x="215" y="178"/>
                    <a:pt x="215" y="187"/>
                    <a:pt x="210" y="192"/>
                  </a:cubicBezTo>
                  <a:cubicBezTo>
                    <a:pt x="207" y="195"/>
                    <a:pt x="203" y="197"/>
                    <a:pt x="197" y="197"/>
                  </a:cubicBezTo>
                  <a:cubicBezTo>
                    <a:pt x="99" y="197"/>
                    <a:pt x="99" y="197"/>
                    <a:pt x="99" y="197"/>
                  </a:cubicBezTo>
                  <a:cubicBezTo>
                    <a:pt x="93" y="197"/>
                    <a:pt x="89" y="195"/>
                    <a:pt x="86" y="192"/>
                  </a:cubicBezTo>
                  <a:cubicBezTo>
                    <a:pt x="81" y="187"/>
                    <a:pt x="82" y="178"/>
                    <a:pt x="82" y="178"/>
                  </a:cubicBezTo>
                  <a:close/>
                  <a:moveTo>
                    <a:pt x="284" y="254"/>
                  </a:moveTo>
                  <a:cubicBezTo>
                    <a:pt x="284" y="271"/>
                    <a:pt x="271" y="284"/>
                    <a:pt x="255" y="284"/>
                  </a:cubicBezTo>
                  <a:cubicBezTo>
                    <a:pt x="239" y="284"/>
                    <a:pt x="226" y="271"/>
                    <a:pt x="226" y="254"/>
                  </a:cubicBezTo>
                  <a:cubicBezTo>
                    <a:pt x="226" y="243"/>
                    <a:pt x="226" y="243"/>
                    <a:pt x="226" y="243"/>
                  </a:cubicBezTo>
                  <a:cubicBezTo>
                    <a:pt x="217" y="248"/>
                    <a:pt x="217" y="248"/>
                    <a:pt x="217" y="248"/>
                  </a:cubicBezTo>
                  <a:cubicBezTo>
                    <a:pt x="208" y="254"/>
                    <a:pt x="197" y="256"/>
                    <a:pt x="186" y="256"/>
                  </a:cubicBezTo>
                  <a:cubicBezTo>
                    <a:pt x="110" y="256"/>
                    <a:pt x="110" y="256"/>
                    <a:pt x="110" y="256"/>
                  </a:cubicBezTo>
                  <a:cubicBezTo>
                    <a:pt x="99" y="256"/>
                    <a:pt x="88" y="254"/>
                    <a:pt x="79" y="248"/>
                  </a:cubicBezTo>
                  <a:cubicBezTo>
                    <a:pt x="70" y="243"/>
                    <a:pt x="70" y="243"/>
                    <a:pt x="70" y="243"/>
                  </a:cubicBezTo>
                  <a:cubicBezTo>
                    <a:pt x="70" y="254"/>
                    <a:pt x="70" y="254"/>
                    <a:pt x="70" y="254"/>
                  </a:cubicBezTo>
                  <a:cubicBezTo>
                    <a:pt x="70" y="271"/>
                    <a:pt x="57" y="284"/>
                    <a:pt x="41" y="284"/>
                  </a:cubicBezTo>
                  <a:cubicBezTo>
                    <a:pt x="25" y="284"/>
                    <a:pt x="12" y="271"/>
                    <a:pt x="12" y="254"/>
                  </a:cubicBezTo>
                  <a:cubicBezTo>
                    <a:pt x="12" y="131"/>
                    <a:pt x="12" y="131"/>
                    <a:pt x="12" y="131"/>
                  </a:cubicBezTo>
                  <a:cubicBezTo>
                    <a:pt x="12" y="115"/>
                    <a:pt x="25" y="102"/>
                    <a:pt x="41" y="102"/>
                  </a:cubicBezTo>
                  <a:cubicBezTo>
                    <a:pt x="57" y="102"/>
                    <a:pt x="70" y="115"/>
                    <a:pt x="70" y="131"/>
                  </a:cubicBezTo>
                  <a:cubicBezTo>
                    <a:pt x="70" y="141"/>
                    <a:pt x="70" y="141"/>
                    <a:pt x="70" y="141"/>
                  </a:cubicBezTo>
                  <a:cubicBezTo>
                    <a:pt x="70" y="142"/>
                    <a:pt x="70" y="142"/>
                    <a:pt x="70" y="142"/>
                  </a:cubicBezTo>
                  <a:cubicBezTo>
                    <a:pt x="70" y="178"/>
                    <a:pt x="70" y="178"/>
                    <a:pt x="70" y="178"/>
                  </a:cubicBezTo>
                  <a:cubicBezTo>
                    <a:pt x="70" y="179"/>
                    <a:pt x="70" y="192"/>
                    <a:pt x="78" y="200"/>
                  </a:cubicBezTo>
                  <a:cubicBezTo>
                    <a:pt x="83" y="206"/>
                    <a:pt x="90" y="208"/>
                    <a:pt x="99" y="208"/>
                  </a:cubicBezTo>
                  <a:cubicBezTo>
                    <a:pt x="197" y="208"/>
                    <a:pt x="197" y="208"/>
                    <a:pt x="197" y="208"/>
                  </a:cubicBezTo>
                  <a:cubicBezTo>
                    <a:pt x="197" y="208"/>
                    <a:pt x="197" y="208"/>
                    <a:pt x="197" y="208"/>
                  </a:cubicBezTo>
                  <a:cubicBezTo>
                    <a:pt x="206" y="208"/>
                    <a:pt x="213" y="206"/>
                    <a:pt x="219" y="200"/>
                  </a:cubicBezTo>
                  <a:cubicBezTo>
                    <a:pt x="227" y="192"/>
                    <a:pt x="226" y="179"/>
                    <a:pt x="226" y="178"/>
                  </a:cubicBezTo>
                  <a:cubicBezTo>
                    <a:pt x="226" y="142"/>
                    <a:pt x="226" y="142"/>
                    <a:pt x="226" y="142"/>
                  </a:cubicBezTo>
                  <a:cubicBezTo>
                    <a:pt x="226" y="141"/>
                    <a:pt x="226" y="141"/>
                    <a:pt x="226" y="141"/>
                  </a:cubicBezTo>
                  <a:cubicBezTo>
                    <a:pt x="226" y="141"/>
                    <a:pt x="226" y="141"/>
                    <a:pt x="226" y="141"/>
                  </a:cubicBezTo>
                  <a:cubicBezTo>
                    <a:pt x="226" y="131"/>
                    <a:pt x="226" y="131"/>
                    <a:pt x="226" y="131"/>
                  </a:cubicBezTo>
                  <a:cubicBezTo>
                    <a:pt x="226" y="115"/>
                    <a:pt x="239" y="102"/>
                    <a:pt x="255" y="102"/>
                  </a:cubicBezTo>
                  <a:cubicBezTo>
                    <a:pt x="271" y="102"/>
                    <a:pt x="284" y="115"/>
                    <a:pt x="284" y="131"/>
                  </a:cubicBezTo>
                  <a:lnTo>
                    <a:pt x="284" y="254"/>
                  </a:lnTo>
                  <a:close/>
                </a:path>
              </a:pathLst>
            </a:custGeom>
            <a:solidFill>
              <a:srgbClr val="FF5F00"/>
            </a:solidFill>
            <a:ln>
              <a:noFill/>
            </a:ln>
          </p:spPr>
          <p:txBody>
            <a:bodyPr vert="horz" wrap="square" lIns="121920" tIns="60960" rIns="121920" bIns="60960" numCol="1" anchor="t" anchorCtr="0" compatLnSpc="1"/>
            <a:lstStyle/>
            <a:p>
              <a:endParaRPr lang="en-US" sz="2400"/>
            </a:p>
          </p:txBody>
        </p:sp>
        <p:grpSp>
          <p:nvGrpSpPr>
            <p:cNvPr id="23" name="Group 22"/>
            <p:cNvGrpSpPr/>
            <p:nvPr/>
          </p:nvGrpSpPr>
          <p:grpSpPr>
            <a:xfrm>
              <a:off x="4866755" y="2981229"/>
              <a:ext cx="660320" cy="737040"/>
              <a:chOff x="4827588" y="4362451"/>
              <a:chExt cx="461963" cy="520700"/>
            </a:xfrm>
            <a:solidFill>
              <a:schemeClr val="accent2"/>
            </a:solidFill>
          </p:grpSpPr>
          <p:sp>
            <p:nvSpPr>
              <p:cNvPr id="24" name="Freeform 90"/>
              <p:cNvSpPr>
                <a:spLocks noEditPoints="1"/>
              </p:cNvSpPr>
              <p:nvPr/>
            </p:nvSpPr>
            <p:spPr bwMode="auto">
              <a:xfrm>
                <a:off x="4827588" y="4362451"/>
                <a:ext cx="461963" cy="520700"/>
              </a:xfrm>
              <a:custGeom>
                <a:avLst/>
                <a:gdLst>
                  <a:gd name="T0" fmla="*/ 206 w 244"/>
                  <a:gd name="T1" fmla="*/ 0 h 276"/>
                  <a:gd name="T2" fmla="*/ 38 w 244"/>
                  <a:gd name="T3" fmla="*/ 0 h 276"/>
                  <a:gd name="T4" fmla="*/ 0 w 244"/>
                  <a:gd name="T5" fmla="*/ 38 h 276"/>
                  <a:gd name="T6" fmla="*/ 0 w 244"/>
                  <a:gd name="T7" fmla="*/ 238 h 276"/>
                  <a:gd name="T8" fmla="*/ 38 w 244"/>
                  <a:gd name="T9" fmla="*/ 276 h 276"/>
                  <a:gd name="T10" fmla="*/ 206 w 244"/>
                  <a:gd name="T11" fmla="*/ 276 h 276"/>
                  <a:gd name="T12" fmla="*/ 244 w 244"/>
                  <a:gd name="T13" fmla="*/ 238 h 276"/>
                  <a:gd name="T14" fmla="*/ 244 w 244"/>
                  <a:gd name="T15" fmla="*/ 38 h 276"/>
                  <a:gd name="T16" fmla="*/ 206 w 244"/>
                  <a:gd name="T17" fmla="*/ 0 h 276"/>
                  <a:gd name="T18" fmla="*/ 233 w 244"/>
                  <a:gd name="T19" fmla="*/ 238 h 276"/>
                  <a:gd name="T20" fmla="*/ 206 w 244"/>
                  <a:gd name="T21" fmla="*/ 265 h 276"/>
                  <a:gd name="T22" fmla="*/ 38 w 244"/>
                  <a:gd name="T23" fmla="*/ 265 h 276"/>
                  <a:gd name="T24" fmla="*/ 12 w 244"/>
                  <a:gd name="T25" fmla="*/ 238 h 276"/>
                  <a:gd name="T26" fmla="*/ 12 w 244"/>
                  <a:gd name="T27" fmla="*/ 38 h 276"/>
                  <a:gd name="T28" fmla="*/ 38 w 244"/>
                  <a:gd name="T29" fmla="*/ 11 h 276"/>
                  <a:gd name="T30" fmla="*/ 206 w 244"/>
                  <a:gd name="T31" fmla="*/ 11 h 276"/>
                  <a:gd name="T32" fmla="*/ 233 w 244"/>
                  <a:gd name="T33" fmla="*/ 38 h 276"/>
                  <a:gd name="T34" fmla="*/ 233 w 244"/>
                  <a:gd name="T35" fmla="*/ 23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76">
                    <a:moveTo>
                      <a:pt x="206" y="0"/>
                    </a:moveTo>
                    <a:cubicBezTo>
                      <a:pt x="38" y="0"/>
                      <a:pt x="38" y="0"/>
                      <a:pt x="38" y="0"/>
                    </a:cubicBezTo>
                    <a:cubicBezTo>
                      <a:pt x="17" y="0"/>
                      <a:pt x="0" y="17"/>
                      <a:pt x="0" y="38"/>
                    </a:cubicBezTo>
                    <a:cubicBezTo>
                      <a:pt x="0" y="238"/>
                      <a:pt x="0" y="238"/>
                      <a:pt x="0" y="238"/>
                    </a:cubicBezTo>
                    <a:cubicBezTo>
                      <a:pt x="0" y="259"/>
                      <a:pt x="17" y="276"/>
                      <a:pt x="38" y="276"/>
                    </a:cubicBezTo>
                    <a:cubicBezTo>
                      <a:pt x="206" y="276"/>
                      <a:pt x="206" y="276"/>
                      <a:pt x="206" y="276"/>
                    </a:cubicBezTo>
                    <a:cubicBezTo>
                      <a:pt x="227" y="276"/>
                      <a:pt x="244" y="259"/>
                      <a:pt x="244" y="238"/>
                    </a:cubicBezTo>
                    <a:cubicBezTo>
                      <a:pt x="244" y="38"/>
                      <a:pt x="244" y="38"/>
                      <a:pt x="244" y="38"/>
                    </a:cubicBezTo>
                    <a:cubicBezTo>
                      <a:pt x="244" y="17"/>
                      <a:pt x="227" y="0"/>
                      <a:pt x="206" y="0"/>
                    </a:cubicBezTo>
                    <a:close/>
                    <a:moveTo>
                      <a:pt x="233" y="238"/>
                    </a:moveTo>
                    <a:cubicBezTo>
                      <a:pt x="233" y="252"/>
                      <a:pt x="221" y="265"/>
                      <a:pt x="206" y="265"/>
                    </a:cubicBezTo>
                    <a:cubicBezTo>
                      <a:pt x="38" y="265"/>
                      <a:pt x="38" y="265"/>
                      <a:pt x="38" y="265"/>
                    </a:cubicBezTo>
                    <a:cubicBezTo>
                      <a:pt x="24" y="265"/>
                      <a:pt x="12" y="252"/>
                      <a:pt x="12" y="238"/>
                    </a:cubicBezTo>
                    <a:cubicBezTo>
                      <a:pt x="12" y="38"/>
                      <a:pt x="12" y="38"/>
                      <a:pt x="12" y="38"/>
                    </a:cubicBezTo>
                    <a:cubicBezTo>
                      <a:pt x="12" y="23"/>
                      <a:pt x="24" y="11"/>
                      <a:pt x="38" y="11"/>
                    </a:cubicBezTo>
                    <a:cubicBezTo>
                      <a:pt x="206" y="11"/>
                      <a:pt x="206" y="11"/>
                      <a:pt x="206" y="11"/>
                    </a:cubicBezTo>
                    <a:cubicBezTo>
                      <a:pt x="221" y="11"/>
                      <a:pt x="233" y="23"/>
                      <a:pt x="233" y="38"/>
                    </a:cubicBezTo>
                    <a:lnTo>
                      <a:pt x="233" y="238"/>
                    </a:lnTo>
                    <a:close/>
                  </a:path>
                </a:pathLst>
              </a:cu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5" name="Freeform 91"/>
              <p:cNvSpPr>
                <a:spLocks noEditPoints="1"/>
              </p:cNvSpPr>
              <p:nvPr/>
            </p:nvSpPr>
            <p:spPr bwMode="auto">
              <a:xfrm>
                <a:off x="4875213" y="4414838"/>
                <a:ext cx="368300" cy="115888"/>
              </a:xfrm>
              <a:custGeom>
                <a:avLst/>
                <a:gdLst>
                  <a:gd name="T0" fmla="*/ 189 w 195"/>
                  <a:gd name="T1" fmla="*/ 0 h 61"/>
                  <a:gd name="T2" fmla="*/ 5 w 195"/>
                  <a:gd name="T3" fmla="*/ 0 h 61"/>
                  <a:gd name="T4" fmla="*/ 0 w 195"/>
                  <a:gd name="T5" fmla="*/ 4 h 61"/>
                  <a:gd name="T6" fmla="*/ 0 w 195"/>
                  <a:gd name="T7" fmla="*/ 56 h 61"/>
                  <a:gd name="T8" fmla="*/ 5 w 195"/>
                  <a:gd name="T9" fmla="*/ 61 h 61"/>
                  <a:gd name="T10" fmla="*/ 189 w 195"/>
                  <a:gd name="T11" fmla="*/ 61 h 61"/>
                  <a:gd name="T12" fmla="*/ 195 w 195"/>
                  <a:gd name="T13" fmla="*/ 56 h 61"/>
                  <a:gd name="T14" fmla="*/ 195 w 195"/>
                  <a:gd name="T15" fmla="*/ 4 h 61"/>
                  <a:gd name="T16" fmla="*/ 189 w 195"/>
                  <a:gd name="T17" fmla="*/ 0 h 61"/>
                  <a:gd name="T18" fmla="*/ 183 w 195"/>
                  <a:gd name="T19" fmla="*/ 51 h 61"/>
                  <a:gd name="T20" fmla="*/ 11 w 195"/>
                  <a:gd name="T21" fmla="*/ 51 h 61"/>
                  <a:gd name="T22" fmla="*/ 11 w 195"/>
                  <a:gd name="T23" fmla="*/ 9 h 61"/>
                  <a:gd name="T24" fmla="*/ 183 w 195"/>
                  <a:gd name="T25" fmla="*/ 9 h 61"/>
                  <a:gd name="T26" fmla="*/ 183 w 195"/>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61">
                    <a:moveTo>
                      <a:pt x="189" y="0"/>
                    </a:moveTo>
                    <a:cubicBezTo>
                      <a:pt x="5" y="0"/>
                      <a:pt x="5" y="0"/>
                      <a:pt x="5" y="0"/>
                    </a:cubicBezTo>
                    <a:cubicBezTo>
                      <a:pt x="2" y="0"/>
                      <a:pt x="0" y="2"/>
                      <a:pt x="0" y="4"/>
                    </a:cubicBezTo>
                    <a:cubicBezTo>
                      <a:pt x="0" y="56"/>
                      <a:pt x="0" y="56"/>
                      <a:pt x="0" y="56"/>
                    </a:cubicBezTo>
                    <a:cubicBezTo>
                      <a:pt x="0" y="59"/>
                      <a:pt x="2" y="61"/>
                      <a:pt x="5" y="61"/>
                    </a:cubicBezTo>
                    <a:cubicBezTo>
                      <a:pt x="189" y="61"/>
                      <a:pt x="189" y="61"/>
                      <a:pt x="189" y="61"/>
                    </a:cubicBezTo>
                    <a:cubicBezTo>
                      <a:pt x="192" y="61"/>
                      <a:pt x="195" y="59"/>
                      <a:pt x="195" y="56"/>
                    </a:cubicBezTo>
                    <a:cubicBezTo>
                      <a:pt x="195" y="4"/>
                      <a:pt x="195" y="4"/>
                      <a:pt x="195" y="4"/>
                    </a:cubicBezTo>
                    <a:cubicBezTo>
                      <a:pt x="195" y="2"/>
                      <a:pt x="192" y="0"/>
                      <a:pt x="189" y="0"/>
                    </a:cubicBezTo>
                    <a:close/>
                    <a:moveTo>
                      <a:pt x="183" y="51"/>
                    </a:moveTo>
                    <a:cubicBezTo>
                      <a:pt x="11" y="51"/>
                      <a:pt x="11" y="51"/>
                      <a:pt x="11" y="51"/>
                    </a:cubicBezTo>
                    <a:cubicBezTo>
                      <a:pt x="11" y="9"/>
                      <a:pt x="11" y="9"/>
                      <a:pt x="11" y="9"/>
                    </a:cubicBezTo>
                    <a:cubicBezTo>
                      <a:pt x="183" y="9"/>
                      <a:pt x="183" y="9"/>
                      <a:pt x="183" y="9"/>
                    </a:cubicBezTo>
                    <a:lnTo>
                      <a:pt x="183" y="51"/>
                    </a:lnTo>
                    <a:close/>
                  </a:path>
                </a:pathLst>
              </a:cu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7" name="Oval 92"/>
              <p:cNvSpPr>
                <a:spLocks noChangeArrowheads="1"/>
              </p:cNvSpPr>
              <p:nvPr/>
            </p:nvSpPr>
            <p:spPr bwMode="auto">
              <a:xfrm>
                <a:off x="5040313" y="4452938"/>
                <a:ext cx="36513" cy="38100"/>
              </a:xfrm>
              <a:prstGeom prst="ellipse">
                <a:avLst/>
              </a:pr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8" name="Freeform 93"/>
              <p:cNvSpPr>
                <a:spLocks noEditPoints="1"/>
              </p:cNvSpPr>
              <p:nvPr/>
            </p:nvSpPr>
            <p:spPr bwMode="auto">
              <a:xfrm>
                <a:off x="4875213" y="4560888"/>
                <a:ext cx="368300" cy="114300"/>
              </a:xfrm>
              <a:custGeom>
                <a:avLst/>
                <a:gdLst>
                  <a:gd name="T0" fmla="*/ 189 w 195"/>
                  <a:gd name="T1" fmla="*/ 0 h 61"/>
                  <a:gd name="T2" fmla="*/ 5 w 195"/>
                  <a:gd name="T3" fmla="*/ 0 h 61"/>
                  <a:gd name="T4" fmla="*/ 0 w 195"/>
                  <a:gd name="T5" fmla="*/ 5 h 61"/>
                  <a:gd name="T6" fmla="*/ 0 w 195"/>
                  <a:gd name="T7" fmla="*/ 56 h 61"/>
                  <a:gd name="T8" fmla="*/ 5 w 195"/>
                  <a:gd name="T9" fmla="*/ 61 h 61"/>
                  <a:gd name="T10" fmla="*/ 189 w 195"/>
                  <a:gd name="T11" fmla="*/ 61 h 61"/>
                  <a:gd name="T12" fmla="*/ 195 w 195"/>
                  <a:gd name="T13" fmla="*/ 56 h 61"/>
                  <a:gd name="T14" fmla="*/ 195 w 195"/>
                  <a:gd name="T15" fmla="*/ 5 h 61"/>
                  <a:gd name="T16" fmla="*/ 189 w 195"/>
                  <a:gd name="T17" fmla="*/ 0 h 61"/>
                  <a:gd name="T18" fmla="*/ 183 w 195"/>
                  <a:gd name="T19" fmla="*/ 51 h 61"/>
                  <a:gd name="T20" fmla="*/ 11 w 195"/>
                  <a:gd name="T21" fmla="*/ 51 h 61"/>
                  <a:gd name="T22" fmla="*/ 11 w 195"/>
                  <a:gd name="T23" fmla="*/ 10 h 61"/>
                  <a:gd name="T24" fmla="*/ 183 w 195"/>
                  <a:gd name="T25" fmla="*/ 10 h 61"/>
                  <a:gd name="T26" fmla="*/ 183 w 195"/>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61">
                    <a:moveTo>
                      <a:pt x="189" y="0"/>
                    </a:moveTo>
                    <a:cubicBezTo>
                      <a:pt x="5" y="0"/>
                      <a:pt x="5" y="0"/>
                      <a:pt x="5" y="0"/>
                    </a:cubicBezTo>
                    <a:cubicBezTo>
                      <a:pt x="2" y="0"/>
                      <a:pt x="0" y="2"/>
                      <a:pt x="0" y="5"/>
                    </a:cubicBezTo>
                    <a:cubicBezTo>
                      <a:pt x="0" y="56"/>
                      <a:pt x="0" y="56"/>
                      <a:pt x="0" y="56"/>
                    </a:cubicBezTo>
                    <a:cubicBezTo>
                      <a:pt x="0" y="59"/>
                      <a:pt x="2" y="61"/>
                      <a:pt x="5" y="61"/>
                    </a:cubicBezTo>
                    <a:cubicBezTo>
                      <a:pt x="189" y="61"/>
                      <a:pt x="189" y="61"/>
                      <a:pt x="189" y="61"/>
                    </a:cubicBezTo>
                    <a:cubicBezTo>
                      <a:pt x="192" y="61"/>
                      <a:pt x="195" y="59"/>
                      <a:pt x="195" y="56"/>
                    </a:cubicBezTo>
                    <a:cubicBezTo>
                      <a:pt x="195" y="5"/>
                      <a:pt x="195" y="5"/>
                      <a:pt x="195" y="5"/>
                    </a:cubicBezTo>
                    <a:cubicBezTo>
                      <a:pt x="195" y="2"/>
                      <a:pt x="192" y="0"/>
                      <a:pt x="189" y="0"/>
                    </a:cubicBezTo>
                    <a:close/>
                    <a:moveTo>
                      <a:pt x="183" y="51"/>
                    </a:moveTo>
                    <a:cubicBezTo>
                      <a:pt x="11" y="51"/>
                      <a:pt x="11" y="51"/>
                      <a:pt x="11" y="51"/>
                    </a:cubicBezTo>
                    <a:cubicBezTo>
                      <a:pt x="11" y="10"/>
                      <a:pt x="11" y="10"/>
                      <a:pt x="11" y="10"/>
                    </a:cubicBezTo>
                    <a:cubicBezTo>
                      <a:pt x="183" y="10"/>
                      <a:pt x="183" y="10"/>
                      <a:pt x="183" y="10"/>
                    </a:cubicBezTo>
                    <a:lnTo>
                      <a:pt x="183" y="51"/>
                    </a:lnTo>
                    <a:close/>
                  </a:path>
                </a:pathLst>
              </a:cu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9" name="Oval 94"/>
              <p:cNvSpPr>
                <a:spLocks noChangeArrowheads="1"/>
              </p:cNvSpPr>
              <p:nvPr/>
            </p:nvSpPr>
            <p:spPr bwMode="auto">
              <a:xfrm>
                <a:off x="5040313" y="4598988"/>
                <a:ext cx="36513" cy="36513"/>
              </a:xfrm>
              <a:prstGeom prst="ellipse">
                <a:avLst/>
              </a:pr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0" name="Freeform 95"/>
              <p:cNvSpPr>
                <a:spLocks noEditPoints="1"/>
              </p:cNvSpPr>
              <p:nvPr/>
            </p:nvSpPr>
            <p:spPr bwMode="auto">
              <a:xfrm>
                <a:off x="4875213" y="4703763"/>
                <a:ext cx="368300" cy="115888"/>
              </a:xfrm>
              <a:custGeom>
                <a:avLst/>
                <a:gdLst>
                  <a:gd name="T0" fmla="*/ 189 w 195"/>
                  <a:gd name="T1" fmla="*/ 0 h 61"/>
                  <a:gd name="T2" fmla="*/ 5 w 195"/>
                  <a:gd name="T3" fmla="*/ 0 h 61"/>
                  <a:gd name="T4" fmla="*/ 0 w 195"/>
                  <a:gd name="T5" fmla="*/ 5 h 61"/>
                  <a:gd name="T6" fmla="*/ 0 w 195"/>
                  <a:gd name="T7" fmla="*/ 56 h 61"/>
                  <a:gd name="T8" fmla="*/ 5 w 195"/>
                  <a:gd name="T9" fmla="*/ 61 h 61"/>
                  <a:gd name="T10" fmla="*/ 189 w 195"/>
                  <a:gd name="T11" fmla="*/ 61 h 61"/>
                  <a:gd name="T12" fmla="*/ 195 w 195"/>
                  <a:gd name="T13" fmla="*/ 56 h 61"/>
                  <a:gd name="T14" fmla="*/ 195 w 195"/>
                  <a:gd name="T15" fmla="*/ 5 h 61"/>
                  <a:gd name="T16" fmla="*/ 189 w 195"/>
                  <a:gd name="T17" fmla="*/ 0 h 61"/>
                  <a:gd name="T18" fmla="*/ 183 w 195"/>
                  <a:gd name="T19" fmla="*/ 51 h 61"/>
                  <a:gd name="T20" fmla="*/ 11 w 195"/>
                  <a:gd name="T21" fmla="*/ 51 h 61"/>
                  <a:gd name="T22" fmla="*/ 11 w 195"/>
                  <a:gd name="T23" fmla="*/ 10 h 61"/>
                  <a:gd name="T24" fmla="*/ 183 w 195"/>
                  <a:gd name="T25" fmla="*/ 10 h 61"/>
                  <a:gd name="T26" fmla="*/ 183 w 195"/>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61">
                    <a:moveTo>
                      <a:pt x="189" y="0"/>
                    </a:moveTo>
                    <a:cubicBezTo>
                      <a:pt x="5" y="0"/>
                      <a:pt x="5" y="0"/>
                      <a:pt x="5" y="0"/>
                    </a:cubicBezTo>
                    <a:cubicBezTo>
                      <a:pt x="2" y="0"/>
                      <a:pt x="0" y="2"/>
                      <a:pt x="0" y="5"/>
                    </a:cubicBezTo>
                    <a:cubicBezTo>
                      <a:pt x="0" y="56"/>
                      <a:pt x="0" y="56"/>
                      <a:pt x="0" y="56"/>
                    </a:cubicBezTo>
                    <a:cubicBezTo>
                      <a:pt x="0" y="59"/>
                      <a:pt x="2" y="61"/>
                      <a:pt x="5" y="61"/>
                    </a:cubicBezTo>
                    <a:cubicBezTo>
                      <a:pt x="189" y="61"/>
                      <a:pt x="189" y="61"/>
                      <a:pt x="189" y="61"/>
                    </a:cubicBezTo>
                    <a:cubicBezTo>
                      <a:pt x="192" y="61"/>
                      <a:pt x="195" y="59"/>
                      <a:pt x="195" y="56"/>
                    </a:cubicBezTo>
                    <a:cubicBezTo>
                      <a:pt x="195" y="5"/>
                      <a:pt x="195" y="5"/>
                      <a:pt x="195" y="5"/>
                    </a:cubicBezTo>
                    <a:cubicBezTo>
                      <a:pt x="195" y="2"/>
                      <a:pt x="192" y="0"/>
                      <a:pt x="189" y="0"/>
                    </a:cubicBezTo>
                    <a:close/>
                    <a:moveTo>
                      <a:pt x="183" y="51"/>
                    </a:moveTo>
                    <a:cubicBezTo>
                      <a:pt x="11" y="51"/>
                      <a:pt x="11" y="51"/>
                      <a:pt x="11" y="51"/>
                    </a:cubicBezTo>
                    <a:cubicBezTo>
                      <a:pt x="11" y="10"/>
                      <a:pt x="11" y="10"/>
                      <a:pt x="11" y="10"/>
                    </a:cubicBezTo>
                    <a:cubicBezTo>
                      <a:pt x="183" y="10"/>
                      <a:pt x="183" y="10"/>
                      <a:pt x="183" y="10"/>
                    </a:cubicBezTo>
                    <a:lnTo>
                      <a:pt x="183" y="51"/>
                    </a:lnTo>
                    <a:close/>
                  </a:path>
                </a:pathLst>
              </a:cu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1" name="Oval 96"/>
              <p:cNvSpPr>
                <a:spLocks noChangeArrowheads="1"/>
              </p:cNvSpPr>
              <p:nvPr/>
            </p:nvSpPr>
            <p:spPr bwMode="auto">
              <a:xfrm>
                <a:off x="5040313" y="4741863"/>
                <a:ext cx="36513" cy="38100"/>
              </a:xfrm>
              <a:prstGeom prst="ellipse">
                <a:avLst/>
              </a:pr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nvGrpSpPr>
            <p:cNvPr id="32" name="Group 31"/>
            <p:cNvGrpSpPr/>
            <p:nvPr/>
          </p:nvGrpSpPr>
          <p:grpSpPr>
            <a:xfrm>
              <a:off x="6986148" y="2770284"/>
              <a:ext cx="810907" cy="548216"/>
              <a:chOff x="8007350" y="2790825"/>
              <a:chExt cx="536575" cy="431800"/>
            </a:xfrm>
            <a:solidFill>
              <a:schemeClr val="accent3"/>
            </a:solidFill>
          </p:grpSpPr>
          <p:sp>
            <p:nvSpPr>
              <p:cNvPr id="33" name="Freeform 48"/>
              <p:cNvSpPr/>
              <p:nvPr/>
            </p:nvSpPr>
            <p:spPr bwMode="auto">
              <a:xfrm>
                <a:off x="8085138" y="3041650"/>
                <a:ext cx="34925" cy="34925"/>
              </a:xfrm>
              <a:custGeom>
                <a:avLst/>
                <a:gdLst>
                  <a:gd name="T0" fmla="*/ 18 w 18"/>
                  <a:gd name="T1" fmla="*/ 9 h 18"/>
                  <a:gd name="T2" fmla="*/ 9 w 18"/>
                  <a:gd name="T3" fmla="*/ 1 h 18"/>
                  <a:gd name="T4" fmla="*/ 0 w 18"/>
                  <a:gd name="T5" fmla="*/ 10 h 18"/>
                  <a:gd name="T6" fmla="*/ 9 w 18"/>
                  <a:gd name="T7" fmla="*/ 18 h 18"/>
                  <a:gd name="T8" fmla="*/ 18 w 18"/>
                  <a:gd name="T9" fmla="*/ 9 h 18"/>
                </a:gdLst>
                <a:ahLst/>
                <a:cxnLst>
                  <a:cxn ang="0">
                    <a:pos x="T0" y="T1"/>
                  </a:cxn>
                  <a:cxn ang="0">
                    <a:pos x="T2" y="T3"/>
                  </a:cxn>
                  <a:cxn ang="0">
                    <a:pos x="T4" y="T5"/>
                  </a:cxn>
                  <a:cxn ang="0">
                    <a:pos x="T6" y="T7"/>
                  </a:cxn>
                  <a:cxn ang="0">
                    <a:pos x="T8" y="T9"/>
                  </a:cxn>
                </a:cxnLst>
                <a:rect l="0" t="0" r="r" b="b"/>
                <a:pathLst>
                  <a:path w="18" h="18">
                    <a:moveTo>
                      <a:pt x="18" y="9"/>
                    </a:moveTo>
                    <a:cubicBezTo>
                      <a:pt x="18" y="4"/>
                      <a:pt x="14" y="0"/>
                      <a:pt x="9" y="1"/>
                    </a:cubicBezTo>
                    <a:cubicBezTo>
                      <a:pt x="4" y="1"/>
                      <a:pt x="0" y="5"/>
                      <a:pt x="0" y="10"/>
                    </a:cubicBezTo>
                    <a:cubicBezTo>
                      <a:pt x="0" y="14"/>
                      <a:pt x="4" y="18"/>
                      <a:pt x="9" y="18"/>
                    </a:cubicBezTo>
                    <a:cubicBezTo>
                      <a:pt x="14" y="18"/>
                      <a:pt x="18" y="14"/>
                      <a:pt x="18" y="9"/>
                    </a:cubicBezTo>
                    <a:close/>
                  </a:path>
                </a:pathLst>
              </a:cu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4" name="Freeform 49"/>
              <p:cNvSpPr/>
              <p:nvPr/>
            </p:nvSpPr>
            <p:spPr bwMode="auto">
              <a:xfrm>
                <a:off x="8142288" y="3041650"/>
                <a:ext cx="34925" cy="31750"/>
              </a:xfrm>
              <a:custGeom>
                <a:avLst/>
                <a:gdLst>
                  <a:gd name="T0" fmla="*/ 9 w 19"/>
                  <a:gd name="T1" fmla="*/ 0 h 17"/>
                  <a:gd name="T2" fmla="*/ 1 w 19"/>
                  <a:gd name="T3" fmla="*/ 9 h 17"/>
                  <a:gd name="T4" fmla="*/ 10 w 19"/>
                  <a:gd name="T5" fmla="*/ 17 h 17"/>
                  <a:gd name="T6" fmla="*/ 19 w 19"/>
                  <a:gd name="T7" fmla="*/ 8 h 17"/>
                  <a:gd name="T8" fmla="*/ 9 w 19"/>
                  <a:gd name="T9" fmla="*/ 0 h 17"/>
                </a:gdLst>
                <a:ahLst/>
                <a:cxnLst>
                  <a:cxn ang="0">
                    <a:pos x="T0" y="T1"/>
                  </a:cxn>
                  <a:cxn ang="0">
                    <a:pos x="T2" y="T3"/>
                  </a:cxn>
                  <a:cxn ang="0">
                    <a:pos x="T4" y="T5"/>
                  </a:cxn>
                  <a:cxn ang="0">
                    <a:pos x="T6" y="T7"/>
                  </a:cxn>
                  <a:cxn ang="0">
                    <a:pos x="T8" y="T9"/>
                  </a:cxn>
                </a:cxnLst>
                <a:rect l="0" t="0" r="r" b="b"/>
                <a:pathLst>
                  <a:path w="19" h="17">
                    <a:moveTo>
                      <a:pt x="9" y="0"/>
                    </a:moveTo>
                    <a:cubicBezTo>
                      <a:pt x="4" y="0"/>
                      <a:pt x="0" y="4"/>
                      <a:pt x="1" y="9"/>
                    </a:cubicBezTo>
                    <a:cubicBezTo>
                      <a:pt x="1" y="14"/>
                      <a:pt x="5" y="17"/>
                      <a:pt x="10" y="17"/>
                    </a:cubicBezTo>
                    <a:cubicBezTo>
                      <a:pt x="15" y="17"/>
                      <a:pt x="19" y="13"/>
                      <a:pt x="19" y="8"/>
                    </a:cubicBezTo>
                    <a:cubicBezTo>
                      <a:pt x="19" y="3"/>
                      <a:pt x="14" y="0"/>
                      <a:pt x="9" y="0"/>
                    </a:cubicBezTo>
                    <a:close/>
                  </a:path>
                </a:pathLst>
              </a:cu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5" name="Freeform 50"/>
              <p:cNvSpPr/>
              <p:nvPr/>
            </p:nvSpPr>
            <p:spPr bwMode="auto">
              <a:xfrm>
                <a:off x="8112125" y="3013075"/>
                <a:ext cx="34925" cy="34925"/>
              </a:xfrm>
              <a:custGeom>
                <a:avLst/>
                <a:gdLst>
                  <a:gd name="T0" fmla="*/ 10 w 19"/>
                  <a:gd name="T1" fmla="*/ 18 h 18"/>
                  <a:gd name="T2" fmla="*/ 19 w 19"/>
                  <a:gd name="T3" fmla="*/ 9 h 18"/>
                  <a:gd name="T4" fmla="*/ 9 w 19"/>
                  <a:gd name="T5" fmla="*/ 0 h 18"/>
                  <a:gd name="T6" fmla="*/ 1 w 19"/>
                  <a:gd name="T7" fmla="*/ 9 h 18"/>
                  <a:gd name="T8" fmla="*/ 10 w 19"/>
                  <a:gd name="T9" fmla="*/ 18 h 18"/>
                </a:gdLst>
                <a:ahLst/>
                <a:cxnLst>
                  <a:cxn ang="0">
                    <a:pos x="T0" y="T1"/>
                  </a:cxn>
                  <a:cxn ang="0">
                    <a:pos x="T2" y="T3"/>
                  </a:cxn>
                  <a:cxn ang="0">
                    <a:pos x="T4" y="T5"/>
                  </a:cxn>
                  <a:cxn ang="0">
                    <a:pos x="T6" y="T7"/>
                  </a:cxn>
                  <a:cxn ang="0">
                    <a:pos x="T8" y="T9"/>
                  </a:cxn>
                </a:cxnLst>
                <a:rect l="0" t="0" r="r" b="b"/>
                <a:pathLst>
                  <a:path w="19" h="18">
                    <a:moveTo>
                      <a:pt x="10" y="18"/>
                    </a:moveTo>
                    <a:cubicBezTo>
                      <a:pt x="15" y="18"/>
                      <a:pt x="19" y="14"/>
                      <a:pt x="19" y="9"/>
                    </a:cubicBezTo>
                    <a:cubicBezTo>
                      <a:pt x="19" y="4"/>
                      <a:pt x="15" y="0"/>
                      <a:pt x="9" y="0"/>
                    </a:cubicBezTo>
                    <a:cubicBezTo>
                      <a:pt x="4" y="0"/>
                      <a:pt x="0" y="4"/>
                      <a:pt x="1" y="9"/>
                    </a:cubicBezTo>
                    <a:cubicBezTo>
                      <a:pt x="1" y="14"/>
                      <a:pt x="5" y="18"/>
                      <a:pt x="10" y="18"/>
                    </a:cubicBezTo>
                    <a:close/>
                  </a:path>
                </a:pathLst>
              </a:cu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6" name="Freeform 51"/>
              <p:cNvSpPr/>
              <p:nvPr/>
            </p:nvSpPr>
            <p:spPr bwMode="auto">
              <a:xfrm>
                <a:off x="8115300" y="3070225"/>
                <a:ext cx="34925" cy="34925"/>
              </a:xfrm>
              <a:custGeom>
                <a:avLst/>
                <a:gdLst>
                  <a:gd name="T0" fmla="*/ 9 w 18"/>
                  <a:gd name="T1" fmla="*/ 0 h 18"/>
                  <a:gd name="T2" fmla="*/ 0 w 18"/>
                  <a:gd name="T3" fmla="*/ 9 h 18"/>
                  <a:gd name="T4" fmla="*/ 9 w 18"/>
                  <a:gd name="T5" fmla="*/ 18 h 18"/>
                  <a:gd name="T6" fmla="*/ 18 w 18"/>
                  <a:gd name="T7" fmla="*/ 9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3" y="0"/>
                      <a:pt x="0" y="4"/>
                      <a:pt x="0" y="9"/>
                    </a:cubicBezTo>
                    <a:cubicBezTo>
                      <a:pt x="0" y="14"/>
                      <a:pt x="4" y="18"/>
                      <a:pt x="9" y="18"/>
                    </a:cubicBezTo>
                    <a:cubicBezTo>
                      <a:pt x="14" y="17"/>
                      <a:pt x="18" y="13"/>
                      <a:pt x="18" y="9"/>
                    </a:cubicBezTo>
                    <a:cubicBezTo>
                      <a:pt x="18" y="4"/>
                      <a:pt x="14" y="0"/>
                      <a:pt x="9" y="0"/>
                    </a:cubicBezTo>
                    <a:close/>
                  </a:path>
                </a:pathLst>
              </a:cu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7" name="Freeform 52"/>
              <p:cNvSpPr/>
              <p:nvPr/>
            </p:nvSpPr>
            <p:spPr bwMode="auto">
              <a:xfrm>
                <a:off x="8374063" y="3011488"/>
                <a:ext cx="98425" cy="90488"/>
              </a:xfrm>
              <a:custGeom>
                <a:avLst/>
                <a:gdLst>
                  <a:gd name="T0" fmla="*/ 43 w 52"/>
                  <a:gd name="T1" fmla="*/ 16 h 48"/>
                  <a:gd name="T2" fmla="*/ 34 w 52"/>
                  <a:gd name="T3" fmla="*/ 16 h 48"/>
                  <a:gd name="T4" fmla="*/ 34 w 52"/>
                  <a:gd name="T5" fmla="*/ 8 h 48"/>
                  <a:gd name="T6" fmla="*/ 25 w 52"/>
                  <a:gd name="T7" fmla="*/ 0 h 48"/>
                  <a:gd name="T8" fmla="*/ 17 w 52"/>
                  <a:gd name="T9" fmla="*/ 8 h 48"/>
                  <a:gd name="T10" fmla="*/ 17 w 52"/>
                  <a:gd name="T11" fmla="*/ 16 h 48"/>
                  <a:gd name="T12" fmla="*/ 9 w 52"/>
                  <a:gd name="T13" fmla="*/ 16 h 48"/>
                  <a:gd name="T14" fmla="*/ 1 w 52"/>
                  <a:gd name="T15" fmla="*/ 25 h 48"/>
                  <a:gd name="T16" fmla="*/ 9 w 52"/>
                  <a:gd name="T17" fmla="*/ 32 h 48"/>
                  <a:gd name="T18" fmla="*/ 18 w 52"/>
                  <a:gd name="T19" fmla="*/ 32 h 48"/>
                  <a:gd name="T20" fmla="*/ 18 w 52"/>
                  <a:gd name="T21" fmla="*/ 40 h 48"/>
                  <a:gd name="T22" fmla="*/ 27 w 52"/>
                  <a:gd name="T23" fmla="*/ 48 h 48"/>
                  <a:gd name="T24" fmla="*/ 35 w 52"/>
                  <a:gd name="T25" fmla="*/ 40 h 48"/>
                  <a:gd name="T26" fmla="*/ 35 w 52"/>
                  <a:gd name="T27" fmla="*/ 32 h 48"/>
                  <a:gd name="T28" fmla="*/ 44 w 52"/>
                  <a:gd name="T29" fmla="*/ 31 h 48"/>
                  <a:gd name="T30" fmla="*/ 52 w 52"/>
                  <a:gd name="T31" fmla="*/ 23 h 48"/>
                  <a:gd name="T32" fmla="*/ 43 w 52"/>
                  <a:gd name="T33"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48">
                    <a:moveTo>
                      <a:pt x="43" y="16"/>
                    </a:moveTo>
                    <a:cubicBezTo>
                      <a:pt x="34" y="16"/>
                      <a:pt x="34" y="16"/>
                      <a:pt x="34" y="16"/>
                    </a:cubicBezTo>
                    <a:cubicBezTo>
                      <a:pt x="34" y="8"/>
                      <a:pt x="34" y="8"/>
                      <a:pt x="34" y="8"/>
                    </a:cubicBezTo>
                    <a:cubicBezTo>
                      <a:pt x="34" y="3"/>
                      <a:pt x="30" y="0"/>
                      <a:pt x="25" y="0"/>
                    </a:cubicBezTo>
                    <a:cubicBezTo>
                      <a:pt x="21" y="0"/>
                      <a:pt x="17" y="4"/>
                      <a:pt x="17" y="8"/>
                    </a:cubicBezTo>
                    <a:cubicBezTo>
                      <a:pt x="17" y="16"/>
                      <a:pt x="17" y="16"/>
                      <a:pt x="17" y="16"/>
                    </a:cubicBezTo>
                    <a:cubicBezTo>
                      <a:pt x="9" y="16"/>
                      <a:pt x="9" y="16"/>
                      <a:pt x="9" y="16"/>
                    </a:cubicBezTo>
                    <a:cubicBezTo>
                      <a:pt x="4" y="17"/>
                      <a:pt x="0" y="20"/>
                      <a:pt x="1" y="25"/>
                    </a:cubicBezTo>
                    <a:cubicBezTo>
                      <a:pt x="1" y="29"/>
                      <a:pt x="5" y="32"/>
                      <a:pt x="9" y="32"/>
                    </a:cubicBezTo>
                    <a:cubicBezTo>
                      <a:pt x="18" y="32"/>
                      <a:pt x="18" y="32"/>
                      <a:pt x="18" y="32"/>
                    </a:cubicBezTo>
                    <a:cubicBezTo>
                      <a:pt x="18" y="40"/>
                      <a:pt x="18" y="40"/>
                      <a:pt x="18" y="40"/>
                    </a:cubicBezTo>
                    <a:cubicBezTo>
                      <a:pt x="18" y="44"/>
                      <a:pt x="22" y="48"/>
                      <a:pt x="27" y="48"/>
                    </a:cubicBezTo>
                    <a:cubicBezTo>
                      <a:pt x="32" y="48"/>
                      <a:pt x="35" y="44"/>
                      <a:pt x="35" y="40"/>
                    </a:cubicBezTo>
                    <a:cubicBezTo>
                      <a:pt x="35" y="32"/>
                      <a:pt x="35" y="32"/>
                      <a:pt x="35" y="32"/>
                    </a:cubicBezTo>
                    <a:cubicBezTo>
                      <a:pt x="44" y="31"/>
                      <a:pt x="44" y="31"/>
                      <a:pt x="44" y="31"/>
                    </a:cubicBezTo>
                    <a:cubicBezTo>
                      <a:pt x="48" y="31"/>
                      <a:pt x="52" y="28"/>
                      <a:pt x="52" y="23"/>
                    </a:cubicBezTo>
                    <a:cubicBezTo>
                      <a:pt x="52" y="19"/>
                      <a:pt x="48" y="15"/>
                      <a:pt x="43" y="16"/>
                    </a:cubicBezTo>
                    <a:close/>
                  </a:path>
                </a:pathLst>
              </a:cu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8" name="Line 53"/>
              <p:cNvSpPr>
                <a:spLocks noChangeShapeType="1"/>
              </p:cNvSpPr>
              <p:nvPr/>
            </p:nvSpPr>
            <p:spPr bwMode="auto">
              <a:xfrm>
                <a:off x="8272463" y="29638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9" name="Line 54"/>
              <p:cNvSpPr>
                <a:spLocks noChangeShapeType="1"/>
              </p:cNvSpPr>
              <p:nvPr/>
            </p:nvSpPr>
            <p:spPr bwMode="auto">
              <a:xfrm>
                <a:off x="8272463" y="29638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40" name="Freeform 55"/>
              <p:cNvSpPr>
                <a:spLocks noEditPoints="1"/>
              </p:cNvSpPr>
              <p:nvPr/>
            </p:nvSpPr>
            <p:spPr bwMode="auto">
              <a:xfrm>
                <a:off x="8007350" y="2790825"/>
                <a:ext cx="536575" cy="431800"/>
              </a:xfrm>
              <a:custGeom>
                <a:avLst/>
                <a:gdLst>
                  <a:gd name="T0" fmla="*/ 283 w 284"/>
                  <a:gd name="T1" fmla="*/ 143 h 229"/>
                  <a:gd name="T2" fmla="*/ 261 w 284"/>
                  <a:gd name="T3" fmla="*/ 83 h 229"/>
                  <a:gd name="T4" fmla="*/ 220 w 284"/>
                  <a:gd name="T5" fmla="*/ 64 h 229"/>
                  <a:gd name="T6" fmla="*/ 179 w 284"/>
                  <a:gd name="T7" fmla="*/ 88 h 229"/>
                  <a:gd name="T8" fmla="*/ 145 w 284"/>
                  <a:gd name="T9" fmla="*/ 85 h 229"/>
                  <a:gd name="T10" fmla="*/ 151 w 284"/>
                  <a:gd name="T11" fmla="*/ 60 h 229"/>
                  <a:gd name="T12" fmla="*/ 180 w 284"/>
                  <a:gd name="T13" fmla="*/ 45 h 229"/>
                  <a:gd name="T14" fmla="*/ 200 w 284"/>
                  <a:gd name="T15" fmla="*/ 7 h 229"/>
                  <a:gd name="T16" fmla="*/ 187 w 284"/>
                  <a:gd name="T17" fmla="*/ 8 h 229"/>
                  <a:gd name="T18" fmla="*/ 180 w 284"/>
                  <a:gd name="T19" fmla="*/ 33 h 229"/>
                  <a:gd name="T20" fmla="*/ 153 w 284"/>
                  <a:gd name="T21" fmla="*/ 44 h 229"/>
                  <a:gd name="T22" fmla="*/ 132 w 284"/>
                  <a:gd name="T23" fmla="*/ 86 h 229"/>
                  <a:gd name="T24" fmla="*/ 101 w 284"/>
                  <a:gd name="T25" fmla="*/ 91 h 229"/>
                  <a:gd name="T26" fmla="*/ 59 w 284"/>
                  <a:gd name="T27" fmla="*/ 69 h 229"/>
                  <a:gd name="T28" fmla="*/ 2 w 284"/>
                  <a:gd name="T29" fmla="*/ 150 h 229"/>
                  <a:gd name="T30" fmla="*/ 24 w 284"/>
                  <a:gd name="T31" fmla="*/ 210 h 229"/>
                  <a:gd name="T32" fmla="*/ 24 w 284"/>
                  <a:gd name="T33" fmla="*/ 210 h 229"/>
                  <a:gd name="T34" fmla="*/ 64 w 284"/>
                  <a:gd name="T35" fmla="*/ 229 h 229"/>
                  <a:gd name="T36" fmla="*/ 111 w 284"/>
                  <a:gd name="T37" fmla="*/ 194 h 229"/>
                  <a:gd name="T38" fmla="*/ 176 w 284"/>
                  <a:gd name="T39" fmla="*/ 193 h 229"/>
                  <a:gd name="T40" fmla="*/ 185 w 284"/>
                  <a:gd name="T41" fmla="*/ 206 h 229"/>
                  <a:gd name="T42" fmla="*/ 226 w 284"/>
                  <a:gd name="T43" fmla="*/ 224 h 229"/>
                  <a:gd name="T44" fmla="*/ 283 w 284"/>
                  <a:gd name="T45" fmla="*/ 143 h 229"/>
                  <a:gd name="T46" fmla="*/ 225 w 284"/>
                  <a:gd name="T47" fmla="*/ 209 h 229"/>
                  <a:gd name="T48" fmla="*/ 199 w 284"/>
                  <a:gd name="T49" fmla="*/ 196 h 229"/>
                  <a:gd name="T50" fmla="*/ 189 w 284"/>
                  <a:gd name="T51" fmla="*/ 181 h 229"/>
                  <a:gd name="T52" fmla="*/ 186 w 284"/>
                  <a:gd name="T53" fmla="*/ 174 h 229"/>
                  <a:gd name="T54" fmla="*/ 179 w 284"/>
                  <a:gd name="T55" fmla="*/ 176 h 229"/>
                  <a:gd name="T56" fmla="*/ 108 w 284"/>
                  <a:gd name="T57" fmla="*/ 178 h 229"/>
                  <a:gd name="T58" fmla="*/ 100 w 284"/>
                  <a:gd name="T59" fmla="*/ 176 h 229"/>
                  <a:gd name="T60" fmla="*/ 98 w 284"/>
                  <a:gd name="T61" fmla="*/ 183 h 229"/>
                  <a:gd name="T62" fmla="*/ 64 w 284"/>
                  <a:gd name="T63" fmla="*/ 213 h 229"/>
                  <a:gd name="T64" fmla="*/ 38 w 284"/>
                  <a:gd name="T65" fmla="*/ 200 h 229"/>
                  <a:gd name="T66" fmla="*/ 38 w 284"/>
                  <a:gd name="T67" fmla="*/ 200 h 229"/>
                  <a:gd name="T68" fmla="*/ 19 w 284"/>
                  <a:gd name="T69" fmla="*/ 150 h 229"/>
                  <a:gd name="T70" fmla="*/ 59 w 284"/>
                  <a:gd name="T71" fmla="*/ 84 h 229"/>
                  <a:gd name="T72" fmla="*/ 85 w 284"/>
                  <a:gd name="T73" fmla="*/ 97 h 229"/>
                  <a:gd name="T74" fmla="*/ 90 w 284"/>
                  <a:gd name="T75" fmla="*/ 104 h 229"/>
                  <a:gd name="T76" fmla="*/ 94 w 284"/>
                  <a:gd name="T77" fmla="*/ 110 h 229"/>
                  <a:gd name="T78" fmla="*/ 101 w 284"/>
                  <a:gd name="T79" fmla="*/ 107 h 229"/>
                  <a:gd name="T80" fmla="*/ 181 w 284"/>
                  <a:gd name="T81" fmla="*/ 105 h 229"/>
                  <a:gd name="T82" fmla="*/ 188 w 284"/>
                  <a:gd name="T83" fmla="*/ 107 h 229"/>
                  <a:gd name="T84" fmla="*/ 191 w 284"/>
                  <a:gd name="T85" fmla="*/ 101 h 229"/>
                  <a:gd name="T86" fmla="*/ 221 w 284"/>
                  <a:gd name="T87" fmla="*/ 80 h 229"/>
                  <a:gd name="T88" fmla="*/ 247 w 284"/>
                  <a:gd name="T89" fmla="*/ 93 h 229"/>
                  <a:gd name="T90" fmla="*/ 265 w 284"/>
                  <a:gd name="T91" fmla="*/ 143 h 229"/>
                  <a:gd name="T92" fmla="*/ 254 w 284"/>
                  <a:gd name="T93" fmla="*/ 190 h 229"/>
                  <a:gd name="T94" fmla="*/ 225 w 284"/>
                  <a:gd name="T95" fmla="*/ 20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4" h="229">
                    <a:moveTo>
                      <a:pt x="283" y="143"/>
                    </a:moveTo>
                    <a:cubicBezTo>
                      <a:pt x="282" y="120"/>
                      <a:pt x="274" y="98"/>
                      <a:pt x="261" y="83"/>
                    </a:cubicBezTo>
                    <a:cubicBezTo>
                      <a:pt x="250" y="71"/>
                      <a:pt x="235" y="64"/>
                      <a:pt x="220" y="64"/>
                    </a:cubicBezTo>
                    <a:cubicBezTo>
                      <a:pt x="204" y="65"/>
                      <a:pt x="190" y="74"/>
                      <a:pt x="179" y="88"/>
                    </a:cubicBezTo>
                    <a:cubicBezTo>
                      <a:pt x="168" y="86"/>
                      <a:pt x="157" y="85"/>
                      <a:pt x="145" y="85"/>
                    </a:cubicBezTo>
                    <a:cubicBezTo>
                      <a:pt x="143" y="76"/>
                      <a:pt x="144" y="68"/>
                      <a:pt x="151" y="60"/>
                    </a:cubicBezTo>
                    <a:cubicBezTo>
                      <a:pt x="158" y="52"/>
                      <a:pt x="170" y="49"/>
                      <a:pt x="180" y="45"/>
                    </a:cubicBezTo>
                    <a:cubicBezTo>
                      <a:pt x="201" y="38"/>
                      <a:pt x="204" y="25"/>
                      <a:pt x="200" y="7"/>
                    </a:cubicBezTo>
                    <a:cubicBezTo>
                      <a:pt x="198" y="0"/>
                      <a:pt x="185" y="1"/>
                      <a:pt x="187" y="8"/>
                    </a:cubicBezTo>
                    <a:cubicBezTo>
                      <a:pt x="189" y="18"/>
                      <a:pt x="192" y="28"/>
                      <a:pt x="180" y="33"/>
                    </a:cubicBezTo>
                    <a:cubicBezTo>
                      <a:pt x="171" y="37"/>
                      <a:pt x="162" y="39"/>
                      <a:pt x="153" y="44"/>
                    </a:cubicBezTo>
                    <a:cubicBezTo>
                      <a:pt x="135" y="54"/>
                      <a:pt x="130" y="69"/>
                      <a:pt x="132" y="86"/>
                    </a:cubicBezTo>
                    <a:cubicBezTo>
                      <a:pt x="122" y="87"/>
                      <a:pt x="111" y="88"/>
                      <a:pt x="101" y="91"/>
                    </a:cubicBezTo>
                    <a:cubicBezTo>
                      <a:pt x="90" y="76"/>
                      <a:pt x="74" y="68"/>
                      <a:pt x="59" y="69"/>
                    </a:cubicBezTo>
                    <a:cubicBezTo>
                      <a:pt x="25" y="70"/>
                      <a:pt x="0" y="106"/>
                      <a:pt x="2" y="150"/>
                    </a:cubicBezTo>
                    <a:cubicBezTo>
                      <a:pt x="3" y="174"/>
                      <a:pt x="10" y="195"/>
                      <a:pt x="24" y="210"/>
                    </a:cubicBezTo>
                    <a:cubicBezTo>
                      <a:pt x="24" y="210"/>
                      <a:pt x="24" y="210"/>
                      <a:pt x="24" y="210"/>
                    </a:cubicBezTo>
                    <a:cubicBezTo>
                      <a:pt x="35" y="223"/>
                      <a:pt x="49" y="229"/>
                      <a:pt x="64" y="229"/>
                    </a:cubicBezTo>
                    <a:cubicBezTo>
                      <a:pt x="84" y="228"/>
                      <a:pt x="101" y="216"/>
                      <a:pt x="111" y="194"/>
                    </a:cubicBezTo>
                    <a:cubicBezTo>
                      <a:pt x="133" y="198"/>
                      <a:pt x="155" y="197"/>
                      <a:pt x="176" y="193"/>
                    </a:cubicBezTo>
                    <a:cubicBezTo>
                      <a:pt x="179" y="197"/>
                      <a:pt x="182" y="202"/>
                      <a:pt x="185" y="206"/>
                    </a:cubicBezTo>
                    <a:cubicBezTo>
                      <a:pt x="197" y="218"/>
                      <a:pt x="211" y="225"/>
                      <a:pt x="226" y="224"/>
                    </a:cubicBezTo>
                    <a:cubicBezTo>
                      <a:pt x="259" y="224"/>
                      <a:pt x="284" y="188"/>
                      <a:pt x="283" y="143"/>
                    </a:cubicBezTo>
                    <a:close/>
                    <a:moveTo>
                      <a:pt x="225" y="209"/>
                    </a:moveTo>
                    <a:cubicBezTo>
                      <a:pt x="216" y="209"/>
                      <a:pt x="207" y="205"/>
                      <a:pt x="199" y="196"/>
                    </a:cubicBezTo>
                    <a:cubicBezTo>
                      <a:pt x="196" y="192"/>
                      <a:pt x="192" y="187"/>
                      <a:pt x="189" y="181"/>
                    </a:cubicBezTo>
                    <a:cubicBezTo>
                      <a:pt x="186" y="174"/>
                      <a:pt x="186" y="174"/>
                      <a:pt x="186" y="174"/>
                    </a:cubicBezTo>
                    <a:cubicBezTo>
                      <a:pt x="179" y="176"/>
                      <a:pt x="179" y="176"/>
                      <a:pt x="179" y="176"/>
                    </a:cubicBezTo>
                    <a:cubicBezTo>
                      <a:pt x="156" y="182"/>
                      <a:pt x="131" y="183"/>
                      <a:pt x="108" y="178"/>
                    </a:cubicBezTo>
                    <a:cubicBezTo>
                      <a:pt x="100" y="176"/>
                      <a:pt x="100" y="176"/>
                      <a:pt x="100" y="176"/>
                    </a:cubicBezTo>
                    <a:cubicBezTo>
                      <a:pt x="98" y="183"/>
                      <a:pt x="98" y="183"/>
                      <a:pt x="98" y="183"/>
                    </a:cubicBezTo>
                    <a:cubicBezTo>
                      <a:pt x="90" y="201"/>
                      <a:pt x="77" y="213"/>
                      <a:pt x="64" y="213"/>
                    </a:cubicBezTo>
                    <a:cubicBezTo>
                      <a:pt x="55" y="214"/>
                      <a:pt x="45" y="209"/>
                      <a:pt x="38" y="200"/>
                    </a:cubicBezTo>
                    <a:cubicBezTo>
                      <a:pt x="38" y="200"/>
                      <a:pt x="38" y="200"/>
                      <a:pt x="38" y="200"/>
                    </a:cubicBezTo>
                    <a:cubicBezTo>
                      <a:pt x="27" y="188"/>
                      <a:pt x="20" y="169"/>
                      <a:pt x="19" y="150"/>
                    </a:cubicBezTo>
                    <a:cubicBezTo>
                      <a:pt x="18" y="115"/>
                      <a:pt x="36" y="85"/>
                      <a:pt x="59" y="84"/>
                    </a:cubicBezTo>
                    <a:cubicBezTo>
                      <a:pt x="68" y="84"/>
                      <a:pt x="77" y="89"/>
                      <a:pt x="85" y="97"/>
                    </a:cubicBezTo>
                    <a:cubicBezTo>
                      <a:pt x="87" y="99"/>
                      <a:pt x="89" y="102"/>
                      <a:pt x="90" y="104"/>
                    </a:cubicBezTo>
                    <a:cubicBezTo>
                      <a:pt x="94" y="110"/>
                      <a:pt x="94" y="110"/>
                      <a:pt x="94" y="110"/>
                    </a:cubicBezTo>
                    <a:cubicBezTo>
                      <a:pt x="101" y="107"/>
                      <a:pt x="101" y="107"/>
                      <a:pt x="101" y="107"/>
                    </a:cubicBezTo>
                    <a:cubicBezTo>
                      <a:pt x="125" y="100"/>
                      <a:pt x="156" y="99"/>
                      <a:pt x="181" y="105"/>
                    </a:cubicBezTo>
                    <a:cubicBezTo>
                      <a:pt x="188" y="107"/>
                      <a:pt x="188" y="107"/>
                      <a:pt x="188" y="107"/>
                    </a:cubicBezTo>
                    <a:cubicBezTo>
                      <a:pt x="191" y="101"/>
                      <a:pt x="191" y="101"/>
                      <a:pt x="191" y="101"/>
                    </a:cubicBezTo>
                    <a:cubicBezTo>
                      <a:pt x="199" y="88"/>
                      <a:pt x="210" y="80"/>
                      <a:pt x="221" y="80"/>
                    </a:cubicBezTo>
                    <a:cubicBezTo>
                      <a:pt x="230" y="80"/>
                      <a:pt x="239" y="84"/>
                      <a:pt x="247" y="93"/>
                    </a:cubicBezTo>
                    <a:cubicBezTo>
                      <a:pt x="257" y="105"/>
                      <a:pt x="264" y="124"/>
                      <a:pt x="265" y="143"/>
                    </a:cubicBezTo>
                    <a:cubicBezTo>
                      <a:pt x="266" y="160"/>
                      <a:pt x="261" y="177"/>
                      <a:pt x="254" y="190"/>
                    </a:cubicBezTo>
                    <a:cubicBezTo>
                      <a:pt x="246" y="202"/>
                      <a:pt x="236" y="209"/>
                      <a:pt x="225" y="209"/>
                    </a:cubicBezTo>
                    <a:close/>
                  </a:path>
                </a:pathLst>
              </a:cu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41" name="Freeform 150"/>
            <p:cNvSpPr>
              <a:spLocks noEditPoints="1"/>
            </p:cNvSpPr>
            <p:nvPr/>
          </p:nvSpPr>
          <p:spPr bwMode="auto">
            <a:xfrm>
              <a:off x="9269734" y="2957298"/>
              <a:ext cx="681943" cy="676275"/>
            </a:xfrm>
            <a:custGeom>
              <a:avLst/>
              <a:gdLst>
                <a:gd name="T0" fmla="*/ 228 w 301"/>
                <a:gd name="T1" fmla="*/ 170 h 282"/>
                <a:gd name="T2" fmla="*/ 280 w 301"/>
                <a:gd name="T3" fmla="*/ 123 h 282"/>
                <a:gd name="T4" fmla="*/ 279 w 301"/>
                <a:gd name="T5" fmla="*/ 92 h 282"/>
                <a:gd name="T6" fmla="*/ 282 w 301"/>
                <a:gd name="T7" fmla="*/ 43 h 282"/>
                <a:gd name="T8" fmla="*/ 233 w 301"/>
                <a:gd name="T9" fmla="*/ 40 h 282"/>
                <a:gd name="T10" fmla="*/ 233 w 301"/>
                <a:gd name="T11" fmla="*/ 41 h 282"/>
                <a:gd name="T12" fmla="*/ 203 w 301"/>
                <a:gd name="T13" fmla="*/ 35 h 282"/>
                <a:gd name="T14" fmla="*/ 151 w 301"/>
                <a:gd name="T15" fmla="*/ 82 h 282"/>
                <a:gd name="T16" fmla="*/ 54 w 301"/>
                <a:gd name="T17" fmla="*/ 0 h 282"/>
                <a:gd name="T18" fmla="*/ 44 w 301"/>
                <a:gd name="T19" fmla="*/ 110 h 282"/>
                <a:gd name="T20" fmla="*/ 33 w 301"/>
                <a:gd name="T21" fmla="*/ 187 h 282"/>
                <a:gd name="T22" fmla="*/ 34 w 301"/>
                <a:gd name="T23" fmla="*/ 219 h 282"/>
                <a:gd name="T24" fmla="*/ 27 w 301"/>
                <a:gd name="T25" fmla="*/ 271 h 282"/>
                <a:gd name="T26" fmla="*/ 75 w 301"/>
                <a:gd name="T27" fmla="*/ 274 h 282"/>
                <a:gd name="T28" fmla="*/ 101 w 301"/>
                <a:gd name="T29" fmla="*/ 278 h 282"/>
                <a:gd name="T30" fmla="*/ 111 w 301"/>
                <a:gd name="T31" fmla="*/ 274 h 282"/>
                <a:gd name="T32" fmla="*/ 254 w 301"/>
                <a:gd name="T33" fmla="*/ 265 h 282"/>
                <a:gd name="T34" fmla="*/ 291 w 301"/>
                <a:gd name="T35" fmla="*/ 263 h 282"/>
                <a:gd name="T36" fmla="*/ 243 w 301"/>
                <a:gd name="T37" fmla="*/ 48 h 282"/>
                <a:gd name="T38" fmla="*/ 273 w 301"/>
                <a:gd name="T39" fmla="*/ 51 h 282"/>
                <a:gd name="T40" fmla="*/ 273 w 301"/>
                <a:gd name="T41" fmla="*/ 82 h 282"/>
                <a:gd name="T42" fmla="*/ 242 w 301"/>
                <a:gd name="T43" fmla="*/ 48 h 282"/>
                <a:gd name="T44" fmla="*/ 210 w 301"/>
                <a:gd name="T45" fmla="*/ 45 h 282"/>
                <a:gd name="T46" fmla="*/ 211 w 301"/>
                <a:gd name="T47" fmla="*/ 44 h 282"/>
                <a:gd name="T48" fmla="*/ 272 w 301"/>
                <a:gd name="T49" fmla="*/ 115 h 282"/>
                <a:gd name="T50" fmla="*/ 220 w 301"/>
                <a:gd name="T51" fmla="*/ 162 h 282"/>
                <a:gd name="T52" fmla="*/ 152 w 301"/>
                <a:gd name="T53" fmla="*/ 96 h 282"/>
                <a:gd name="T54" fmla="*/ 54 w 301"/>
                <a:gd name="T55" fmla="*/ 12 h 282"/>
                <a:gd name="T56" fmla="*/ 138 w 301"/>
                <a:gd name="T57" fmla="*/ 110 h 282"/>
                <a:gd name="T58" fmla="*/ 54 w 301"/>
                <a:gd name="T59" fmla="*/ 12 h 282"/>
                <a:gd name="T60" fmla="*/ 130 w 301"/>
                <a:gd name="T61" fmla="*/ 122 h 282"/>
                <a:gd name="T62" fmla="*/ 26 w 301"/>
                <a:gd name="T63" fmla="*/ 26 h 282"/>
                <a:gd name="T64" fmla="*/ 52 w 301"/>
                <a:gd name="T65" fmla="*/ 271 h 282"/>
                <a:gd name="T66" fmla="*/ 37 w 301"/>
                <a:gd name="T67" fmla="*/ 231 h 282"/>
                <a:gd name="T68" fmla="*/ 69 w 301"/>
                <a:gd name="T69" fmla="*/ 233 h 282"/>
                <a:gd name="T70" fmla="*/ 103 w 301"/>
                <a:gd name="T71" fmla="*/ 266 h 282"/>
                <a:gd name="T72" fmla="*/ 85 w 301"/>
                <a:gd name="T73" fmla="*/ 260 h 282"/>
                <a:gd name="T74" fmla="*/ 52 w 301"/>
                <a:gd name="T75" fmla="*/ 214 h 282"/>
                <a:gd name="T76" fmla="*/ 40 w 301"/>
                <a:gd name="T77" fmla="*/ 196 h 282"/>
                <a:gd name="T78" fmla="*/ 82 w 301"/>
                <a:gd name="T79" fmla="*/ 224 h 282"/>
                <a:gd name="T80" fmla="*/ 103 w 301"/>
                <a:gd name="T81" fmla="*/ 266 h 282"/>
                <a:gd name="T82" fmla="*/ 112 w 301"/>
                <a:gd name="T83" fmla="*/ 248 h 282"/>
                <a:gd name="T84" fmla="*/ 51 w 301"/>
                <a:gd name="T85" fmla="*/ 186 h 282"/>
                <a:gd name="T86" fmla="*/ 108 w 301"/>
                <a:gd name="T87" fmla="*/ 139 h 282"/>
                <a:gd name="T88" fmla="*/ 117 w 301"/>
                <a:gd name="T89" fmla="*/ 138 h 282"/>
                <a:gd name="T90" fmla="*/ 114 w 301"/>
                <a:gd name="T91" fmla="*/ 256 h 282"/>
                <a:gd name="T92" fmla="*/ 272 w 301"/>
                <a:gd name="T93" fmla="*/ 260 h 282"/>
                <a:gd name="T94" fmla="*/ 130 w 301"/>
                <a:gd name="T95" fmla="*/ 134 h 282"/>
                <a:gd name="T96" fmla="*/ 150 w 301"/>
                <a:gd name="T97" fmla="*/ 113 h 282"/>
                <a:gd name="T98" fmla="*/ 283 w 301"/>
                <a:gd name="T99" fmla="*/ 25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282">
                  <a:moveTo>
                    <a:pt x="290" y="226"/>
                  </a:moveTo>
                  <a:cubicBezTo>
                    <a:pt x="228" y="170"/>
                    <a:pt x="228" y="170"/>
                    <a:pt x="228" y="170"/>
                  </a:cubicBezTo>
                  <a:cubicBezTo>
                    <a:pt x="279" y="124"/>
                    <a:pt x="279" y="124"/>
                    <a:pt x="279" y="124"/>
                  </a:cubicBezTo>
                  <a:cubicBezTo>
                    <a:pt x="279" y="124"/>
                    <a:pt x="280" y="124"/>
                    <a:pt x="280" y="123"/>
                  </a:cubicBezTo>
                  <a:cubicBezTo>
                    <a:pt x="287" y="117"/>
                    <a:pt x="285" y="105"/>
                    <a:pt x="279" y="92"/>
                  </a:cubicBezTo>
                  <a:cubicBezTo>
                    <a:pt x="279" y="92"/>
                    <a:pt x="279" y="92"/>
                    <a:pt x="279" y="92"/>
                  </a:cubicBezTo>
                  <a:cubicBezTo>
                    <a:pt x="286" y="86"/>
                    <a:pt x="290" y="77"/>
                    <a:pt x="291" y="68"/>
                  </a:cubicBezTo>
                  <a:cubicBezTo>
                    <a:pt x="291" y="59"/>
                    <a:pt x="288" y="50"/>
                    <a:pt x="282" y="43"/>
                  </a:cubicBezTo>
                  <a:cubicBezTo>
                    <a:pt x="275" y="36"/>
                    <a:pt x="266" y="32"/>
                    <a:pt x="256" y="32"/>
                  </a:cubicBezTo>
                  <a:cubicBezTo>
                    <a:pt x="248" y="32"/>
                    <a:pt x="240" y="35"/>
                    <a:pt x="233" y="40"/>
                  </a:cubicBezTo>
                  <a:cubicBezTo>
                    <a:pt x="233" y="40"/>
                    <a:pt x="233" y="41"/>
                    <a:pt x="233" y="41"/>
                  </a:cubicBezTo>
                  <a:cubicBezTo>
                    <a:pt x="233" y="41"/>
                    <a:pt x="233" y="41"/>
                    <a:pt x="233" y="41"/>
                  </a:cubicBezTo>
                  <a:cubicBezTo>
                    <a:pt x="225" y="36"/>
                    <a:pt x="218" y="33"/>
                    <a:pt x="211" y="33"/>
                  </a:cubicBezTo>
                  <a:cubicBezTo>
                    <a:pt x="208" y="33"/>
                    <a:pt x="205" y="34"/>
                    <a:pt x="203" y="35"/>
                  </a:cubicBezTo>
                  <a:cubicBezTo>
                    <a:pt x="203" y="35"/>
                    <a:pt x="203" y="36"/>
                    <a:pt x="202" y="36"/>
                  </a:cubicBezTo>
                  <a:cubicBezTo>
                    <a:pt x="151" y="82"/>
                    <a:pt x="151" y="82"/>
                    <a:pt x="151" y="82"/>
                  </a:cubicBezTo>
                  <a:cubicBezTo>
                    <a:pt x="147" y="64"/>
                    <a:pt x="136" y="45"/>
                    <a:pt x="119" y="29"/>
                  </a:cubicBezTo>
                  <a:cubicBezTo>
                    <a:pt x="99" y="11"/>
                    <a:pt x="75" y="0"/>
                    <a:pt x="54" y="0"/>
                  </a:cubicBezTo>
                  <a:cubicBezTo>
                    <a:pt x="40" y="0"/>
                    <a:pt x="29" y="5"/>
                    <a:pt x="21" y="14"/>
                  </a:cubicBezTo>
                  <a:cubicBezTo>
                    <a:pt x="0" y="36"/>
                    <a:pt x="11" y="79"/>
                    <a:pt x="44" y="110"/>
                  </a:cubicBezTo>
                  <a:cubicBezTo>
                    <a:pt x="58" y="123"/>
                    <a:pt x="74" y="132"/>
                    <a:pt x="90" y="136"/>
                  </a:cubicBezTo>
                  <a:cubicBezTo>
                    <a:pt x="33" y="187"/>
                    <a:pt x="33" y="187"/>
                    <a:pt x="33" y="187"/>
                  </a:cubicBezTo>
                  <a:cubicBezTo>
                    <a:pt x="33" y="187"/>
                    <a:pt x="33" y="187"/>
                    <a:pt x="33" y="187"/>
                  </a:cubicBezTo>
                  <a:cubicBezTo>
                    <a:pt x="26" y="193"/>
                    <a:pt x="28" y="205"/>
                    <a:pt x="34" y="219"/>
                  </a:cubicBezTo>
                  <a:cubicBezTo>
                    <a:pt x="33" y="220"/>
                    <a:pt x="31" y="221"/>
                    <a:pt x="29" y="222"/>
                  </a:cubicBezTo>
                  <a:cubicBezTo>
                    <a:pt x="15" y="235"/>
                    <a:pt x="14" y="257"/>
                    <a:pt x="27" y="271"/>
                  </a:cubicBezTo>
                  <a:cubicBezTo>
                    <a:pt x="33" y="278"/>
                    <a:pt x="42" y="282"/>
                    <a:pt x="52" y="282"/>
                  </a:cubicBezTo>
                  <a:cubicBezTo>
                    <a:pt x="61" y="282"/>
                    <a:pt x="69" y="279"/>
                    <a:pt x="75" y="274"/>
                  </a:cubicBezTo>
                  <a:cubicBezTo>
                    <a:pt x="77" y="272"/>
                    <a:pt x="78" y="271"/>
                    <a:pt x="79" y="270"/>
                  </a:cubicBezTo>
                  <a:cubicBezTo>
                    <a:pt x="87" y="275"/>
                    <a:pt x="95" y="278"/>
                    <a:pt x="101" y="278"/>
                  </a:cubicBezTo>
                  <a:cubicBezTo>
                    <a:pt x="105" y="278"/>
                    <a:pt x="108" y="277"/>
                    <a:pt x="110" y="274"/>
                  </a:cubicBezTo>
                  <a:cubicBezTo>
                    <a:pt x="111" y="274"/>
                    <a:pt x="111" y="274"/>
                    <a:pt x="111" y="274"/>
                  </a:cubicBezTo>
                  <a:cubicBezTo>
                    <a:pt x="189" y="205"/>
                    <a:pt x="189" y="205"/>
                    <a:pt x="189" y="205"/>
                  </a:cubicBezTo>
                  <a:cubicBezTo>
                    <a:pt x="254" y="265"/>
                    <a:pt x="254" y="265"/>
                    <a:pt x="254" y="265"/>
                  </a:cubicBezTo>
                  <a:cubicBezTo>
                    <a:pt x="259" y="269"/>
                    <a:pt x="265" y="272"/>
                    <a:pt x="272" y="272"/>
                  </a:cubicBezTo>
                  <a:cubicBezTo>
                    <a:pt x="279" y="272"/>
                    <a:pt x="286" y="269"/>
                    <a:pt x="291" y="263"/>
                  </a:cubicBezTo>
                  <a:cubicBezTo>
                    <a:pt x="301" y="253"/>
                    <a:pt x="300" y="236"/>
                    <a:pt x="290" y="226"/>
                  </a:cubicBezTo>
                  <a:close/>
                  <a:moveTo>
                    <a:pt x="243" y="48"/>
                  </a:moveTo>
                  <a:cubicBezTo>
                    <a:pt x="247" y="45"/>
                    <a:pt x="251" y="43"/>
                    <a:pt x="256" y="43"/>
                  </a:cubicBezTo>
                  <a:cubicBezTo>
                    <a:pt x="263" y="43"/>
                    <a:pt x="269" y="46"/>
                    <a:pt x="273" y="51"/>
                  </a:cubicBezTo>
                  <a:cubicBezTo>
                    <a:pt x="277" y="55"/>
                    <a:pt x="279" y="61"/>
                    <a:pt x="279" y="67"/>
                  </a:cubicBezTo>
                  <a:cubicBezTo>
                    <a:pt x="279" y="73"/>
                    <a:pt x="277" y="78"/>
                    <a:pt x="273" y="82"/>
                  </a:cubicBezTo>
                  <a:cubicBezTo>
                    <a:pt x="269" y="76"/>
                    <a:pt x="265" y="70"/>
                    <a:pt x="260" y="65"/>
                  </a:cubicBezTo>
                  <a:cubicBezTo>
                    <a:pt x="255" y="59"/>
                    <a:pt x="249" y="53"/>
                    <a:pt x="242" y="48"/>
                  </a:cubicBezTo>
                  <a:lnTo>
                    <a:pt x="243" y="48"/>
                  </a:lnTo>
                  <a:close/>
                  <a:moveTo>
                    <a:pt x="210" y="45"/>
                  </a:moveTo>
                  <a:cubicBezTo>
                    <a:pt x="210" y="44"/>
                    <a:pt x="210" y="44"/>
                    <a:pt x="210" y="44"/>
                  </a:cubicBezTo>
                  <a:cubicBezTo>
                    <a:pt x="210" y="44"/>
                    <a:pt x="210" y="44"/>
                    <a:pt x="211" y="44"/>
                  </a:cubicBezTo>
                  <a:cubicBezTo>
                    <a:pt x="218" y="44"/>
                    <a:pt x="235" y="55"/>
                    <a:pt x="251" y="73"/>
                  </a:cubicBezTo>
                  <a:cubicBezTo>
                    <a:pt x="271" y="95"/>
                    <a:pt x="275" y="112"/>
                    <a:pt x="272" y="115"/>
                  </a:cubicBezTo>
                  <a:cubicBezTo>
                    <a:pt x="272" y="115"/>
                    <a:pt x="272" y="115"/>
                    <a:pt x="272" y="115"/>
                  </a:cubicBezTo>
                  <a:cubicBezTo>
                    <a:pt x="220" y="162"/>
                    <a:pt x="220" y="162"/>
                    <a:pt x="220" y="162"/>
                  </a:cubicBezTo>
                  <a:cubicBezTo>
                    <a:pt x="152" y="100"/>
                    <a:pt x="152" y="100"/>
                    <a:pt x="152" y="100"/>
                  </a:cubicBezTo>
                  <a:cubicBezTo>
                    <a:pt x="152" y="98"/>
                    <a:pt x="152" y="97"/>
                    <a:pt x="152" y="96"/>
                  </a:cubicBezTo>
                  <a:lnTo>
                    <a:pt x="210" y="45"/>
                  </a:lnTo>
                  <a:close/>
                  <a:moveTo>
                    <a:pt x="54" y="12"/>
                  </a:moveTo>
                  <a:cubicBezTo>
                    <a:pt x="72" y="12"/>
                    <a:pt x="94" y="22"/>
                    <a:pt x="111" y="38"/>
                  </a:cubicBezTo>
                  <a:cubicBezTo>
                    <a:pt x="136" y="61"/>
                    <a:pt x="147" y="91"/>
                    <a:pt x="138" y="110"/>
                  </a:cubicBezTo>
                  <a:cubicBezTo>
                    <a:pt x="61" y="95"/>
                    <a:pt x="39" y="33"/>
                    <a:pt x="35" y="17"/>
                  </a:cubicBezTo>
                  <a:cubicBezTo>
                    <a:pt x="40" y="14"/>
                    <a:pt x="47" y="12"/>
                    <a:pt x="54" y="12"/>
                  </a:cubicBezTo>
                  <a:close/>
                  <a:moveTo>
                    <a:pt x="26" y="26"/>
                  </a:moveTo>
                  <a:cubicBezTo>
                    <a:pt x="48" y="111"/>
                    <a:pt x="130" y="122"/>
                    <a:pt x="130" y="122"/>
                  </a:cubicBezTo>
                  <a:cubicBezTo>
                    <a:pt x="130" y="122"/>
                    <a:pt x="104" y="138"/>
                    <a:pt x="60" y="109"/>
                  </a:cubicBezTo>
                  <a:cubicBezTo>
                    <a:pt x="1" y="63"/>
                    <a:pt x="26" y="26"/>
                    <a:pt x="26" y="26"/>
                  </a:cubicBezTo>
                  <a:close/>
                  <a:moveTo>
                    <a:pt x="67" y="265"/>
                  </a:moveTo>
                  <a:cubicBezTo>
                    <a:pt x="63" y="269"/>
                    <a:pt x="58" y="271"/>
                    <a:pt x="52" y="271"/>
                  </a:cubicBezTo>
                  <a:cubicBezTo>
                    <a:pt x="46" y="271"/>
                    <a:pt x="40" y="268"/>
                    <a:pt x="35" y="263"/>
                  </a:cubicBezTo>
                  <a:cubicBezTo>
                    <a:pt x="27" y="254"/>
                    <a:pt x="28" y="239"/>
                    <a:pt x="37" y="231"/>
                  </a:cubicBezTo>
                  <a:cubicBezTo>
                    <a:pt x="41" y="227"/>
                    <a:pt x="47" y="225"/>
                    <a:pt x="52" y="225"/>
                  </a:cubicBezTo>
                  <a:cubicBezTo>
                    <a:pt x="59" y="225"/>
                    <a:pt x="65" y="228"/>
                    <a:pt x="69" y="233"/>
                  </a:cubicBezTo>
                  <a:cubicBezTo>
                    <a:pt x="78" y="242"/>
                    <a:pt x="77" y="257"/>
                    <a:pt x="67" y="265"/>
                  </a:cubicBezTo>
                  <a:close/>
                  <a:moveTo>
                    <a:pt x="103" y="266"/>
                  </a:moveTo>
                  <a:cubicBezTo>
                    <a:pt x="102" y="266"/>
                    <a:pt x="102" y="266"/>
                    <a:pt x="101" y="266"/>
                  </a:cubicBezTo>
                  <a:cubicBezTo>
                    <a:pt x="97" y="266"/>
                    <a:pt x="91" y="264"/>
                    <a:pt x="85" y="260"/>
                  </a:cubicBezTo>
                  <a:cubicBezTo>
                    <a:pt x="89" y="248"/>
                    <a:pt x="87" y="235"/>
                    <a:pt x="78" y="225"/>
                  </a:cubicBezTo>
                  <a:cubicBezTo>
                    <a:pt x="71" y="218"/>
                    <a:pt x="62" y="214"/>
                    <a:pt x="52" y="214"/>
                  </a:cubicBezTo>
                  <a:cubicBezTo>
                    <a:pt x="50" y="214"/>
                    <a:pt x="47" y="214"/>
                    <a:pt x="45" y="214"/>
                  </a:cubicBezTo>
                  <a:cubicBezTo>
                    <a:pt x="40" y="204"/>
                    <a:pt x="39" y="197"/>
                    <a:pt x="40" y="196"/>
                  </a:cubicBezTo>
                  <a:cubicBezTo>
                    <a:pt x="41" y="195"/>
                    <a:pt x="41" y="195"/>
                    <a:pt x="42" y="195"/>
                  </a:cubicBezTo>
                  <a:cubicBezTo>
                    <a:pt x="49" y="195"/>
                    <a:pt x="66" y="206"/>
                    <a:pt x="82" y="224"/>
                  </a:cubicBezTo>
                  <a:cubicBezTo>
                    <a:pt x="91" y="234"/>
                    <a:pt x="97" y="244"/>
                    <a:pt x="101" y="253"/>
                  </a:cubicBezTo>
                  <a:cubicBezTo>
                    <a:pt x="104" y="261"/>
                    <a:pt x="104" y="265"/>
                    <a:pt x="103" y="266"/>
                  </a:cubicBezTo>
                  <a:close/>
                  <a:moveTo>
                    <a:pt x="114" y="256"/>
                  </a:moveTo>
                  <a:cubicBezTo>
                    <a:pt x="114" y="253"/>
                    <a:pt x="113" y="251"/>
                    <a:pt x="112" y="248"/>
                  </a:cubicBezTo>
                  <a:cubicBezTo>
                    <a:pt x="108" y="238"/>
                    <a:pt x="100" y="227"/>
                    <a:pt x="91" y="216"/>
                  </a:cubicBezTo>
                  <a:cubicBezTo>
                    <a:pt x="79" y="203"/>
                    <a:pt x="64" y="191"/>
                    <a:pt x="51" y="186"/>
                  </a:cubicBezTo>
                  <a:cubicBezTo>
                    <a:pt x="104" y="139"/>
                    <a:pt x="104" y="139"/>
                    <a:pt x="104" y="139"/>
                  </a:cubicBezTo>
                  <a:cubicBezTo>
                    <a:pt x="106" y="139"/>
                    <a:pt x="107" y="139"/>
                    <a:pt x="108" y="139"/>
                  </a:cubicBezTo>
                  <a:cubicBezTo>
                    <a:pt x="108" y="139"/>
                    <a:pt x="108" y="139"/>
                    <a:pt x="108" y="139"/>
                  </a:cubicBezTo>
                  <a:cubicBezTo>
                    <a:pt x="111" y="139"/>
                    <a:pt x="114" y="138"/>
                    <a:pt x="117" y="138"/>
                  </a:cubicBezTo>
                  <a:cubicBezTo>
                    <a:pt x="180" y="197"/>
                    <a:pt x="180" y="197"/>
                    <a:pt x="180" y="197"/>
                  </a:cubicBezTo>
                  <a:lnTo>
                    <a:pt x="114" y="256"/>
                  </a:lnTo>
                  <a:close/>
                  <a:moveTo>
                    <a:pt x="283" y="256"/>
                  </a:moveTo>
                  <a:cubicBezTo>
                    <a:pt x="280" y="259"/>
                    <a:pt x="276" y="260"/>
                    <a:pt x="272" y="260"/>
                  </a:cubicBezTo>
                  <a:cubicBezTo>
                    <a:pt x="268" y="260"/>
                    <a:pt x="265" y="259"/>
                    <a:pt x="262" y="256"/>
                  </a:cubicBezTo>
                  <a:cubicBezTo>
                    <a:pt x="130" y="134"/>
                    <a:pt x="130" y="134"/>
                    <a:pt x="130" y="134"/>
                  </a:cubicBezTo>
                  <a:cubicBezTo>
                    <a:pt x="134" y="132"/>
                    <a:pt x="138" y="129"/>
                    <a:pt x="142" y="125"/>
                  </a:cubicBezTo>
                  <a:cubicBezTo>
                    <a:pt x="145" y="122"/>
                    <a:pt x="148" y="117"/>
                    <a:pt x="150" y="113"/>
                  </a:cubicBezTo>
                  <a:cubicBezTo>
                    <a:pt x="282" y="235"/>
                    <a:pt x="282" y="235"/>
                    <a:pt x="282" y="235"/>
                  </a:cubicBezTo>
                  <a:cubicBezTo>
                    <a:pt x="288" y="240"/>
                    <a:pt x="288" y="250"/>
                    <a:pt x="283" y="256"/>
                  </a:cubicBezTo>
                  <a:close/>
                </a:path>
              </a:pathLst>
            </a:custGeom>
            <a:solidFill>
              <a:srgbClr val="FF5F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69" name="Rectangle 68"/>
          <p:cNvSpPr/>
          <p:nvPr/>
        </p:nvSpPr>
        <p:spPr>
          <a:xfrm>
            <a:off x="479425" y="5049552"/>
            <a:ext cx="11233149" cy="1015663"/>
          </a:xfrm>
          <a:prstGeom prst="rect">
            <a:avLst/>
          </a:prstGeom>
        </p:spPr>
        <p:txBody>
          <a:bodyPr wrap="square" lIns="91440" tIns="45720" rIns="91440" bIns="45720">
            <a:spAutoFit/>
          </a:bodyPr>
          <a:lstStyle/>
          <a:p>
            <a:pPr algn="just">
              <a:lnSpc>
                <a:spcPct val="125000"/>
              </a:lnSpc>
            </a:pPr>
            <a:r>
              <a:rPr lang="zh-CN" altLang="en-US" sz="1600" dirty="0" smtClean="0">
                <a:latin typeface="微软雅黑" panose="020B0503020204020204" pitchFamily="34" charset="-122"/>
                <a:ea typeface="微软雅黑" panose="020B0503020204020204" pitchFamily="34" charset="-122"/>
              </a:rPr>
              <a:t>单击此处推荐文章文字单击此处推荐文章文字单击此处推荐文章文字单击此处推荐文章文字单击此处推荐文章文字单击此处推荐文章文字单击此处推荐文章文字单击此处推荐文章文字单击此处推荐文章文字单击此处推荐文章文字单击此处推荐文章文字单击此处推荐文章文字单击此处推荐文章文字单击此处推荐文章文字单击此处推荐文章文字单击此处推荐文章文字</a:t>
            </a:r>
            <a:endParaRPr lang="zh-CN" altLang="en-US" sz="16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1000"/>
                                        <p:tgtEl>
                                          <p:spTgt spid="69"/>
                                        </p:tgtEl>
                                      </p:cBhvr>
                                    </p:animEffect>
                                    <p:anim calcmode="lin" valueType="num">
                                      <p:cBhvr>
                                        <p:cTn id="12" dur="1000" fill="hold"/>
                                        <p:tgtEl>
                                          <p:spTgt spid="69"/>
                                        </p:tgtEl>
                                        <p:attrNameLst>
                                          <p:attrName>ppt_x</p:attrName>
                                        </p:attrNameLst>
                                      </p:cBhvr>
                                      <p:tavLst>
                                        <p:tav tm="0">
                                          <p:val>
                                            <p:strVal val="#ppt_x"/>
                                          </p:val>
                                        </p:tav>
                                        <p:tav tm="100000">
                                          <p:val>
                                            <p:strVal val="#ppt_x"/>
                                          </p:val>
                                        </p:tav>
                                      </p:tavLst>
                                    </p:anim>
                                    <p:anim calcmode="lin" valueType="num">
                                      <p:cBhvr>
                                        <p:cTn id="1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926879" y="1289695"/>
            <a:ext cx="10265218" cy="4278610"/>
            <a:chOff x="755576" y="1988840"/>
            <a:chExt cx="7774254" cy="3240360"/>
          </a:xfrm>
        </p:grpSpPr>
        <p:sp>
          <p:nvSpPr>
            <p:cNvPr id="2" name="圆角矩形 1"/>
            <p:cNvSpPr/>
            <p:nvPr/>
          </p:nvSpPr>
          <p:spPr>
            <a:xfrm>
              <a:off x="755576" y="2132856"/>
              <a:ext cx="2592288" cy="3096344"/>
            </a:xfrm>
            <a:prstGeom prst="roundRect">
              <a:avLst>
                <a:gd name="adj" fmla="val 6426"/>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en-US" sz="2400">
                <a:solidFill>
                  <a:schemeClr val="lt1"/>
                </a:solidFill>
                <a:latin typeface="微软雅黑" panose="020B0503020204020204" pitchFamily="34" charset="-122"/>
                <a:ea typeface="微软雅黑" panose="020B0503020204020204" pitchFamily="34" charset="-122"/>
              </a:endParaRPr>
            </a:p>
          </p:txBody>
        </p:sp>
        <p:sp>
          <p:nvSpPr>
            <p:cNvPr id="3" name="圆角矩形 2"/>
            <p:cNvSpPr/>
            <p:nvPr/>
          </p:nvSpPr>
          <p:spPr>
            <a:xfrm>
              <a:off x="5937542" y="2132856"/>
              <a:ext cx="2592288" cy="3096344"/>
            </a:xfrm>
            <a:prstGeom prst="roundRect">
              <a:avLst>
                <a:gd name="adj" fmla="val 6426"/>
              </a:avLst>
            </a:pr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en-US" sz="2400">
                <a:solidFill>
                  <a:schemeClr val="lt1"/>
                </a:solidFill>
                <a:latin typeface="微软雅黑" panose="020B0503020204020204" pitchFamily="34" charset="-122"/>
                <a:ea typeface="微软雅黑" panose="020B0503020204020204" pitchFamily="34" charset="-122"/>
              </a:endParaRPr>
            </a:p>
          </p:txBody>
        </p:sp>
        <p:sp>
          <p:nvSpPr>
            <p:cNvPr id="6" name="TextBox 25"/>
            <p:cNvSpPr txBox="1"/>
            <p:nvPr/>
          </p:nvSpPr>
          <p:spPr>
            <a:xfrm>
              <a:off x="1459557" y="2370948"/>
              <a:ext cx="1041627" cy="75713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5400" b="1" i="0" u="none" strike="noStrike" kern="0" cap="none" spc="0" normalizeH="0" baseline="0" noProof="0" dirty="0" smtClean="0">
                  <a:ln w="18415" cmpd="sng">
                    <a:noFill/>
                    <a:prstDash val="solid"/>
                  </a:ln>
                  <a:uLnTx/>
                  <a:uFillTx/>
                  <a:latin typeface="Agency FB" pitchFamily="34" charset="0"/>
                  <a:ea typeface="微软雅黑" panose="020B0503020204020204" pitchFamily="34" charset="-122"/>
                </a:rPr>
                <a:t>A</a:t>
              </a:r>
              <a:endParaRPr kumimoji="0" lang="zh-CN" altLang="en-US" sz="5400" b="1" i="0" u="none" strike="noStrike" kern="0" cap="none" spc="0" normalizeH="0" baseline="0" noProof="0" dirty="0">
                <a:ln w="18415" cmpd="sng">
                  <a:noFill/>
                  <a:prstDash val="solid"/>
                </a:ln>
                <a:uLnTx/>
                <a:uFillTx/>
                <a:latin typeface="Agency FB" pitchFamily="34" charset="0"/>
                <a:ea typeface="微软雅黑" panose="020B0503020204020204" pitchFamily="34" charset="-122"/>
              </a:endParaRPr>
            </a:p>
          </p:txBody>
        </p:sp>
        <p:sp>
          <p:nvSpPr>
            <p:cNvPr id="7" name="TextBox 26"/>
            <p:cNvSpPr txBox="1"/>
            <p:nvPr/>
          </p:nvSpPr>
          <p:spPr>
            <a:xfrm>
              <a:off x="871820" y="3972313"/>
              <a:ext cx="1445072" cy="1002293"/>
            </a:xfrm>
            <a:prstGeom prst="rect">
              <a:avLst/>
            </a:prstGeom>
            <a:noFill/>
          </p:spPr>
          <p:txBody>
            <a:bodyPr wrap="square" rtlCol="0">
              <a:spAutoFit/>
            </a:bodyPr>
            <a:lstStyle/>
            <a:p>
              <a:pPr lvl="0" algn="just">
                <a:lnSpc>
                  <a:spcPct val="125000"/>
                </a:lnSpc>
                <a:defRPr/>
              </a:pPr>
              <a:r>
                <a:rPr lang="zh-CN" altLang="en-US" sz="1600" dirty="0">
                  <a:solidFill>
                    <a:schemeClr val="bg1"/>
                  </a:solidFill>
                  <a:latin typeface="微软雅黑" panose="020B0503020204020204" pitchFamily="34" charset="-122"/>
                  <a:ea typeface="微软雅黑" panose="020B0503020204020204" pitchFamily="34" charset="-122"/>
                </a:rPr>
                <a:t>单击此处推荐文章</a:t>
              </a: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单击此处推荐文章</a:t>
              </a: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单击此处推荐文章文字</a:t>
              </a:r>
              <a:endParaRPr kumimoji="0" lang="en-US" altLang="zh-CN" sz="1600" b="0" i="0" u="none" strike="noStrike" kern="0" cap="none" spc="0" normalizeH="0" baseline="0" noProof="0" dirty="0">
                <a:ln>
                  <a:noFill/>
                </a:ln>
                <a:solidFill>
                  <a:schemeClr val="bg1"/>
                </a:solidFill>
                <a:effectLst/>
                <a:uLnTx/>
                <a:uFillTx/>
                <a:latin typeface="Arial" panose="020B0604020202090204" pitchFamily="34" charset="0"/>
                <a:ea typeface="微软雅黑" panose="020B0503020204020204" pitchFamily="34" charset="-122"/>
                <a:cs typeface="Arial" panose="020B0604020202090204" pitchFamily="34" charset="0"/>
              </a:endParaRPr>
            </a:p>
          </p:txBody>
        </p:sp>
        <p:sp>
          <p:nvSpPr>
            <p:cNvPr id="8" name="TextBox 27"/>
            <p:cNvSpPr txBox="1"/>
            <p:nvPr/>
          </p:nvSpPr>
          <p:spPr>
            <a:xfrm>
              <a:off x="1476612" y="2964908"/>
              <a:ext cx="1007516"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1" i="0" u="none" strike="noStrike" kern="0" cap="none" spc="0" normalizeH="0" baseline="0" noProof="0" dirty="0" smtClean="0">
                  <a:ln w="18415" cmpd="sng">
                    <a:noFill/>
                    <a:prstDash val="solid"/>
                  </a:ln>
                  <a:solidFill>
                    <a:sysClr val="window" lastClr="FFFFFF"/>
                  </a:solidFill>
                  <a:effectLst/>
                  <a:uLnTx/>
                  <a:uFillTx/>
                  <a:latin typeface="Agency FB" pitchFamily="34" charset="0"/>
                  <a:ea typeface="微软雅黑" panose="020B0503020204020204" pitchFamily="34" charset="-122"/>
                </a:rPr>
                <a:t>Your</a:t>
              </a:r>
              <a:r>
                <a:rPr kumimoji="0" lang="en-US" altLang="zh-CN" sz="1600" b="1" i="0" u="none" strike="noStrike" kern="0" cap="none" spc="0" normalizeH="0" baseline="0" noProof="0" dirty="0" smtClean="0">
                  <a:ln w="18415" cmpd="sng">
                    <a:noFill/>
                    <a:prstDash val="solid"/>
                  </a:ln>
                  <a:solidFill>
                    <a:sysClr val="window" lastClr="FFFFFF"/>
                  </a:solidFill>
                  <a:effectLst/>
                  <a:uLnTx/>
                  <a:uFillTx/>
                  <a:latin typeface="Agency FB" pitchFamily="34" charset="0"/>
                  <a:ea typeface="微软雅黑" panose="020B0503020204020204" pitchFamily="34" charset="-122"/>
                </a:rPr>
                <a:t> </a:t>
              </a:r>
              <a:r>
                <a:rPr kumimoji="0" lang="en-US" altLang="zh-CN" sz="2000" b="1" i="0" u="none" strike="noStrike" kern="0" cap="none" spc="0" normalizeH="0" baseline="0" noProof="0" dirty="0" smtClean="0">
                  <a:ln w="18415" cmpd="sng">
                    <a:noFill/>
                    <a:prstDash val="solid"/>
                  </a:ln>
                  <a:solidFill>
                    <a:sysClr val="window" lastClr="FFFFFF"/>
                  </a:solidFill>
                  <a:effectLst/>
                  <a:uLnTx/>
                  <a:uFillTx/>
                  <a:latin typeface="Agency FB" pitchFamily="34" charset="0"/>
                  <a:ea typeface="微软雅黑" panose="020B0503020204020204" pitchFamily="34" charset="-122"/>
                </a:rPr>
                <a:t>text</a:t>
              </a:r>
              <a:endParaRPr kumimoji="0" lang="zh-CN" altLang="en-US" sz="20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anose="020B0503020204020204" pitchFamily="34" charset="-122"/>
              </a:endParaRPr>
            </a:p>
          </p:txBody>
        </p:sp>
        <p:sp>
          <p:nvSpPr>
            <p:cNvPr id="9" name="TextBox 31"/>
            <p:cNvSpPr txBox="1"/>
            <p:nvPr/>
          </p:nvSpPr>
          <p:spPr>
            <a:xfrm>
              <a:off x="6712872" y="2370948"/>
              <a:ext cx="1041627" cy="75713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5400" b="1" i="0" u="none" strike="noStrike" kern="0" cap="none" spc="0" normalizeH="0" baseline="0" noProof="0" dirty="0" smtClean="0">
                  <a:ln w="18415" cmpd="sng">
                    <a:noFill/>
                    <a:prstDash val="solid"/>
                  </a:ln>
                  <a:uLnTx/>
                  <a:uFillTx/>
                  <a:latin typeface="Agency FB" pitchFamily="34" charset="0"/>
                  <a:ea typeface="微软雅黑" panose="020B0503020204020204" pitchFamily="34" charset="-122"/>
                </a:rPr>
                <a:t>C</a:t>
              </a:r>
              <a:endParaRPr kumimoji="0" lang="zh-CN" altLang="en-US" sz="5400" b="1" i="0" u="none" strike="noStrike" kern="0" cap="none" spc="0" normalizeH="0" baseline="0" noProof="0" dirty="0">
                <a:ln w="18415" cmpd="sng">
                  <a:noFill/>
                  <a:prstDash val="solid"/>
                </a:ln>
                <a:uLnTx/>
                <a:uFillTx/>
                <a:latin typeface="Agency FB" pitchFamily="34" charset="0"/>
                <a:ea typeface="微软雅黑" panose="020B0503020204020204" pitchFamily="34" charset="-122"/>
              </a:endParaRPr>
            </a:p>
          </p:txBody>
        </p:sp>
        <p:sp>
          <p:nvSpPr>
            <p:cNvPr id="10" name="TextBox 32"/>
            <p:cNvSpPr txBox="1"/>
            <p:nvPr/>
          </p:nvSpPr>
          <p:spPr>
            <a:xfrm>
              <a:off x="6962872" y="3972313"/>
              <a:ext cx="1457172" cy="1002293"/>
            </a:xfrm>
            <a:prstGeom prst="rect">
              <a:avLst/>
            </a:prstGeom>
            <a:noFill/>
          </p:spPr>
          <p:txBody>
            <a:bodyPr wrap="square" rtlCol="0">
              <a:spAutoFit/>
            </a:bodyPr>
            <a:lstStyle/>
            <a:p>
              <a:pPr algn="just">
                <a:lnSpc>
                  <a:spcPct val="125000"/>
                </a:lnSpc>
                <a:defRPr/>
              </a:pPr>
              <a:r>
                <a:rPr lang="zh-CN" altLang="en-US" sz="1600" dirty="0">
                  <a:solidFill>
                    <a:schemeClr val="bg1"/>
                  </a:solidFill>
                  <a:latin typeface="微软雅黑" panose="020B0503020204020204" pitchFamily="34" charset="-122"/>
                  <a:ea typeface="微软雅黑" panose="020B0503020204020204" pitchFamily="34" charset="-122"/>
                </a:rPr>
                <a:t>单击此处推荐文章文字单击此处推荐文章文字单击此处推荐文章文字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1" name="TextBox 33"/>
            <p:cNvSpPr txBox="1"/>
            <p:nvPr/>
          </p:nvSpPr>
          <p:spPr>
            <a:xfrm>
              <a:off x="6729927" y="2964908"/>
              <a:ext cx="1007516"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1" i="0" u="none" strike="noStrike" kern="0" cap="none" spc="0" normalizeH="0" baseline="0" noProof="0" dirty="0" smtClean="0">
                  <a:ln w="18415" cmpd="sng">
                    <a:noFill/>
                    <a:prstDash val="solid"/>
                  </a:ln>
                  <a:solidFill>
                    <a:sysClr val="window" lastClr="FFFFFF"/>
                  </a:solidFill>
                  <a:effectLst/>
                  <a:uLnTx/>
                  <a:uFillTx/>
                  <a:latin typeface="Agency FB" pitchFamily="34" charset="0"/>
                  <a:ea typeface="微软雅黑" panose="020B0503020204020204" pitchFamily="34" charset="-122"/>
                </a:rPr>
                <a:t>Your</a:t>
              </a:r>
              <a:r>
                <a:rPr kumimoji="0" lang="en-US" altLang="zh-CN" sz="1600" b="1" i="0" u="none" strike="noStrike" kern="0" cap="none" spc="0" normalizeH="0" baseline="0" noProof="0" dirty="0" smtClean="0">
                  <a:ln w="18415" cmpd="sng">
                    <a:noFill/>
                    <a:prstDash val="solid"/>
                  </a:ln>
                  <a:solidFill>
                    <a:sysClr val="window" lastClr="FFFFFF"/>
                  </a:solidFill>
                  <a:effectLst/>
                  <a:uLnTx/>
                  <a:uFillTx/>
                  <a:latin typeface="Agency FB" pitchFamily="34" charset="0"/>
                  <a:ea typeface="微软雅黑" panose="020B0503020204020204" pitchFamily="34" charset="-122"/>
                </a:rPr>
                <a:t> </a:t>
              </a:r>
              <a:r>
                <a:rPr kumimoji="0" lang="en-US" altLang="zh-CN" sz="2000" b="1" i="0" u="none" strike="noStrike" kern="0" cap="none" spc="0" normalizeH="0" baseline="0" noProof="0" dirty="0" smtClean="0">
                  <a:ln w="18415" cmpd="sng">
                    <a:noFill/>
                    <a:prstDash val="solid"/>
                  </a:ln>
                  <a:solidFill>
                    <a:sysClr val="window" lastClr="FFFFFF"/>
                  </a:solidFill>
                  <a:effectLst/>
                  <a:uLnTx/>
                  <a:uFillTx/>
                  <a:latin typeface="Agency FB" pitchFamily="34" charset="0"/>
                  <a:ea typeface="微软雅黑" panose="020B0503020204020204" pitchFamily="34" charset="-122"/>
                </a:rPr>
                <a:t>text</a:t>
              </a:r>
              <a:endParaRPr kumimoji="0" lang="zh-CN" altLang="en-US" sz="20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anose="020B0503020204020204" pitchFamily="34" charset="-122"/>
              </a:endParaRPr>
            </a:p>
          </p:txBody>
        </p:sp>
        <p:sp>
          <p:nvSpPr>
            <p:cNvPr id="14" name="同心圆 13"/>
            <p:cNvSpPr/>
            <p:nvPr/>
          </p:nvSpPr>
          <p:spPr>
            <a:xfrm>
              <a:off x="1615775" y="2561051"/>
              <a:ext cx="2239951" cy="2239951"/>
            </a:xfrm>
            <a:prstGeom prst="donut">
              <a:avLst>
                <a:gd name="adj" fmla="val 11168"/>
              </a:avLst>
            </a:prstGeom>
            <a:solidFill>
              <a:schemeClr val="bg1">
                <a:alpha val="0"/>
              </a:schemeClr>
            </a:solidFill>
            <a:ln w="127000">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5436658" y="2561051"/>
              <a:ext cx="2239951" cy="2239951"/>
            </a:xfrm>
            <a:prstGeom prst="donut">
              <a:avLst>
                <a:gd name="adj" fmla="val 11168"/>
              </a:avLst>
            </a:prstGeom>
            <a:solidFill>
              <a:schemeClr val="bg1">
                <a:alpha val="0"/>
              </a:schemeClr>
            </a:solidFill>
            <a:ln w="127000">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圆角矩形 10"/>
            <p:cNvSpPr/>
            <p:nvPr/>
          </p:nvSpPr>
          <p:spPr>
            <a:xfrm>
              <a:off x="2423898" y="2132856"/>
              <a:ext cx="4431968" cy="3096344"/>
            </a:xfrm>
            <a:custGeom>
              <a:avLst/>
              <a:gdLst/>
              <a:ahLst/>
              <a:cxnLst/>
              <a:rect l="l" t="t" r="r" b="b"/>
              <a:pathLst>
                <a:path w="4431968" h="3096344">
                  <a:moveTo>
                    <a:pt x="1087936" y="0"/>
                  </a:moveTo>
                  <a:lnTo>
                    <a:pt x="3347064" y="0"/>
                  </a:lnTo>
                  <a:cubicBezTo>
                    <a:pt x="3439064" y="0"/>
                    <a:pt x="3513644" y="74580"/>
                    <a:pt x="3513644" y="166580"/>
                  </a:cubicBezTo>
                  <a:lnTo>
                    <a:pt x="3513644" y="1288893"/>
                  </a:lnTo>
                  <a:cubicBezTo>
                    <a:pt x="3533780" y="1348375"/>
                    <a:pt x="3599073" y="1406682"/>
                    <a:pt x="3686877" y="1439616"/>
                  </a:cubicBezTo>
                  <a:cubicBezTo>
                    <a:pt x="3752028" y="1464054"/>
                    <a:pt x="3817029" y="1469817"/>
                    <a:pt x="3868444" y="1458115"/>
                  </a:cubicBezTo>
                  <a:cubicBezTo>
                    <a:pt x="3902404" y="1342696"/>
                    <a:pt x="4009446" y="1259067"/>
                    <a:pt x="4136021" y="1259067"/>
                  </a:cubicBezTo>
                  <a:cubicBezTo>
                    <a:pt x="4233444" y="1259067"/>
                    <a:pt x="4319296" y="1308611"/>
                    <a:pt x="4369676" y="1383931"/>
                  </a:cubicBezTo>
                  <a:cubicBezTo>
                    <a:pt x="4408794" y="1427426"/>
                    <a:pt x="4431968" y="1485093"/>
                    <a:pt x="4431968" y="1548172"/>
                  </a:cubicBezTo>
                  <a:cubicBezTo>
                    <a:pt x="4431968" y="1644547"/>
                    <a:pt x="4377873" y="1728287"/>
                    <a:pt x="4297838" y="1769649"/>
                  </a:cubicBezTo>
                  <a:cubicBezTo>
                    <a:pt x="4252315" y="1802442"/>
                    <a:pt x="4196390" y="1821465"/>
                    <a:pt x="4136021" y="1821465"/>
                  </a:cubicBezTo>
                  <a:cubicBezTo>
                    <a:pt x="4014931" y="1821465"/>
                    <a:pt x="3911717" y="1744927"/>
                    <a:pt x="3873048" y="1637247"/>
                  </a:cubicBezTo>
                  <a:cubicBezTo>
                    <a:pt x="3827849" y="1622474"/>
                    <a:pt x="3772083" y="1618289"/>
                    <a:pt x="3713445" y="1627378"/>
                  </a:cubicBezTo>
                  <a:cubicBezTo>
                    <a:pt x="3622832" y="1641424"/>
                    <a:pt x="3548351" y="1683602"/>
                    <a:pt x="3513644" y="1735150"/>
                  </a:cubicBezTo>
                  <a:lnTo>
                    <a:pt x="3513644" y="2929764"/>
                  </a:lnTo>
                  <a:cubicBezTo>
                    <a:pt x="3513644" y="3021764"/>
                    <a:pt x="3439064" y="3096344"/>
                    <a:pt x="3347064" y="3096344"/>
                  </a:cubicBezTo>
                  <a:lnTo>
                    <a:pt x="1087936" y="3096344"/>
                  </a:lnTo>
                  <a:cubicBezTo>
                    <a:pt x="995936" y="3096344"/>
                    <a:pt x="921356" y="3021764"/>
                    <a:pt x="921356" y="2929764"/>
                  </a:cubicBezTo>
                  <a:lnTo>
                    <a:pt x="921356" y="1739827"/>
                  </a:lnTo>
                  <a:cubicBezTo>
                    <a:pt x="888117" y="1686184"/>
                    <a:pt x="811882" y="1641849"/>
                    <a:pt x="718523" y="1627378"/>
                  </a:cubicBezTo>
                  <a:cubicBezTo>
                    <a:pt x="659885" y="1618289"/>
                    <a:pt x="604119" y="1622474"/>
                    <a:pt x="558920" y="1637247"/>
                  </a:cubicBezTo>
                  <a:cubicBezTo>
                    <a:pt x="520251" y="1744927"/>
                    <a:pt x="417037" y="1821465"/>
                    <a:pt x="295947" y="1821465"/>
                  </a:cubicBezTo>
                  <a:cubicBezTo>
                    <a:pt x="235578" y="1821465"/>
                    <a:pt x="179653" y="1802442"/>
                    <a:pt x="134130" y="1769649"/>
                  </a:cubicBezTo>
                  <a:cubicBezTo>
                    <a:pt x="54095" y="1728287"/>
                    <a:pt x="0" y="1644547"/>
                    <a:pt x="0" y="1548172"/>
                  </a:cubicBezTo>
                  <a:cubicBezTo>
                    <a:pt x="0" y="1485093"/>
                    <a:pt x="23174" y="1427426"/>
                    <a:pt x="62292" y="1383931"/>
                  </a:cubicBezTo>
                  <a:cubicBezTo>
                    <a:pt x="112672" y="1308611"/>
                    <a:pt x="198524" y="1259067"/>
                    <a:pt x="295947" y="1259067"/>
                  </a:cubicBezTo>
                  <a:cubicBezTo>
                    <a:pt x="422522" y="1259067"/>
                    <a:pt x="529564" y="1342696"/>
                    <a:pt x="563524" y="1458115"/>
                  </a:cubicBezTo>
                  <a:cubicBezTo>
                    <a:pt x="614939" y="1469817"/>
                    <a:pt x="679940" y="1464054"/>
                    <a:pt x="745091" y="1439616"/>
                  </a:cubicBezTo>
                  <a:cubicBezTo>
                    <a:pt x="836964" y="1405155"/>
                    <a:pt x="904191" y="1342916"/>
                    <a:pt x="921356" y="1280963"/>
                  </a:cubicBezTo>
                  <a:lnTo>
                    <a:pt x="921356" y="166580"/>
                  </a:lnTo>
                  <a:cubicBezTo>
                    <a:pt x="921356" y="74580"/>
                    <a:pt x="995936" y="0"/>
                    <a:pt x="1087936" y="0"/>
                  </a:cubicBezTo>
                  <a:close/>
                </a:path>
              </a:pathLst>
            </a:custGeom>
            <a:gradFill>
              <a:gsLst>
                <a:gs pos="0">
                  <a:srgbClr val="FF5F00"/>
                </a:gs>
                <a:gs pos="74000">
                  <a:srgbClr val="FF9400"/>
                </a:gs>
                <a:gs pos="100000">
                  <a:srgbClr val="FFA62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en-US" sz="2400">
                <a:solidFill>
                  <a:schemeClr val="lt1"/>
                </a:solidFill>
                <a:latin typeface="微软雅黑" panose="020B0503020204020204" pitchFamily="34" charset="-122"/>
                <a:ea typeface="微软雅黑" panose="020B0503020204020204" pitchFamily="34" charset="-122"/>
              </a:endParaRPr>
            </a:p>
          </p:txBody>
        </p:sp>
        <p:sp>
          <p:nvSpPr>
            <p:cNvPr id="17" name="TextBox 28"/>
            <p:cNvSpPr txBox="1"/>
            <p:nvPr/>
          </p:nvSpPr>
          <p:spPr>
            <a:xfrm>
              <a:off x="4152480" y="2370948"/>
              <a:ext cx="1041627" cy="75713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5400" b="1" i="0" u="none" strike="noStrike" kern="0" cap="none" spc="0" normalizeH="0" baseline="0" noProof="0" dirty="0" smtClean="0">
                  <a:ln w="18415" cmpd="sng">
                    <a:noFill/>
                    <a:prstDash val="solid"/>
                  </a:ln>
                  <a:uLnTx/>
                  <a:uFillTx/>
                  <a:latin typeface="Agency FB" pitchFamily="34" charset="0"/>
                  <a:ea typeface="微软雅黑" panose="020B0503020204020204" pitchFamily="34" charset="-122"/>
                </a:rPr>
                <a:t>B</a:t>
              </a:r>
              <a:endParaRPr kumimoji="0" lang="zh-CN" altLang="en-US" sz="5400" b="1" i="0" u="none" strike="noStrike" kern="0" cap="none" spc="0" normalizeH="0" baseline="0" noProof="0" dirty="0">
                <a:ln w="18415" cmpd="sng">
                  <a:noFill/>
                  <a:prstDash val="solid"/>
                </a:ln>
                <a:uLnTx/>
                <a:uFillTx/>
                <a:latin typeface="Agency FB" pitchFamily="34" charset="0"/>
                <a:ea typeface="微软雅黑" panose="020B0503020204020204" pitchFamily="34" charset="-122"/>
              </a:endParaRPr>
            </a:p>
          </p:txBody>
        </p:sp>
        <p:sp>
          <p:nvSpPr>
            <p:cNvPr id="18" name="TextBox 29"/>
            <p:cNvSpPr txBox="1"/>
            <p:nvPr/>
          </p:nvSpPr>
          <p:spPr>
            <a:xfrm>
              <a:off x="3680904" y="4099493"/>
              <a:ext cx="2071851" cy="747932"/>
            </a:xfrm>
            <a:prstGeom prst="rect">
              <a:avLst/>
            </a:prstGeom>
            <a:noFill/>
          </p:spPr>
          <p:txBody>
            <a:bodyPr wrap="square" rtlCol="0">
              <a:spAutoFit/>
            </a:bodyPr>
            <a:lstStyle/>
            <a:p>
              <a:pPr algn="ctr">
                <a:lnSpc>
                  <a:spcPct val="125000"/>
                </a:lnSpc>
                <a:defRPr/>
              </a:pPr>
              <a:r>
                <a:rPr lang="zh-CN" altLang="en-US" sz="1600" dirty="0">
                  <a:solidFill>
                    <a:schemeClr val="bg1"/>
                  </a:solidFill>
                  <a:latin typeface="微软雅黑" panose="020B0503020204020204" pitchFamily="34" charset="-122"/>
                  <a:ea typeface="微软雅黑" panose="020B0503020204020204" pitchFamily="34" charset="-122"/>
                </a:rPr>
                <a:t>单击此处推荐文章文字单击此处推荐文章文字单击此处推荐文章文字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9" name="TextBox 30"/>
            <p:cNvSpPr txBox="1"/>
            <p:nvPr/>
          </p:nvSpPr>
          <p:spPr>
            <a:xfrm>
              <a:off x="4169535" y="2964908"/>
              <a:ext cx="1007516"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1" i="0" u="none" strike="noStrike" kern="0" cap="none" spc="0" normalizeH="0" baseline="0" noProof="0" dirty="0" smtClean="0">
                  <a:ln w="18415" cmpd="sng">
                    <a:noFill/>
                    <a:prstDash val="solid"/>
                  </a:ln>
                  <a:solidFill>
                    <a:sysClr val="window" lastClr="FFFFFF"/>
                  </a:solidFill>
                  <a:effectLst/>
                  <a:uLnTx/>
                  <a:uFillTx/>
                  <a:latin typeface="Agency FB" pitchFamily="34" charset="0"/>
                  <a:ea typeface="微软雅黑" panose="020B0503020204020204" pitchFamily="34" charset="-122"/>
                </a:rPr>
                <a:t>Your</a:t>
              </a:r>
              <a:r>
                <a:rPr kumimoji="0" lang="en-US" altLang="zh-CN" sz="1600" b="1" i="0" u="none" strike="noStrike" kern="0" cap="none" spc="0" normalizeH="0" baseline="0" noProof="0" dirty="0" smtClean="0">
                  <a:ln w="18415" cmpd="sng">
                    <a:noFill/>
                    <a:prstDash val="solid"/>
                  </a:ln>
                  <a:solidFill>
                    <a:sysClr val="window" lastClr="FFFFFF"/>
                  </a:solidFill>
                  <a:effectLst/>
                  <a:uLnTx/>
                  <a:uFillTx/>
                  <a:latin typeface="Agency FB" pitchFamily="34" charset="0"/>
                  <a:ea typeface="微软雅黑" panose="020B0503020204020204" pitchFamily="34" charset="-122"/>
                </a:rPr>
                <a:t> </a:t>
              </a:r>
              <a:r>
                <a:rPr kumimoji="0" lang="en-US" altLang="zh-CN" sz="2000" b="1" i="0" u="none" strike="noStrike" kern="0" cap="none" spc="0" normalizeH="0" baseline="0" noProof="0" dirty="0" smtClean="0">
                  <a:ln w="18415" cmpd="sng">
                    <a:noFill/>
                    <a:prstDash val="solid"/>
                  </a:ln>
                  <a:solidFill>
                    <a:sysClr val="window" lastClr="FFFFFF"/>
                  </a:solidFill>
                  <a:effectLst/>
                  <a:uLnTx/>
                  <a:uFillTx/>
                  <a:latin typeface="Agency FB" pitchFamily="34" charset="0"/>
                  <a:ea typeface="微软雅黑" panose="020B0503020204020204" pitchFamily="34" charset="-122"/>
                </a:rPr>
                <a:t>text</a:t>
              </a:r>
              <a:endParaRPr kumimoji="0" lang="zh-CN" altLang="en-US" sz="20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anose="020B0503020204020204" pitchFamily="34" charset="-122"/>
              </a:endParaRPr>
            </a:p>
          </p:txBody>
        </p:sp>
        <p:grpSp>
          <p:nvGrpSpPr>
            <p:cNvPr id="20" name="组合 19"/>
            <p:cNvGrpSpPr/>
            <p:nvPr/>
          </p:nvGrpSpPr>
          <p:grpSpPr>
            <a:xfrm>
              <a:off x="5645430" y="1988840"/>
              <a:ext cx="1234178" cy="3240360"/>
              <a:chOff x="5645430" y="1988840"/>
              <a:chExt cx="1234178" cy="3240360"/>
            </a:xfrm>
          </p:grpSpPr>
          <p:sp>
            <p:nvSpPr>
              <p:cNvPr id="21" name="矩形 20"/>
              <p:cNvSpPr/>
              <p:nvPr/>
            </p:nvSpPr>
            <p:spPr>
              <a:xfrm>
                <a:off x="5942940" y="1988840"/>
                <a:ext cx="936668"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645430" y="3382826"/>
                <a:ext cx="582093" cy="5820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423898" y="1988840"/>
              <a:ext cx="1243233" cy="3240360"/>
              <a:chOff x="2423898" y="1988840"/>
              <a:chExt cx="1243233" cy="3240360"/>
            </a:xfrm>
          </p:grpSpPr>
          <p:sp>
            <p:nvSpPr>
              <p:cNvPr id="24" name="矩形 23"/>
              <p:cNvSpPr/>
              <p:nvPr/>
            </p:nvSpPr>
            <p:spPr>
              <a:xfrm>
                <a:off x="2423898" y="1988840"/>
                <a:ext cx="943016"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085038" y="3389981"/>
                <a:ext cx="582093" cy="5820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endParaRPr lang="zh-CN" altLang="en-US" sz="2400">
                  <a:solidFill>
                    <a:schemeClr val="lt1"/>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5516" y="1247821"/>
            <a:ext cx="2469879" cy="2376264"/>
            <a:chOff x="1358807" y="381500"/>
            <a:chExt cx="2469879" cy="2376264"/>
          </a:xfrm>
        </p:grpSpPr>
        <p:sp>
          <p:nvSpPr>
            <p:cNvPr id="3" name="椭圆 2"/>
            <p:cNvSpPr/>
            <p:nvPr/>
          </p:nvSpPr>
          <p:spPr>
            <a:xfrm>
              <a:off x="1520825" y="543393"/>
              <a:ext cx="2052228" cy="2052228"/>
            </a:xfrm>
            <a:prstGeom prst="ellipse">
              <a:avLst/>
            </a:pr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sp>
          <p:nvSpPr>
            <p:cNvPr id="4" name="矩形 15"/>
            <p:cNvSpPr/>
            <p:nvPr/>
          </p:nvSpPr>
          <p:spPr>
            <a:xfrm rot="3801776">
              <a:off x="2771358" y="1196116"/>
              <a:ext cx="1383987" cy="730668"/>
            </a:xfrm>
            <a:custGeom>
              <a:avLst/>
              <a:gdLst>
                <a:gd name="connsiteX0" fmla="*/ 0 w 3333788"/>
                <a:gd name="connsiteY0" fmla="*/ 130630 h 824799"/>
                <a:gd name="connsiteX1" fmla="*/ 821129 w 3333788"/>
                <a:gd name="connsiteY1" fmla="*/ 220252 h 824799"/>
                <a:gd name="connsiteX2" fmla="*/ 989614 w 3333788"/>
                <a:gd name="connsiteY2" fmla="*/ 323799 h 824799"/>
                <a:gd name="connsiteX3" fmla="*/ 2131266 w 3333788"/>
                <a:gd name="connsiteY3" fmla="*/ 323799 h 824799"/>
                <a:gd name="connsiteX4" fmla="*/ 1934647 w 3333788"/>
                <a:gd name="connsiteY4" fmla="*/ 0 h 824799"/>
                <a:gd name="connsiteX5" fmla="*/ 2057466 w 3333788"/>
                <a:gd name="connsiteY5" fmla="*/ 61602 h 824799"/>
                <a:gd name="connsiteX6" fmla="*/ 2540116 w 3333788"/>
                <a:gd name="connsiteY6" fmla="*/ 538499 h 824799"/>
                <a:gd name="connsiteX7" fmla="*/ 3210970 w 3333788"/>
                <a:gd name="connsiteY7" fmla="*/ 640168 h 824799"/>
                <a:gd name="connsiteX8" fmla="*/ 3333788 w 3333788"/>
                <a:gd name="connsiteY8" fmla="*/ 701770 h 824799"/>
                <a:gd name="connsiteX9" fmla="*/ 2501628 w 3333788"/>
                <a:gd name="connsiteY9" fmla="*/ 615233 h 824799"/>
                <a:gd name="connsiteX10" fmla="*/ 1095141 w 3333788"/>
                <a:gd name="connsiteY10" fmla="*/ 410199 h 824799"/>
                <a:gd name="connsiteX11" fmla="*/ 1383987 w 3333788"/>
                <a:gd name="connsiteY11" fmla="*/ 824799 h 824799"/>
                <a:gd name="connsiteX12" fmla="*/ 1259537 w 3333788"/>
                <a:gd name="connsiteY12" fmla="*/ 762378 h 824799"/>
                <a:gd name="connsiteX13" fmla="*/ 782641 w 3333788"/>
                <a:gd name="connsiteY13" fmla="*/ 296986 h 824799"/>
                <a:gd name="connsiteX14" fmla="*/ 124450 w 3333788"/>
                <a:gd name="connsiteY14" fmla="*/ 193050 h 824799"/>
                <a:gd name="connsiteX15" fmla="*/ 0 w 3333788"/>
                <a:gd name="connsiteY15" fmla="*/ 130630 h 824799"/>
                <a:gd name="connsiteX0-1" fmla="*/ 0 w 3333788"/>
                <a:gd name="connsiteY0-2" fmla="*/ 130630 h 824799"/>
                <a:gd name="connsiteX1-3" fmla="*/ 821129 w 3333788"/>
                <a:gd name="connsiteY1-4" fmla="*/ 220252 h 824799"/>
                <a:gd name="connsiteX2-5" fmla="*/ 989614 w 3333788"/>
                <a:gd name="connsiteY2-6" fmla="*/ 323799 h 824799"/>
                <a:gd name="connsiteX3-7" fmla="*/ 1934647 w 3333788"/>
                <a:gd name="connsiteY3-8" fmla="*/ 0 h 824799"/>
                <a:gd name="connsiteX4-9" fmla="*/ 2057466 w 3333788"/>
                <a:gd name="connsiteY4-10" fmla="*/ 61602 h 824799"/>
                <a:gd name="connsiteX5-11" fmla="*/ 2540116 w 3333788"/>
                <a:gd name="connsiteY5-12" fmla="*/ 538499 h 824799"/>
                <a:gd name="connsiteX6-13" fmla="*/ 3210970 w 3333788"/>
                <a:gd name="connsiteY6-14" fmla="*/ 640168 h 824799"/>
                <a:gd name="connsiteX7-15" fmla="*/ 3333788 w 3333788"/>
                <a:gd name="connsiteY7-16" fmla="*/ 701770 h 824799"/>
                <a:gd name="connsiteX8-17" fmla="*/ 2501628 w 3333788"/>
                <a:gd name="connsiteY8-18" fmla="*/ 615233 h 824799"/>
                <a:gd name="connsiteX9-19" fmla="*/ 1095141 w 3333788"/>
                <a:gd name="connsiteY9-20" fmla="*/ 410199 h 824799"/>
                <a:gd name="connsiteX10-21" fmla="*/ 1383987 w 3333788"/>
                <a:gd name="connsiteY10-22" fmla="*/ 824799 h 824799"/>
                <a:gd name="connsiteX11-23" fmla="*/ 1259537 w 3333788"/>
                <a:gd name="connsiteY11-24" fmla="*/ 762378 h 824799"/>
                <a:gd name="connsiteX12-25" fmla="*/ 782641 w 3333788"/>
                <a:gd name="connsiteY12-26" fmla="*/ 296986 h 824799"/>
                <a:gd name="connsiteX13-27" fmla="*/ 124450 w 3333788"/>
                <a:gd name="connsiteY13-28" fmla="*/ 193050 h 824799"/>
                <a:gd name="connsiteX14-29" fmla="*/ 0 w 3333788"/>
                <a:gd name="connsiteY14-30" fmla="*/ 130630 h 824799"/>
                <a:gd name="connsiteX0-31" fmla="*/ 0 w 3333788"/>
                <a:gd name="connsiteY0-32" fmla="*/ 69028 h 763197"/>
                <a:gd name="connsiteX1-33" fmla="*/ 821129 w 3333788"/>
                <a:gd name="connsiteY1-34" fmla="*/ 158650 h 763197"/>
                <a:gd name="connsiteX2-35" fmla="*/ 989614 w 3333788"/>
                <a:gd name="connsiteY2-36" fmla="*/ 262197 h 763197"/>
                <a:gd name="connsiteX3-37" fmla="*/ 2057466 w 3333788"/>
                <a:gd name="connsiteY3-38" fmla="*/ 0 h 763197"/>
                <a:gd name="connsiteX4-39" fmla="*/ 2540116 w 3333788"/>
                <a:gd name="connsiteY4-40" fmla="*/ 476897 h 763197"/>
                <a:gd name="connsiteX5-41" fmla="*/ 3210970 w 3333788"/>
                <a:gd name="connsiteY5-42" fmla="*/ 578566 h 763197"/>
                <a:gd name="connsiteX6-43" fmla="*/ 3333788 w 3333788"/>
                <a:gd name="connsiteY6-44" fmla="*/ 640168 h 763197"/>
                <a:gd name="connsiteX7-45" fmla="*/ 2501628 w 3333788"/>
                <a:gd name="connsiteY7-46" fmla="*/ 553631 h 763197"/>
                <a:gd name="connsiteX8-47" fmla="*/ 1095141 w 3333788"/>
                <a:gd name="connsiteY8-48" fmla="*/ 348597 h 763197"/>
                <a:gd name="connsiteX9-49" fmla="*/ 1383987 w 3333788"/>
                <a:gd name="connsiteY9-50" fmla="*/ 763197 h 763197"/>
                <a:gd name="connsiteX10-51" fmla="*/ 1259537 w 3333788"/>
                <a:gd name="connsiteY10-52" fmla="*/ 700776 h 763197"/>
                <a:gd name="connsiteX11-53" fmla="*/ 782641 w 3333788"/>
                <a:gd name="connsiteY11-54" fmla="*/ 235384 h 763197"/>
                <a:gd name="connsiteX12-55" fmla="*/ 124450 w 3333788"/>
                <a:gd name="connsiteY12-56" fmla="*/ 131448 h 763197"/>
                <a:gd name="connsiteX13-57" fmla="*/ 0 w 3333788"/>
                <a:gd name="connsiteY13-58" fmla="*/ 69028 h 763197"/>
                <a:gd name="connsiteX0-59" fmla="*/ 0 w 3333788"/>
                <a:gd name="connsiteY0-60" fmla="*/ 36499 h 730668"/>
                <a:gd name="connsiteX1-61" fmla="*/ 821129 w 3333788"/>
                <a:gd name="connsiteY1-62" fmla="*/ 126121 h 730668"/>
                <a:gd name="connsiteX2-63" fmla="*/ 989614 w 3333788"/>
                <a:gd name="connsiteY2-64" fmla="*/ 229668 h 730668"/>
                <a:gd name="connsiteX3-65" fmla="*/ 2540116 w 3333788"/>
                <a:gd name="connsiteY3-66" fmla="*/ 444368 h 730668"/>
                <a:gd name="connsiteX4-67" fmla="*/ 3210970 w 3333788"/>
                <a:gd name="connsiteY4-68" fmla="*/ 546037 h 730668"/>
                <a:gd name="connsiteX5-69" fmla="*/ 3333788 w 3333788"/>
                <a:gd name="connsiteY5-70" fmla="*/ 607639 h 730668"/>
                <a:gd name="connsiteX6-71" fmla="*/ 2501628 w 3333788"/>
                <a:gd name="connsiteY6-72" fmla="*/ 521102 h 730668"/>
                <a:gd name="connsiteX7-73" fmla="*/ 1095141 w 3333788"/>
                <a:gd name="connsiteY7-74" fmla="*/ 316068 h 730668"/>
                <a:gd name="connsiteX8-75" fmla="*/ 1383987 w 3333788"/>
                <a:gd name="connsiteY8-76" fmla="*/ 730668 h 730668"/>
                <a:gd name="connsiteX9-77" fmla="*/ 1259537 w 3333788"/>
                <a:gd name="connsiteY9-78" fmla="*/ 668247 h 730668"/>
                <a:gd name="connsiteX10-79" fmla="*/ 782641 w 3333788"/>
                <a:gd name="connsiteY10-80" fmla="*/ 202855 h 730668"/>
                <a:gd name="connsiteX11-81" fmla="*/ 124450 w 3333788"/>
                <a:gd name="connsiteY11-82" fmla="*/ 98919 h 730668"/>
                <a:gd name="connsiteX12-83" fmla="*/ 0 w 3333788"/>
                <a:gd name="connsiteY12-84" fmla="*/ 36499 h 730668"/>
                <a:gd name="connsiteX0-85" fmla="*/ 0 w 3333788"/>
                <a:gd name="connsiteY0-86" fmla="*/ 36499 h 730668"/>
                <a:gd name="connsiteX1-87" fmla="*/ 821129 w 3333788"/>
                <a:gd name="connsiteY1-88" fmla="*/ 126121 h 730668"/>
                <a:gd name="connsiteX2-89" fmla="*/ 989614 w 3333788"/>
                <a:gd name="connsiteY2-90" fmla="*/ 229668 h 730668"/>
                <a:gd name="connsiteX3-91" fmla="*/ 2540116 w 3333788"/>
                <a:gd name="connsiteY3-92" fmla="*/ 444368 h 730668"/>
                <a:gd name="connsiteX4-93" fmla="*/ 3210970 w 3333788"/>
                <a:gd name="connsiteY4-94" fmla="*/ 546037 h 730668"/>
                <a:gd name="connsiteX5-95" fmla="*/ 3333788 w 3333788"/>
                <a:gd name="connsiteY5-96" fmla="*/ 607639 h 730668"/>
                <a:gd name="connsiteX6-97" fmla="*/ 1095141 w 3333788"/>
                <a:gd name="connsiteY6-98" fmla="*/ 316068 h 730668"/>
                <a:gd name="connsiteX7-99" fmla="*/ 1383987 w 3333788"/>
                <a:gd name="connsiteY7-100" fmla="*/ 730668 h 730668"/>
                <a:gd name="connsiteX8-101" fmla="*/ 1259537 w 3333788"/>
                <a:gd name="connsiteY8-102" fmla="*/ 668247 h 730668"/>
                <a:gd name="connsiteX9-103" fmla="*/ 782641 w 3333788"/>
                <a:gd name="connsiteY9-104" fmla="*/ 202855 h 730668"/>
                <a:gd name="connsiteX10-105" fmla="*/ 124450 w 3333788"/>
                <a:gd name="connsiteY10-106" fmla="*/ 98919 h 730668"/>
                <a:gd name="connsiteX11-107" fmla="*/ 0 w 3333788"/>
                <a:gd name="connsiteY11-108" fmla="*/ 36499 h 730668"/>
                <a:gd name="connsiteX0-109" fmla="*/ 0 w 3333788"/>
                <a:gd name="connsiteY0-110" fmla="*/ 36499 h 730668"/>
                <a:gd name="connsiteX1-111" fmla="*/ 821129 w 3333788"/>
                <a:gd name="connsiteY1-112" fmla="*/ 126121 h 730668"/>
                <a:gd name="connsiteX2-113" fmla="*/ 989614 w 3333788"/>
                <a:gd name="connsiteY2-114" fmla="*/ 229668 h 730668"/>
                <a:gd name="connsiteX3-115" fmla="*/ 3210970 w 3333788"/>
                <a:gd name="connsiteY3-116" fmla="*/ 546037 h 730668"/>
                <a:gd name="connsiteX4-117" fmla="*/ 3333788 w 3333788"/>
                <a:gd name="connsiteY4-118" fmla="*/ 607639 h 730668"/>
                <a:gd name="connsiteX5-119" fmla="*/ 1095141 w 3333788"/>
                <a:gd name="connsiteY5-120" fmla="*/ 316068 h 730668"/>
                <a:gd name="connsiteX6-121" fmla="*/ 1383987 w 3333788"/>
                <a:gd name="connsiteY6-122" fmla="*/ 730668 h 730668"/>
                <a:gd name="connsiteX7-123" fmla="*/ 1259537 w 3333788"/>
                <a:gd name="connsiteY7-124" fmla="*/ 668247 h 730668"/>
                <a:gd name="connsiteX8-125" fmla="*/ 782641 w 3333788"/>
                <a:gd name="connsiteY8-126" fmla="*/ 202855 h 730668"/>
                <a:gd name="connsiteX9-127" fmla="*/ 124450 w 3333788"/>
                <a:gd name="connsiteY9-128" fmla="*/ 98919 h 730668"/>
                <a:gd name="connsiteX10-129" fmla="*/ 0 w 3333788"/>
                <a:gd name="connsiteY10-130" fmla="*/ 36499 h 730668"/>
                <a:gd name="connsiteX0-131" fmla="*/ 0 w 3210970"/>
                <a:gd name="connsiteY0-132" fmla="*/ 36499 h 730668"/>
                <a:gd name="connsiteX1-133" fmla="*/ 821129 w 3210970"/>
                <a:gd name="connsiteY1-134" fmla="*/ 126121 h 730668"/>
                <a:gd name="connsiteX2-135" fmla="*/ 989614 w 3210970"/>
                <a:gd name="connsiteY2-136" fmla="*/ 229668 h 730668"/>
                <a:gd name="connsiteX3-137" fmla="*/ 3210970 w 3210970"/>
                <a:gd name="connsiteY3-138" fmla="*/ 546037 h 730668"/>
                <a:gd name="connsiteX4-139" fmla="*/ 1095141 w 3210970"/>
                <a:gd name="connsiteY4-140" fmla="*/ 316068 h 730668"/>
                <a:gd name="connsiteX5-141" fmla="*/ 1383987 w 3210970"/>
                <a:gd name="connsiteY5-142" fmla="*/ 730668 h 730668"/>
                <a:gd name="connsiteX6-143" fmla="*/ 1259537 w 3210970"/>
                <a:gd name="connsiteY6-144" fmla="*/ 668247 h 730668"/>
                <a:gd name="connsiteX7-145" fmla="*/ 782641 w 3210970"/>
                <a:gd name="connsiteY7-146" fmla="*/ 202855 h 730668"/>
                <a:gd name="connsiteX8-147" fmla="*/ 124450 w 3210970"/>
                <a:gd name="connsiteY8-148" fmla="*/ 98919 h 730668"/>
                <a:gd name="connsiteX9-149" fmla="*/ 0 w 3210970"/>
                <a:gd name="connsiteY9-150" fmla="*/ 36499 h 730668"/>
                <a:gd name="connsiteX0-151" fmla="*/ 0 w 1383987"/>
                <a:gd name="connsiteY0-152" fmla="*/ 36499 h 730668"/>
                <a:gd name="connsiteX1-153" fmla="*/ 821129 w 1383987"/>
                <a:gd name="connsiteY1-154" fmla="*/ 126121 h 730668"/>
                <a:gd name="connsiteX2-155" fmla="*/ 989614 w 1383987"/>
                <a:gd name="connsiteY2-156" fmla="*/ 229668 h 730668"/>
                <a:gd name="connsiteX3-157" fmla="*/ 1095141 w 1383987"/>
                <a:gd name="connsiteY3-158" fmla="*/ 316068 h 730668"/>
                <a:gd name="connsiteX4-159" fmla="*/ 1383987 w 1383987"/>
                <a:gd name="connsiteY4-160" fmla="*/ 730668 h 730668"/>
                <a:gd name="connsiteX5-161" fmla="*/ 1259537 w 1383987"/>
                <a:gd name="connsiteY5-162" fmla="*/ 668247 h 730668"/>
                <a:gd name="connsiteX6-163" fmla="*/ 782641 w 1383987"/>
                <a:gd name="connsiteY6-164" fmla="*/ 202855 h 730668"/>
                <a:gd name="connsiteX7-165" fmla="*/ 124450 w 1383987"/>
                <a:gd name="connsiteY7-166" fmla="*/ 98919 h 730668"/>
                <a:gd name="connsiteX8-167" fmla="*/ 0 w 1383987"/>
                <a:gd name="connsiteY8-168" fmla="*/ 36499 h 7306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83987" h="730668">
                  <a:moveTo>
                    <a:pt x="0" y="36499"/>
                  </a:moveTo>
                  <a:cubicBezTo>
                    <a:pt x="266002" y="-31209"/>
                    <a:pt x="556533" y="-6593"/>
                    <a:pt x="821129" y="126121"/>
                  </a:cubicBezTo>
                  <a:cubicBezTo>
                    <a:pt x="881166" y="156235"/>
                    <a:pt x="937541" y="190746"/>
                    <a:pt x="989614" y="229668"/>
                  </a:cubicBezTo>
                  <a:lnTo>
                    <a:pt x="1095141" y="316068"/>
                  </a:lnTo>
                  <a:cubicBezTo>
                    <a:pt x="1222225" y="433057"/>
                    <a:pt x="1319758" y="575186"/>
                    <a:pt x="1383987" y="730668"/>
                  </a:cubicBezTo>
                  <a:lnTo>
                    <a:pt x="1259537" y="668247"/>
                  </a:lnTo>
                  <a:cubicBezTo>
                    <a:pt x="1156677" y="473878"/>
                    <a:pt x="994157" y="308946"/>
                    <a:pt x="782641" y="202855"/>
                  </a:cubicBezTo>
                  <a:cubicBezTo>
                    <a:pt x="571125" y="96765"/>
                    <a:pt x="341747" y="65131"/>
                    <a:pt x="124450" y="98919"/>
                  </a:cubicBezTo>
                  <a:lnTo>
                    <a:pt x="0" y="36499"/>
                  </a:lnTo>
                  <a:close/>
                </a:path>
              </a:pathLst>
            </a:cu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sp>
          <p:nvSpPr>
            <p:cNvPr id="5" name="椭圆 1"/>
            <p:cNvSpPr/>
            <p:nvPr/>
          </p:nvSpPr>
          <p:spPr>
            <a:xfrm>
              <a:off x="1358807" y="381500"/>
              <a:ext cx="2016224" cy="2376264"/>
            </a:xfrm>
            <a:custGeom>
              <a:avLst/>
              <a:gdLst/>
              <a:ahLst/>
              <a:cxnLst/>
              <a:rect l="l" t="t" r="r" b="b"/>
              <a:pathLst>
                <a:path w="2016224" h="2376264">
                  <a:moveTo>
                    <a:pt x="1188132" y="0"/>
                  </a:moveTo>
                  <a:cubicBezTo>
                    <a:pt x="1510375" y="0"/>
                    <a:pt x="1802656" y="128286"/>
                    <a:pt x="2016224" y="337050"/>
                  </a:cubicBezTo>
                  <a:lnTo>
                    <a:pt x="2016224" y="462234"/>
                  </a:lnTo>
                  <a:cubicBezTo>
                    <a:pt x="1815015" y="231228"/>
                    <a:pt x="1518551" y="85845"/>
                    <a:pt x="1188132" y="85845"/>
                  </a:cubicBezTo>
                  <a:cubicBezTo>
                    <a:pt x="579356" y="85845"/>
                    <a:pt x="85845" y="579356"/>
                    <a:pt x="85845" y="1188132"/>
                  </a:cubicBezTo>
                  <a:cubicBezTo>
                    <a:pt x="85845" y="1796908"/>
                    <a:pt x="579356" y="2290419"/>
                    <a:pt x="1188132" y="2290419"/>
                  </a:cubicBezTo>
                  <a:cubicBezTo>
                    <a:pt x="1518551" y="2290419"/>
                    <a:pt x="1815015" y="2145037"/>
                    <a:pt x="2016224" y="1914030"/>
                  </a:cubicBezTo>
                  <a:lnTo>
                    <a:pt x="2016224" y="2039215"/>
                  </a:lnTo>
                  <a:cubicBezTo>
                    <a:pt x="1802656" y="2247978"/>
                    <a:pt x="1510375" y="2376264"/>
                    <a:pt x="1188132" y="2376264"/>
                  </a:cubicBezTo>
                  <a:cubicBezTo>
                    <a:pt x="531945" y="2376264"/>
                    <a:pt x="0" y="1844319"/>
                    <a:pt x="0" y="1188132"/>
                  </a:cubicBezTo>
                  <a:cubicBezTo>
                    <a:pt x="0" y="531945"/>
                    <a:pt x="531945" y="0"/>
                    <a:pt x="1188132" y="0"/>
                  </a:cubicBezTo>
                  <a:close/>
                </a:path>
              </a:pathLst>
            </a:cu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sp>
          <p:nvSpPr>
            <p:cNvPr id="6" name="TextBox 26"/>
            <p:cNvSpPr txBox="1"/>
            <p:nvPr/>
          </p:nvSpPr>
          <p:spPr>
            <a:xfrm>
              <a:off x="1758231" y="818967"/>
              <a:ext cx="1616800" cy="149765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这里或</a:t>
              </a: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通过复制您的</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文本在此</a:t>
              </a: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框</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中。</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653417" y="1247821"/>
            <a:ext cx="2469879" cy="2376264"/>
            <a:chOff x="1358807" y="381500"/>
            <a:chExt cx="2469879" cy="2376264"/>
          </a:xfrm>
        </p:grpSpPr>
        <p:sp>
          <p:nvSpPr>
            <p:cNvPr id="11" name="椭圆 10"/>
            <p:cNvSpPr/>
            <p:nvPr/>
          </p:nvSpPr>
          <p:spPr>
            <a:xfrm>
              <a:off x="1520825" y="543393"/>
              <a:ext cx="2052228" cy="2052228"/>
            </a:xfrm>
            <a:prstGeom prst="ellipse">
              <a:avLst/>
            </a:pr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sp>
          <p:nvSpPr>
            <p:cNvPr id="12" name="矩形 15"/>
            <p:cNvSpPr/>
            <p:nvPr/>
          </p:nvSpPr>
          <p:spPr>
            <a:xfrm rot="3801776">
              <a:off x="2771358" y="1196116"/>
              <a:ext cx="1383987" cy="730668"/>
            </a:xfrm>
            <a:custGeom>
              <a:avLst/>
              <a:gdLst>
                <a:gd name="connsiteX0" fmla="*/ 0 w 3333788"/>
                <a:gd name="connsiteY0" fmla="*/ 130630 h 824799"/>
                <a:gd name="connsiteX1" fmla="*/ 821129 w 3333788"/>
                <a:gd name="connsiteY1" fmla="*/ 220252 h 824799"/>
                <a:gd name="connsiteX2" fmla="*/ 989614 w 3333788"/>
                <a:gd name="connsiteY2" fmla="*/ 323799 h 824799"/>
                <a:gd name="connsiteX3" fmla="*/ 2131266 w 3333788"/>
                <a:gd name="connsiteY3" fmla="*/ 323799 h 824799"/>
                <a:gd name="connsiteX4" fmla="*/ 1934647 w 3333788"/>
                <a:gd name="connsiteY4" fmla="*/ 0 h 824799"/>
                <a:gd name="connsiteX5" fmla="*/ 2057466 w 3333788"/>
                <a:gd name="connsiteY5" fmla="*/ 61602 h 824799"/>
                <a:gd name="connsiteX6" fmla="*/ 2540116 w 3333788"/>
                <a:gd name="connsiteY6" fmla="*/ 538499 h 824799"/>
                <a:gd name="connsiteX7" fmla="*/ 3210970 w 3333788"/>
                <a:gd name="connsiteY7" fmla="*/ 640168 h 824799"/>
                <a:gd name="connsiteX8" fmla="*/ 3333788 w 3333788"/>
                <a:gd name="connsiteY8" fmla="*/ 701770 h 824799"/>
                <a:gd name="connsiteX9" fmla="*/ 2501628 w 3333788"/>
                <a:gd name="connsiteY9" fmla="*/ 615233 h 824799"/>
                <a:gd name="connsiteX10" fmla="*/ 1095141 w 3333788"/>
                <a:gd name="connsiteY10" fmla="*/ 410199 h 824799"/>
                <a:gd name="connsiteX11" fmla="*/ 1383987 w 3333788"/>
                <a:gd name="connsiteY11" fmla="*/ 824799 h 824799"/>
                <a:gd name="connsiteX12" fmla="*/ 1259537 w 3333788"/>
                <a:gd name="connsiteY12" fmla="*/ 762378 h 824799"/>
                <a:gd name="connsiteX13" fmla="*/ 782641 w 3333788"/>
                <a:gd name="connsiteY13" fmla="*/ 296986 h 824799"/>
                <a:gd name="connsiteX14" fmla="*/ 124450 w 3333788"/>
                <a:gd name="connsiteY14" fmla="*/ 193050 h 824799"/>
                <a:gd name="connsiteX15" fmla="*/ 0 w 3333788"/>
                <a:gd name="connsiteY15" fmla="*/ 130630 h 824799"/>
                <a:gd name="connsiteX0-1" fmla="*/ 0 w 3333788"/>
                <a:gd name="connsiteY0-2" fmla="*/ 130630 h 824799"/>
                <a:gd name="connsiteX1-3" fmla="*/ 821129 w 3333788"/>
                <a:gd name="connsiteY1-4" fmla="*/ 220252 h 824799"/>
                <a:gd name="connsiteX2-5" fmla="*/ 989614 w 3333788"/>
                <a:gd name="connsiteY2-6" fmla="*/ 323799 h 824799"/>
                <a:gd name="connsiteX3-7" fmla="*/ 1934647 w 3333788"/>
                <a:gd name="connsiteY3-8" fmla="*/ 0 h 824799"/>
                <a:gd name="connsiteX4-9" fmla="*/ 2057466 w 3333788"/>
                <a:gd name="connsiteY4-10" fmla="*/ 61602 h 824799"/>
                <a:gd name="connsiteX5-11" fmla="*/ 2540116 w 3333788"/>
                <a:gd name="connsiteY5-12" fmla="*/ 538499 h 824799"/>
                <a:gd name="connsiteX6-13" fmla="*/ 3210970 w 3333788"/>
                <a:gd name="connsiteY6-14" fmla="*/ 640168 h 824799"/>
                <a:gd name="connsiteX7-15" fmla="*/ 3333788 w 3333788"/>
                <a:gd name="connsiteY7-16" fmla="*/ 701770 h 824799"/>
                <a:gd name="connsiteX8-17" fmla="*/ 2501628 w 3333788"/>
                <a:gd name="connsiteY8-18" fmla="*/ 615233 h 824799"/>
                <a:gd name="connsiteX9-19" fmla="*/ 1095141 w 3333788"/>
                <a:gd name="connsiteY9-20" fmla="*/ 410199 h 824799"/>
                <a:gd name="connsiteX10-21" fmla="*/ 1383987 w 3333788"/>
                <a:gd name="connsiteY10-22" fmla="*/ 824799 h 824799"/>
                <a:gd name="connsiteX11-23" fmla="*/ 1259537 w 3333788"/>
                <a:gd name="connsiteY11-24" fmla="*/ 762378 h 824799"/>
                <a:gd name="connsiteX12-25" fmla="*/ 782641 w 3333788"/>
                <a:gd name="connsiteY12-26" fmla="*/ 296986 h 824799"/>
                <a:gd name="connsiteX13-27" fmla="*/ 124450 w 3333788"/>
                <a:gd name="connsiteY13-28" fmla="*/ 193050 h 824799"/>
                <a:gd name="connsiteX14-29" fmla="*/ 0 w 3333788"/>
                <a:gd name="connsiteY14-30" fmla="*/ 130630 h 824799"/>
                <a:gd name="connsiteX0-31" fmla="*/ 0 w 3333788"/>
                <a:gd name="connsiteY0-32" fmla="*/ 69028 h 763197"/>
                <a:gd name="connsiteX1-33" fmla="*/ 821129 w 3333788"/>
                <a:gd name="connsiteY1-34" fmla="*/ 158650 h 763197"/>
                <a:gd name="connsiteX2-35" fmla="*/ 989614 w 3333788"/>
                <a:gd name="connsiteY2-36" fmla="*/ 262197 h 763197"/>
                <a:gd name="connsiteX3-37" fmla="*/ 2057466 w 3333788"/>
                <a:gd name="connsiteY3-38" fmla="*/ 0 h 763197"/>
                <a:gd name="connsiteX4-39" fmla="*/ 2540116 w 3333788"/>
                <a:gd name="connsiteY4-40" fmla="*/ 476897 h 763197"/>
                <a:gd name="connsiteX5-41" fmla="*/ 3210970 w 3333788"/>
                <a:gd name="connsiteY5-42" fmla="*/ 578566 h 763197"/>
                <a:gd name="connsiteX6-43" fmla="*/ 3333788 w 3333788"/>
                <a:gd name="connsiteY6-44" fmla="*/ 640168 h 763197"/>
                <a:gd name="connsiteX7-45" fmla="*/ 2501628 w 3333788"/>
                <a:gd name="connsiteY7-46" fmla="*/ 553631 h 763197"/>
                <a:gd name="connsiteX8-47" fmla="*/ 1095141 w 3333788"/>
                <a:gd name="connsiteY8-48" fmla="*/ 348597 h 763197"/>
                <a:gd name="connsiteX9-49" fmla="*/ 1383987 w 3333788"/>
                <a:gd name="connsiteY9-50" fmla="*/ 763197 h 763197"/>
                <a:gd name="connsiteX10-51" fmla="*/ 1259537 w 3333788"/>
                <a:gd name="connsiteY10-52" fmla="*/ 700776 h 763197"/>
                <a:gd name="connsiteX11-53" fmla="*/ 782641 w 3333788"/>
                <a:gd name="connsiteY11-54" fmla="*/ 235384 h 763197"/>
                <a:gd name="connsiteX12-55" fmla="*/ 124450 w 3333788"/>
                <a:gd name="connsiteY12-56" fmla="*/ 131448 h 763197"/>
                <a:gd name="connsiteX13-57" fmla="*/ 0 w 3333788"/>
                <a:gd name="connsiteY13-58" fmla="*/ 69028 h 763197"/>
                <a:gd name="connsiteX0-59" fmla="*/ 0 w 3333788"/>
                <a:gd name="connsiteY0-60" fmla="*/ 36499 h 730668"/>
                <a:gd name="connsiteX1-61" fmla="*/ 821129 w 3333788"/>
                <a:gd name="connsiteY1-62" fmla="*/ 126121 h 730668"/>
                <a:gd name="connsiteX2-63" fmla="*/ 989614 w 3333788"/>
                <a:gd name="connsiteY2-64" fmla="*/ 229668 h 730668"/>
                <a:gd name="connsiteX3-65" fmla="*/ 2540116 w 3333788"/>
                <a:gd name="connsiteY3-66" fmla="*/ 444368 h 730668"/>
                <a:gd name="connsiteX4-67" fmla="*/ 3210970 w 3333788"/>
                <a:gd name="connsiteY4-68" fmla="*/ 546037 h 730668"/>
                <a:gd name="connsiteX5-69" fmla="*/ 3333788 w 3333788"/>
                <a:gd name="connsiteY5-70" fmla="*/ 607639 h 730668"/>
                <a:gd name="connsiteX6-71" fmla="*/ 2501628 w 3333788"/>
                <a:gd name="connsiteY6-72" fmla="*/ 521102 h 730668"/>
                <a:gd name="connsiteX7-73" fmla="*/ 1095141 w 3333788"/>
                <a:gd name="connsiteY7-74" fmla="*/ 316068 h 730668"/>
                <a:gd name="connsiteX8-75" fmla="*/ 1383987 w 3333788"/>
                <a:gd name="connsiteY8-76" fmla="*/ 730668 h 730668"/>
                <a:gd name="connsiteX9-77" fmla="*/ 1259537 w 3333788"/>
                <a:gd name="connsiteY9-78" fmla="*/ 668247 h 730668"/>
                <a:gd name="connsiteX10-79" fmla="*/ 782641 w 3333788"/>
                <a:gd name="connsiteY10-80" fmla="*/ 202855 h 730668"/>
                <a:gd name="connsiteX11-81" fmla="*/ 124450 w 3333788"/>
                <a:gd name="connsiteY11-82" fmla="*/ 98919 h 730668"/>
                <a:gd name="connsiteX12-83" fmla="*/ 0 w 3333788"/>
                <a:gd name="connsiteY12-84" fmla="*/ 36499 h 730668"/>
                <a:gd name="connsiteX0-85" fmla="*/ 0 w 3333788"/>
                <a:gd name="connsiteY0-86" fmla="*/ 36499 h 730668"/>
                <a:gd name="connsiteX1-87" fmla="*/ 821129 w 3333788"/>
                <a:gd name="connsiteY1-88" fmla="*/ 126121 h 730668"/>
                <a:gd name="connsiteX2-89" fmla="*/ 989614 w 3333788"/>
                <a:gd name="connsiteY2-90" fmla="*/ 229668 h 730668"/>
                <a:gd name="connsiteX3-91" fmla="*/ 2540116 w 3333788"/>
                <a:gd name="connsiteY3-92" fmla="*/ 444368 h 730668"/>
                <a:gd name="connsiteX4-93" fmla="*/ 3210970 w 3333788"/>
                <a:gd name="connsiteY4-94" fmla="*/ 546037 h 730668"/>
                <a:gd name="connsiteX5-95" fmla="*/ 3333788 w 3333788"/>
                <a:gd name="connsiteY5-96" fmla="*/ 607639 h 730668"/>
                <a:gd name="connsiteX6-97" fmla="*/ 1095141 w 3333788"/>
                <a:gd name="connsiteY6-98" fmla="*/ 316068 h 730668"/>
                <a:gd name="connsiteX7-99" fmla="*/ 1383987 w 3333788"/>
                <a:gd name="connsiteY7-100" fmla="*/ 730668 h 730668"/>
                <a:gd name="connsiteX8-101" fmla="*/ 1259537 w 3333788"/>
                <a:gd name="connsiteY8-102" fmla="*/ 668247 h 730668"/>
                <a:gd name="connsiteX9-103" fmla="*/ 782641 w 3333788"/>
                <a:gd name="connsiteY9-104" fmla="*/ 202855 h 730668"/>
                <a:gd name="connsiteX10-105" fmla="*/ 124450 w 3333788"/>
                <a:gd name="connsiteY10-106" fmla="*/ 98919 h 730668"/>
                <a:gd name="connsiteX11-107" fmla="*/ 0 w 3333788"/>
                <a:gd name="connsiteY11-108" fmla="*/ 36499 h 730668"/>
                <a:gd name="connsiteX0-109" fmla="*/ 0 w 3333788"/>
                <a:gd name="connsiteY0-110" fmla="*/ 36499 h 730668"/>
                <a:gd name="connsiteX1-111" fmla="*/ 821129 w 3333788"/>
                <a:gd name="connsiteY1-112" fmla="*/ 126121 h 730668"/>
                <a:gd name="connsiteX2-113" fmla="*/ 989614 w 3333788"/>
                <a:gd name="connsiteY2-114" fmla="*/ 229668 h 730668"/>
                <a:gd name="connsiteX3-115" fmla="*/ 3210970 w 3333788"/>
                <a:gd name="connsiteY3-116" fmla="*/ 546037 h 730668"/>
                <a:gd name="connsiteX4-117" fmla="*/ 3333788 w 3333788"/>
                <a:gd name="connsiteY4-118" fmla="*/ 607639 h 730668"/>
                <a:gd name="connsiteX5-119" fmla="*/ 1095141 w 3333788"/>
                <a:gd name="connsiteY5-120" fmla="*/ 316068 h 730668"/>
                <a:gd name="connsiteX6-121" fmla="*/ 1383987 w 3333788"/>
                <a:gd name="connsiteY6-122" fmla="*/ 730668 h 730668"/>
                <a:gd name="connsiteX7-123" fmla="*/ 1259537 w 3333788"/>
                <a:gd name="connsiteY7-124" fmla="*/ 668247 h 730668"/>
                <a:gd name="connsiteX8-125" fmla="*/ 782641 w 3333788"/>
                <a:gd name="connsiteY8-126" fmla="*/ 202855 h 730668"/>
                <a:gd name="connsiteX9-127" fmla="*/ 124450 w 3333788"/>
                <a:gd name="connsiteY9-128" fmla="*/ 98919 h 730668"/>
                <a:gd name="connsiteX10-129" fmla="*/ 0 w 3333788"/>
                <a:gd name="connsiteY10-130" fmla="*/ 36499 h 730668"/>
                <a:gd name="connsiteX0-131" fmla="*/ 0 w 3210970"/>
                <a:gd name="connsiteY0-132" fmla="*/ 36499 h 730668"/>
                <a:gd name="connsiteX1-133" fmla="*/ 821129 w 3210970"/>
                <a:gd name="connsiteY1-134" fmla="*/ 126121 h 730668"/>
                <a:gd name="connsiteX2-135" fmla="*/ 989614 w 3210970"/>
                <a:gd name="connsiteY2-136" fmla="*/ 229668 h 730668"/>
                <a:gd name="connsiteX3-137" fmla="*/ 3210970 w 3210970"/>
                <a:gd name="connsiteY3-138" fmla="*/ 546037 h 730668"/>
                <a:gd name="connsiteX4-139" fmla="*/ 1095141 w 3210970"/>
                <a:gd name="connsiteY4-140" fmla="*/ 316068 h 730668"/>
                <a:gd name="connsiteX5-141" fmla="*/ 1383987 w 3210970"/>
                <a:gd name="connsiteY5-142" fmla="*/ 730668 h 730668"/>
                <a:gd name="connsiteX6-143" fmla="*/ 1259537 w 3210970"/>
                <a:gd name="connsiteY6-144" fmla="*/ 668247 h 730668"/>
                <a:gd name="connsiteX7-145" fmla="*/ 782641 w 3210970"/>
                <a:gd name="connsiteY7-146" fmla="*/ 202855 h 730668"/>
                <a:gd name="connsiteX8-147" fmla="*/ 124450 w 3210970"/>
                <a:gd name="connsiteY8-148" fmla="*/ 98919 h 730668"/>
                <a:gd name="connsiteX9-149" fmla="*/ 0 w 3210970"/>
                <a:gd name="connsiteY9-150" fmla="*/ 36499 h 730668"/>
                <a:gd name="connsiteX0-151" fmla="*/ 0 w 1383987"/>
                <a:gd name="connsiteY0-152" fmla="*/ 36499 h 730668"/>
                <a:gd name="connsiteX1-153" fmla="*/ 821129 w 1383987"/>
                <a:gd name="connsiteY1-154" fmla="*/ 126121 h 730668"/>
                <a:gd name="connsiteX2-155" fmla="*/ 989614 w 1383987"/>
                <a:gd name="connsiteY2-156" fmla="*/ 229668 h 730668"/>
                <a:gd name="connsiteX3-157" fmla="*/ 1095141 w 1383987"/>
                <a:gd name="connsiteY3-158" fmla="*/ 316068 h 730668"/>
                <a:gd name="connsiteX4-159" fmla="*/ 1383987 w 1383987"/>
                <a:gd name="connsiteY4-160" fmla="*/ 730668 h 730668"/>
                <a:gd name="connsiteX5-161" fmla="*/ 1259537 w 1383987"/>
                <a:gd name="connsiteY5-162" fmla="*/ 668247 h 730668"/>
                <a:gd name="connsiteX6-163" fmla="*/ 782641 w 1383987"/>
                <a:gd name="connsiteY6-164" fmla="*/ 202855 h 730668"/>
                <a:gd name="connsiteX7-165" fmla="*/ 124450 w 1383987"/>
                <a:gd name="connsiteY7-166" fmla="*/ 98919 h 730668"/>
                <a:gd name="connsiteX8-167" fmla="*/ 0 w 1383987"/>
                <a:gd name="connsiteY8-168" fmla="*/ 36499 h 7306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83987" h="730668">
                  <a:moveTo>
                    <a:pt x="0" y="36499"/>
                  </a:moveTo>
                  <a:cubicBezTo>
                    <a:pt x="266002" y="-31209"/>
                    <a:pt x="556533" y="-6593"/>
                    <a:pt x="821129" y="126121"/>
                  </a:cubicBezTo>
                  <a:cubicBezTo>
                    <a:pt x="881166" y="156235"/>
                    <a:pt x="937541" y="190746"/>
                    <a:pt x="989614" y="229668"/>
                  </a:cubicBezTo>
                  <a:lnTo>
                    <a:pt x="1095141" y="316068"/>
                  </a:lnTo>
                  <a:cubicBezTo>
                    <a:pt x="1222225" y="433057"/>
                    <a:pt x="1319758" y="575186"/>
                    <a:pt x="1383987" y="730668"/>
                  </a:cubicBezTo>
                  <a:lnTo>
                    <a:pt x="1259537" y="668247"/>
                  </a:lnTo>
                  <a:cubicBezTo>
                    <a:pt x="1156677" y="473878"/>
                    <a:pt x="994157" y="308946"/>
                    <a:pt x="782641" y="202855"/>
                  </a:cubicBezTo>
                  <a:cubicBezTo>
                    <a:pt x="571125" y="96765"/>
                    <a:pt x="341747" y="65131"/>
                    <a:pt x="124450" y="98919"/>
                  </a:cubicBezTo>
                  <a:lnTo>
                    <a:pt x="0" y="36499"/>
                  </a:lnTo>
                  <a:close/>
                </a:path>
              </a:pathLst>
            </a:cu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sp>
          <p:nvSpPr>
            <p:cNvPr id="13" name="椭圆 1"/>
            <p:cNvSpPr/>
            <p:nvPr/>
          </p:nvSpPr>
          <p:spPr>
            <a:xfrm>
              <a:off x="1358807" y="381500"/>
              <a:ext cx="2016224" cy="2376264"/>
            </a:xfrm>
            <a:custGeom>
              <a:avLst/>
              <a:gdLst/>
              <a:ahLst/>
              <a:cxnLst/>
              <a:rect l="l" t="t" r="r" b="b"/>
              <a:pathLst>
                <a:path w="2016224" h="2376264">
                  <a:moveTo>
                    <a:pt x="1188132" y="0"/>
                  </a:moveTo>
                  <a:cubicBezTo>
                    <a:pt x="1510375" y="0"/>
                    <a:pt x="1802656" y="128286"/>
                    <a:pt x="2016224" y="337050"/>
                  </a:cubicBezTo>
                  <a:lnTo>
                    <a:pt x="2016224" y="462234"/>
                  </a:lnTo>
                  <a:cubicBezTo>
                    <a:pt x="1815015" y="231228"/>
                    <a:pt x="1518551" y="85845"/>
                    <a:pt x="1188132" y="85845"/>
                  </a:cubicBezTo>
                  <a:cubicBezTo>
                    <a:pt x="579356" y="85845"/>
                    <a:pt x="85845" y="579356"/>
                    <a:pt x="85845" y="1188132"/>
                  </a:cubicBezTo>
                  <a:cubicBezTo>
                    <a:pt x="85845" y="1796908"/>
                    <a:pt x="579356" y="2290419"/>
                    <a:pt x="1188132" y="2290419"/>
                  </a:cubicBezTo>
                  <a:cubicBezTo>
                    <a:pt x="1518551" y="2290419"/>
                    <a:pt x="1815015" y="2145037"/>
                    <a:pt x="2016224" y="1914030"/>
                  </a:cubicBezTo>
                  <a:lnTo>
                    <a:pt x="2016224" y="2039215"/>
                  </a:lnTo>
                  <a:cubicBezTo>
                    <a:pt x="1802656" y="2247978"/>
                    <a:pt x="1510375" y="2376264"/>
                    <a:pt x="1188132" y="2376264"/>
                  </a:cubicBezTo>
                  <a:cubicBezTo>
                    <a:pt x="531945" y="2376264"/>
                    <a:pt x="0" y="1844319"/>
                    <a:pt x="0" y="1188132"/>
                  </a:cubicBezTo>
                  <a:cubicBezTo>
                    <a:pt x="0" y="531945"/>
                    <a:pt x="531945" y="0"/>
                    <a:pt x="1188132" y="0"/>
                  </a:cubicBezTo>
                  <a:close/>
                </a:path>
              </a:pathLst>
            </a:cu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sp>
          <p:nvSpPr>
            <p:cNvPr id="14" name="TextBox 26"/>
            <p:cNvSpPr txBox="1"/>
            <p:nvPr/>
          </p:nvSpPr>
          <p:spPr>
            <a:xfrm>
              <a:off x="1758231" y="818967"/>
              <a:ext cx="1616800" cy="149765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这里或</a:t>
              </a: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通过复制您的</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文本在此</a:t>
              </a: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框</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中。</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531318" y="1247821"/>
            <a:ext cx="2469879" cy="2376264"/>
            <a:chOff x="1358807" y="381500"/>
            <a:chExt cx="2469879" cy="2376264"/>
          </a:xfrm>
        </p:grpSpPr>
        <p:sp>
          <p:nvSpPr>
            <p:cNvPr id="16" name="椭圆 15"/>
            <p:cNvSpPr/>
            <p:nvPr/>
          </p:nvSpPr>
          <p:spPr>
            <a:xfrm>
              <a:off x="1520825" y="543393"/>
              <a:ext cx="2052228" cy="2052228"/>
            </a:xfrm>
            <a:prstGeom prst="ellipse">
              <a:avLst/>
            </a:pr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sp>
          <p:nvSpPr>
            <p:cNvPr id="17" name="矩形 15"/>
            <p:cNvSpPr/>
            <p:nvPr/>
          </p:nvSpPr>
          <p:spPr>
            <a:xfrm rot="3801776">
              <a:off x="2771358" y="1196116"/>
              <a:ext cx="1383987" cy="730668"/>
            </a:xfrm>
            <a:custGeom>
              <a:avLst/>
              <a:gdLst>
                <a:gd name="connsiteX0" fmla="*/ 0 w 3333788"/>
                <a:gd name="connsiteY0" fmla="*/ 130630 h 824799"/>
                <a:gd name="connsiteX1" fmla="*/ 821129 w 3333788"/>
                <a:gd name="connsiteY1" fmla="*/ 220252 h 824799"/>
                <a:gd name="connsiteX2" fmla="*/ 989614 w 3333788"/>
                <a:gd name="connsiteY2" fmla="*/ 323799 h 824799"/>
                <a:gd name="connsiteX3" fmla="*/ 2131266 w 3333788"/>
                <a:gd name="connsiteY3" fmla="*/ 323799 h 824799"/>
                <a:gd name="connsiteX4" fmla="*/ 1934647 w 3333788"/>
                <a:gd name="connsiteY4" fmla="*/ 0 h 824799"/>
                <a:gd name="connsiteX5" fmla="*/ 2057466 w 3333788"/>
                <a:gd name="connsiteY5" fmla="*/ 61602 h 824799"/>
                <a:gd name="connsiteX6" fmla="*/ 2540116 w 3333788"/>
                <a:gd name="connsiteY6" fmla="*/ 538499 h 824799"/>
                <a:gd name="connsiteX7" fmla="*/ 3210970 w 3333788"/>
                <a:gd name="connsiteY7" fmla="*/ 640168 h 824799"/>
                <a:gd name="connsiteX8" fmla="*/ 3333788 w 3333788"/>
                <a:gd name="connsiteY8" fmla="*/ 701770 h 824799"/>
                <a:gd name="connsiteX9" fmla="*/ 2501628 w 3333788"/>
                <a:gd name="connsiteY9" fmla="*/ 615233 h 824799"/>
                <a:gd name="connsiteX10" fmla="*/ 1095141 w 3333788"/>
                <a:gd name="connsiteY10" fmla="*/ 410199 h 824799"/>
                <a:gd name="connsiteX11" fmla="*/ 1383987 w 3333788"/>
                <a:gd name="connsiteY11" fmla="*/ 824799 h 824799"/>
                <a:gd name="connsiteX12" fmla="*/ 1259537 w 3333788"/>
                <a:gd name="connsiteY12" fmla="*/ 762378 h 824799"/>
                <a:gd name="connsiteX13" fmla="*/ 782641 w 3333788"/>
                <a:gd name="connsiteY13" fmla="*/ 296986 h 824799"/>
                <a:gd name="connsiteX14" fmla="*/ 124450 w 3333788"/>
                <a:gd name="connsiteY14" fmla="*/ 193050 h 824799"/>
                <a:gd name="connsiteX15" fmla="*/ 0 w 3333788"/>
                <a:gd name="connsiteY15" fmla="*/ 130630 h 824799"/>
                <a:gd name="connsiteX0-1" fmla="*/ 0 w 3333788"/>
                <a:gd name="connsiteY0-2" fmla="*/ 130630 h 824799"/>
                <a:gd name="connsiteX1-3" fmla="*/ 821129 w 3333788"/>
                <a:gd name="connsiteY1-4" fmla="*/ 220252 h 824799"/>
                <a:gd name="connsiteX2-5" fmla="*/ 989614 w 3333788"/>
                <a:gd name="connsiteY2-6" fmla="*/ 323799 h 824799"/>
                <a:gd name="connsiteX3-7" fmla="*/ 1934647 w 3333788"/>
                <a:gd name="connsiteY3-8" fmla="*/ 0 h 824799"/>
                <a:gd name="connsiteX4-9" fmla="*/ 2057466 w 3333788"/>
                <a:gd name="connsiteY4-10" fmla="*/ 61602 h 824799"/>
                <a:gd name="connsiteX5-11" fmla="*/ 2540116 w 3333788"/>
                <a:gd name="connsiteY5-12" fmla="*/ 538499 h 824799"/>
                <a:gd name="connsiteX6-13" fmla="*/ 3210970 w 3333788"/>
                <a:gd name="connsiteY6-14" fmla="*/ 640168 h 824799"/>
                <a:gd name="connsiteX7-15" fmla="*/ 3333788 w 3333788"/>
                <a:gd name="connsiteY7-16" fmla="*/ 701770 h 824799"/>
                <a:gd name="connsiteX8-17" fmla="*/ 2501628 w 3333788"/>
                <a:gd name="connsiteY8-18" fmla="*/ 615233 h 824799"/>
                <a:gd name="connsiteX9-19" fmla="*/ 1095141 w 3333788"/>
                <a:gd name="connsiteY9-20" fmla="*/ 410199 h 824799"/>
                <a:gd name="connsiteX10-21" fmla="*/ 1383987 w 3333788"/>
                <a:gd name="connsiteY10-22" fmla="*/ 824799 h 824799"/>
                <a:gd name="connsiteX11-23" fmla="*/ 1259537 w 3333788"/>
                <a:gd name="connsiteY11-24" fmla="*/ 762378 h 824799"/>
                <a:gd name="connsiteX12-25" fmla="*/ 782641 w 3333788"/>
                <a:gd name="connsiteY12-26" fmla="*/ 296986 h 824799"/>
                <a:gd name="connsiteX13-27" fmla="*/ 124450 w 3333788"/>
                <a:gd name="connsiteY13-28" fmla="*/ 193050 h 824799"/>
                <a:gd name="connsiteX14-29" fmla="*/ 0 w 3333788"/>
                <a:gd name="connsiteY14-30" fmla="*/ 130630 h 824799"/>
                <a:gd name="connsiteX0-31" fmla="*/ 0 w 3333788"/>
                <a:gd name="connsiteY0-32" fmla="*/ 69028 h 763197"/>
                <a:gd name="connsiteX1-33" fmla="*/ 821129 w 3333788"/>
                <a:gd name="connsiteY1-34" fmla="*/ 158650 h 763197"/>
                <a:gd name="connsiteX2-35" fmla="*/ 989614 w 3333788"/>
                <a:gd name="connsiteY2-36" fmla="*/ 262197 h 763197"/>
                <a:gd name="connsiteX3-37" fmla="*/ 2057466 w 3333788"/>
                <a:gd name="connsiteY3-38" fmla="*/ 0 h 763197"/>
                <a:gd name="connsiteX4-39" fmla="*/ 2540116 w 3333788"/>
                <a:gd name="connsiteY4-40" fmla="*/ 476897 h 763197"/>
                <a:gd name="connsiteX5-41" fmla="*/ 3210970 w 3333788"/>
                <a:gd name="connsiteY5-42" fmla="*/ 578566 h 763197"/>
                <a:gd name="connsiteX6-43" fmla="*/ 3333788 w 3333788"/>
                <a:gd name="connsiteY6-44" fmla="*/ 640168 h 763197"/>
                <a:gd name="connsiteX7-45" fmla="*/ 2501628 w 3333788"/>
                <a:gd name="connsiteY7-46" fmla="*/ 553631 h 763197"/>
                <a:gd name="connsiteX8-47" fmla="*/ 1095141 w 3333788"/>
                <a:gd name="connsiteY8-48" fmla="*/ 348597 h 763197"/>
                <a:gd name="connsiteX9-49" fmla="*/ 1383987 w 3333788"/>
                <a:gd name="connsiteY9-50" fmla="*/ 763197 h 763197"/>
                <a:gd name="connsiteX10-51" fmla="*/ 1259537 w 3333788"/>
                <a:gd name="connsiteY10-52" fmla="*/ 700776 h 763197"/>
                <a:gd name="connsiteX11-53" fmla="*/ 782641 w 3333788"/>
                <a:gd name="connsiteY11-54" fmla="*/ 235384 h 763197"/>
                <a:gd name="connsiteX12-55" fmla="*/ 124450 w 3333788"/>
                <a:gd name="connsiteY12-56" fmla="*/ 131448 h 763197"/>
                <a:gd name="connsiteX13-57" fmla="*/ 0 w 3333788"/>
                <a:gd name="connsiteY13-58" fmla="*/ 69028 h 763197"/>
                <a:gd name="connsiteX0-59" fmla="*/ 0 w 3333788"/>
                <a:gd name="connsiteY0-60" fmla="*/ 36499 h 730668"/>
                <a:gd name="connsiteX1-61" fmla="*/ 821129 w 3333788"/>
                <a:gd name="connsiteY1-62" fmla="*/ 126121 h 730668"/>
                <a:gd name="connsiteX2-63" fmla="*/ 989614 w 3333788"/>
                <a:gd name="connsiteY2-64" fmla="*/ 229668 h 730668"/>
                <a:gd name="connsiteX3-65" fmla="*/ 2540116 w 3333788"/>
                <a:gd name="connsiteY3-66" fmla="*/ 444368 h 730668"/>
                <a:gd name="connsiteX4-67" fmla="*/ 3210970 w 3333788"/>
                <a:gd name="connsiteY4-68" fmla="*/ 546037 h 730668"/>
                <a:gd name="connsiteX5-69" fmla="*/ 3333788 w 3333788"/>
                <a:gd name="connsiteY5-70" fmla="*/ 607639 h 730668"/>
                <a:gd name="connsiteX6-71" fmla="*/ 2501628 w 3333788"/>
                <a:gd name="connsiteY6-72" fmla="*/ 521102 h 730668"/>
                <a:gd name="connsiteX7-73" fmla="*/ 1095141 w 3333788"/>
                <a:gd name="connsiteY7-74" fmla="*/ 316068 h 730668"/>
                <a:gd name="connsiteX8-75" fmla="*/ 1383987 w 3333788"/>
                <a:gd name="connsiteY8-76" fmla="*/ 730668 h 730668"/>
                <a:gd name="connsiteX9-77" fmla="*/ 1259537 w 3333788"/>
                <a:gd name="connsiteY9-78" fmla="*/ 668247 h 730668"/>
                <a:gd name="connsiteX10-79" fmla="*/ 782641 w 3333788"/>
                <a:gd name="connsiteY10-80" fmla="*/ 202855 h 730668"/>
                <a:gd name="connsiteX11-81" fmla="*/ 124450 w 3333788"/>
                <a:gd name="connsiteY11-82" fmla="*/ 98919 h 730668"/>
                <a:gd name="connsiteX12-83" fmla="*/ 0 w 3333788"/>
                <a:gd name="connsiteY12-84" fmla="*/ 36499 h 730668"/>
                <a:gd name="connsiteX0-85" fmla="*/ 0 w 3333788"/>
                <a:gd name="connsiteY0-86" fmla="*/ 36499 h 730668"/>
                <a:gd name="connsiteX1-87" fmla="*/ 821129 w 3333788"/>
                <a:gd name="connsiteY1-88" fmla="*/ 126121 h 730668"/>
                <a:gd name="connsiteX2-89" fmla="*/ 989614 w 3333788"/>
                <a:gd name="connsiteY2-90" fmla="*/ 229668 h 730668"/>
                <a:gd name="connsiteX3-91" fmla="*/ 2540116 w 3333788"/>
                <a:gd name="connsiteY3-92" fmla="*/ 444368 h 730668"/>
                <a:gd name="connsiteX4-93" fmla="*/ 3210970 w 3333788"/>
                <a:gd name="connsiteY4-94" fmla="*/ 546037 h 730668"/>
                <a:gd name="connsiteX5-95" fmla="*/ 3333788 w 3333788"/>
                <a:gd name="connsiteY5-96" fmla="*/ 607639 h 730668"/>
                <a:gd name="connsiteX6-97" fmla="*/ 1095141 w 3333788"/>
                <a:gd name="connsiteY6-98" fmla="*/ 316068 h 730668"/>
                <a:gd name="connsiteX7-99" fmla="*/ 1383987 w 3333788"/>
                <a:gd name="connsiteY7-100" fmla="*/ 730668 h 730668"/>
                <a:gd name="connsiteX8-101" fmla="*/ 1259537 w 3333788"/>
                <a:gd name="connsiteY8-102" fmla="*/ 668247 h 730668"/>
                <a:gd name="connsiteX9-103" fmla="*/ 782641 w 3333788"/>
                <a:gd name="connsiteY9-104" fmla="*/ 202855 h 730668"/>
                <a:gd name="connsiteX10-105" fmla="*/ 124450 w 3333788"/>
                <a:gd name="connsiteY10-106" fmla="*/ 98919 h 730668"/>
                <a:gd name="connsiteX11-107" fmla="*/ 0 w 3333788"/>
                <a:gd name="connsiteY11-108" fmla="*/ 36499 h 730668"/>
                <a:gd name="connsiteX0-109" fmla="*/ 0 w 3333788"/>
                <a:gd name="connsiteY0-110" fmla="*/ 36499 h 730668"/>
                <a:gd name="connsiteX1-111" fmla="*/ 821129 w 3333788"/>
                <a:gd name="connsiteY1-112" fmla="*/ 126121 h 730668"/>
                <a:gd name="connsiteX2-113" fmla="*/ 989614 w 3333788"/>
                <a:gd name="connsiteY2-114" fmla="*/ 229668 h 730668"/>
                <a:gd name="connsiteX3-115" fmla="*/ 3210970 w 3333788"/>
                <a:gd name="connsiteY3-116" fmla="*/ 546037 h 730668"/>
                <a:gd name="connsiteX4-117" fmla="*/ 3333788 w 3333788"/>
                <a:gd name="connsiteY4-118" fmla="*/ 607639 h 730668"/>
                <a:gd name="connsiteX5-119" fmla="*/ 1095141 w 3333788"/>
                <a:gd name="connsiteY5-120" fmla="*/ 316068 h 730668"/>
                <a:gd name="connsiteX6-121" fmla="*/ 1383987 w 3333788"/>
                <a:gd name="connsiteY6-122" fmla="*/ 730668 h 730668"/>
                <a:gd name="connsiteX7-123" fmla="*/ 1259537 w 3333788"/>
                <a:gd name="connsiteY7-124" fmla="*/ 668247 h 730668"/>
                <a:gd name="connsiteX8-125" fmla="*/ 782641 w 3333788"/>
                <a:gd name="connsiteY8-126" fmla="*/ 202855 h 730668"/>
                <a:gd name="connsiteX9-127" fmla="*/ 124450 w 3333788"/>
                <a:gd name="connsiteY9-128" fmla="*/ 98919 h 730668"/>
                <a:gd name="connsiteX10-129" fmla="*/ 0 w 3333788"/>
                <a:gd name="connsiteY10-130" fmla="*/ 36499 h 730668"/>
                <a:gd name="connsiteX0-131" fmla="*/ 0 w 3210970"/>
                <a:gd name="connsiteY0-132" fmla="*/ 36499 h 730668"/>
                <a:gd name="connsiteX1-133" fmla="*/ 821129 w 3210970"/>
                <a:gd name="connsiteY1-134" fmla="*/ 126121 h 730668"/>
                <a:gd name="connsiteX2-135" fmla="*/ 989614 w 3210970"/>
                <a:gd name="connsiteY2-136" fmla="*/ 229668 h 730668"/>
                <a:gd name="connsiteX3-137" fmla="*/ 3210970 w 3210970"/>
                <a:gd name="connsiteY3-138" fmla="*/ 546037 h 730668"/>
                <a:gd name="connsiteX4-139" fmla="*/ 1095141 w 3210970"/>
                <a:gd name="connsiteY4-140" fmla="*/ 316068 h 730668"/>
                <a:gd name="connsiteX5-141" fmla="*/ 1383987 w 3210970"/>
                <a:gd name="connsiteY5-142" fmla="*/ 730668 h 730668"/>
                <a:gd name="connsiteX6-143" fmla="*/ 1259537 w 3210970"/>
                <a:gd name="connsiteY6-144" fmla="*/ 668247 h 730668"/>
                <a:gd name="connsiteX7-145" fmla="*/ 782641 w 3210970"/>
                <a:gd name="connsiteY7-146" fmla="*/ 202855 h 730668"/>
                <a:gd name="connsiteX8-147" fmla="*/ 124450 w 3210970"/>
                <a:gd name="connsiteY8-148" fmla="*/ 98919 h 730668"/>
                <a:gd name="connsiteX9-149" fmla="*/ 0 w 3210970"/>
                <a:gd name="connsiteY9-150" fmla="*/ 36499 h 730668"/>
                <a:gd name="connsiteX0-151" fmla="*/ 0 w 1383987"/>
                <a:gd name="connsiteY0-152" fmla="*/ 36499 h 730668"/>
                <a:gd name="connsiteX1-153" fmla="*/ 821129 w 1383987"/>
                <a:gd name="connsiteY1-154" fmla="*/ 126121 h 730668"/>
                <a:gd name="connsiteX2-155" fmla="*/ 989614 w 1383987"/>
                <a:gd name="connsiteY2-156" fmla="*/ 229668 h 730668"/>
                <a:gd name="connsiteX3-157" fmla="*/ 1095141 w 1383987"/>
                <a:gd name="connsiteY3-158" fmla="*/ 316068 h 730668"/>
                <a:gd name="connsiteX4-159" fmla="*/ 1383987 w 1383987"/>
                <a:gd name="connsiteY4-160" fmla="*/ 730668 h 730668"/>
                <a:gd name="connsiteX5-161" fmla="*/ 1259537 w 1383987"/>
                <a:gd name="connsiteY5-162" fmla="*/ 668247 h 730668"/>
                <a:gd name="connsiteX6-163" fmla="*/ 782641 w 1383987"/>
                <a:gd name="connsiteY6-164" fmla="*/ 202855 h 730668"/>
                <a:gd name="connsiteX7-165" fmla="*/ 124450 w 1383987"/>
                <a:gd name="connsiteY7-166" fmla="*/ 98919 h 730668"/>
                <a:gd name="connsiteX8-167" fmla="*/ 0 w 1383987"/>
                <a:gd name="connsiteY8-168" fmla="*/ 36499 h 7306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83987" h="730668">
                  <a:moveTo>
                    <a:pt x="0" y="36499"/>
                  </a:moveTo>
                  <a:cubicBezTo>
                    <a:pt x="266002" y="-31209"/>
                    <a:pt x="556533" y="-6593"/>
                    <a:pt x="821129" y="126121"/>
                  </a:cubicBezTo>
                  <a:cubicBezTo>
                    <a:pt x="881166" y="156235"/>
                    <a:pt x="937541" y="190746"/>
                    <a:pt x="989614" y="229668"/>
                  </a:cubicBezTo>
                  <a:lnTo>
                    <a:pt x="1095141" y="316068"/>
                  </a:lnTo>
                  <a:cubicBezTo>
                    <a:pt x="1222225" y="433057"/>
                    <a:pt x="1319758" y="575186"/>
                    <a:pt x="1383987" y="730668"/>
                  </a:cubicBezTo>
                  <a:lnTo>
                    <a:pt x="1259537" y="668247"/>
                  </a:lnTo>
                  <a:cubicBezTo>
                    <a:pt x="1156677" y="473878"/>
                    <a:pt x="994157" y="308946"/>
                    <a:pt x="782641" y="202855"/>
                  </a:cubicBezTo>
                  <a:cubicBezTo>
                    <a:pt x="571125" y="96765"/>
                    <a:pt x="341747" y="65131"/>
                    <a:pt x="124450" y="98919"/>
                  </a:cubicBezTo>
                  <a:lnTo>
                    <a:pt x="0" y="36499"/>
                  </a:lnTo>
                  <a:close/>
                </a:path>
              </a:pathLst>
            </a:cu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sp>
          <p:nvSpPr>
            <p:cNvPr id="18" name="椭圆 1"/>
            <p:cNvSpPr/>
            <p:nvPr/>
          </p:nvSpPr>
          <p:spPr>
            <a:xfrm>
              <a:off x="1358807" y="381500"/>
              <a:ext cx="2016224" cy="2376264"/>
            </a:xfrm>
            <a:custGeom>
              <a:avLst/>
              <a:gdLst/>
              <a:ahLst/>
              <a:cxnLst/>
              <a:rect l="l" t="t" r="r" b="b"/>
              <a:pathLst>
                <a:path w="2016224" h="2376264">
                  <a:moveTo>
                    <a:pt x="1188132" y="0"/>
                  </a:moveTo>
                  <a:cubicBezTo>
                    <a:pt x="1510375" y="0"/>
                    <a:pt x="1802656" y="128286"/>
                    <a:pt x="2016224" y="337050"/>
                  </a:cubicBezTo>
                  <a:lnTo>
                    <a:pt x="2016224" y="462234"/>
                  </a:lnTo>
                  <a:cubicBezTo>
                    <a:pt x="1815015" y="231228"/>
                    <a:pt x="1518551" y="85845"/>
                    <a:pt x="1188132" y="85845"/>
                  </a:cubicBezTo>
                  <a:cubicBezTo>
                    <a:pt x="579356" y="85845"/>
                    <a:pt x="85845" y="579356"/>
                    <a:pt x="85845" y="1188132"/>
                  </a:cubicBezTo>
                  <a:cubicBezTo>
                    <a:pt x="85845" y="1796908"/>
                    <a:pt x="579356" y="2290419"/>
                    <a:pt x="1188132" y="2290419"/>
                  </a:cubicBezTo>
                  <a:cubicBezTo>
                    <a:pt x="1518551" y="2290419"/>
                    <a:pt x="1815015" y="2145037"/>
                    <a:pt x="2016224" y="1914030"/>
                  </a:cubicBezTo>
                  <a:lnTo>
                    <a:pt x="2016224" y="2039215"/>
                  </a:lnTo>
                  <a:cubicBezTo>
                    <a:pt x="1802656" y="2247978"/>
                    <a:pt x="1510375" y="2376264"/>
                    <a:pt x="1188132" y="2376264"/>
                  </a:cubicBezTo>
                  <a:cubicBezTo>
                    <a:pt x="531945" y="2376264"/>
                    <a:pt x="0" y="1844319"/>
                    <a:pt x="0" y="1188132"/>
                  </a:cubicBezTo>
                  <a:cubicBezTo>
                    <a:pt x="0" y="531945"/>
                    <a:pt x="531945" y="0"/>
                    <a:pt x="1188132" y="0"/>
                  </a:cubicBezTo>
                  <a:close/>
                </a:path>
              </a:pathLst>
            </a:custGeom>
            <a:gradFill>
              <a:gsLst>
                <a:gs pos="0">
                  <a:srgbClr val="FF5F00"/>
                </a:gs>
                <a:gs pos="74000">
                  <a:srgbClr val="FF9400"/>
                </a:gs>
                <a:gs pos="100000">
                  <a:srgbClr val="FFA62F"/>
                </a:gs>
              </a:gsLst>
              <a:lin ang="54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sp>
          <p:nvSpPr>
            <p:cNvPr id="19" name="TextBox 26"/>
            <p:cNvSpPr txBox="1"/>
            <p:nvPr/>
          </p:nvSpPr>
          <p:spPr>
            <a:xfrm>
              <a:off x="1758231" y="818967"/>
              <a:ext cx="1616800" cy="149765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这里或</a:t>
              </a: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通过复制您的</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文本在此</a:t>
              </a: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框</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中。</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1" name="矩形 20"/>
          <p:cNvSpPr/>
          <p:nvPr/>
        </p:nvSpPr>
        <p:spPr>
          <a:xfrm>
            <a:off x="479425" y="3785978"/>
            <a:ext cx="3062061" cy="1607235"/>
          </a:xfrm>
          <a:prstGeom prst="rect">
            <a:avLst/>
          </a:prstGeom>
        </p:spPr>
        <p:txBody>
          <a:bodyPr wrap="square">
            <a:spAutoFit/>
          </a:bodyPr>
          <a:lstStyle/>
          <a:p>
            <a:pPr algn="just">
              <a:lnSpc>
                <a:spcPct val="125000"/>
              </a:lnSpc>
            </a:pPr>
            <a:r>
              <a:rPr lang="zh-CN" altLang="en-US" sz="1600" dirty="0">
                <a:latin typeface="微软雅黑" panose="020B0503020204020204" pitchFamily="34" charset="-122"/>
                <a:ea typeface="微软雅黑" panose="020B0503020204020204" pitchFamily="34" charset="-122"/>
              </a:rPr>
              <a:t>单击此处推荐文章文字单击此处推荐文章文字单击此处推荐文章文字单击此处推荐文章文字单击此处推荐文章文字单击此处推荐文章文字</a:t>
            </a:r>
            <a:endParaRPr lang="zh-CN" altLang="en-US" sz="1600" dirty="0"/>
          </a:p>
        </p:txBody>
      </p:sp>
      <p:sp>
        <p:nvSpPr>
          <p:cNvPr id="22" name="矩形 21"/>
          <p:cNvSpPr/>
          <p:nvPr/>
        </p:nvSpPr>
        <p:spPr>
          <a:xfrm>
            <a:off x="4357326" y="3785978"/>
            <a:ext cx="3062061" cy="1603131"/>
          </a:xfrm>
          <a:prstGeom prst="rect">
            <a:avLst/>
          </a:prstGeom>
        </p:spPr>
        <p:txBody>
          <a:bodyPr wrap="square">
            <a:spAutoFit/>
          </a:bodyPr>
          <a:lstStyle/>
          <a:p>
            <a:pPr algn="just">
              <a:lnSpc>
                <a:spcPct val="125000"/>
              </a:lnSpc>
            </a:pPr>
            <a:r>
              <a:rPr lang="zh-CN" altLang="en-US" sz="1600" dirty="0">
                <a:latin typeface="微软雅黑" panose="020B0503020204020204" pitchFamily="34" charset="-122"/>
                <a:ea typeface="微软雅黑" panose="020B0503020204020204" pitchFamily="34" charset="-122"/>
              </a:rPr>
              <a:t>单击此处推荐文章文字单击此处推荐文章文字单击此处推荐文章文字单击此处推荐文章文字单击此处推荐文章文字单击此处推荐文章文字</a:t>
            </a:r>
            <a:endParaRPr lang="zh-CN" altLang="en-US" sz="1600" dirty="0">
              <a:latin typeface="微软雅黑" panose="020B0503020204020204" pitchFamily="34" charset="-122"/>
              <a:ea typeface="微软雅黑" panose="020B0503020204020204" pitchFamily="34" charset="-122"/>
            </a:endParaRPr>
          </a:p>
        </p:txBody>
      </p:sp>
      <p:sp>
        <p:nvSpPr>
          <p:cNvPr id="23" name="矩形 22"/>
          <p:cNvSpPr/>
          <p:nvPr/>
        </p:nvSpPr>
        <p:spPr>
          <a:xfrm>
            <a:off x="8235227" y="3785978"/>
            <a:ext cx="3062061" cy="1603131"/>
          </a:xfrm>
          <a:prstGeom prst="rect">
            <a:avLst/>
          </a:prstGeom>
        </p:spPr>
        <p:txBody>
          <a:bodyPr wrap="square">
            <a:spAutoFit/>
          </a:bodyPr>
          <a:lstStyle/>
          <a:p>
            <a:pPr algn="just">
              <a:lnSpc>
                <a:spcPct val="125000"/>
              </a:lnSpc>
            </a:pPr>
            <a:r>
              <a:rPr lang="zh-CN" altLang="en-US" sz="1600" dirty="0">
                <a:latin typeface="微软雅黑" panose="020B0503020204020204" pitchFamily="34" charset="-122"/>
                <a:ea typeface="微软雅黑" panose="020B0503020204020204" pitchFamily="34" charset="-122"/>
              </a:rPr>
              <a:t>单击此处推荐文章文字单击此处推荐文章文字单击此处推荐文章文字单击此处推荐文章文字单击此处推荐文章文字单击此处推荐文章文字</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style.rotation</p:attrName>
                                        </p:attrNameLst>
                                      </p:cBhvr>
                                      <p:tavLst>
                                        <p:tav tm="0">
                                          <p:val>
                                            <p:fltVal val="360"/>
                                          </p:val>
                                        </p:tav>
                                        <p:tav tm="100000">
                                          <p:val>
                                            <p:fltVal val="0"/>
                                          </p:val>
                                        </p:tav>
                                      </p:tavLst>
                                    </p:anim>
                                    <p:animEffect transition="in" filter="fade">
                                      <p:cBhvr>
                                        <p:cTn id="34" dur="500"/>
                                        <p:tgtEl>
                                          <p:spTgt spid="15"/>
                                        </p:tgtEl>
                                      </p:cBhvr>
                                    </p:animEffect>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542265" y="1715879"/>
            <a:ext cx="3867502" cy="3867502"/>
          </a:xfrm>
          <a:prstGeom prst="ellipse">
            <a:avLst/>
          </a:prstGeom>
          <a:blipFill dpi="0" rotWithShape="1">
            <a:blip r:embed="rId1"/>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grpSp>
        <p:nvGrpSpPr>
          <p:cNvPr id="29" name="组合 28"/>
          <p:cNvGrpSpPr/>
          <p:nvPr/>
        </p:nvGrpSpPr>
        <p:grpSpPr>
          <a:xfrm>
            <a:off x="3962329" y="2973338"/>
            <a:ext cx="714981" cy="646331"/>
            <a:chOff x="3962329" y="2973338"/>
            <a:chExt cx="714981" cy="646331"/>
          </a:xfrm>
        </p:grpSpPr>
        <p:grpSp>
          <p:nvGrpSpPr>
            <p:cNvPr id="3" name="组合 2"/>
            <p:cNvGrpSpPr/>
            <p:nvPr/>
          </p:nvGrpSpPr>
          <p:grpSpPr>
            <a:xfrm>
              <a:off x="3997527" y="2974211"/>
              <a:ext cx="644584" cy="644584"/>
              <a:chOff x="2555776" y="3140968"/>
              <a:chExt cx="1296144" cy="1296144"/>
            </a:xfrm>
          </p:grpSpPr>
          <p:sp>
            <p:nvSpPr>
              <p:cNvPr id="4" name="矩形 3"/>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5" name="直接连接符 4"/>
              <p:cNvCxnSpPr>
                <a:stCxn id="4" idx="1"/>
                <a:endCxn id="4"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6" name="直接连接符 5"/>
              <p:cNvCxnSpPr>
                <a:stCxn id="4" idx="0"/>
                <a:endCxn id="4"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19" name="TextBox 42"/>
            <p:cNvSpPr txBox="1"/>
            <p:nvPr/>
          </p:nvSpPr>
          <p:spPr>
            <a:xfrm>
              <a:off x="3962329" y="2973338"/>
              <a:ext cx="714981" cy="646331"/>
            </a:xfrm>
            <a:prstGeom prst="rect">
              <a:avLst/>
            </a:prstGeom>
            <a:noFill/>
          </p:spPr>
          <p:txBody>
            <a:bodyPr wrap="square" rtlCol="0">
              <a:spAutoFit/>
            </a:bodyPr>
            <a:lstStyle/>
            <a:p>
              <a:pPr algn="ctr">
                <a:defRPr/>
              </a:pPr>
              <a:r>
                <a:rPr lang="zh-CN" altLang="en-US" sz="3600" b="1" kern="0" dirty="0">
                  <a:solidFill>
                    <a:srgbClr val="FF5F00"/>
                  </a:solidFill>
                  <a:latin typeface="微软雅黑" panose="020B0503020204020204" pitchFamily="34" charset="-122"/>
                  <a:ea typeface="微软雅黑" panose="020B0503020204020204" pitchFamily="34" charset="-122"/>
                </a:rPr>
                <a:t>您</a:t>
              </a:r>
              <a:endParaRPr lang="zh-CN" altLang="en-US" sz="3600" b="1" kern="0" dirty="0">
                <a:solidFill>
                  <a:srgbClr val="FF5F0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677310" y="2973338"/>
            <a:ext cx="714981" cy="646331"/>
            <a:chOff x="4677310" y="2973338"/>
            <a:chExt cx="714981" cy="646331"/>
          </a:xfrm>
        </p:grpSpPr>
        <p:grpSp>
          <p:nvGrpSpPr>
            <p:cNvPr id="7" name="组合 6"/>
            <p:cNvGrpSpPr/>
            <p:nvPr/>
          </p:nvGrpSpPr>
          <p:grpSpPr>
            <a:xfrm>
              <a:off x="4712509" y="2974211"/>
              <a:ext cx="644584" cy="644584"/>
              <a:chOff x="2555776" y="3140968"/>
              <a:chExt cx="1296144" cy="1296144"/>
            </a:xfrm>
          </p:grpSpPr>
          <p:sp>
            <p:nvSpPr>
              <p:cNvPr id="8" name="矩形 7"/>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9" name="直接连接符 8"/>
              <p:cNvCxnSpPr>
                <a:stCxn id="8" idx="1"/>
                <a:endCxn id="8"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10" name="直接连接符 9"/>
              <p:cNvCxnSpPr>
                <a:stCxn id="8" idx="0"/>
                <a:endCxn id="8"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20" name="TextBox 43"/>
            <p:cNvSpPr txBox="1"/>
            <p:nvPr/>
          </p:nvSpPr>
          <p:spPr>
            <a:xfrm>
              <a:off x="4677310" y="2973338"/>
              <a:ext cx="714981" cy="646331"/>
            </a:xfrm>
            <a:prstGeom prst="rect">
              <a:avLst/>
            </a:prstGeom>
            <a:noFill/>
          </p:spPr>
          <p:txBody>
            <a:bodyPr wrap="square" rtlCol="0">
              <a:spAutoFit/>
            </a:bodyPr>
            <a:lstStyle/>
            <a:p>
              <a:pPr algn="ctr">
                <a:defRPr/>
              </a:pPr>
              <a:r>
                <a:rPr lang="zh-CN" altLang="en-US" sz="3600" b="1" kern="0" dirty="0">
                  <a:solidFill>
                    <a:srgbClr val="FF5F00"/>
                  </a:solidFill>
                  <a:latin typeface="微软雅黑" panose="020B0503020204020204" pitchFamily="34" charset="-122"/>
                  <a:ea typeface="微软雅黑" panose="020B0503020204020204" pitchFamily="34" charset="-122"/>
                </a:rPr>
                <a:t>的</a:t>
              </a:r>
              <a:endParaRPr lang="zh-CN" altLang="en-US" sz="3600" b="1" kern="0" dirty="0">
                <a:solidFill>
                  <a:srgbClr val="FF5F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392291" y="2973338"/>
            <a:ext cx="714981" cy="646331"/>
            <a:chOff x="5400544" y="2973338"/>
            <a:chExt cx="714981" cy="646331"/>
          </a:xfrm>
        </p:grpSpPr>
        <p:grpSp>
          <p:nvGrpSpPr>
            <p:cNvPr id="11" name="组合 10"/>
            <p:cNvGrpSpPr/>
            <p:nvPr/>
          </p:nvGrpSpPr>
          <p:grpSpPr>
            <a:xfrm>
              <a:off x="5435742" y="2974211"/>
              <a:ext cx="644584" cy="644584"/>
              <a:chOff x="2555776" y="3140968"/>
              <a:chExt cx="1296144" cy="1296144"/>
            </a:xfrm>
          </p:grpSpPr>
          <p:sp>
            <p:nvSpPr>
              <p:cNvPr id="12" name="矩形 11"/>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13" name="直接连接符 12"/>
              <p:cNvCxnSpPr>
                <a:stCxn id="12" idx="1"/>
                <a:endCxn id="12"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14" name="直接连接符 13"/>
              <p:cNvCxnSpPr>
                <a:stCxn id="12" idx="0"/>
                <a:endCxn id="12"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21" name="TextBox 44"/>
            <p:cNvSpPr txBox="1"/>
            <p:nvPr/>
          </p:nvSpPr>
          <p:spPr>
            <a:xfrm>
              <a:off x="5400544" y="2973338"/>
              <a:ext cx="714981" cy="646331"/>
            </a:xfrm>
            <a:prstGeom prst="rect">
              <a:avLst/>
            </a:prstGeom>
            <a:noFill/>
          </p:spPr>
          <p:txBody>
            <a:bodyPr wrap="square" rtlCol="0">
              <a:spAutoFit/>
            </a:bodyPr>
            <a:lstStyle/>
            <a:p>
              <a:pPr algn="ctr">
                <a:defRPr/>
              </a:pPr>
              <a:r>
                <a:rPr lang="zh-CN" altLang="en-US" sz="3600" b="1" kern="0" dirty="0">
                  <a:solidFill>
                    <a:srgbClr val="FF5F00"/>
                  </a:solidFill>
                  <a:latin typeface="微软雅黑" panose="020B0503020204020204" pitchFamily="34" charset="-122"/>
                  <a:ea typeface="微软雅黑" panose="020B0503020204020204" pitchFamily="34" charset="-122"/>
                </a:rPr>
                <a:t>标</a:t>
              </a:r>
              <a:endParaRPr lang="zh-CN" altLang="en-US" sz="3600" b="1" kern="0" dirty="0">
                <a:solidFill>
                  <a:srgbClr val="FF5F0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107273" y="2973338"/>
            <a:ext cx="714981" cy="646331"/>
            <a:chOff x="6107273" y="2973338"/>
            <a:chExt cx="714981" cy="646331"/>
          </a:xfrm>
        </p:grpSpPr>
        <p:grpSp>
          <p:nvGrpSpPr>
            <p:cNvPr id="15" name="组合 14"/>
            <p:cNvGrpSpPr/>
            <p:nvPr/>
          </p:nvGrpSpPr>
          <p:grpSpPr>
            <a:xfrm>
              <a:off x="6142471" y="2974211"/>
              <a:ext cx="644584" cy="644584"/>
              <a:chOff x="2555776" y="3140968"/>
              <a:chExt cx="1296144" cy="1296144"/>
            </a:xfrm>
          </p:grpSpPr>
          <p:sp>
            <p:nvSpPr>
              <p:cNvPr id="16" name="矩形 15"/>
              <p:cNvSpPr/>
              <p:nvPr/>
            </p:nvSpPr>
            <p:spPr>
              <a:xfrm>
                <a:off x="2555776" y="3140968"/>
                <a:ext cx="1296144" cy="1296144"/>
              </a:xfrm>
              <a:prstGeom prst="rect">
                <a:avLst/>
              </a:prstGeom>
              <a:noFill/>
              <a:ln w="127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702030404030204"/>
                  <a:ea typeface="宋体" panose="02010600030101010101" charset="-122"/>
                  <a:cs typeface="+mn-cs"/>
                </a:endParaRPr>
              </a:p>
            </p:txBody>
          </p:sp>
          <p:cxnSp>
            <p:nvCxnSpPr>
              <p:cNvPr id="17" name="直接连接符 16"/>
              <p:cNvCxnSpPr>
                <a:stCxn id="16" idx="1"/>
                <a:endCxn id="16" idx="3"/>
              </p:cNvCxnSpPr>
              <p:nvPr/>
            </p:nvCxnSpPr>
            <p:spPr>
              <a:xfrm>
                <a:off x="2555776" y="3789040"/>
                <a:ext cx="1296144" cy="0"/>
              </a:xfrm>
              <a:prstGeom prst="line">
                <a:avLst/>
              </a:prstGeom>
              <a:noFill/>
              <a:ln w="9525" cap="flat" cmpd="sng" algn="ctr">
                <a:solidFill>
                  <a:srgbClr val="F79646"/>
                </a:solidFill>
                <a:prstDash val="solid"/>
              </a:ln>
              <a:effectLst/>
            </p:spPr>
          </p:cxnSp>
          <p:cxnSp>
            <p:nvCxnSpPr>
              <p:cNvPr id="18" name="直接连接符 17"/>
              <p:cNvCxnSpPr>
                <a:stCxn id="16" idx="0"/>
                <a:endCxn id="16" idx="2"/>
              </p:cNvCxnSpPr>
              <p:nvPr/>
            </p:nvCxnSpPr>
            <p:spPr>
              <a:xfrm>
                <a:off x="3203848" y="3140968"/>
                <a:ext cx="0" cy="1296144"/>
              </a:xfrm>
              <a:prstGeom prst="line">
                <a:avLst/>
              </a:prstGeom>
              <a:noFill/>
              <a:ln w="9525" cap="flat" cmpd="sng" algn="ctr">
                <a:solidFill>
                  <a:srgbClr val="F79646"/>
                </a:solidFill>
                <a:prstDash val="solid"/>
              </a:ln>
              <a:effectLst/>
            </p:spPr>
          </p:cxnSp>
        </p:grpSp>
        <p:sp>
          <p:nvSpPr>
            <p:cNvPr id="22" name="TextBox 45"/>
            <p:cNvSpPr txBox="1"/>
            <p:nvPr/>
          </p:nvSpPr>
          <p:spPr>
            <a:xfrm>
              <a:off x="6107273" y="2973338"/>
              <a:ext cx="71498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FF5F00"/>
                  </a:solidFill>
                  <a:effectLst/>
                  <a:uLnTx/>
                  <a:uFillTx/>
                  <a:latin typeface="微软雅黑" panose="020B0503020204020204" pitchFamily="34" charset="-122"/>
                  <a:ea typeface="微软雅黑" panose="020B0503020204020204" pitchFamily="34" charset="-122"/>
                </a:rPr>
                <a:t>题</a:t>
              </a:r>
              <a:endParaRPr kumimoji="0" lang="zh-CN" altLang="en-US" sz="3600" b="1" i="0" u="none" strike="noStrike" kern="0" cap="none" spc="0" normalizeH="0" baseline="0" noProof="0" dirty="0">
                <a:ln>
                  <a:noFill/>
                </a:ln>
                <a:solidFill>
                  <a:srgbClr val="FF5F00"/>
                </a:solidFill>
                <a:effectLst/>
                <a:uLnTx/>
                <a:uFillTx/>
                <a:latin typeface="微软雅黑" panose="020B0503020204020204" pitchFamily="34" charset="-122"/>
                <a:ea typeface="微软雅黑" panose="020B0503020204020204" pitchFamily="34" charset="-122"/>
              </a:endParaRPr>
            </a:p>
          </p:txBody>
        </p:sp>
      </p:grpSp>
      <p:sp>
        <p:nvSpPr>
          <p:cNvPr id="23" name="TextBox 46"/>
          <p:cNvSpPr txBox="1"/>
          <p:nvPr/>
        </p:nvSpPr>
        <p:spPr>
          <a:xfrm>
            <a:off x="1207972" y="4010360"/>
            <a:ext cx="5256791"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FF5F00"/>
                </a:solidFill>
                <a:effectLst/>
                <a:uLnTx/>
                <a:uFillTx/>
                <a:latin typeface="微软雅黑" panose="020B0503020204020204" pitchFamily="34" charset="-122"/>
                <a:ea typeface="微软雅黑" panose="020B0503020204020204" pitchFamily="34" charset="-122"/>
              </a:rPr>
              <a:t>文本一：</a:t>
            </a:r>
            <a:r>
              <a:rPr kumimoji="0" lang="zh-CN" altLang="en-US" sz="18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a:t>
            </a:r>
            <a:r>
              <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的内容打在这里或者通过复制您的</a:t>
            </a:r>
            <a:r>
              <a:rPr kumimoji="0" lang="zh-CN" altLang="en-US" sz="18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文本</a:t>
            </a:r>
            <a:endParaRPr kumimoji="0" lang="en-US" altLang="zh-CN"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4" name="TextBox 47"/>
          <p:cNvSpPr txBox="1"/>
          <p:nvPr/>
        </p:nvSpPr>
        <p:spPr>
          <a:xfrm>
            <a:off x="1699417" y="4431921"/>
            <a:ext cx="5286000"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b="1" dirty="0" smtClean="0">
                <a:solidFill>
                  <a:srgbClr val="FF5F00"/>
                </a:solidFill>
              </a:rPr>
              <a:t>文本二：</a:t>
            </a:r>
            <a:r>
              <a:rPr lang="zh-CN" altLang="en-US" sz="1800" dirty="0">
                <a:solidFill>
                  <a:schemeClr val="tx1">
                    <a:lumMod val="85000"/>
                    <a:lumOff val="15000"/>
                  </a:schemeClr>
                </a:solidFill>
              </a:rPr>
              <a:t>您的内容打在这里或者通过复制您的文本</a:t>
            </a:r>
            <a:endParaRPr lang="en-US" altLang="zh-CN" sz="1800" dirty="0">
              <a:solidFill>
                <a:schemeClr val="tx1">
                  <a:lumMod val="85000"/>
                  <a:lumOff val="15000"/>
                </a:schemeClr>
              </a:solidFill>
            </a:endParaRPr>
          </a:p>
        </p:txBody>
      </p:sp>
      <p:sp>
        <p:nvSpPr>
          <p:cNvPr id="25" name="TextBox 48"/>
          <p:cNvSpPr txBox="1"/>
          <p:nvPr/>
        </p:nvSpPr>
        <p:spPr>
          <a:xfrm>
            <a:off x="3928137" y="2307299"/>
            <a:ext cx="24555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rgbClr val="FF5F00"/>
                </a:solidFill>
                <a:effectLst/>
                <a:uLnTx/>
                <a:uFillTx/>
                <a:latin typeface="微软雅黑" panose="020B0503020204020204" pitchFamily="34" charset="-122"/>
                <a:ea typeface="微软雅黑" panose="020B0503020204020204" pitchFamily="34" charset="-122"/>
              </a:rPr>
              <a:t>Point 2</a:t>
            </a:r>
            <a:endParaRPr kumimoji="0" lang="zh-CN" altLang="en-US" sz="3200" b="1" i="0" u="none" strike="noStrike" kern="0" cap="none" spc="0" normalizeH="0" baseline="0" noProof="0" dirty="0">
              <a:ln>
                <a:noFill/>
              </a:ln>
              <a:solidFill>
                <a:srgbClr val="FF5F00"/>
              </a:solidFill>
              <a:effectLst/>
              <a:uLnTx/>
              <a:uFillTx/>
              <a:latin typeface="微软雅黑" panose="020B0503020204020204" pitchFamily="34" charset="-122"/>
              <a:ea typeface="微软雅黑" panose="020B0503020204020204" pitchFamily="34" charset="-122"/>
            </a:endParaRPr>
          </a:p>
        </p:txBody>
      </p:sp>
      <p:sp>
        <p:nvSpPr>
          <p:cNvPr id="30" name="TextBox 47"/>
          <p:cNvSpPr txBox="1"/>
          <p:nvPr/>
        </p:nvSpPr>
        <p:spPr>
          <a:xfrm>
            <a:off x="2220071" y="4853483"/>
            <a:ext cx="5322194"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b="1" dirty="0" smtClean="0">
                <a:solidFill>
                  <a:srgbClr val="FF5F00"/>
                </a:solidFill>
              </a:rPr>
              <a:t>文本三：</a:t>
            </a:r>
            <a:r>
              <a:rPr lang="zh-CN" altLang="en-US" sz="1800" dirty="0">
                <a:solidFill>
                  <a:schemeClr val="tx1">
                    <a:lumMod val="85000"/>
                    <a:lumOff val="15000"/>
                  </a:schemeClr>
                </a:solidFill>
              </a:rPr>
              <a:t>您的内容打在这里或者通过复制您的文本</a:t>
            </a:r>
            <a:endParaRPr lang="en-US" altLang="zh-CN" sz="18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p:bldP spid="25" grpId="0"/>
      <p:bldP spid="30" grpId="0"/>
    </p:bldLst>
  </p:timing>
</p:sld>
</file>

<file path=ppt/tags/tag1.xml><?xml version="1.0" encoding="utf-8"?>
<p:tagLst xmlns:p="http://schemas.openxmlformats.org/presentationml/2006/main">
  <p:tag name="MH" val="20160801141429"/>
  <p:tag name="MH_LIBRARY" val="GRAPHIC"/>
  <p:tag name="MH_TYPE" val="Picture"/>
  <p:tag name="MH_ORDER" val="1"/>
</p:tagLst>
</file>

<file path=ppt/tags/tag10.xml><?xml version="1.0" encoding="utf-8"?>
<p:tagLst xmlns:p="http://schemas.openxmlformats.org/presentationml/2006/main">
  <p:tag name="MH" val="20160801162554"/>
  <p:tag name="MH_LIBRARY" val="GRAPHIC"/>
  <p:tag name="MH_TYPE" val="SubTitle"/>
  <p:tag name="MH_ORDER" val="1"/>
</p:tagLst>
</file>

<file path=ppt/tags/tag11.xml><?xml version="1.0" encoding="utf-8"?>
<p:tagLst xmlns:p="http://schemas.openxmlformats.org/presentationml/2006/main">
  <p:tag name="MH" val="20160801162554"/>
  <p:tag name="MH_LIBRARY" val="GRAPHIC"/>
  <p:tag name="MH_TYPE" val="Other"/>
  <p:tag name="MH_ORDER" val="1"/>
</p:tagLst>
</file>

<file path=ppt/tags/tag12.xml><?xml version="1.0" encoding="utf-8"?>
<p:tagLst xmlns:p="http://schemas.openxmlformats.org/presentationml/2006/main">
  <p:tag name="MH" val="20160801162554"/>
  <p:tag name="MH_LIBRARY" val="GRAPHIC"/>
  <p:tag name="MH_TYPE" val="Picture"/>
  <p:tag name="MH_ORDER" val="2"/>
</p:tagLst>
</file>

<file path=ppt/tags/tag13.xml><?xml version="1.0" encoding="utf-8"?>
<p:tagLst xmlns:p="http://schemas.openxmlformats.org/presentationml/2006/main">
  <p:tag name="MH" val="20160801162554"/>
  <p:tag name="MH_LIBRARY" val="GRAPHIC"/>
  <p:tag name="MH_TYPE" val="SubTitle"/>
  <p:tag name="MH_ORDER" val="2"/>
</p:tagLst>
</file>

<file path=ppt/tags/tag14.xml><?xml version="1.0" encoding="utf-8"?>
<p:tagLst xmlns:p="http://schemas.openxmlformats.org/presentationml/2006/main">
  <p:tag name="MH" val="20160801162554"/>
  <p:tag name="MH_LIBRARY" val="GRAPHIC"/>
  <p:tag name="MH_TYPE" val="Other"/>
  <p:tag name="MH_ORDER" val="2"/>
</p:tagLst>
</file>

<file path=ppt/tags/tag15.xml><?xml version="1.0" encoding="utf-8"?>
<p:tagLst xmlns:p="http://schemas.openxmlformats.org/presentationml/2006/main">
  <p:tag name="MH" val="20160801162554"/>
  <p:tag name="MH_LIBRARY" val="GRAPHIC"/>
  <p:tag name="MH_TYPE" val="Picture"/>
  <p:tag name="MH_ORDER" val="3"/>
</p:tagLst>
</file>

<file path=ppt/tags/tag16.xml><?xml version="1.0" encoding="utf-8"?>
<p:tagLst xmlns:p="http://schemas.openxmlformats.org/presentationml/2006/main">
  <p:tag name="MH" val="20160801162554"/>
  <p:tag name="MH_LIBRARY" val="GRAPHIC"/>
  <p:tag name="MH_TYPE" val="SubTitle"/>
  <p:tag name="MH_ORDER" val="3"/>
</p:tagLst>
</file>

<file path=ppt/tags/tag17.xml><?xml version="1.0" encoding="utf-8"?>
<p:tagLst xmlns:p="http://schemas.openxmlformats.org/presentationml/2006/main">
  <p:tag name="MH" val="20160801162554"/>
  <p:tag name="MH_LIBRARY" val="GRAPHIC"/>
  <p:tag name="MH_TYPE" val="Other"/>
  <p:tag name="MH_ORDER" val="3"/>
</p:tagLst>
</file>

<file path=ppt/tags/tag18.xml><?xml version="1.0" encoding="utf-8"?>
<p:tagLst xmlns:p="http://schemas.openxmlformats.org/presentationml/2006/main">
  <p:tag name="MH" val="20160801162926"/>
  <p:tag name="MH_LIBRARY" val="GRAPHIC"/>
  <p:tag name="MH_TYPE" val="Other"/>
  <p:tag name="MH_ORDER" val="3"/>
</p:tagLst>
</file>

<file path=ppt/tags/tag19.xml><?xml version="1.0" encoding="utf-8"?>
<p:tagLst xmlns:p="http://schemas.openxmlformats.org/presentationml/2006/main">
  <p:tag name="MH" val="20160801162926"/>
  <p:tag name="MH_LIBRARY" val="GRAPHIC"/>
  <p:tag name="MH_TYPE" val="Other"/>
  <p:tag name="MH_ORDER" val="1"/>
</p:tagLst>
</file>

<file path=ppt/tags/tag2.xml><?xml version="1.0" encoding="utf-8"?>
<p:tagLst xmlns:p="http://schemas.openxmlformats.org/presentationml/2006/main">
  <p:tag name="MH" val="20160801141429"/>
  <p:tag name="MH_LIBRARY" val="GRAPHIC"/>
  <p:tag name="MH_TYPE" val="Picture"/>
  <p:tag name="MH_ORDER" val="2"/>
</p:tagLst>
</file>

<file path=ppt/tags/tag20.xml><?xml version="1.0" encoding="utf-8"?>
<p:tagLst xmlns:p="http://schemas.openxmlformats.org/presentationml/2006/main">
  <p:tag name="MH" val="20160801162926"/>
  <p:tag name="MH_LIBRARY" val="GRAPHIC"/>
  <p:tag name="MH_TYPE" val="Other"/>
  <p:tag name="MH_ORDER" val="4"/>
</p:tagLst>
</file>

<file path=ppt/tags/tag21.xml><?xml version="1.0" encoding="utf-8"?>
<p:tagLst xmlns:p="http://schemas.openxmlformats.org/presentationml/2006/main">
  <p:tag name="MH" val="20160801162926"/>
  <p:tag name="MH_LIBRARY" val="GRAPHIC"/>
  <p:tag name="MH_TYPE" val="Other"/>
  <p:tag name="MH_ORDER" val="5"/>
</p:tagLst>
</file>

<file path=ppt/tags/tag22.xml><?xml version="1.0" encoding="utf-8"?>
<p:tagLst xmlns:p="http://schemas.openxmlformats.org/presentationml/2006/main">
  <p:tag name="MH" val="20160801162926"/>
  <p:tag name="MH_LIBRARY" val="GRAPHIC"/>
  <p:tag name="MH_TYPE" val="Picture"/>
  <p:tag name="MH_ORDER" val="1"/>
</p:tagLst>
</file>

<file path=ppt/tags/tag23.xml><?xml version="1.0" encoding="utf-8"?>
<p:tagLst xmlns:p="http://schemas.openxmlformats.org/presentationml/2006/main">
  <p:tag name="MH" val="20160801162926"/>
  <p:tag name="MH_LIBRARY" val="GRAPHIC"/>
  <p:tag name="MH_TYPE" val="Other"/>
  <p:tag name="MH_ORDER" val="2"/>
</p:tagLst>
</file>

<file path=ppt/tags/tag24.xml><?xml version="1.0" encoding="utf-8"?>
<p:tagLst xmlns:p="http://schemas.openxmlformats.org/presentationml/2006/main">
  <p:tag name="MH" val="20160801162926"/>
  <p:tag name="MH_LIBRARY" val="GRAPHIC"/>
  <p:tag name="MH_TYPE" val="Other"/>
  <p:tag name="MH_ORDER" val="6"/>
</p:tagLst>
</file>

<file path=ppt/tags/tag25.xml><?xml version="1.0" encoding="utf-8"?>
<p:tagLst xmlns:p="http://schemas.openxmlformats.org/presentationml/2006/main">
  <p:tag name="MH" val="20160801162926"/>
  <p:tag name="MH_LIBRARY" val="GRAPHIC"/>
  <p:tag name="MH_TYPE" val="Other"/>
  <p:tag name="MH_ORDER" val="7"/>
</p:tagLst>
</file>

<file path=ppt/tags/tag26.xml><?xml version="1.0" encoding="utf-8"?>
<p:tagLst xmlns:p="http://schemas.openxmlformats.org/presentationml/2006/main">
  <p:tag name="MH" val="20160801162926"/>
  <p:tag name="MH_LIBRARY" val="GRAPHIC"/>
  <p:tag name="MH_TYPE" val="Picture"/>
  <p:tag name="MH_ORDER" val="2"/>
</p:tagLst>
</file>

<file path=ppt/tags/tag27.xml><?xml version="1.0" encoding="utf-8"?>
<p:tagLst xmlns:p="http://schemas.openxmlformats.org/presentationml/2006/main">
  <p:tag name="MH" val="20160801162926"/>
  <p:tag name="MH_LIBRARY" val="GRAPHIC"/>
  <p:tag name="MH_TYPE" val="SubTitle"/>
  <p:tag name="MH_ORDER" val="1"/>
</p:tagLst>
</file>

<file path=ppt/tags/tag28.xml><?xml version="1.0" encoding="utf-8"?>
<p:tagLst xmlns:p="http://schemas.openxmlformats.org/presentationml/2006/main">
  <p:tag name="MH" val="20160801162926"/>
  <p:tag name="MH_LIBRARY" val="GRAPHIC"/>
  <p:tag name="MH_TYPE" val="Text"/>
  <p:tag name="MH_ORDER" val="1"/>
</p:tagLst>
</file>

<file path=ppt/tags/tag3.xml><?xml version="1.0" encoding="utf-8"?>
<p:tagLst xmlns:p="http://schemas.openxmlformats.org/presentationml/2006/main">
  <p:tag name="MH" val="20160801141429"/>
  <p:tag name="MH_LIBRARY" val="GRAPHIC"/>
  <p:tag name="MH_TYPE" val="Picture"/>
  <p:tag name="MH_ORDER" val="4"/>
</p:tagLst>
</file>

<file path=ppt/tags/tag4.xml><?xml version="1.0" encoding="utf-8"?>
<p:tagLst xmlns:p="http://schemas.openxmlformats.org/presentationml/2006/main">
  <p:tag name="MH" val="20160801141429"/>
  <p:tag name="MH_LIBRARY" val="GRAPHIC"/>
  <p:tag name="MH_TYPE" val="Picture"/>
  <p:tag name="MH_ORDER" val="3"/>
</p:tagLst>
</file>

<file path=ppt/tags/tag5.xml><?xml version="1.0" encoding="utf-8"?>
<p:tagLst xmlns:p="http://schemas.openxmlformats.org/presentationml/2006/main">
  <p:tag name="MH" val="20160801141429"/>
  <p:tag name="MH_LIBRARY" val="GRAPHIC"/>
  <p:tag name="MH_TYPE" val="Text"/>
  <p:tag name="MH_ORDER" val="1"/>
</p:tagLst>
</file>

<file path=ppt/tags/tag6.xml><?xml version="1.0" encoding="utf-8"?>
<p:tagLst xmlns:p="http://schemas.openxmlformats.org/presentationml/2006/main">
  <p:tag name="MH" val="20160801141429"/>
  <p:tag name="MH_LIBRARY" val="GRAPHIC"/>
  <p:tag name="MH_TYPE" val="Text"/>
  <p:tag name="MH_ORDER" val="2"/>
</p:tagLst>
</file>

<file path=ppt/tags/tag7.xml><?xml version="1.0" encoding="utf-8"?>
<p:tagLst xmlns:p="http://schemas.openxmlformats.org/presentationml/2006/main">
  <p:tag name="MH" val="20160801141429"/>
  <p:tag name="MH_LIBRARY" val="GRAPHIC"/>
  <p:tag name="MH_TYPE" val="Text"/>
  <p:tag name="MH_ORDER" val="4"/>
</p:tagLst>
</file>

<file path=ppt/tags/tag8.xml><?xml version="1.0" encoding="utf-8"?>
<p:tagLst xmlns:p="http://schemas.openxmlformats.org/presentationml/2006/main">
  <p:tag name="MH" val="20160801141429"/>
  <p:tag name="MH_LIBRARY" val="GRAPHIC"/>
  <p:tag name="MH_TYPE" val="Text"/>
  <p:tag name="MH_ORDER" val="3"/>
</p:tagLst>
</file>

<file path=ppt/tags/tag9.xml><?xml version="1.0" encoding="utf-8"?>
<p:tagLst xmlns:p="http://schemas.openxmlformats.org/presentationml/2006/main">
  <p:tag name="MH" val="20160801162554"/>
  <p:tag name="MH_LIBRARY" val="GRAPHIC"/>
  <p:tag name="MH_TYPE" val="Pictur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3716</Words>
  <Application>WPS 演示</Application>
  <PresentationFormat>宽屏</PresentationFormat>
  <Paragraphs>407</Paragraphs>
  <Slides>32</Slides>
  <Notes>6</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32</vt:i4>
      </vt:variant>
    </vt:vector>
  </HeadingPairs>
  <TitlesOfParts>
    <vt:vector size="55" baseType="lpstr">
      <vt:lpstr>Arial</vt:lpstr>
      <vt:lpstr>方正书宋_GBK</vt:lpstr>
      <vt:lpstr>Wingdings</vt:lpstr>
      <vt:lpstr>Arial Unicode MS</vt:lpstr>
      <vt:lpstr>微软雅黑</vt:lpstr>
      <vt:lpstr>华康行楷体 W5</vt:lpstr>
      <vt:lpstr>Impact</vt:lpstr>
      <vt:lpstr>Calibri</vt:lpstr>
      <vt:lpstr>宋体</vt:lpstr>
      <vt:lpstr>MS PGothic</vt:lpstr>
      <vt:lpstr>Lato</vt:lpstr>
      <vt:lpstr>Agency FB</vt:lpstr>
      <vt:lpstr>苹方-简</vt:lpstr>
      <vt:lpstr>方正姚体</vt:lpstr>
      <vt:lpstr>Impact</vt:lpstr>
      <vt:lpstr>Arial Narrow</vt:lpstr>
      <vt:lpstr>Calibri</vt:lpstr>
      <vt:lpstr>华文细黑</vt:lpstr>
      <vt:lpstr>方正正准黑简体</vt:lpstr>
      <vt:lpstr>冬青黑体简体中文</vt:lpstr>
      <vt:lpstr>汉仪书宋二KW</vt:lpstr>
      <vt:lpstr>黑体-简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apple</cp:lastModifiedBy>
  <cp:revision>60</cp:revision>
  <dcterms:created xsi:type="dcterms:W3CDTF">2019-12-19T06:05:35Z</dcterms:created>
  <dcterms:modified xsi:type="dcterms:W3CDTF">2019-12-19T06:05:35Z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2052-1.8.2.2861</vt:lpwstr>
  </property>
</Properties>
</file>