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9"/>
  </p:handoutMasterIdLst>
  <p:sldIdLst>
    <p:sldId id="260" r:id="rId3"/>
    <p:sldId id="256" r:id="rId4"/>
    <p:sldId id="257" r:id="rId6"/>
    <p:sldId id="258" r:id="rId7"/>
    <p:sldId id="259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66.xml"/><Relationship Id="rId6" Type="http://schemas.openxmlformats.org/officeDocument/2006/relationships/image" Target="../media/image1.png"/><Relationship Id="rId5" Type="http://schemas.openxmlformats.org/officeDocument/2006/relationships/tags" Target="../tags/tag65.xml"/><Relationship Id="rId4" Type="http://schemas.microsoft.com/office/2007/relationships/media" Target="../media/media1.mp4"/><Relationship Id="rId3" Type="http://schemas.openxmlformats.org/officeDocument/2006/relationships/video" Target="../media/media1.mp4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69882" y="2131716"/>
            <a:ext cx="10852237" cy="899167"/>
          </a:xfrm>
        </p:spPr>
        <p:txBody>
          <a:bodyPr/>
          <a:p>
            <a:r>
              <a:rPr lang="zh-CN" altLang="zh-CN" sz="8000"/>
              <a:t>透过现象看本质</a:t>
            </a:r>
            <a:endParaRPr lang="zh-CN" altLang="zh-CN" sz="8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352665" y="4808220"/>
            <a:ext cx="4273550" cy="615315"/>
          </a:xfrm>
        </p:spPr>
        <p:txBody>
          <a:bodyPr/>
          <a:p>
            <a:r>
              <a:rPr lang="zh-CN" altLang="en-US"/>
              <a:t>巢丽洁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5" name="2018最受争议励志视频 航拍小熊史诗级攀爬雪山与妈妈相见_标清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201420" y="58420"/>
            <a:ext cx="10904220" cy="66681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9395" y="329565"/>
            <a:ext cx="736600" cy="61258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600"/>
              <a:t>从视频中你可以学到什么？</a:t>
            </a:r>
            <a:endParaRPr lang="zh-CN" altLang="en-US" sz="3600"/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8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1330325"/>
            <a:ext cx="3502660" cy="5541645"/>
          </a:xfrm>
          <a:prstGeom prst="rect">
            <a:avLst/>
          </a:prstGeom>
        </p:spPr>
      </p:pic>
      <p:pic>
        <p:nvPicPr>
          <p:cNvPr id="10" name="图片 9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530" y="60960"/>
            <a:ext cx="4981575" cy="4095750"/>
          </a:xfrm>
          <a:prstGeom prst="rect">
            <a:avLst/>
          </a:prstGeom>
        </p:spPr>
      </p:pic>
      <p:pic>
        <p:nvPicPr>
          <p:cNvPr id="11" name="图片 10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500" y="2739390"/>
            <a:ext cx="3486785" cy="41325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99160" y="753745"/>
            <a:ext cx="3857625" cy="4572000"/>
          </a:xfrm>
          <a:prstGeom prst="rect">
            <a:avLst/>
          </a:prstGeom>
        </p:spPr>
      </p:pic>
      <p:pic>
        <p:nvPicPr>
          <p:cNvPr id="5" name="图片 4" descr="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540" y="753745"/>
            <a:ext cx="5591175" cy="4572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" y="908050"/>
            <a:ext cx="11683365" cy="5801360"/>
          </a:xfrm>
        </p:spPr>
        <p:txBody>
          <a:bodyPr/>
          <a:p>
            <a:r>
              <a:rPr lang="zh-CN" altLang="en-US" sz="2000"/>
              <a:t>时下，在大街上，经常可以看到一些衣着时尚的花衣女郎，打扮前卫，靓丽。然而其中有些人却张口就是污言秽语，将手中的垃圾随意丢弃。这种种不文明的行为，很难让人与他们美丽的外表联系起来。美丽的外表，不一定有美丽的内在，因此不能以貌取人，不能一味地关注而忽视内在的东西。</a:t>
            </a:r>
            <a:endParaRPr lang="zh-CN" altLang="en-US" sz="2000"/>
          </a:p>
          <a:p>
            <a:r>
              <a:rPr lang="zh-CN" altLang="en-US" sz="2000"/>
              <a:t>苹果熟了，从树上掉下来，这是日常生活当中再平常不过的现象了。然而牛顿却由此引发了“为什么苹果不飞上天而落到地上”的联想，并因此深入地研究，推理，最终发现了著名的万有引力定律。苹果落地这一现象的产生，其本质是万有引力的吸引而造成的。</a:t>
            </a:r>
            <a:endParaRPr lang="zh-CN" altLang="en-US" sz="2000"/>
          </a:p>
          <a:p>
            <a:r>
              <a:rPr lang="zh-CN" altLang="en-US" sz="2000"/>
              <a:t>古代，人们看见自己生活的土地四四方方，而太阳却是东升西落。由此现象而产生了“天圆地方”的假说。哥伦布环海旅行之后，人们才真正意识到，地球是圆的，是一个球体。原来，“天圆地方”的表象是错误的，而地球是一个球体才是本质。</a:t>
            </a:r>
            <a:endParaRPr lang="zh-CN" altLang="en-US" sz="2000"/>
          </a:p>
          <a:p>
            <a:r>
              <a:rPr lang="zh-CN" altLang="en-US" sz="2000"/>
              <a:t>美丽的外表并不一定有美丽的内在，苹果落地的表象蕴藏着万有引力定律的奥妙；地球是一个球体而并非“天圆地方”。透过生活中种种的表现，认识其本质的真象，这能够令我们更清晰，明智地认知世界。</a:t>
            </a:r>
            <a:endParaRPr lang="zh-CN" altLang="en-US" sz="20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3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MEDIACOVER_FLAG" val="1"/>
  <p:tag name="KSO_WM_UNIT_MEDIACOVER_BTN_STATE" val="0"/>
  <p:tag name="KSO_WM_UNIT_MEDIACOVER_BTNRECT" val="9050*4850*1099*1099"/>
  <p:tag name="KSO_WM_UNIT_MEDIACOVER_STYLEID" val="2"/>
  <p:tag name="KSO_WM_UNIT_MEDIACOVER_TEXTSTATE" val="0"/>
  <p:tag name="KSO_WM_UNIT_MEDIACOVER_BTN_POS" val="c"/>
  <p:tag name="KSO_WM_UNIT_MEDIACOVER_BTN_STYLE" val="0b6b917a908c4e3ad6022ee2b1032d3e"/>
  <p:tag name="KSO_WM_UNIT_MEDIACOVER_TEXT" val=""/>
  <p:tag name="KSO_WM_UNIT_MEDIACOVER_TEXTPOS_REL" val="video"/>
  <p:tag name="KSO_WM_UNIT_MEDIACOVER_TEXT_REL_VIDEOPOS" val="lt"/>
  <p:tag name="KSO_WM_UNIT_MEDIACOVER_FONTSIZE" val="24"/>
  <p:tag name="KSO_WM_UNIT_MEDIACOVER_RGB" val="000000"/>
  <p:tag name="KSO_WM_UNIT_MEDIACOVER_TRANSPARENCY" val="0.5"/>
  <p:tag name="KSO_WM_UNIT_MEDIACOVER_TEXTRECT" val="5049*2949*7191*1054"/>
</p:tagLst>
</file>

<file path=ppt/tags/tag6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WPS 演示</Application>
  <PresentationFormat>宽屏</PresentationFormat>
  <Paragraphs>15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Arial Unicode MS</vt:lpstr>
      <vt:lpstr>Office 主题​​</vt:lpstr>
      <vt:lpstr>透过现象看本质</vt:lpstr>
      <vt:lpstr>空白演示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♀泚钕ｚī゛佷壞♂</cp:lastModifiedBy>
  <cp:revision>26</cp:revision>
  <dcterms:created xsi:type="dcterms:W3CDTF">2019-06-19T02:08:00Z</dcterms:created>
  <dcterms:modified xsi:type="dcterms:W3CDTF">2019-12-19T03:47:39Z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