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0" autoAdjust="0"/>
  </p:normalViewPr>
  <p:slideViewPr>
    <p:cSldViewPr>
      <p:cViewPr varScale="1">
        <p:scale>
          <a:sx n="66" d="100"/>
          <a:sy n="66" d="100"/>
        </p:scale>
        <p:origin x="-94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2019/12/18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“</a:t>
            </a:r>
            <a:r>
              <a:rPr lang="zh-CN" altLang="en-US" dirty="0" smtClean="0"/>
              <a:t>力</a:t>
            </a:r>
            <a:r>
              <a:rPr lang="zh-CN" altLang="en-US" dirty="0" smtClean="0"/>
              <a:t>” 的作用是相互的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八（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）班微班会</a:t>
            </a:r>
            <a:endParaRPr lang="en-US" altLang="zh-CN" dirty="0" smtClean="0"/>
          </a:p>
          <a:p>
            <a:r>
              <a:rPr lang="en-US" altLang="zh-CN" dirty="0" smtClean="0"/>
              <a:t>                                ——</a:t>
            </a:r>
            <a:r>
              <a:rPr lang="zh-CN" altLang="en-US" dirty="0" smtClean="0"/>
              <a:t>张义尧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solidFill>
                  <a:srgbClr val="FF0000"/>
                </a:solidFill>
              </a:rPr>
              <a:t>小游戏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两个人面对面站立，互相伸直双手，一个人去推另一个人！看到了什么？有什么感受？</a:t>
            </a:r>
            <a:endParaRPr lang="en-US" altLang="zh-CN" dirty="0" smtClean="0"/>
          </a:p>
          <a:p>
            <a:r>
              <a:rPr lang="zh-CN" altLang="en-US" dirty="0" smtClean="0"/>
              <a:t>用</a:t>
            </a:r>
            <a:r>
              <a:rPr lang="zh-CN" altLang="en-US" dirty="0" smtClean="0"/>
              <a:t>你的手指去按笔尖，手指有什么感受？想一想为什么？</a:t>
            </a:r>
            <a:endParaRPr lang="en-US" altLang="zh-CN" dirty="0" smtClean="0"/>
          </a:p>
          <a:p>
            <a:r>
              <a:rPr lang="zh-CN" altLang="en-US" dirty="0" smtClean="0"/>
              <a:t>用</a:t>
            </a:r>
            <a:r>
              <a:rPr lang="zh-CN" altLang="en-US" dirty="0" smtClean="0"/>
              <a:t>你的右手去拍打你的左手，两个手有什么感受？越用力，感受如何？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solidFill>
                  <a:srgbClr val="FF0000"/>
                </a:solidFill>
              </a:rPr>
              <a:t>交流与总结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物理学角度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 smtClean="0"/>
              <a:t>力的作用是相互的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A</a:t>
            </a:r>
            <a:r>
              <a:rPr lang="zh-CN" altLang="en-US" dirty="0" smtClean="0"/>
              <a:t>对</a:t>
            </a:r>
            <a:r>
              <a:rPr lang="en-US" altLang="zh-CN" dirty="0" smtClean="0"/>
              <a:t>B</a:t>
            </a:r>
            <a:r>
              <a:rPr lang="zh-CN" altLang="en-US" dirty="0" smtClean="0"/>
              <a:t>施加力的时，</a:t>
            </a:r>
            <a:r>
              <a:rPr lang="en-US" altLang="zh-CN" dirty="0" smtClean="0"/>
              <a:t>B</a:t>
            </a:r>
            <a:r>
              <a:rPr lang="zh-CN" altLang="en-US" dirty="0" smtClean="0"/>
              <a:t>同时也会对</a:t>
            </a:r>
            <a:r>
              <a:rPr lang="en-US" altLang="zh-CN" dirty="0" smtClean="0"/>
              <a:t>A</a:t>
            </a:r>
            <a:r>
              <a:rPr lang="zh-CN" altLang="en-US" dirty="0" smtClean="0"/>
              <a:t>施加力的作用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除</a:t>
            </a:r>
            <a:r>
              <a:rPr lang="zh-CN" altLang="en-US" dirty="0" smtClean="0"/>
              <a:t>了这些，你还能联想到什么？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06689" y="2174875"/>
            <a:ext cx="4041775" cy="3951288"/>
          </a:xfrm>
        </p:spPr>
        <p:txBody>
          <a:bodyPr/>
          <a:lstStyle/>
          <a:p>
            <a:r>
              <a:rPr lang="zh-CN" altLang="en-US" dirty="0" smtClean="0"/>
              <a:t>学习中我们还需要“努力”</a:t>
            </a:r>
            <a:endParaRPr lang="en-US" altLang="zh-CN" dirty="0" smtClean="0"/>
          </a:p>
          <a:p>
            <a:r>
              <a:rPr lang="zh-CN" altLang="en-US" dirty="0" smtClean="0"/>
              <a:t>学习中还需要“坚持力”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1470025"/>
          </a:xfrm>
        </p:spPr>
        <p:txBody>
          <a:bodyPr/>
          <a:lstStyle/>
          <a:p>
            <a:pPr algn="l"/>
            <a:r>
              <a:rPr lang="zh-CN" altLang="en-US" dirty="0" smtClean="0"/>
              <a:t>你</a:t>
            </a:r>
            <a:r>
              <a:rPr lang="zh-CN" altLang="en-US" dirty="0" smtClean="0"/>
              <a:t>为梦想付出多少，就会收获多少！付出和收获是成正比的！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也许短时间看不出明显的效果，但坚持下去，你一定会有收获的！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255</Words>
  <Application>Microsoft Office PowerPoint</Application>
  <PresentationFormat>全屏显示(4:3)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“力” 的作用是相互的</vt:lpstr>
      <vt:lpstr>小游戏</vt:lpstr>
      <vt:lpstr>交流与总结</vt:lpstr>
      <vt:lpstr>你为梦想付出多少，就会收获多少！付出和收获是成正比的！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“力” 的作用是相互的</dc:title>
  <cp:lastModifiedBy>张义尧</cp:lastModifiedBy>
  <cp:revision>6</cp:revision>
  <dcterms:modified xsi:type="dcterms:W3CDTF">2019-12-18T11:19:43Z</dcterms:modified>
</cp:coreProperties>
</file>