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1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5"/>
  </p:notesMasterIdLst>
  <p:sldIdLst>
    <p:sldId id="257" r:id="rId4"/>
    <p:sldId id="299" r:id="rId6"/>
    <p:sldId id="264" r:id="rId7"/>
    <p:sldId id="279" r:id="rId8"/>
    <p:sldId id="267" r:id="rId9"/>
    <p:sldId id="260" r:id="rId10"/>
    <p:sldId id="265" r:id="rId11"/>
    <p:sldId id="263" r:id="rId12"/>
    <p:sldId id="269" r:id="rId13"/>
    <p:sldId id="259" r:id="rId14"/>
  </p:sldIdLst>
  <p:sldSz cx="12192000" cy="6858000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3232"/>
    <a:srgbClr val="E0E0E0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44" autoAdjust="0"/>
    <p:restoredTop sz="94660"/>
  </p:normalViewPr>
  <p:slideViewPr>
    <p:cSldViewPr snapToGrid="0" showGuides="1">
      <p:cViewPr varScale="1">
        <p:scale>
          <a:sx n="60" d="100"/>
          <a:sy n="60" d="100"/>
        </p:scale>
        <p:origin x="-72" y="-1488"/>
      </p:cViewPr>
      <p:guideLst>
        <p:guide orient="horz" pos="218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8" Type="http://schemas.openxmlformats.org/officeDocument/2006/relationships/tags" Target="tags/tag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07C3EF-B7CD-4F39-BCB9-D1C15F7CD72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37170E-50DC-463C-898B-44901D5ACC2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37170E-50DC-463C-898B-44901D5ACC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37170E-50DC-463C-898B-44901D5ACC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37170E-50DC-463C-898B-44901D5ACC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37170E-50DC-463C-898B-44901D5ACC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37170E-50DC-463C-898B-44901D5ACC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37170E-50DC-463C-898B-44901D5ACC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37170E-50DC-463C-898B-44901D5ACC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37170E-50DC-463C-898B-44901D5ACC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37170E-50DC-463C-898B-44901D5ACC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37170E-50DC-463C-898B-44901D5ACC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39DB-82B6-4C29-B7A5-8BF08A0B32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2C13-F92E-40F2-B58C-8CF9669829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39DB-82B6-4C29-B7A5-8BF08A0B32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2C13-F92E-40F2-B58C-8CF9669829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39DB-82B6-4C29-B7A5-8BF08A0B32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2C13-F92E-40F2-B58C-8CF9669829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39DB-82B6-4C29-B7A5-8BF08A0B32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2C13-F92E-40F2-B58C-8CF9669829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39DB-82B6-4C29-B7A5-8BF08A0B32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2C13-F92E-40F2-B58C-8CF9669829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39DB-82B6-4C29-B7A5-8BF08A0B32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2C13-F92E-40F2-B58C-8CF9669829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39DB-82B6-4C29-B7A5-8BF08A0B32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2C13-F92E-40F2-B58C-8CF9669829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39DB-82B6-4C29-B7A5-8BF08A0B32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2C13-F92E-40F2-B58C-8CF9669829BE}" type="slidenum">
              <a:rPr lang="zh-CN" altLang="en-US" smtClean="0"/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8813974" y="6403531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www.1ppt.com/excel/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www.1ppt.com/shiti/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www.1ppt.com/jiaoan/  </a:t>
            </a:r>
            <a:r>
              <a:rPr lang="en-US" altLang="zh-CN" sz="100" dirty="0" smtClea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 smtClea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 smtClea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39DB-82B6-4C29-B7A5-8BF08A0B32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2C13-F92E-40F2-B58C-8CF9669829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39DB-82B6-4C29-B7A5-8BF08A0B32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2C13-F92E-40F2-B58C-8CF9669829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39DB-82B6-4C29-B7A5-8BF08A0B32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2C13-F92E-40F2-B58C-8CF9669829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39DB-82B6-4C29-B7A5-8BF08A0B32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2C13-F92E-40F2-B58C-8CF9669829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39DB-82B6-4C29-B7A5-8BF08A0B32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2C13-F92E-40F2-B58C-8CF9669829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39DB-82B6-4C29-B7A5-8BF08A0B32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2C13-F92E-40F2-B58C-8CF9669829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39DB-82B6-4C29-B7A5-8BF08A0B32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2C13-F92E-40F2-B58C-8CF9669829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39DB-82B6-4C29-B7A5-8BF08A0B32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2C13-F92E-40F2-B58C-8CF9669829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39DB-82B6-4C29-B7A5-8BF08A0B32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2C13-F92E-40F2-B58C-8CF9669829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39DB-82B6-4C29-B7A5-8BF08A0B32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2C13-F92E-40F2-B58C-8CF9669829BE}" type="slidenum">
              <a:rPr lang="zh-CN" altLang="en-US" smtClean="0"/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8813974" y="6403531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www.1ppt.com/excel/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www.1ppt.com/shiti/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www.1ppt.com/jiaoan/  </a:t>
            </a:r>
            <a:r>
              <a:rPr lang="en-US" altLang="zh-CN" sz="100" dirty="0" smtClea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 smtClea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 smtClea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39DB-82B6-4C29-B7A5-8BF08A0B32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2C13-F92E-40F2-B58C-8CF9669829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39DB-82B6-4C29-B7A5-8BF08A0B32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2C13-F92E-40F2-B58C-8CF9669829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39DB-82B6-4C29-B7A5-8BF08A0B32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2C13-F92E-40F2-B58C-8CF9669829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39DB-82B6-4C29-B7A5-8BF08A0B32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2C13-F92E-40F2-B58C-8CF9669829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539DB-82B6-4C29-B7A5-8BF08A0B32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22C13-F92E-40F2-B58C-8CF9669829B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539DB-82B6-4C29-B7A5-8BF08A0B32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22C13-F92E-40F2-B58C-8CF9669829B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svg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图形 1"/>
          <p:cNvSpPr/>
          <p:nvPr/>
        </p:nvSpPr>
        <p:spPr>
          <a:xfrm rot="1387572">
            <a:off x="4623011" y="1380086"/>
            <a:ext cx="3593563" cy="4222119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DBDBDB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26" name="图形 1"/>
          <p:cNvSpPr/>
          <p:nvPr/>
        </p:nvSpPr>
        <p:spPr>
          <a:xfrm rot="1387572">
            <a:off x="4422713" y="1276386"/>
            <a:ext cx="3843743" cy="4516058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DDDDDD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27" name="图形 1"/>
          <p:cNvSpPr/>
          <p:nvPr/>
        </p:nvSpPr>
        <p:spPr>
          <a:xfrm rot="1387572">
            <a:off x="4222415" y="1172687"/>
            <a:ext cx="4093922" cy="4809998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E0E0E0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28" name="图形 1"/>
          <p:cNvSpPr/>
          <p:nvPr/>
        </p:nvSpPr>
        <p:spPr>
          <a:xfrm rot="1387572">
            <a:off x="4022118" y="1068988"/>
            <a:ext cx="4344102" cy="5103937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E2E2E2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29" name="图形 1"/>
          <p:cNvSpPr/>
          <p:nvPr/>
        </p:nvSpPr>
        <p:spPr>
          <a:xfrm rot="1387572">
            <a:off x="3821820" y="965288"/>
            <a:ext cx="4594282" cy="5397876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E4E4E4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30" name="图形 1"/>
          <p:cNvSpPr/>
          <p:nvPr/>
        </p:nvSpPr>
        <p:spPr>
          <a:xfrm rot="1387572">
            <a:off x="3621523" y="861589"/>
            <a:ext cx="4844461" cy="5691815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E7E7E7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31" name="图形 1"/>
          <p:cNvSpPr/>
          <p:nvPr/>
        </p:nvSpPr>
        <p:spPr>
          <a:xfrm rot="1387572">
            <a:off x="3421225" y="757890"/>
            <a:ext cx="5094641" cy="5985755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E9E9E9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32" name="图形 1"/>
          <p:cNvSpPr/>
          <p:nvPr/>
        </p:nvSpPr>
        <p:spPr>
          <a:xfrm rot="1387572">
            <a:off x="3220928" y="654190"/>
            <a:ext cx="5344820" cy="6279694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ECECEC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33" name="图形 1"/>
          <p:cNvSpPr/>
          <p:nvPr/>
        </p:nvSpPr>
        <p:spPr>
          <a:xfrm rot="1387572">
            <a:off x="3020630" y="550491"/>
            <a:ext cx="5595000" cy="6573634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EEEEEE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34" name="图形 1"/>
          <p:cNvSpPr/>
          <p:nvPr/>
        </p:nvSpPr>
        <p:spPr>
          <a:xfrm rot="1387572">
            <a:off x="2820332" y="446792"/>
            <a:ext cx="5845180" cy="6867572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F0F0F0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35" name="图形 1"/>
          <p:cNvSpPr/>
          <p:nvPr/>
        </p:nvSpPr>
        <p:spPr>
          <a:xfrm rot="1387572">
            <a:off x="1138550" y="-567143"/>
            <a:ext cx="6095359" cy="7161512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F3F3F3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36" name="图形 1"/>
          <p:cNvSpPr/>
          <p:nvPr/>
        </p:nvSpPr>
        <p:spPr>
          <a:xfrm rot="1387572">
            <a:off x="2419737" y="239393"/>
            <a:ext cx="6345539" cy="7455451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F5F5F5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37" name="图形 1"/>
          <p:cNvSpPr/>
          <p:nvPr/>
        </p:nvSpPr>
        <p:spPr>
          <a:xfrm rot="1387572">
            <a:off x="2219440" y="135694"/>
            <a:ext cx="6595719" cy="7749391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F7F7F7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38" name="图形 1"/>
          <p:cNvSpPr/>
          <p:nvPr/>
        </p:nvSpPr>
        <p:spPr>
          <a:xfrm rot="1387572">
            <a:off x="2019142" y="31995"/>
            <a:ext cx="6845898" cy="8043329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8731" cap="flat">
            <a:solidFill>
              <a:srgbClr val="FAFAFA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39" name="图形 1"/>
          <p:cNvSpPr/>
          <p:nvPr/>
        </p:nvSpPr>
        <p:spPr>
          <a:xfrm rot="1387572">
            <a:off x="1818845" y="-71705"/>
            <a:ext cx="7096078" cy="8337269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128" cap="flat">
            <a:solidFill>
              <a:srgbClr val="FCFCFC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44" name="椭圆 43"/>
          <p:cNvSpPr/>
          <p:nvPr/>
        </p:nvSpPr>
        <p:spPr>
          <a:xfrm>
            <a:off x="7536076" y="2858974"/>
            <a:ext cx="1956669" cy="1956668"/>
          </a:xfrm>
          <a:prstGeom prst="ellipse">
            <a:avLst/>
          </a:prstGeom>
          <a:noFill/>
          <a:ln w="9525" cap="flat" cmpd="sng" algn="ctr">
            <a:solidFill>
              <a:schemeClr val="bg1">
                <a:lumMod val="85000"/>
                <a:alpha val="81818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>
                  <a:lumMod val="100000"/>
                </a:schemeClr>
              </a:solidFill>
            </a:endParaRPr>
          </a:p>
        </p:txBody>
      </p:sp>
      <p:sp>
        <p:nvSpPr>
          <p:cNvPr id="46" name="椭圆 45"/>
          <p:cNvSpPr/>
          <p:nvPr/>
        </p:nvSpPr>
        <p:spPr>
          <a:xfrm>
            <a:off x="7437201" y="2751319"/>
            <a:ext cx="2171978" cy="2171977"/>
          </a:xfrm>
          <a:prstGeom prst="ellipse">
            <a:avLst/>
          </a:prstGeom>
          <a:noFill/>
          <a:ln w="9525" cap="flat" cmpd="sng" algn="ctr">
            <a:solidFill>
              <a:schemeClr val="bg1">
                <a:lumMod val="85000"/>
                <a:alpha val="63636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>
                  <a:lumMod val="100000"/>
                </a:schemeClr>
              </a:solidFill>
            </a:endParaRPr>
          </a:p>
        </p:txBody>
      </p:sp>
      <p:sp>
        <p:nvSpPr>
          <p:cNvPr id="48" name="椭圆 47"/>
          <p:cNvSpPr/>
          <p:nvPr/>
        </p:nvSpPr>
        <p:spPr>
          <a:xfrm>
            <a:off x="7317703" y="2643665"/>
            <a:ext cx="2387288" cy="2387286"/>
          </a:xfrm>
          <a:prstGeom prst="ellipse">
            <a:avLst/>
          </a:prstGeom>
          <a:noFill/>
          <a:ln w="9525" cap="flat" cmpd="sng" algn="ctr">
            <a:solidFill>
              <a:schemeClr val="bg1">
                <a:lumMod val="85000"/>
                <a:alpha val="45455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>
                  <a:lumMod val="100000"/>
                </a:schemeClr>
              </a:solidFill>
            </a:endParaRPr>
          </a:p>
        </p:txBody>
      </p:sp>
      <p:sp>
        <p:nvSpPr>
          <p:cNvPr id="3" name="图形 1"/>
          <p:cNvSpPr/>
          <p:nvPr/>
        </p:nvSpPr>
        <p:spPr>
          <a:xfrm rot="1387572">
            <a:off x="4823308" y="1483785"/>
            <a:ext cx="3343383" cy="3928180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solidFill>
            <a:srgbClr val="F0F0F0"/>
          </a:solidFill>
          <a:ln w="3175" cap="flat">
            <a:solidFill>
              <a:schemeClr val="bg1">
                <a:lumMod val="85000"/>
              </a:schemeClr>
            </a:solidFill>
            <a:prstDash val="solid"/>
            <a:miter/>
          </a:ln>
          <a:effectLst>
            <a:outerShdw blurRad="635000" sx="102000" sy="102000" algn="ctr" rotWithShape="0">
              <a:srgbClr val="323232">
                <a:alpha val="10000"/>
              </a:srgbClr>
            </a:outerShdw>
          </a:effectLst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7640744" y="2966628"/>
            <a:ext cx="1741359" cy="1741359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350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73" name="标题 1"/>
          <p:cNvSpPr>
            <a:spLocks noGrp="1"/>
          </p:cNvSpPr>
          <p:nvPr/>
        </p:nvSpPr>
        <p:spPr>
          <a:xfrm>
            <a:off x="3115945" y="1474470"/>
            <a:ext cx="6858000" cy="149225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5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>
              <a:buClrTx/>
              <a:buSzTx/>
              <a:buFontTx/>
            </a:pPr>
            <a:r>
              <a:rPr lang="zh-CN" altLang="en-US" sz="7200" b="1" kern="1200" baseline="0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  <a:cs typeface="+mj-cs"/>
              </a:rPr>
              <a:t>我为什么而活着</a:t>
            </a:r>
            <a:endParaRPr lang="zh-CN" altLang="en-US" sz="7200" b="1" kern="1200" baseline="0">
              <a:solidFill>
                <a:schemeClr val="tx1"/>
              </a:solidFill>
              <a:latin typeface="华文隶书" panose="02010800040101010101" charset="-122"/>
              <a:ea typeface="华文隶书" panose="02010800040101010101" charset="-122"/>
              <a:cs typeface="+mj-cs"/>
            </a:endParaRPr>
          </a:p>
        </p:txBody>
      </p:sp>
      <p:sp>
        <p:nvSpPr>
          <p:cNvPr id="3074" name="副标题 2"/>
          <p:cNvSpPr>
            <a:spLocks noGrp="1"/>
          </p:cNvSpPr>
          <p:nvPr/>
        </p:nvSpPr>
        <p:spPr>
          <a:xfrm>
            <a:off x="2915285" y="3225483"/>
            <a:ext cx="6858000" cy="1655762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lvl="1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5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lvl="2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35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lvl="3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lvl="4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lvl="5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lvl="6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lvl="7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lvl="8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buClrTx/>
              <a:buSzTx/>
              <a:buFontTx/>
            </a:pPr>
            <a:r>
              <a:rPr lang="zh-CN" altLang="en-US" sz="5400" kern="1200" baseline="0"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</a:rPr>
              <a:t>罗 素</a:t>
            </a:r>
            <a:endParaRPr lang="zh-CN" altLang="en-US" sz="5400" kern="1200" baseline="0">
              <a:latin typeface="华文隶书" panose="02010800040101010101" charset="-122"/>
              <a:ea typeface="华文隶书" panose="02010800040101010101" charset="-122"/>
              <a:cs typeface="华文隶书" panose="0201080004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 flipV="1">
            <a:off x="0" y="1"/>
            <a:ext cx="2980812" cy="178769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V="1">
            <a:off x="841829" y="55414"/>
            <a:ext cx="11405003" cy="6839971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V="1">
            <a:off x="4503317" y="2245107"/>
            <a:ext cx="7851494" cy="470880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V="1">
            <a:off x="8429064" y="4554567"/>
            <a:ext cx="3834021" cy="2299393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 flipV="1">
            <a:off x="0" y="-11979"/>
            <a:ext cx="9006635" cy="540158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 flipV="1">
            <a:off x="0" y="0"/>
            <a:ext cx="6123864" cy="3672691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>
            <a:off x="0" y="3073772"/>
            <a:ext cx="4893388" cy="384030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>
            <a:off x="-16253" y="5812568"/>
            <a:ext cx="1503546" cy="117997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>
            <a:off x="101600" y="-87030"/>
            <a:ext cx="9202057" cy="722172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/>
          <p:cNvCxnSpPr/>
          <p:nvPr/>
        </p:nvCxnSpPr>
        <p:spPr>
          <a:xfrm>
            <a:off x="9386855" y="4049622"/>
            <a:ext cx="2847961" cy="223506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>
            <a:off x="8201926" y="-30670"/>
            <a:ext cx="3990074" cy="31313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接连接符 71"/>
          <p:cNvCxnSpPr/>
          <p:nvPr/>
        </p:nvCxnSpPr>
        <p:spPr>
          <a:xfrm>
            <a:off x="4165802" y="-47832"/>
            <a:ext cx="3580660" cy="2810082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65" name="标题 1"/>
          <p:cNvSpPr>
            <a:spLocks noGrp="1"/>
          </p:cNvSpPr>
          <p:nvPr/>
        </p:nvSpPr>
        <p:spPr>
          <a:xfrm>
            <a:off x="732790" y="582295"/>
            <a:ext cx="10726420" cy="627189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400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请结合罗素资料和下面两个句子谈谈你的理解。</a:t>
            </a:r>
            <a:endParaRPr lang="zh-CN" altLang="en-US" sz="4000">
              <a:solidFill>
                <a:schemeClr val="tx1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algn="l"/>
            <a:endParaRPr lang="zh-CN" altLang="en-US" sz="4000">
              <a:solidFill>
                <a:schemeClr val="tx1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algn="l"/>
            <a:r>
              <a:rPr lang="zh-CN" altLang="en-US" sz="4000">
                <a:solidFill>
                  <a:schemeClr val="tx1"/>
                </a:solidFill>
                <a:latin typeface="华文宋体" panose="02010600040101010101" charset="-122"/>
                <a:ea typeface="华文宋体" panose="02010600040101010101" charset="-122"/>
                <a:cs typeface="华文楷体" panose="02010600040101010101" charset="-122"/>
              </a:rPr>
              <a:t>罗素资料：他追求爱情，却也四次离异。他致力学术，却也因自己的观点受人排挤，甚至丢失工作。他渴望和平，却也因为追求和平多次被捕入狱。</a:t>
            </a:r>
            <a:endParaRPr lang="en-US" altLang="zh-CN" sz="4000">
              <a:solidFill>
                <a:schemeClr val="tx1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algn="l"/>
            <a:r>
              <a:rPr lang="en-US" altLang="zh-CN" sz="400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1.</a:t>
            </a:r>
            <a:r>
              <a:rPr lang="zh-CN" altLang="en-US" sz="400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这三种感情就像飓风一样，在深深的苦海上，肆意地把我吹来吹去，吹到濒临绝望的边缘。</a:t>
            </a:r>
            <a:br>
              <a:rPr lang="zh-CN" altLang="en-US" sz="400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</a:br>
            <a:r>
              <a:rPr lang="en-US" altLang="zh-CN" sz="400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2.</a:t>
            </a:r>
            <a:r>
              <a:rPr lang="zh-CN" altLang="en-US" sz="400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我渴望减轻这些不幸，但是我无能为力，而且我自己也深受其害。</a:t>
            </a:r>
            <a:br>
              <a:rPr lang="zh-CN" altLang="en-US" sz="400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</a:br>
            <a:endParaRPr lang="zh-CN" altLang="en-US" sz="4000">
              <a:solidFill>
                <a:schemeClr val="tx1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图形 1"/>
          <p:cNvSpPr/>
          <p:nvPr/>
        </p:nvSpPr>
        <p:spPr>
          <a:xfrm rot="1387572">
            <a:off x="4623011" y="1380086"/>
            <a:ext cx="3593563" cy="4222119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DBDBDB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26" name="图形 1"/>
          <p:cNvSpPr/>
          <p:nvPr/>
        </p:nvSpPr>
        <p:spPr>
          <a:xfrm rot="1387572">
            <a:off x="4422713" y="1276386"/>
            <a:ext cx="3843743" cy="4516058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DDDDDD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27" name="图形 1"/>
          <p:cNvSpPr/>
          <p:nvPr/>
        </p:nvSpPr>
        <p:spPr>
          <a:xfrm rot="1387572">
            <a:off x="4222415" y="1172687"/>
            <a:ext cx="4093922" cy="4809998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E0E0E0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28" name="图形 1"/>
          <p:cNvSpPr/>
          <p:nvPr/>
        </p:nvSpPr>
        <p:spPr>
          <a:xfrm rot="1387572">
            <a:off x="4022118" y="1068988"/>
            <a:ext cx="4344102" cy="5103937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E2E2E2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29" name="图形 1"/>
          <p:cNvSpPr/>
          <p:nvPr/>
        </p:nvSpPr>
        <p:spPr>
          <a:xfrm rot="1387572">
            <a:off x="3821820" y="965288"/>
            <a:ext cx="4594282" cy="5397876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E4E4E4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30" name="图形 1"/>
          <p:cNvSpPr/>
          <p:nvPr/>
        </p:nvSpPr>
        <p:spPr>
          <a:xfrm rot="1387572">
            <a:off x="3621523" y="861589"/>
            <a:ext cx="4844461" cy="5691815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E7E7E7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31" name="图形 1"/>
          <p:cNvSpPr/>
          <p:nvPr/>
        </p:nvSpPr>
        <p:spPr>
          <a:xfrm rot="1387572">
            <a:off x="3421225" y="757890"/>
            <a:ext cx="5094641" cy="5985755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E9E9E9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32" name="图形 1"/>
          <p:cNvSpPr/>
          <p:nvPr/>
        </p:nvSpPr>
        <p:spPr>
          <a:xfrm rot="1387572">
            <a:off x="3220928" y="654190"/>
            <a:ext cx="5344820" cy="6279694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ECECEC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33" name="图形 1"/>
          <p:cNvSpPr/>
          <p:nvPr/>
        </p:nvSpPr>
        <p:spPr>
          <a:xfrm rot="1387572">
            <a:off x="3020630" y="550491"/>
            <a:ext cx="5595000" cy="6573634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EEEEEE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34" name="图形 1"/>
          <p:cNvSpPr/>
          <p:nvPr/>
        </p:nvSpPr>
        <p:spPr>
          <a:xfrm rot="1387572">
            <a:off x="2820332" y="446792"/>
            <a:ext cx="5845180" cy="6867572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F0F0F0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35" name="图形 1"/>
          <p:cNvSpPr/>
          <p:nvPr/>
        </p:nvSpPr>
        <p:spPr>
          <a:xfrm rot="1387572">
            <a:off x="1138550" y="-567143"/>
            <a:ext cx="6095359" cy="7161512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F3F3F3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36" name="图形 1"/>
          <p:cNvSpPr/>
          <p:nvPr/>
        </p:nvSpPr>
        <p:spPr>
          <a:xfrm rot="1387572">
            <a:off x="2419737" y="239393"/>
            <a:ext cx="6345539" cy="7455451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F5F5F5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37" name="图形 1"/>
          <p:cNvSpPr/>
          <p:nvPr/>
        </p:nvSpPr>
        <p:spPr>
          <a:xfrm rot="1387572">
            <a:off x="2219440" y="135694"/>
            <a:ext cx="6595719" cy="7749391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F7F7F7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38" name="图形 1"/>
          <p:cNvSpPr/>
          <p:nvPr/>
        </p:nvSpPr>
        <p:spPr>
          <a:xfrm rot="1387572">
            <a:off x="2019142" y="31995"/>
            <a:ext cx="6845898" cy="8043329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8731" cap="flat">
            <a:solidFill>
              <a:srgbClr val="FAFAFA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39" name="图形 1"/>
          <p:cNvSpPr/>
          <p:nvPr/>
        </p:nvSpPr>
        <p:spPr>
          <a:xfrm rot="1387572">
            <a:off x="1818845" y="-71705"/>
            <a:ext cx="7096078" cy="8337269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128" cap="flat">
            <a:solidFill>
              <a:srgbClr val="FCFCFC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44" name="椭圆 43"/>
          <p:cNvSpPr/>
          <p:nvPr/>
        </p:nvSpPr>
        <p:spPr>
          <a:xfrm>
            <a:off x="7536076" y="2858974"/>
            <a:ext cx="1956669" cy="1956668"/>
          </a:xfrm>
          <a:prstGeom prst="ellipse">
            <a:avLst/>
          </a:prstGeom>
          <a:noFill/>
          <a:ln w="9525" cap="flat" cmpd="sng" algn="ctr">
            <a:solidFill>
              <a:schemeClr val="bg1">
                <a:lumMod val="85000"/>
                <a:alpha val="81818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>
                  <a:lumMod val="100000"/>
                </a:schemeClr>
              </a:solidFill>
            </a:endParaRPr>
          </a:p>
        </p:txBody>
      </p:sp>
      <p:sp>
        <p:nvSpPr>
          <p:cNvPr id="46" name="椭圆 45"/>
          <p:cNvSpPr/>
          <p:nvPr/>
        </p:nvSpPr>
        <p:spPr>
          <a:xfrm>
            <a:off x="7437201" y="2751319"/>
            <a:ext cx="2171978" cy="2171977"/>
          </a:xfrm>
          <a:prstGeom prst="ellipse">
            <a:avLst/>
          </a:prstGeom>
          <a:noFill/>
          <a:ln w="9525" cap="flat" cmpd="sng" algn="ctr">
            <a:solidFill>
              <a:schemeClr val="bg1">
                <a:lumMod val="85000"/>
                <a:alpha val="63636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>
                  <a:lumMod val="100000"/>
                </a:schemeClr>
              </a:solidFill>
            </a:endParaRPr>
          </a:p>
        </p:txBody>
      </p:sp>
      <p:sp>
        <p:nvSpPr>
          <p:cNvPr id="48" name="椭圆 47"/>
          <p:cNvSpPr/>
          <p:nvPr/>
        </p:nvSpPr>
        <p:spPr>
          <a:xfrm>
            <a:off x="7317703" y="2643665"/>
            <a:ext cx="2387288" cy="2387286"/>
          </a:xfrm>
          <a:prstGeom prst="ellipse">
            <a:avLst/>
          </a:prstGeom>
          <a:noFill/>
          <a:ln w="9525" cap="flat" cmpd="sng" algn="ctr">
            <a:solidFill>
              <a:schemeClr val="bg1">
                <a:lumMod val="85000"/>
                <a:alpha val="45455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>
                  <a:lumMod val="100000"/>
                </a:schemeClr>
              </a:solidFill>
            </a:endParaRPr>
          </a:p>
        </p:txBody>
      </p:sp>
      <p:sp>
        <p:nvSpPr>
          <p:cNvPr id="3" name="图形 1"/>
          <p:cNvSpPr/>
          <p:nvPr/>
        </p:nvSpPr>
        <p:spPr>
          <a:xfrm rot="1387572">
            <a:off x="4823308" y="1483785"/>
            <a:ext cx="3343383" cy="3928180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solidFill>
            <a:srgbClr val="F0F0F0"/>
          </a:solidFill>
          <a:ln w="3175" cap="flat">
            <a:solidFill>
              <a:schemeClr val="bg1">
                <a:lumMod val="85000"/>
              </a:schemeClr>
            </a:solidFill>
            <a:prstDash val="solid"/>
            <a:miter/>
          </a:ln>
          <a:effectLst>
            <a:outerShdw blurRad="635000" sx="102000" sy="102000" algn="ctr" rotWithShape="0">
              <a:srgbClr val="323232">
                <a:alpha val="10000"/>
              </a:srgbClr>
            </a:outerShdw>
          </a:effectLst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7640744" y="2966628"/>
            <a:ext cx="1741359" cy="1741359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350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00405" y="702945"/>
            <a:ext cx="10790555" cy="55079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亲情             友情            爱情 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权力             荣誉            才能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自尊心（虚荣心）     金钱（财富） 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帅气（美丽） 求知欲（好奇心）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梦想（理想、偶像）            事业（学业） 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艺术          音乐           文学          知识 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自由             美食 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怜悯心         压力         苦难 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" name="组合 82"/>
          <p:cNvGrpSpPr/>
          <p:nvPr/>
        </p:nvGrpSpPr>
        <p:grpSpPr>
          <a:xfrm>
            <a:off x="-3679084" y="-4944496"/>
            <a:ext cx="16747384" cy="16747384"/>
            <a:chOff x="-3078555" y="-4343967"/>
            <a:chExt cx="15546326" cy="15546326"/>
          </a:xfrm>
        </p:grpSpPr>
        <p:sp>
          <p:nvSpPr>
            <p:cNvPr id="61" name="椭圆 60"/>
            <p:cNvSpPr/>
            <p:nvPr/>
          </p:nvSpPr>
          <p:spPr>
            <a:xfrm>
              <a:off x="-3078555" y="-4343967"/>
              <a:ext cx="15546326" cy="15546326"/>
            </a:xfrm>
            <a:prstGeom prst="ellipse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3" name="椭圆 62"/>
            <p:cNvSpPr/>
            <p:nvPr/>
          </p:nvSpPr>
          <p:spPr>
            <a:xfrm>
              <a:off x="-2744764" y="-4010177"/>
              <a:ext cx="14878745" cy="14878745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66667"/>
                  <a:alpha val="95238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64" name="椭圆 63"/>
            <p:cNvSpPr/>
            <p:nvPr/>
          </p:nvSpPr>
          <p:spPr>
            <a:xfrm>
              <a:off x="-2410974" y="-3676386"/>
              <a:ext cx="14211164" cy="14211164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68333"/>
                  <a:alpha val="90476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65" name="椭圆 64"/>
            <p:cNvSpPr/>
            <p:nvPr/>
          </p:nvSpPr>
          <p:spPr>
            <a:xfrm>
              <a:off x="-2077183" y="-3342596"/>
              <a:ext cx="13543583" cy="13543583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70000"/>
                  <a:alpha val="85714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66" name="椭圆 65"/>
            <p:cNvSpPr/>
            <p:nvPr/>
          </p:nvSpPr>
          <p:spPr>
            <a:xfrm>
              <a:off x="-1743393" y="-3008805"/>
              <a:ext cx="12876002" cy="12876002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71667"/>
                  <a:alpha val="80952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67" name="椭圆 66"/>
            <p:cNvSpPr/>
            <p:nvPr/>
          </p:nvSpPr>
          <p:spPr>
            <a:xfrm>
              <a:off x="-1409603" y="-2675015"/>
              <a:ext cx="12208421" cy="12208421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73333"/>
                  <a:alpha val="7619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68" name="椭圆 67"/>
            <p:cNvSpPr/>
            <p:nvPr/>
          </p:nvSpPr>
          <p:spPr>
            <a:xfrm>
              <a:off x="-1075812" y="-2341224"/>
              <a:ext cx="11540840" cy="11540840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75000"/>
                  <a:alpha val="71429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69" name="椭圆 68"/>
            <p:cNvSpPr/>
            <p:nvPr/>
          </p:nvSpPr>
          <p:spPr>
            <a:xfrm>
              <a:off x="-742022" y="-2007434"/>
              <a:ext cx="10873259" cy="10873259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76667"/>
                  <a:alpha val="66667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70" name="椭圆 69"/>
            <p:cNvSpPr/>
            <p:nvPr/>
          </p:nvSpPr>
          <p:spPr>
            <a:xfrm>
              <a:off x="-408231" y="-1673643"/>
              <a:ext cx="10205678" cy="10205678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78333"/>
                  <a:alpha val="61905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71" name="椭圆 70"/>
            <p:cNvSpPr/>
            <p:nvPr/>
          </p:nvSpPr>
          <p:spPr>
            <a:xfrm>
              <a:off x="-74441" y="-1339853"/>
              <a:ext cx="9538097" cy="9538097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80000"/>
                  <a:alpha val="57143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72" name="椭圆 71"/>
            <p:cNvSpPr/>
            <p:nvPr/>
          </p:nvSpPr>
          <p:spPr>
            <a:xfrm>
              <a:off x="259350" y="-1006062"/>
              <a:ext cx="8870516" cy="8870516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81667"/>
                  <a:alpha val="52381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73" name="椭圆 72"/>
            <p:cNvSpPr/>
            <p:nvPr/>
          </p:nvSpPr>
          <p:spPr>
            <a:xfrm>
              <a:off x="593140" y="-672272"/>
              <a:ext cx="8202935" cy="8202935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83333"/>
                  <a:alpha val="47619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74" name="椭圆 73"/>
            <p:cNvSpPr/>
            <p:nvPr/>
          </p:nvSpPr>
          <p:spPr>
            <a:xfrm>
              <a:off x="926931" y="-338481"/>
              <a:ext cx="7535354" cy="7535354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85000"/>
                  <a:alpha val="42857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75" name="椭圆 74"/>
            <p:cNvSpPr/>
            <p:nvPr/>
          </p:nvSpPr>
          <p:spPr>
            <a:xfrm>
              <a:off x="1260721" y="-4691"/>
              <a:ext cx="6867773" cy="6867773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86667"/>
                  <a:alpha val="38095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76" name="椭圆 75"/>
            <p:cNvSpPr/>
            <p:nvPr/>
          </p:nvSpPr>
          <p:spPr>
            <a:xfrm>
              <a:off x="1594512" y="329100"/>
              <a:ext cx="6200192" cy="6200192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88333"/>
                  <a:alpha val="33333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77" name="椭圆 76"/>
            <p:cNvSpPr/>
            <p:nvPr/>
          </p:nvSpPr>
          <p:spPr>
            <a:xfrm>
              <a:off x="1928302" y="662890"/>
              <a:ext cx="5532612" cy="5532612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90000"/>
                  <a:alpha val="28571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78" name="椭圆 77"/>
            <p:cNvSpPr/>
            <p:nvPr/>
          </p:nvSpPr>
          <p:spPr>
            <a:xfrm>
              <a:off x="2262093" y="996681"/>
              <a:ext cx="4865031" cy="4865031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91667"/>
                  <a:alpha val="2381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79" name="椭圆 78"/>
            <p:cNvSpPr/>
            <p:nvPr/>
          </p:nvSpPr>
          <p:spPr>
            <a:xfrm>
              <a:off x="2595883" y="1330471"/>
              <a:ext cx="4197450" cy="4197450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93333"/>
                  <a:alpha val="19048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80" name="椭圆 79"/>
            <p:cNvSpPr/>
            <p:nvPr/>
          </p:nvSpPr>
          <p:spPr>
            <a:xfrm>
              <a:off x="2929674" y="1664262"/>
              <a:ext cx="3529869" cy="3529869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95000"/>
                  <a:alpha val="14286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81" name="椭圆 80"/>
            <p:cNvSpPr/>
            <p:nvPr/>
          </p:nvSpPr>
          <p:spPr>
            <a:xfrm>
              <a:off x="3263464" y="1998052"/>
              <a:ext cx="2862288" cy="2862288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96667"/>
                  <a:alpha val="9524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82" name="椭圆 81"/>
            <p:cNvSpPr/>
            <p:nvPr/>
          </p:nvSpPr>
          <p:spPr>
            <a:xfrm>
              <a:off x="3597254" y="2331843"/>
              <a:ext cx="2194707" cy="2194707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98333"/>
                  <a:alpha val="4762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62" name="椭圆 61"/>
            <p:cNvSpPr/>
            <p:nvPr/>
          </p:nvSpPr>
          <p:spPr>
            <a:xfrm flipH="1">
              <a:off x="3931045" y="2665633"/>
              <a:ext cx="1527126" cy="1527126"/>
            </a:xfrm>
            <a:prstGeom prst="ellipse">
              <a:avLst/>
            </a:prstGeom>
            <a:noFill/>
            <a:ln>
              <a:solidFill>
                <a:schemeClr val="bg1"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097" name="标题 3073"/>
          <p:cNvSpPr>
            <a:spLocks noGrp="1"/>
          </p:cNvSpPr>
          <p:nvPr/>
        </p:nvSpPr>
        <p:spPr>
          <a:xfrm>
            <a:off x="1797050" y="331788"/>
            <a:ext cx="8597900" cy="2970212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5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14400">
              <a:buClrTx/>
              <a:buSzTx/>
              <a:buFontTx/>
            </a:pPr>
            <a:r>
              <a:rPr lang="zh-CN" altLang="zh-CN" sz="4400" kern="1200" baseline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+mj-cs"/>
              </a:rPr>
              <a:t>对爱情的渴望，对知识的追求，对人类苦难不可遏制的同情，这三种纯洁而无比强烈的感情支配着我的一生。</a:t>
            </a:r>
            <a:endParaRPr lang="zh-CN" altLang="zh-CN" sz="4400" kern="1200" baseline="0">
              <a:solidFill>
                <a:schemeClr val="tx1"/>
              </a:solidFill>
              <a:latin typeface="华文楷体" panose="02010600040101010101" charset="-122"/>
              <a:ea typeface="华文楷体" panose="02010600040101010101" charset="-122"/>
              <a:cs typeface="+mj-cs"/>
            </a:endParaRPr>
          </a:p>
        </p:txBody>
      </p:sp>
      <p:sp>
        <p:nvSpPr>
          <p:cNvPr id="4098" name="标题 3073"/>
          <p:cNvSpPr>
            <a:spLocks noGrp="1"/>
          </p:cNvSpPr>
          <p:nvPr/>
        </p:nvSpPr>
        <p:spPr>
          <a:xfrm>
            <a:off x="1797050" y="3302000"/>
            <a:ext cx="8597900" cy="29686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>
              <a:buSzTx/>
            </a:pPr>
            <a:r>
              <a:rPr lang="zh-CN" altLang="zh-CN" sz="440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对</a:t>
            </a:r>
            <a:r>
              <a:rPr lang="en-US" altLang="zh-CN" sz="440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____</a:t>
            </a:r>
            <a:r>
              <a:rPr lang="zh-CN" altLang="zh-CN" sz="440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的渴望，对</a:t>
            </a:r>
            <a:r>
              <a:rPr lang="en-US" altLang="zh-CN" sz="440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____</a:t>
            </a:r>
            <a:r>
              <a:rPr lang="zh-CN" altLang="zh-CN" sz="440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的追求，对</a:t>
            </a:r>
            <a:r>
              <a:rPr lang="en-US" altLang="zh-CN" sz="440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__________</a:t>
            </a:r>
            <a:r>
              <a:rPr lang="zh-CN" altLang="zh-CN" sz="440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，这三种纯洁而无比强烈的感情（将）支配着我的一生。</a:t>
            </a:r>
            <a:endParaRPr lang="zh-CN" altLang="zh-CN" sz="4400">
              <a:solidFill>
                <a:schemeClr val="tx1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组合 75"/>
          <p:cNvGrpSpPr/>
          <p:nvPr/>
        </p:nvGrpSpPr>
        <p:grpSpPr>
          <a:xfrm>
            <a:off x="-2344603" y="-1512542"/>
            <a:ext cx="5948978" cy="5063335"/>
            <a:chOff x="-2344603" y="-3324499"/>
            <a:chExt cx="5948978" cy="5063335"/>
          </a:xfrm>
        </p:grpSpPr>
        <p:sp>
          <p:nvSpPr>
            <p:cNvPr id="77" name="图形 1"/>
            <p:cNvSpPr/>
            <p:nvPr/>
          </p:nvSpPr>
          <p:spPr>
            <a:xfrm rot="14887572">
              <a:off x="-1901782" y="-3767320"/>
              <a:ext cx="5063335" cy="5948978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9525" cap="flat" cmpd="sng" algn="ctr">
              <a:solidFill>
                <a:schemeClr val="bg1">
                  <a:lumMod val="97222"/>
                  <a:alpha val="11111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grpSp>
          <p:nvGrpSpPr>
            <p:cNvPr id="78" name="组合 77"/>
            <p:cNvGrpSpPr/>
            <p:nvPr/>
          </p:nvGrpSpPr>
          <p:grpSpPr>
            <a:xfrm>
              <a:off x="-2162584" y="-3169579"/>
              <a:ext cx="5584942" cy="4753495"/>
              <a:chOff x="-2162584" y="-3169579"/>
              <a:chExt cx="5584942" cy="4753495"/>
            </a:xfrm>
          </p:grpSpPr>
          <p:sp>
            <p:nvSpPr>
              <p:cNvPr id="79" name="图形 1"/>
              <p:cNvSpPr/>
              <p:nvPr/>
            </p:nvSpPr>
            <p:spPr>
              <a:xfrm rot="14887572">
                <a:off x="-1746861" y="-3585302"/>
                <a:ext cx="4753495" cy="5584942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94444"/>
                    <a:alpha val="22222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80" name="图形 1"/>
              <p:cNvSpPr/>
              <p:nvPr/>
            </p:nvSpPr>
            <p:spPr>
              <a:xfrm rot="14887572">
                <a:off x="-1591941" y="-3403284"/>
                <a:ext cx="4443654" cy="5220906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91667"/>
                    <a:alpha val="33333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81" name="图形 1"/>
              <p:cNvSpPr/>
              <p:nvPr/>
            </p:nvSpPr>
            <p:spPr>
              <a:xfrm rot="14887572">
                <a:off x="-1437021" y="-3221266"/>
                <a:ext cx="4133813" cy="4856870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88889"/>
                    <a:alpha val="44444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82" name="图形 1"/>
              <p:cNvSpPr/>
              <p:nvPr/>
            </p:nvSpPr>
            <p:spPr>
              <a:xfrm rot="14887572">
                <a:off x="-1282100" y="-3039248"/>
                <a:ext cx="3823973" cy="4492834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86111"/>
                    <a:alpha val="55556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83" name="图形 1"/>
              <p:cNvSpPr/>
              <p:nvPr/>
            </p:nvSpPr>
            <p:spPr>
              <a:xfrm rot="14887572">
                <a:off x="-1127180" y="-2857230"/>
                <a:ext cx="3514132" cy="4128798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83333"/>
                    <a:alpha val="66667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84" name="图形 1"/>
              <p:cNvSpPr/>
              <p:nvPr/>
            </p:nvSpPr>
            <p:spPr>
              <a:xfrm rot="14887572">
                <a:off x="-972260" y="-2675212"/>
                <a:ext cx="3204291" cy="3764762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80556"/>
                    <a:alpha val="77778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85" name="图形 1"/>
              <p:cNvSpPr/>
              <p:nvPr/>
            </p:nvSpPr>
            <p:spPr>
              <a:xfrm rot="14887572">
                <a:off x="-817339" y="-2493194"/>
                <a:ext cx="2894451" cy="3400726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77778"/>
                    <a:alpha val="88889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86" name="图形 1"/>
              <p:cNvSpPr/>
              <p:nvPr/>
            </p:nvSpPr>
            <p:spPr>
              <a:xfrm rot="14887572">
                <a:off x="-662419" y="-2311176"/>
                <a:ext cx="2584610" cy="3036690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noFill/>
              <a:ln w="9525" cap="flat">
                <a:solidFill>
                  <a:schemeClr val="bg1">
                    <a:lumMod val="75000"/>
                  </a:schemeClr>
                </a:solidFill>
                <a:prstDash val="solid"/>
                <a:miter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7" name="图形 1"/>
              <p:cNvSpPr/>
              <p:nvPr/>
            </p:nvSpPr>
            <p:spPr>
              <a:xfrm rot="14887572">
                <a:off x="-652248" y="-2314336"/>
                <a:ext cx="2584610" cy="3036690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solidFill>
                  <a:schemeClr val="bg1"/>
                </a:solidFill>
                <a:prstDash val="solid"/>
                <a:miter/>
              </a:ln>
              <a:effectLst>
                <a:outerShdw blurRad="190500" dist="38100" dir="13500000" algn="br" rotWithShape="0">
                  <a:prstClr val="black">
                    <a:alpha val="20000"/>
                  </a:prstClr>
                </a:outerShdw>
              </a:effectLst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5121" name="标题 3073"/>
          <p:cNvSpPr>
            <a:spLocks noGrp="1"/>
          </p:cNvSpPr>
          <p:nvPr/>
        </p:nvSpPr>
        <p:spPr>
          <a:xfrm>
            <a:off x="2530475" y="30798"/>
            <a:ext cx="8597900" cy="6796087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5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14400">
              <a:buClrTx/>
              <a:buSzTx/>
              <a:buFontTx/>
            </a:pPr>
            <a:r>
              <a:rPr lang="zh-CN" altLang="en-US" sz="4400" kern="1200" baseline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我寻求</a:t>
            </a:r>
            <a:r>
              <a:rPr lang="en-US" altLang="zh-CN" sz="4400" kern="1200" baseline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___</a:t>
            </a:r>
            <a:r>
              <a:rPr lang="zh-CN" altLang="en-US" sz="4400" kern="1200" baseline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，首先是因为</a:t>
            </a:r>
            <a:r>
              <a:rPr lang="en-US" altLang="zh-CN" sz="4400" kern="1200" baseline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___</a:t>
            </a:r>
            <a:r>
              <a:rPr lang="zh-CN" altLang="en-US" sz="4400" kern="1200" baseline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给我带来狂喜。我寻求</a:t>
            </a:r>
            <a:r>
              <a:rPr lang="en-US" altLang="zh-CN" sz="4400" kern="1200" baseline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___</a:t>
            </a:r>
            <a:r>
              <a:rPr lang="zh-CN" altLang="en-US" sz="4400" kern="1200" baseline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，其次是因为</a:t>
            </a:r>
            <a:r>
              <a:rPr lang="en-US" altLang="zh-CN" sz="4400" kern="1200" baseline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___</a:t>
            </a:r>
            <a:r>
              <a:rPr lang="zh-CN" altLang="en-US" sz="4400" kern="1200" baseline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解除孤寂</a:t>
            </a:r>
            <a:r>
              <a:rPr lang="en-US" altLang="zh-CN" sz="4400" kern="1200" baseline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——</a:t>
            </a:r>
            <a:r>
              <a:rPr lang="zh-CN" altLang="en-US" sz="4400" kern="1200" baseline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那是一颗震颤的心，在世界的边缘，俯瞰那冰冷死寂、深不可测的深渊。我寻求</a:t>
            </a:r>
            <a:r>
              <a:rPr lang="en-US" altLang="zh-CN" sz="4400" kern="1200" baseline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___</a:t>
            </a:r>
            <a:r>
              <a:rPr lang="zh-CN" altLang="en-US" sz="4400" kern="1200" baseline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，最后是因为在</a:t>
            </a:r>
            <a:r>
              <a:rPr lang="en-US" altLang="zh-CN" sz="4400" kern="1200" baseline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___</a:t>
            </a:r>
            <a:r>
              <a:rPr lang="zh-CN" altLang="en-US" sz="4400" kern="1200" baseline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中，我看到了圣贤和诗人所想象的仙境的神秘缩影。</a:t>
            </a:r>
            <a:endParaRPr lang="zh-CN" altLang="en-US" sz="4400" kern="1200" baseline="0">
              <a:solidFill>
                <a:schemeClr val="tx1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-3668289" y="-4944496"/>
            <a:ext cx="16747384" cy="16747384"/>
            <a:chOff x="-3078555" y="-4343967"/>
            <a:chExt cx="15546326" cy="15546326"/>
          </a:xfrm>
        </p:grpSpPr>
        <p:sp>
          <p:nvSpPr>
            <p:cNvPr id="3" name="椭圆 2"/>
            <p:cNvSpPr/>
            <p:nvPr/>
          </p:nvSpPr>
          <p:spPr>
            <a:xfrm>
              <a:off x="-3078555" y="-4343967"/>
              <a:ext cx="15546326" cy="15546326"/>
            </a:xfrm>
            <a:prstGeom prst="ellipse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-2744764" y="-4010177"/>
              <a:ext cx="14878745" cy="14878745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66667"/>
                  <a:alpha val="95238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5" name="椭圆 4"/>
            <p:cNvSpPr/>
            <p:nvPr/>
          </p:nvSpPr>
          <p:spPr>
            <a:xfrm>
              <a:off x="-2410974" y="-3676386"/>
              <a:ext cx="14211164" cy="14211164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68333"/>
                  <a:alpha val="90476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-2077183" y="-3342596"/>
              <a:ext cx="13543583" cy="13543583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70000"/>
                  <a:alpha val="85714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-1743393" y="-3008805"/>
              <a:ext cx="12876002" cy="12876002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71667"/>
                  <a:alpha val="80952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8" name="椭圆 7"/>
            <p:cNvSpPr/>
            <p:nvPr/>
          </p:nvSpPr>
          <p:spPr>
            <a:xfrm>
              <a:off x="-1409603" y="-2675015"/>
              <a:ext cx="12208421" cy="12208421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73333"/>
                  <a:alpha val="7619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-1075812" y="-2341224"/>
              <a:ext cx="11540840" cy="11540840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75000"/>
                  <a:alpha val="71429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10" name="椭圆 9"/>
            <p:cNvSpPr/>
            <p:nvPr/>
          </p:nvSpPr>
          <p:spPr>
            <a:xfrm>
              <a:off x="-742022" y="-2007434"/>
              <a:ext cx="10873259" cy="10873259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76667"/>
                  <a:alpha val="66667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11" name="椭圆 10"/>
            <p:cNvSpPr/>
            <p:nvPr/>
          </p:nvSpPr>
          <p:spPr>
            <a:xfrm>
              <a:off x="-408231" y="-1673643"/>
              <a:ext cx="10205678" cy="10205678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78333"/>
                  <a:alpha val="61905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-74441" y="-1339853"/>
              <a:ext cx="9538097" cy="9538097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80000"/>
                  <a:alpha val="57143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13" name="椭圆 12"/>
            <p:cNvSpPr/>
            <p:nvPr/>
          </p:nvSpPr>
          <p:spPr>
            <a:xfrm>
              <a:off x="259350" y="-1006062"/>
              <a:ext cx="8870516" cy="8870516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81667"/>
                  <a:alpha val="52381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14" name="椭圆 13"/>
            <p:cNvSpPr/>
            <p:nvPr/>
          </p:nvSpPr>
          <p:spPr>
            <a:xfrm>
              <a:off x="593140" y="-672272"/>
              <a:ext cx="8202935" cy="8202935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83333"/>
                  <a:alpha val="47619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15" name="椭圆 14"/>
            <p:cNvSpPr/>
            <p:nvPr/>
          </p:nvSpPr>
          <p:spPr>
            <a:xfrm>
              <a:off x="926931" y="-338481"/>
              <a:ext cx="7535354" cy="7535354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85000"/>
                  <a:alpha val="42857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1260721" y="-4691"/>
              <a:ext cx="6867773" cy="6867773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86667"/>
                  <a:alpha val="38095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17" name="椭圆 16"/>
            <p:cNvSpPr/>
            <p:nvPr/>
          </p:nvSpPr>
          <p:spPr>
            <a:xfrm>
              <a:off x="1594512" y="329100"/>
              <a:ext cx="6200192" cy="6200192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88333"/>
                  <a:alpha val="33333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18" name="椭圆 17"/>
            <p:cNvSpPr/>
            <p:nvPr/>
          </p:nvSpPr>
          <p:spPr>
            <a:xfrm>
              <a:off x="1928302" y="662890"/>
              <a:ext cx="5532612" cy="5532612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90000"/>
                  <a:alpha val="28571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19" name="椭圆 18"/>
            <p:cNvSpPr/>
            <p:nvPr/>
          </p:nvSpPr>
          <p:spPr>
            <a:xfrm>
              <a:off x="2262093" y="996681"/>
              <a:ext cx="4865031" cy="4865031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91667"/>
                  <a:alpha val="2381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20" name="椭圆 19"/>
            <p:cNvSpPr/>
            <p:nvPr/>
          </p:nvSpPr>
          <p:spPr>
            <a:xfrm>
              <a:off x="2595883" y="1330471"/>
              <a:ext cx="4197450" cy="4197450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93333"/>
                  <a:alpha val="19048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21" name="椭圆 20"/>
            <p:cNvSpPr/>
            <p:nvPr/>
          </p:nvSpPr>
          <p:spPr>
            <a:xfrm>
              <a:off x="2929674" y="1664262"/>
              <a:ext cx="3529869" cy="3529869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95000"/>
                  <a:alpha val="14286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22" name="椭圆 21"/>
            <p:cNvSpPr/>
            <p:nvPr/>
          </p:nvSpPr>
          <p:spPr>
            <a:xfrm>
              <a:off x="3263464" y="1998052"/>
              <a:ext cx="2862288" cy="2862288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96667"/>
                  <a:alpha val="9524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23" name="椭圆 22"/>
            <p:cNvSpPr/>
            <p:nvPr/>
          </p:nvSpPr>
          <p:spPr>
            <a:xfrm>
              <a:off x="3597254" y="2331843"/>
              <a:ext cx="2194707" cy="2194707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98333"/>
                  <a:alpha val="4762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24" name="椭圆 23"/>
            <p:cNvSpPr/>
            <p:nvPr/>
          </p:nvSpPr>
          <p:spPr>
            <a:xfrm flipH="1">
              <a:off x="3931045" y="2665633"/>
              <a:ext cx="1527126" cy="1527126"/>
            </a:xfrm>
            <a:prstGeom prst="ellipse">
              <a:avLst/>
            </a:prstGeom>
            <a:noFill/>
            <a:ln>
              <a:solidFill>
                <a:schemeClr val="bg1"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6145" name="内容占位符 2"/>
          <p:cNvSpPr>
            <a:spLocks noGrp="1"/>
          </p:cNvSpPr>
          <p:nvPr/>
        </p:nvSpPr>
        <p:spPr>
          <a:xfrm>
            <a:off x="457200" y="1231900"/>
            <a:ext cx="8229600" cy="624522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342900" lvl="0" indent="-3429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我认识了你，认识了你。</a:t>
            </a:r>
            <a:endParaRPr lang="zh-CN" altLang="en-US" sz="36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marL="0" indent="0">
              <a:buNone/>
            </a:pPr>
            <a:r>
              <a:rPr lang="zh-CN" altLang="en-US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我找到了狂喜和安宁，</a:t>
            </a:r>
            <a:endParaRPr lang="zh-CN" altLang="en-US" sz="36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marL="0" indent="0">
              <a:buNone/>
            </a:pPr>
            <a:r>
              <a:rPr lang="zh-CN" altLang="en-US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我得到了平静的休憩。</a:t>
            </a:r>
            <a:endParaRPr lang="zh-CN" altLang="en-US" sz="36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marL="0" indent="0">
              <a:buNone/>
            </a:pPr>
            <a:r>
              <a:rPr lang="zh-CN" altLang="en-US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多年孤独的岁月之后，</a:t>
            </a:r>
            <a:endParaRPr lang="zh-CN" altLang="en-US" sz="36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marL="0" indent="0">
              <a:buNone/>
            </a:pPr>
            <a:r>
              <a:rPr lang="zh-CN" altLang="en-US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我懂得了什么是爱,什么是生命。</a:t>
            </a:r>
            <a:endParaRPr lang="zh-CN" altLang="en-US" sz="36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marL="0" indent="0">
              <a:buNone/>
            </a:pPr>
            <a:r>
              <a:rPr lang="zh-CN" altLang="en-US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现在,如果我将长眠不醒，</a:t>
            </a:r>
            <a:endParaRPr lang="zh-CN" altLang="en-US" sz="36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marL="0" indent="0">
              <a:buNone/>
            </a:pPr>
            <a:r>
              <a:rPr lang="zh-CN" altLang="en-US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我会心满意足地离去。</a:t>
            </a:r>
            <a:endParaRPr lang="zh-CN" altLang="en-US" sz="36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marL="0" indent="0" algn="r">
              <a:buNone/>
            </a:pPr>
            <a:r>
              <a:rPr lang="en-US" altLang="zh-CN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——</a:t>
            </a:r>
            <a:r>
              <a:rPr lang="zh-CN" altLang="en-US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罗素</a:t>
            </a:r>
            <a:r>
              <a:rPr lang="en-US" altLang="zh-CN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80</a:t>
            </a:r>
            <a:r>
              <a:rPr lang="zh-CN" altLang="en-US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岁时写给他的爱人</a:t>
            </a:r>
            <a:endParaRPr lang="zh-CN" altLang="en-US" sz="36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  <p:sp>
        <p:nvSpPr>
          <p:cNvPr id="6146" name="标题 1"/>
          <p:cNvSpPr>
            <a:spLocks noGrp="1"/>
          </p:cNvSpPr>
          <p:nvPr/>
        </p:nvSpPr>
        <p:spPr>
          <a:xfrm>
            <a:off x="457200" y="88900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</a:rPr>
              <a:t>罗素：一个浪漫主义者</a:t>
            </a:r>
            <a:endParaRPr lang="zh-CN" altLang="en-US">
              <a:solidFill>
                <a:schemeClr val="tx1"/>
              </a:solidFill>
              <a:latin typeface="华文楷体" panose="02010600040101010101" charset="-122"/>
              <a:ea typeface="华文楷体" panose="0201060004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图形 66"/>
          <p:cNvPicPr>
            <a:picLocks noChangeAspect="1"/>
          </p:cNvPicPr>
          <p:nvPr/>
        </p:nvPicPr>
        <p:blipFill rotWithShape="1">
          <a:blip r:embed="rId1" cstate="screen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 t="3290" b="997"/>
          <a:stretch>
            <a:fillRect/>
          </a:stretch>
        </p:blipFill>
        <p:spPr>
          <a:xfrm rot="16200000">
            <a:off x="5060081" y="-1311767"/>
            <a:ext cx="2071839" cy="12192001"/>
          </a:xfrm>
          <a:prstGeom prst="rect">
            <a:avLst/>
          </a:prstGeom>
        </p:spPr>
      </p:pic>
      <p:sp>
        <p:nvSpPr>
          <p:cNvPr id="7169" name="标题 3073"/>
          <p:cNvSpPr>
            <a:spLocks noGrp="1"/>
          </p:cNvSpPr>
          <p:nvPr/>
        </p:nvSpPr>
        <p:spPr>
          <a:xfrm>
            <a:off x="1797050" y="30798"/>
            <a:ext cx="8597900" cy="6796087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5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14400">
              <a:buClrTx/>
              <a:buSzTx/>
              <a:buFontTx/>
            </a:pPr>
            <a:r>
              <a:rPr lang="zh-CN" altLang="en-US" sz="4400" kern="1200" baseline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宋体" panose="02010600030101010101" pitchFamily="2" charset="-122"/>
              </a:rPr>
              <a:t>我以同样的热情寻求知识，我希望了解人的心灵。我希望知道星辰为什么闪闪发光，我试图理解毕达哥拉斯的思想威力，即数字支配着万物流转。</a:t>
            </a:r>
            <a:br>
              <a:rPr lang="zh-CN" altLang="en-US" sz="4400" kern="1200" baseline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宋体" panose="02010600030101010101" pitchFamily="2" charset="-122"/>
              </a:rPr>
            </a:br>
            <a:br>
              <a:rPr lang="zh-CN" altLang="en-US" sz="4400" kern="1200" baseline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宋体" panose="02010600030101010101" pitchFamily="2" charset="-122"/>
              </a:rPr>
            </a:br>
            <a:r>
              <a:rPr lang="zh-CN" altLang="en-US" sz="4400" kern="1200" baseline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宋体" panose="02010600030101010101" pitchFamily="2" charset="-122"/>
              </a:rPr>
              <a:t>我以同样的热情寻求</a:t>
            </a:r>
            <a:r>
              <a:rPr lang="en-US" altLang="zh-CN" sz="4400" kern="1200" baseline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宋体" panose="02010600030101010101" pitchFamily="2" charset="-122"/>
              </a:rPr>
              <a:t>___</a:t>
            </a:r>
            <a:r>
              <a:rPr lang="zh-CN" altLang="en-US" sz="4400" kern="1200" baseline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宋体" panose="02010600030101010101" pitchFamily="2" charset="-122"/>
              </a:rPr>
              <a:t>。我希望</a:t>
            </a:r>
            <a:r>
              <a:rPr lang="en-US" altLang="zh-CN" sz="4400" kern="1200" baseline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宋体" panose="02010600030101010101" pitchFamily="2" charset="-122"/>
              </a:rPr>
              <a:t>______</a:t>
            </a:r>
            <a:r>
              <a:rPr lang="zh-CN" altLang="en-US" sz="4400" kern="1200" baseline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宋体" panose="02010600030101010101" pitchFamily="2" charset="-122"/>
              </a:rPr>
              <a:t>，我希望</a:t>
            </a:r>
            <a:r>
              <a:rPr lang="en-US" altLang="zh-CN" sz="4400" kern="1200" baseline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宋体" panose="02010600030101010101" pitchFamily="2" charset="-122"/>
              </a:rPr>
              <a:t>______</a:t>
            </a:r>
            <a:r>
              <a:rPr lang="zh-CN" altLang="en-US" sz="4400" kern="1200" baseline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宋体" panose="02010600030101010101" pitchFamily="2" charset="-122"/>
              </a:rPr>
              <a:t>，我试图</a:t>
            </a:r>
            <a:r>
              <a:rPr lang="en-US" altLang="zh-CN" sz="4400" kern="1200" baseline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宋体" panose="02010600030101010101" pitchFamily="2" charset="-122"/>
              </a:rPr>
              <a:t>_____________________</a:t>
            </a:r>
            <a:r>
              <a:rPr lang="zh-CN" altLang="en-US" sz="4400" kern="1200" baseline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宋体" panose="02010600030101010101" pitchFamily="2" charset="-122"/>
              </a:rPr>
              <a:t>。</a:t>
            </a:r>
            <a:endParaRPr lang="zh-CN" altLang="en-US" sz="4400" kern="1200" baseline="0">
              <a:solidFill>
                <a:schemeClr val="tx1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组合 71"/>
          <p:cNvGrpSpPr/>
          <p:nvPr/>
        </p:nvGrpSpPr>
        <p:grpSpPr>
          <a:xfrm>
            <a:off x="-2258243" y="-1512542"/>
            <a:ext cx="5948978" cy="5063335"/>
            <a:chOff x="-2344603" y="-3324499"/>
            <a:chExt cx="5948978" cy="5063335"/>
          </a:xfrm>
        </p:grpSpPr>
        <p:sp>
          <p:nvSpPr>
            <p:cNvPr id="73" name="图形 1"/>
            <p:cNvSpPr/>
            <p:nvPr/>
          </p:nvSpPr>
          <p:spPr>
            <a:xfrm rot="14887572">
              <a:off x="-1901782" y="-3767320"/>
              <a:ext cx="5063335" cy="5948978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9525" cap="flat" cmpd="sng" algn="ctr">
              <a:solidFill>
                <a:schemeClr val="bg1">
                  <a:lumMod val="97222"/>
                  <a:alpha val="11111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grpSp>
          <p:nvGrpSpPr>
            <p:cNvPr id="74" name="组合 73"/>
            <p:cNvGrpSpPr/>
            <p:nvPr/>
          </p:nvGrpSpPr>
          <p:grpSpPr>
            <a:xfrm>
              <a:off x="-2162584" y="-3169579"/>
              <a:ext cx="5584942" cy="4753495"/>
              <a:chOff x="-2162584" y="-3169579"/>
              <a:chExt cx="5584942" cy="4753495"/>
            </a:xfrm>
          </p:grpSpPr>
          <p:sp>
            <p:nvSpPr>
              <p:cNvPr id="75" name="图形 1"/>
              <p:cNvSpPr/>
              <p:nvPr/>
            </p:nvSpPr>
            <p:spPr>
              <a:xfrm rot="14887572">
                <a:off x="-1746861" y="-3585302"/>
                <a:ext cx="4753495" cy="5584942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94444"/>
                    <a:alpha val="22222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76" name="图形 1"/>
              <p:cNvSpPr/>
              <p:nvPr/>
            </p:nvSpPr>
            <p:spPr>
              <a:xfrm rot="14887572">
                <a:off x="-1591941" y="-3403284"/>
                <a:ext cx="4443654" cy="5220906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91667"/>
                    <a:alpha val="33333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77" name="图形 1"/>
              <p:cNvSpPr/>
              <p:nvPr/>
            </p:nvSpPr>
            <p:spPr>
              <a:xfrm rot="14887572">
                <a:off x="-1437021" y="-3221266"/>
                <a:ext cx="4133813" cy="4856870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88889"/>
                    <a:alpha val="44444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78" name="图形 1"/>
              <p:cNvSpPr/>
              <p:nvPr/>
            </p:nvSpPr>
            <p:spPr>
              <a:xfrm rot="14887572">
                <a:off x="-1282100" y="-3039248"/>
                <a:ext cx="3823973" cy="4492834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86111"/>
                    <a:alpha val="55556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79" name="图形 1"/>
              <p:cNvSpPr/>
              <p:nvPr/>
            </p:nvSpPr>
            <p:spPr>
              <a:xfrm rot="14887572">
                <a:off x="-1127180" y="-2857230"/>
                <a:ext cx="3514132" cy="4128798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83333"/>
                    <a:alpha val="66667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80" name="图形 1"/>
              <p:cNvSpPr/>
              <p:nvPr/>
            </p:nvSpPr>
            <p:spPr>
              <a:xfrm rot="14887572">
                <a:off x="-972260" y="-2675212"/>
                <a:ext cx="3204291" cy="3764762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80556"/>
                    <a:alpha val="77778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81" name="图形 1"/>
              <p:cNvSpPr/>
              <p:nvPr/>
            </p:nvSpPr>
            <p:spPr>
              <a:xfrm rot="14887572">
                <a:off x="-817339" y="-2493194"/>
                <a:ext cx="2894451" cy="3400726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77778"/>
                    <a:alpha val="88889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82" name="图形 1"/>
              <p:cNvSpPr/>
              <p:nvPr/>
            </p:nvSpPr>
            <p:spPr>
              <a:xfrm rot="14887572">
                <a:off x="-662419" y="-2311176"/>
                <a:ext cx="2584610" cy="3036690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noFill/>
              <a:ln w="9525" cap="flat">
                <a:solidFill>
                  <a:schemeClr val="bg1">
                    <a:lumMod val="75000"/>
                  </a:schemeClr>
                </a:solidFill>
                <a:prstDash val="solid"/>
                <a:miter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3" name="图形 1"/>
              <p:cNvSpPr/>
              <p:nvPr/>
            </p:nvSpPr>
            <p:spPr>
              <a:xfrm rot="14887572">
                <a:off x="-652248" y="-2314336"/>
                <a:ext cx="2584610" cy="3036690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solidFill>
                  <a:schemeClr val="bg1"/>
                </a:solidFill>
                <a:prstDash val="solid"/>
                <a:miter/>
              </a:ln>
              <a:effectLst>
                <a:outerShdw blurRad="190500" dist="38100" dir="13500000" algn="br" rotWithShape="0">
                  <a:prstClr val="black">
                    <a:alpha val="20000"/>
                  </a:prstClr>
                </a:outerShdw>
              </a:effectLst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8193" name="标题 1"/>
          <p:cNvSpPr>
            <a:spLocks noGrp="1"/>
          </p:cNvSpPr>
          <p:nvPr/>
        </p:nvSpPr>
        <p:spPr>
          <a:xfrm>
            <a:off x="1981200" y="56515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</a:rPr>
              <a:t>罗素：一个领先他所在时代的人</a:t>
            </a:r>
            <a:endParaRPr lang="zh-CN" altLang="en-US">
              <a:solidFill>
                <a:schemeClr val="tx1"/>
              </a:solidFill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8194" name="内容占位符 2"/>
          <p:cNvSpPr>
            <a:spLocks noGrp="1"/>
          </p:cNvSpPr>
          <p:nvPr/>
        </p:nvSpPr>
        <p:spPr>
          <a:xfrm>
            <a:off x="488315" y="1199515"/>
            <a:ext cx="11214735" cy="567817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342900" lvl="0" indent="-3429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哲学：现代分析哲学创始人之一。</a:t>
            </a:r>
            <a:endParaRPr lang="zh-CN" altLang="en-US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marL="0" indent="0">
              <a:buNone/>
            </a:pPr>
            <a:r>
              <a:rPr lang="zh-CN" altLang="en-US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逻辑学：所提出的“罗素悖论”推动了20世纪逻辑学的发展。</a:t>
            </a:r>
            <a:endParaRPr lang="zh-CN" altLang="en-US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marL="0" indent="0">
              <a:buNone/>
            </a:pPr>
            <a:r>
              <a:rPr lang="zh-CN" altLang="en-US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历史：所撰写的《西方哲学史》是一部脍炙人口的哲学史著作，成为西方读书界的畅销书。</a:t>
            </a:r>
            <a:endParaRPr lang="zh-CN" altLang="en-US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marL="0" indent="0">
              <a:buNone/>
            </a:pPr>
            <a:r>
              <a:rPr lang="zh-CN" altLang="en-US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文学：1950年获得诺贝尔文学奖。</a:t>
            </a:r>
            <a:endParaRPr lang="zh-CN" altLang="en-US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marL="0" indent="0">
              <a:buNone/>
            </a:pPr>
            <a:r>
              <a:rPr lang="zh-CN" altLang="en-US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数学：利用十年时间完成了《数学原理》这一巨著，该书对逻辑学、数学、集合论、语言学和分析哲学有着巨大影响。</a:t>
            </a:r>
            <a:endParaRPr lang="zh-CN" altLang="en-US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marL="0" indent="0">
              <a:buNone/>
            </a:pPr>
            <a:r>
              <a:rPr lang="zh-CN" altLang="en-US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社会：在本世纪20年代，也是中华民族多灾多难的年代，罗素在访问中国后，对未来中国的走向作了天才的预言：“他们很可能会超过我们！”</a:t>
            </a:r>
            <a:endParaRPr lang="zh-CN" altLang="en-US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635000" y="-2032000"/>
            <a:ext cx="10922000" cy="10922000"/>
            <a:chOff x="635000" y="-2032000"/>
            <a:chExt cx="10922000" cy="10922000"/>
          </a:xfrm>
        </p:grpSpPr>
        <p:sp>
          <p:nvSpPr>
            <p:cNvPr id="26" name="椭圆 25"/>
            <p:cNvSpPr/>
            <p:nvPr/>
          </p:nvSpPr>
          <p:spPr>
            <a:xfrm>
              <a:off x="4320822" y="1653822"/>
              <a:ext cx="3550355" cy="3550355"/>
            </a:xfrm>
            <a:prstGeom prst="ellipse">
              <a:avLst/>
            </a:prstGeom>
            <a:noFill/>
            <a:ln w="6350" cap="flat" cmpd="sng" algn="ctr">
              <a:solidFill>
                <a:schemeClr val="bg1">
                  <a:lumMod val="77778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27" name="椭圆 26"/>
            <p:cNvSpPr/>
            <p:nvPr/>
          </p:nvSpPr>
          <p:spPr>
            <a:xfrm>
              <a:off x="3860095" y="1193094"/>
              <a:ext cx="4471811" cy="4471811"/>
            </a:xfrm>
            <a:prstGeom prst="ellipse">
              <a:avLst/>
            </a:prstGeom>
            <a:noFill/>
            <a:ln w="6350" cap="flat" cmpd="sng" algn="ctr">
              <a:solidFill>
                <a:schemeClr val="bg1">
                  <a:lumMod val="80556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28" name="椭圆 27"/>
            <p:cNvSpPr/>
            <p:nvPr/>
          </p:nvSpPr>
          <p:spPr>
            <a:xfrm>
              <a:off x="3399367" y="732367"/>
              <a:ext cx="5393267" cy="5393267"/>
            </a:xfrm>
            <a:prstGeom prst="ellipse">
              <a:avLst/>
            </a:prstGeom>
            <a:noFill/>
            <a:ln w="6350" cap="flat" cmpd="sng" algn="ctr">
              <a:solidFill>
                <a:schemeClr val="bg1">
                  <a:lumMod val="83333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29" name="椭圆 28"/>
            <p:cNvSpPr/>
            <p:nvPr/>
          </p:nvSpPr>
          <p:spPr>
            <a:xfrm>
              <a:off x="2938639" y="271639"/>
              <a:ext cx="6314722" cy="6314722"/>
            </a:xfrm>
            <a:prstGeom prst="ellipse">
              <a:avLst/>
            </a:prstGeom>
            <a:noFill/>
            <a:ln w="6350" cap="flat" cmpd="sng" algn="ctr">
              <a:solidFill>
                <a:schemeClr val="bg1">
                  <a:lumMod val="86111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30" name="椭圆 29"/>
            <p:cNvSpPr/>
            <p:nvPr/>
          </p:nvSpPr>
          <p:spPr>
            <a:xfrm>
              <a:off x="2477911" y="-189089"/>
              <a:ext cx="7236178" cy="7236178"/>
            </a:xfrm>
            <a:prstGeom prst="ellipse">
              <a:avLst/>
            </a:prstGeom>
            <a:noFill/>
            <a:ln w="6350" cap="flat" cmpd="sng" algn="ctr">
              <a:solidFill>
                <a:schemeClr val="bg1">
                  <a:lumMod val="88889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31" name="椭圆 30"/>
            <p:cNvSpPr/>
            <p:nvPr/>
          </p:nvSpPr>
          <p:spPr>
            <a:xfrm>
              <a:off x="2017183" y="-649817"/>
              <a:ext cx="8157633" cy="8157633"/>
            </a:xfrm>
            <a:prstGeom prst="ellipse">
              <a:avLst/>
            </a:prstGeom>
            <a:noFill/>
            <a:ln w="6350" cap="flat" cmpd="sng" algn="ctr">
              <a:solidFill>
                <a:schemeClr val="bg1">
                  <a:lumMod val="91667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32" name="椭圆 31"/>
            <p:cNvSpPr/>
            <p:nvPr/>
          </p:nvSpPr>
          <p:spPr>
            <a:xfrm>
              <a:off x="1556456" y="-1110544"/>
              <a:ext cx="9079089" cy="9079089"/>
            </a:xfrm>
            <a:prstGeom prst="ellipse">
              <a:avLst/>
            </a:prstGeom>
            <a:noFill/>
            <a:ln w="6350" cap="flat" cmpd="sng" algn="ctr">
              <a:solidFill>
                <a:schemeClr val="bg1">
                  <a:lumMod val="94444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33" name="椭圆 32"/>
            <p:cNvSpPr/>
            <p:nvPr/>
          </p:nvSpPr>
          <p:spPr>
            <a:xfrm>
              <a:off x="1095728" y="-1571272"/>
              <a:ext cx="10000545" cy="10000545"/>
            </a:xfrm>
            <a:prstGeom prst="ellipse">
              <a:avLst/>
            </a:prstGeom>
            <a:noFill/>
            <a:ln w="6350" cap="flat" cmpd="sng" algn="ctr">
              <a:solidFill>
                <a:schemeClr val="bg1">
                  <a:lumMod val="97222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5" name="椭圆 4"/>
            <p:cNvSpPr/>
            <p:nvPr/>
          </p:nvSpPr>
          <p:spPr>
            <a:xfrm>
              <a:off x="635000" y="-2032000"/>
              <a:ext cx="10922000" cy="10922000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9217" name="标题 3073"/>
          <p:cNvSpPr>
            <a:spLocks noGrp="1"/>
          </p:cNvSpPr>
          <p:nvPr/>
        </p:nvSpPr>
        <p:spPr>
          <a:xfrm>
            <a:off x="1796415" y="271780"/>
            <a:ext cx="8597900" cy="66294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5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14400">
              <a:buClrTx/>
              <a:buSzTx/>
              <a:buFontTx/>
            </a:pPr>
            <a:r>
              <a:rPr lang="zh-CN" altLang="zh-CN" sz="4400" kern="1200" baseline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爱情和知识尽其</a:t>
            </a:r>
            <a:r>
              <a:rPr lang="zh-CN" altLang="en-US" sz="4400" kern="1200" baseline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可能地把我引向云霄，但是同情心总是把我带回尘世。</a:t>
            </a:r>
            <a:br>
              <a:rPr lang="zh-CN" altLang="en-US" sz="4400" kern="1200" baseline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</a:br>
            <a:br>
              <a:rPr lang="en-US" altLang="zh-CN" sz="4400" kern="1200" baseline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</a:br>
            <a:r>
              <a:rPr lang="en-US" altLang="zh-CN" sz="4400" kern="1200" baseline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___</a:t>
            </a:r>
            <a:r>
              <a:rPr lang="zh-CN" altLang="en-US" sz="4400" kern="1200" baseline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和</a:t>
            </a:r>
            <a:r>
              <a:rPr lang="en-US" altLang="zh-CN" sz="4400" kern="1200" baseline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___</a:t>
            </a:r>
            <a:r>
              <a:rPr lang="zh-CN" altLang="zh-CN" sz="4400" kern="1200" baseline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宋体" panose="02010600030101010101" pitchFamily="2" charset="-122"/>
              </a:rPr>
              <a:t>尽其</a:t>
            </a:r>
            <a:r>
              <a:rPr lang="zh-CN" altLang="en-US" sz="4400" kern="1200" baseline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可能地把我引向云霄，但是</a:t>
            </a:r>
            <a:r>
              <a:rPr lang="en-US" altLang="zh-CN" sz="4400" kern="1200" baseline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___</a:t>
            </a:r>
            <a:r>
              <a:rPr lang="zh-CN" altLang="en-US" sz="4400" kern="1200" baseline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总是把我带回尘世。</a:t>
            </a:r>
            <a:endParaRPr lang="zh-CN" altLang="en-US" sz="4400" kern="1200" baseline="0">
              <a:solidFill>
                <a:schemeClr val="tx1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-3679084" y="-4944496"/>
            <a:ext cx="16747384" cy="16747384"/>
            <a:chOff x="-3078555" y="-4343967"/>
            <a:chExt cx="15546326" cy="15546326"/>
          </a:xfrm>
        </p:grpSpPr>
        <p:sp>
          <p:nvSpPr>
            <p:cNvPr id="3" name="椭圆 2"/>
            <p:cNvSpPr/>
            <p:nvPr/>
          </p:nvSpPr>
          <p:spPr>
            <a:xfrm>
              <a:off x="-3078555" y="-4343967"/>
              <a:ext cx="15546326" cy="15546326"/>
            </a:xfrm>
            <a:prstGeom prst="ellipse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-2744764" y="-4010177"/>
              <a:ext cx="14878745" cy="14878745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66667"/>
                  <a:alpha val="95238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5" name="椭圆 4"/>
            <p:cNvSpPr/>
            <p:nvPr/>
          </p:nvSpPr>
          <p:spPr>
            <a:xfrm>
              <a:off x="-2410974" y="-3676386"/>
              <a:ext cx="14211164" cy="14211164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68333"/>
                  <a:alpha val="90476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-2077183" y="-3342596"/>
              <a:ext cx="13543583" cy="13543583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70000"/>
                  <a:alpha val="85714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-1743393" y="-3008805"/>
              <a:ext cx="12876002" cy="12876002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71667"/>
                  <a:alpha val="80952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8" name="椭圆 7"/>
            <p:cNvSpPr/>
            <p:nvPr/>
          </p:nvSpPr>
          <p:spPr>
            <a:xfrm>
              <a:off x="-1409603" y="-2675015"/>
              <a:ext cx="12208421" cy="12208421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73333"/>
                  <a:alpha val="7619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-1075812" y="-2341224"/>
              <a:ext cx="11540840" cy="11540840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75000"/>
                  <a:alpha val="71429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10" name="椭圆 9"/>
            <p:cNvSpPr/>
            <p:nvPr/>
          </p:nvSpPr>
          <p:spPr>
            <a:xfrm>
              <a:off x="-742022" y="-2007434"/>
              <a:ext cx="10873259" cy="10873259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76667"/>
                  <a:alpha val="66667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11" name="椭圆 10"/>
            <p:cNvSpPr/>
            <p:nvPr/>
          </p:nvSpPr>
          <p:spPr>
            <a:xfrm>
              <a:off x="-408231" y="-1673643"/>
              <a:ext cx="10205678" cy="10205678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78333"/>
                  <a:alpha val="61905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-74441" y="-1339853"/>
              <a:ext cx="9538097" cy="9538097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80000"/>
                  <a:alpha val="57143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13" name="椭圆 12"/>
            <p:cNvSpPr/>
            <p:nvPr/>
          </p:nvSpPr>
          <p:spPr>
            <a:xfrm>
              <a:off x="259350" y="-1006062"/>
              <a:ext cx="8870516" cy="8870516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81667"/>
                  <a:alpha val="52381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14" name="椭圆 13"/>
            <p:cNvSpPr/>
            <p:nvPr/>
          </p:nvSpPr>
          <p:spPr>
            <a:xfrm>
              <a:off x="593140" y="-672272"/>
              <a:ext cx="8202935" cy="8202935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83333"/>
                  <a:alpha val="47619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15" name="椭圆 14"/>
            <p:cNvSpPr/>
            <p:nvPr/>
          </p:nvSpPr>
          <p:spPr>
            <a:xfrm>
              <a:off x="926931" y="-338481"/>
              <a:ext cx="7535354" cy="7535354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85000"/>
                  <a:alpha val="42857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1260721" y="-4691"/>
              <a:ext cx="6867773" cy="6867773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86667"/>
                  <a:alpha val="38095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17" name="椭圆 16"/>
            <p:cNvSpPr/>
            <p:nvPr/>
          </p:nvSpPr>
          <p:spPr>
            <a:xfrm>
              <a:off x="1594512" y="329100"/>
              <a:ext cx="6200192" cy="6200192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88333"/>
                  <a:alpha val="33333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18" name="椭圆 17"/>
            <p:cNvSpPr/>
            <p:nvPr/>
          </p:nvSpPr>
          <p:spPr>
            <a:xfrm>
              <a:off x="1928302" y="662890"/>
              <a:ext cx="5532612" cy="5532612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90000"/>
                  <a:alpha val="28571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19" name="椭圆 18"/>
            <p:cNvSpPr/>
            <p:nvPr/>
          </p:nvSpPr>
          <p:spPr>
            <a:xfrm>
              <a:off x="2262093" y="996681"/>
              <a:ext cx="4865031" cy="4865031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91667"/>
                  <a:alpha val="2381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20" name="椭圆 19"/>
            <p:cNvSpPr/>
            <p:nvPr/>
          </p:nvSpPr>
          <p:spPr>
            <a:xfrm>
              <a:off x="2595883" y="1330471"/>
              <a:ext cx="4197450" cy="4197450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93333"/>
                  <a:alpha val="19048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21" name="椭圆 20"/>
            <p:cNvSpPr/>
            <p:nvPr/>
          </p:nvSpPr>
          <p:spPr>
            <a:xfrm>
              <a:off x="2929674" y="1664262"/>
              <a:ext cx="3529869" cy="3529869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95000"/>
                  <a:alpha val="14286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22" name="椭圆 21"/>
            <p:cNvSpPr/>
            <p:nvPr/>
          </p:nvSpPr>
          <p:spPr>
            <a:xfrm>
              <a:off x="3263464" y="1998052"/>
              <a:ext cx="2862288" cy="2862288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96667"/>
                  <a:alpha val="9524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23" name="椭圆 22"/>
            <p:cNvSpPr/>
            <p:nvPr/>
          </p:nvSpPr>
          <p:spPr>
            <a:xfrm>
              <a:off x="3597254" y="2331843"/>
              <a:ext cx="2194707" cy="2194707"/>
            </a:xfrm>
            <a:prstGeom prst="ellipse">
              <a:avLst/>
            </a:prstGeom>
            <a:noFill/>
            <a:ln w="12700" cap="flat" cmpd="sng" algn="ctr">
              <a:solidFill>
                <a:schemeClr val="bg1">
                  <a:lumMod val="98333"/>
                  <a:alpha val="4762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>
                    <a:lumMod val="100000"/>
                  </a:schemeClr>
                </a:solidFill>
              </a:endParaRPr>
            </a:p>
          </p:txBody>
        </p:sp>
        <p:sp>
          <p:nvSpPr>
            <p:cNvPr id="24" name="椭圆 23"/>
            <p:cNvSpPr/>
            <p:nvPr/>
          </p:nvSpPr>
          <p:spPr>
            <a:xfrm flipH="1">
              <a:off x="3931045" y="2665633"/>
              <a:ext cx="1527126" cy="1527126"/>
            </a:xfrm>
            <a:prstGeom prst="ellipse">
              <a:avLst/>
            </a:prstGeom>
            <a:noFill/>
            <a:ln>
              <a:solidFill>
                <a:schemeClr val="bg1"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241" name="标题 1"/>
          <p:cNvSpPr>
            <a:spLocks noGrp="1"/>
          </p:cNvSpPr>
          <p:nvPr/>
        </p:nvSpPr>
        <p:spPr>
          <a:xfrm>
            <a:off x="2073910" y="89535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</a:rPr>
              <a:t>罗素：一个和平主义斗士</a:t>
            </a:r>
            <a:endParaRPr lang="zh-CN" altLang="en-US">
              <a:solidFill>
                <a:schemeClr val="tx1"/>
              </a:solidFill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10242" name="内容占位符 2"/>
          <p:cNvSpPr>
            <a:spLocks noGrp="1"/>
          </p:cNvSpPr>
          <p:nvPr/>
        </p:nvSpPr>
        <p:spPr>
          <a:xfrm>
            <a:off x="1358265" y="1362075"/>
            <a:ext cx="9476105" cy="514032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342900" lvl="0" indent="-3429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第一次世界大战爆发后，他投身于反战的写作、演讲和各种活动中。在英国参战的三年中，他一直在为反战活动而奔波。</a:t>
            </a:r>
            <a:endParaRPr lang="zh-CN" altLang="en-US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marL="0" indent="0">
              <a:buNone/>
            </a:pPr>
            <a:r>
              <a:rPr lang="zh-CN" altLang="en-US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第二次世界大战后，他发表著名的《罗素</a:t>
            </a:r>
            <a:r>
              <a:rPr lang="en-US" altLang="zh-CN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—</a:t>
            </a:r>
            <a:r>
              <a:rPr lang="zh-CN" altLang="en-US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爱因斯坦宣言》，呼吁通过和平方式解决冲突。宣言的签字者包括11位著名的科学家，其中10人均为诺贝尔奖得主，其中包括爱因斯坦。</a:t>
            </a:r>
            <a:r>
              <a:rPr lang="en-US" altLang="zh-CN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1961</a:t>
            </a:r>
            <a:r>
              <a:rPr lang="zh-CN" altLang="en-US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年，</a:t>
            </a:r>
            <a:r>
              <a:rPr lang="en-US" altLang="zh-CN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89</a:t>
            </a:r>
            <a:r>
              <a:rPr lang="zh-CN" altLang="en-US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岁的</a:t>
            </a:r>
            <a:r>
              <a:rPr lang="zh-CN" altLang="en-US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他仍然组织非暴力反抗运动。他生命的最后时刻，仍在为世界和平事业和人类前途操劳。</a:t>
            </a:r>
            <a:endParaRPr lang="zh-CN" altLang="en-US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tags/tag1.xml><?xml version="1.0" encoding="utf-8"?>
<p:tagLst xmlns:p="http://schemas.openxmlformats.org/presentationml/2006/main">
  <p:tag name="ISPRING_PRESENTATION_TITLE" val="简约线条"/>
  <p:tag name="ISPRING_FIRST_PUBLISH" val="1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1313</Words>
  <Application>WPS 演示</Application>
  <PresentationFormat>自定义</PresentationFormat>
  <Paragraphs>53</Paragraphs>
  <Slides>10</Slides>
  <Notes>25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25" baseType="lpstr">
      <vt:lpstr>Arial</vt:lpstr>
      <vt:lpstr>宋体</vt:lpstr>
      <vt:lpstr>Wingdings</vt:lpstr>
      <vt:lpstr>Calibri</vt:lpstr>
      <vt:lpstr>华文隶书</vt:lpstr>
      <vt:lpstr>华文楷体</vt:lpstr>
      <vt:lpstr>等线</vt:lpstr>
      <vt:lpstr>微软雅黑</vt:lpstr>
      <vt:lpstr>Arial Unicode MS</vt:lpstr>
      <vt:lpstr>等线 Light</vt:lpstr>
      <vt:lpstr>华文琥珀</vt:lpstr>
      <vt:lpstr>方正舒体</vt:lpstr>
      <vt:lpstr>华文宋体</vt:lpstr>
      <vt:lpstr>第一PPT，www.1ppt.com</vt:lpstr>
      <vt:lpstr>1_第一PPT，www.1ppt.com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第一PPT，www.1ppt.com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极简线条</dc:title>
  <dc:creator>第一PPT</dc:creator>
  <cp:keywords>www.1ppt.com</cp:keywords>
  <dc:description>www.1ppt.com</dc:description>
  <cp:lastModifiedBy>文艺起来自己都海怕。</cp:lastModifiedBy>
  <cp:revision>116</cp:revision>
  <dcterms:created xsi:type="dcterms:W3CDTF">2019-07-26T02:46:00Z</dcterms:created>
  <dcterms:modified xsi:type="dcterms:W3CDTF">2019-12-26T02:38:40Z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2052-11.1.0.9305</vt:lpwstr>
  </property>
</Properties>
</file>