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notesMasterIdLst>
    <p:notesMasterId r:id="rId5"/>
  </p:notesMasterIdLst>
  <p:sldIdLst>
    <p:sldId id="257" r:id="rId4"/>
    <p:sldId id="299" r:id="rId6"/>
    <p:sldId id="264" r:id="rId7"/>
    <p:sldId id="279" r:id="rId8"/>
    <p:sldId id="267" r:id="rId9"/>
    <p:sldId id="260" r:id="rId10"/>
    <p:sldId id="265" r:id="rId11"/>
    <p:sldId id="263" r:id="rId12"/>
    <p:sldId id="269" r:id="rId13"/>
    <p:sldId id="259" r:id="rId14"/>
  </p:sldIdLst>
  <p:sldSz cx="12192000" cy="6858000"/>
  <p:notesSz cx="6858000" cy="9144000"/>
  <p:custDataLst>
    <p:tags r:id="rId18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23232"/>
    <a:srgbClr val="E0E0E0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444" autoAdjust="0"/>
    <p:restoredTop sz="94660"/>
  </p:normalViewPr>
  <p:slideViewPr>
    <p:cSldViewPr snapToGrid="0" showGuides="1">
      <p:cViewPr varScale="1">
        <p:scale>
          <a:sx n="60" d="100"/>
          <a:sy n="60" d="100"/>
        </p:scale>
        <p:origin x="-72" y="-1488"/>
      </p:cViewPr>
      <p:guideLst>
        <p:guide orient="horz" pos="2188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9" d="100"/>
        <a:sy n="139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slide" Target="slides/slide2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8" Type="http://schemas.openxmlformats.org/officeDocument/2006/relationships/tags" Target="tags/tag1.xml"/><Relationship Id="rId17" Type="http://schemas.openxmlformats.org/officeDocument/2006/relationships/tableStyles" Target="tableStyles.xml"/><Relationship Id="rId16" Type="http://schemas.openxmlformats.org/officeDocument/2006/relationships/viewProps" Target="viewProps.xml"/><Relationship Id="rId15" Type="http://schemas.openxmlformats.org/officeDocument/2006/relationships/presProps" Target="presProps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07C3EF-B7CD-4F39-BCB9-D1C15F7CD72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0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E37170E-50DC-463C-898B-44901D5ACC2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813974" y="640353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  <p:sp>
        <p:nvSpPr>
          <p:cNvPr id="11" name="矩形 10"/>
          <p:cNvSpPr/>
          <p:nvPr userDrawn="1"/>
        </p:nvSpPr>
        <p:spPr>
          <a:xfrm>
            <a:off x="8813974" y="6403531"/>
            <a:ext cx="775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www.1ppt.com/moban/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行业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www.1ppt.com/hangye/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节日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模板：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www.1ppt.com/jieri/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素材下载：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www.1ppt.com/sucai/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背景图片：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www.1ppt.com/beijing/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图表下载：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www.1ppt.com/tubiao/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优秀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www.1ppt.com/xiazai/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www.1ppt.com/powerpoint/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Word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 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www.1ppt.com/word/              Excel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教程：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www.1ppt.com/excel/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资料下载：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www.1ppt.com/ziliao/                PPT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课件下载：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www.1ppt.com/kejian/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范文下载：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www.1ppt.com/fanwen/             </a:t>
            </a:r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试卷下载：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www.1ppt.com/shiti/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教案下载：</a:t>
            </a:r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www.1ppt.com/jiaoan/  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     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zh-CN" altLang="en-US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字体下载：</a:t>
            </a:r>
            <a:r>
              <a:rPr lang="en-US" altLang="zh-CN" sz="100" dirty="0" smtClean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www.1ppt.com/ziti/</a:t>
            </a:r>
            <a:endParaRPr lang="en-US" altLang="zh-CN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  <a:p>
            <a:r>
              <a:rPr lang="en-US" altLang="zh-CN" sz="100" dirty="0">
                <a:solidFill>
                  <a:prstClr val="white"/>
                </a:solidFill>
                <a:latin typeface="Calibri" panose="020F0502020204030204"/>
                <a:ea typeface="宋体" panose="02010600030101010101" pitchFamily="2" charset="-122"/>
              </a:rPr>
              <a:t> </a:t>
            </a:r>
            <a:endParaRPr lang="zh-CN" altLang="en-US" sz="100" dirty="0">
              <a:solidFill>
                <a:prstClr val="white"/>
              </a:solidFill>
              <a:latin typeface="Calibri" panose="020F0502020204030204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539DB-82B6-4C29-B7A5-8BF08A0B324F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22C13-F92E-40F2-B58C-8CF9669829BE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Click="0" advTm="2000"/>
    </mc:Choice>
    <mc:Fallback>
      <p:transition spd="slow" advClick="0" advTm="2000"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4" Type="http://schemas.openxmlformats.org/officeDocument/2006/relationships/notesSlide" Target="../notesSlides/notesSlide6.xml"/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图形 1"/>
          <p:cNvSpPr/>
          <p:nvPr/>
        </p:nvSpPr>
        <p:spPr>
          <a:xfrm rot="1387572">
            <a:off x="4623011" y="1380086"/>
            <a:ext cx="3593563" cy="422211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DBDBDB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6" name="图形 1"/>
          <p:cNvSpPr/>
          <p:nvPr/>
        </p:nvSpPr>
        <p:spPr>
          <a:xfrm rot="1387572">
            <a:off x="4422713" y="1276386"/>
            <a:ext cx="3843743" cy="4516058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DDDDDD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7" name="图形 1"/>
          <p:cNvSpPr/>
          <p:nvPr/>
        </p:nvSpPr>
        <p:spPr>
          <a:xfrm rot="1387572">
            <a:off x="4222415" y="1172687"/>
            <a:ext cx="4093922" cy="4809998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0E0E0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8" name="图形 1"/>
          <p:cNvSpPr/>
          <p:nvPr/>
        </p:nvSpPr>
        <p:spPr>
          <a:xfrm rot="1387572">
            <a:off x="4022118" y="1068988"/>
            <a:ext cx="4344102" cy="5103937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2E2E2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9" name="图形 1"/>
          <p:cNvSpPr/>
          <p:nvPr/>
        </p:nvSpPr>
        <p:spPr>
          <a:xfrm rot="1387572">
            <a:off x="3821820" y="965288"/>
            <a:ext cx="4594282" cy="5397876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4E4E4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0" name="图形 1"/>
          <p:cNvSpPr/>
          <p:nvPr/>
        </p:nvSpPr>
        <p:spPr>
          <a:xfrm rot="1387572">
            <a:off x="3621523" y="861589"/>
            <a:ext cx="4844461" cy="5691815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7E7E7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1" name="图形 1"/>
          <p:cNvSpPr/>
          <p:nvPr/>
        </p:nvSpPr>
        <p:spPr>
          <a:xfrm rot="1387572">
            <a:off x="3421225" y="757890"/>
            <a:ext cx="5094641" cy="5985755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9E9E9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2" name="图形 1"/>
          <p:cNvSpPr/>
          <p:nvPr/>
        </p:nvSpPr>
        <p:spPr>
          <a:xfrm rot="1387572">
            <a:off x="3220928" y="654190"/>
            <a:ext cx="5344820" cy="6279694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CECEC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3" name="图形 1"/>
          <p:cNvSpPr/>
          <p:nvPr/>
        </p:nvSpPr>
        <p:spPr>
          <a:xfrm rot="1387572">
            <a:off x="3020630" y="550491"/>
            <a:ext cx="5595000" cy="6573634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EEEEE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4" name="图形 1"/>
          <p:cNvSpPr/>
          <p:nvPr/>
        </p:nvSpPr>
        <p:spPr>
          <a:xfrm rot="1387572">
            <a:off x="2820332" y="446792"/>
            <a:ext cx="5845180" cy="6867572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0F0F0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5" name="图形 1"/>
          <p:cNvSpPr/>
          <p:nvPr/>
        </p:nvSpPr>
        <p:spPr>
          <a:xfrm rot="1387572">
            <a:off x="1138550" y="-567143"/>
            <a:ext cx="6095359" cy="7161512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3F3F3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6" name="图形 1"/>
          <p:cNvSpPr/>
          <p:nvPr/>
        </p:nvSpPr>
        <p:spPr>
          <a:xfrm rot="1387572">
            <a:off x="2419737" y="239393"/>
            <a:ext cx="6345539" cy="7455451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5F5F5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7" name="图形 1"/>
          <p:cNvSpPr/>
          <p:nvPr/>
        </p:nvSpPr>
        <p:spPr>
          <a:xfrm rot="1387572">
            <a:off x="2219440" y="135694"/>
            <a:ext cx="6595719" cy="7749391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7F7F7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8" name="图形 1"/>
          <p:cNvSpPr/>
          <p:nvPr/>
        </p:nvSpPr>
        <p:spPr>
          <a:xfrm rot="1387572">
            <a:off x="2019142" y="31995"/>
            <a:ext cx="6845898" cy="804332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8731" cap="flat">
            <a:solidFill>
              <a:srgbClr val="FAFAFA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9" name="图形 1"/>
          <p:cNvSpPr/>
          <p:nvPr/>
        </p:nvSpPr>
        <p:spPr>
          <a:xfrm rot="1387572">
            <a:off x="1818845" y="-71705"/>
            <a:ext cx="7096078" cy="833726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128" cap="flat">
            <a:solidFill>
              <a:srgbClr val="FCFCFC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7536076" y="2858974"/>
            <a:ext cx="1956669" cy="1956668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81818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7437201" y="2751319"/>
            <a:ext cx="2171978" cy="2171977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63636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7317703" y="2643665"/>
            <a:ext cx="2387288" cy="2387286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45455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3" name="图形 1"/>
          <p:cNvSpPr/>
          <p:nvPr/>
        </p:nvSpPr>
        <p:spPr>
          <a:xfrm rot="1387572">
            <a:off x="4823308" y="1483785"/>
            <a:ext cx="3343383" cy="3928180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solidFill>
            <a:srgbClr val="F0F0F0"/>
          </a:solidFill>
          <a:ln w="3175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635000" sx="102000" sy="102000" algn="ctr" rotWithShape="0">
              <a:srgbClr val="323232">
                <a:alpha val="10000"/>
              </a:srgbClr>
            </a:outerShdw>
          </a:effectLst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640744" y="2966628"/>
            <a:ext cx="1741359" cy="174135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73" name="标题 1"/>
          <p:cNvSpPr>
            <a:spLocks noGrp="1"/>
          </p:cNvSpPr>
          <p:nvPr/>
        </p:nvSpPr>
        <p:spPr>
          <a:xfrm>
            <a:off x="3115945" y="1474470"/>
            <a:ext cx="6858000" cy="1492250"/>
          </a:xfrm>
          <a:prstGeom prst="rect">
            <a:avLst/>
          </a:prstGeom>
          <a:noFill/>
          <a:ln w="9525">
            <a:noFill/>
          </a:ln>
        </p:spPr>
        <p:txBody>
          <a:bodyPr anchor="b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5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buClrTx/>
              <a:buSzTx/>
              <a:buFontTx/>
            </a:pPr>
            <a:r>
              <a:rPr lang="zh-CN" altLang="en-US" sz="7200" b="1" kern="1200" baseline="0">
                <a:solidFill>
                  <a:schemeClr val="tx1"/>
                </a:solidFill>
                <a:latin typeface="华文隶书" panose="02010800040101010101" charset="-122"/>
                <a:ea typeface="华文隶书" panose="02010800040101010101" charset="-122"/>
                <a:cs typeface="+mj-cs"/>
              </a:rPr>
              <a:t>我为什么而活着</a:t>
            </a:r>
            <a:endParaRPr lang="zh-CN" altLang="en-US" sz="7200" b="1" kern="1200" baseline="0">
              <a:solidFill>
                <a:schemeClr val="tx1"/>
              </a:solidFill>
              <a:latin typeface="华文隶书" panose="02010800040101010101" charset="-122"/>
              <a:ea typeface="华文隶书" panose="02010800040101010101" charset="-122"/>
              <a:cs typeface="+mj-cs"/>
            </a:endParaRPr>
          </a:p>
        </p:txBody>
      </p:sp>
      <p:sp>
        <p:nvSpPr>
          <p:cNvPr id="3074" name="副标题 2"/>
          <p:cNvSpPr>
            <a:spLocks noGrp="1"/>
          </p:cNvSpPr>
          <p:nvPr/>
        </p:nvSpPr>
        <p:spPr>
          <a:xfrm>
            <a:off x="2915285" y="3225483"/>
            <a:ext cx="6858000" cy="1655762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lvl="1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5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lvl="2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35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lvl="3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lvl="4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lvl="5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lvl="6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lvl="7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lvl="8" indent="0" algn="ctr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None/>
              <a:defRPr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400">
              <a:buClrTx/>
              <a:buSzTx/>
              <a:buFontTx/>
            </a:pPr>
            <a:r>
              <a:rPr lang="zh-CN" altLang="en-US" sz="5400" kern="1200" baseline="0">
                <a:latin typeface="华文隶书" panose="02010800040101010101" charset="-122"/>
                <a:ea typeface="华文隶书" panose="02010800040101010101" charset="-122"/>
                <a:cs typeface="华文隶书" panose="02010800040101010101" charset="-122"/>
              </a:rPr>
              <a:t>罗 素</a:t>
            </a:r>
            <a:endParaRPr lang="zh-CN" altLang="en-US" sz="5400" kern="1200" baseline="0">
              <a:latin typeface="华文隶书" panose="02010800040101010101" charset="-122"/>
              <a:ea typeface="华文隶书" panose="02010800040101010101" charset="-122"/>
              <a:cs typeface="华文隶书" panose="020108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接连接符 3"/>
          <p:cNvCxnSpPr/>
          <p:nvPr/>
        </p:nvCxnSpPr>
        <p:spPr>
          <a:xfrm flipV="1">
            <a:off x="0" y="1"/>
            <a:ext cx="2980812" cy="178769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841829" y="55414"/>
            <a:ext cx="11405003" cy="683997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连接符 8"/>
          <p:cNvCxnSpPr/>
          <p:nvPr/>
        </p:nvCxnSpPr>
        <p:spPr>
          <a:xfrm flipV="1">
            <a:off x="4503317" y="2245107"/>
            <a:ext cx="7851494" cy="470880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V="1">
            <a:off x="8429064" y="4554567"/>
            <a:ext cx="3834021" cy="2299393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连接符 13"/>
          <p:cNvCxnSpPr/>
          <p:nvPr/>
        </p:nvCxnSpPr>
        <p:spPr>
          <a:xfrm flipV="1">
            <a:off x="0" y="-11979"/>
            <a:ext cx="9006635" cy="5401586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0" y="0"/>
            <a:ext cx="6123864" cy="3672691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接连接符 25"/>
          <p:cNvCxnSpPr/>
          <p:nvPr/>
        </p:nvCxnSpPr>
        <p:spPr>
          <a:xfrm>
            <a:off x="0" y="3073772"/>
            <a:ext cx="4893388" cy="384030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连接符 28"/>
          <p:cNvCxnSpPr/>
          <p:nvPr/>
        </p:nvCxnSpPr>
        <p:spPr>
          <a:xfrm>
            <a:off x="-16253" y="5812568"/>
            <a:ext cx="1503546" cy="1179975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接连接符 29"/>
          <p:cNvCxnSpPr/>
          <p:nvPr/>
        </p:nvCxnSpPr>
        <p:spPr>
          <a:xfrm>
            <a:off x="101600" y="-87030"/>
            <a:ext cx="9202057" cy="722172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接连接符 32"/>
          <p:cNvCxnSpPr/>
          <p:nvPr/>
        </p:nvCxnSpPr>
        <p:spPr>
          <a:xfrm>
            <a:off x="9386855" y="4049622"/>
            <a:ext cx="2847961" cy="2235064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接连接符 33"/>
          <p:cNvCxnSpPr/>
          <p:nvPr/>
        </p:nvCxnSpPr>
        <p:spPr>
          <a:xfrm>
            <a:off x="8201926" y="-30670"/>
            <a:ext cx="3990074" cy="3131388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直接连接符 71"/>
          <p:cNvCxnSpPr/>
          <p:nvPr/>
        </p:nvCxnSpPr>
        <p:spPr>
          <a:xfrm>
            <a:off x="4165802" y="-47832"/>
            <a:ext cx="3580660" cy="2810082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5" name="标题 1"/>
          <p:cNvSpPr>
            <a:spLocks noGrp="1"/>
          </p:cNvSpPr>
          <p:nvPr/>
        </p:nvSpPr>
        <p:spPr>
          <a:xfrm>
            <a:off x="732790" y="582295"/>
            <a:ext cx="10726420" cy="627189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CN" altLang="en-US" sz="4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请结合罗素资料和下面两个句子谈谈你的理解。</a:t>
            </a:r>
            <a:endParaRPr lang="zh-CN" altLang="en-US" sz="4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endParaRPr lang="zh-CN" altLang="en-US" sz="4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r>
              <a:rPr lang="zh-CN" altLang="en-US" sz="4000">
                <a:solidFill>
                  <a:schemeClr val="tx1"/>
                </a:solidFill>
                <a:latin typeface="华文宋体" panose="02010600040101010101" charset="-122"/>
                <a:ea typeface="华文宋体" panose="02010600040101010101" charset="-122"/>
                <a:cs typeface="华文楷体" panose="02010600040101010101" charset="-122"/>
              </a:rPr>
              <a:t>罗素资料：他追求爱情，却也四次离异。他致力学术，却也因自己的观点受人排挤，甚至丢失工作。他渴望和平，却也因为追求和平多次被捕入狱。</a:t>
            </a:r>
            <a:endParaRPr lang="en-US" altLang="zh-CN" sz="4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algn="l"/>
            <a:r>
              <a:rPr lang="en-US" altLang="zh-CN" sz="4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1.</a:t>
            </a:r>
            <a:r>
              <a:rPr lang="zh-CN" altLang="en-US" sz="4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这三种感情就像飓风一样，在深深的苦海上，肆意地把我吹来吹去，吹到濒临绝望的边缘。</a:t>
            </a:r>
            <a:br>
              <a:rPr lang="zh-CN" altLang="en-US" sz="4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</a:br>
            <a:r>
              <a:rPr lang="en-US" altLang="zh-CN" sz="4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2.</a:t>
            </a:r>
            <a:r>
              <a:rPr lang="zh-CN" altLang="en-US" sz="4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我渴望减轻这些不幸，但是我无能为力，而且我自己也深受其害。</a:t>
            </a:r>
            <a:br>
              <a:rPr lang="zh-CN" altLang="en-US" sz="40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</a:br>
            <a:endParaRPr lang="zh-CN" altLang="en-US" sz="40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图形 1"/>
          <p:cNvSpPr/>
          <p:nvPr/>
        </p:nvSpPr>
        <p:spPr>
          <a:xfrm rot="1387572">
            <a:off x="4623011" y="1380086"/>
            <a:ext cx="3593563" cy="422211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DBDBDB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6" name="图形 1"/>
          <p:cNvSpPr/>
          <p:nvPr/>
        </p:nvSpPr>
        <p:spPr>
          <a:xfrm rot="1387572">
            <a:off x="4422713" y="1276386"/>
            <a:ext cx="3843743" cy="4516058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DDDDDD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7" name="图形 1"/>
          <p:cNvSpPr/>
          <p:nvPr/>
        </p:nvSpPr>
        <p:spPr>
          <a:xfrm rot="1387572">
            <a:off x="4222415" y="1172687"/>
            <a:ext cx="4093922" cy="4809998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0E0E0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8" name="图形 1"/>
          <p:cNvSpPr/>
          <p:nvPr/>
        </p:nvSpPr>
        <p:spPr>
          <a:xfrm rot="1387572">
            <a:off x="4022118" y="1068988"/>
            <a:ext cx="4344102" cy="5103937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2E2E2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29" name="图形 1"/>
          <p:cNvSpPr/>
          <p:nvPr/>
        </p:nvSpPr>
        <p:spPr>
          <a:xfrm rot="1387572">
            <a:off x="3821820" y="965288"/>
            <a:ext cx="4594282" cy="5397876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4E4E4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0" name="图形 1"/>
          <p:cNvSpPr/>
          <p:nvPr/>
        </p:nvSpPr>
        <p:spPr>
          <a:xfrm rot="1387572">
            <a:off x="3621523" y="861589"/>
            <a:ext cx="4844461" cy="5691815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7E7E7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1" name="图形 1"/>
          <p:cNvSpPr/>
          <p:nvPr/>
        </p:nvSpPr>
        <p:spPr>
          <a:xfrm rot="1387572">
            <a:off x="3421225" y="757890"/>
            <a:ext cx="5094641" cy="5985755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9E9E9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2" name="图形 1"/>
          <p:cNvSpPr/>
          <p:nvPr/>
        </p:nvSpPr>
        <p:spPr>
          <a:xfrm rot="1387572">
            <a:off x="3220928" y="654190"/>
            <a:ext cx="5344820" cy="6279694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CECEC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3" name="图形 1"/>
          <p:cNvSpPr/>
          <p:nvPr/>
        </p:nvSpPr>
        <p:spPr>
          <a:xfrm rot="1387572">
            <a:off x="3020630" y="550491"/>
            <a:ext cx="5595000" cy="6573634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EEEEEE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4" name="图形 1"/>
          <p:cNvSpPr/>
          <p:nvPr/>
        </p:nvSpPr>
        <p:spPr>
          <a:xfrm rot="1387572">
            <a:off x="2820332" y="446792"/>
            <a:ext cx="5845180" cy="6867572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0F0F0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5" name="图形 1"/>
          <p:cNvSpPr/>
          <p:nvPr/>
        </p:nvSpPr>
        <p:spPr>
          <a:xfrm rot="1387572">
            <a:off x="1138550" y="-567143"/>
            <a:ext cx="6095359" cy="7161512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3F3F3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6" name="图形 1"/>
          <p:cNvSpPr/>
          <p:nvPr/>
        </p:nvSpPr>
        <p:spPr>
          <a:xfrm rot="1387572">
            <a:off x="2419737" y="239393"/>
            <a:ext cx="6345539" cy="7455451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5F5F5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7" name="图形 1"/>
          <p:cNvSpPr/>
          <p:nvPr/>
        </p:nvSpPr>
        <p:spPr>
          <a:xfrm rot="1387572">
            <a:off x="2219440" y="135694"/>
            <a:ext cx="6595719" cy="7749391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525" cap="flat">
            <a:solidFill>
              <a:srgbClr val="F7F7F7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8" name="图形 1"/>
          <p:cNvSpPr/>
          <p:nvPr/>
        </p:nvSpPr>
        <p:spPr>
          <a:xfrm rot="1387572">
            <a:off x="2019142" y="31995"/>
            <a:ext cx="6845898" cy="804332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8731" cap="flat">
            <a:solidFill>
              <a:srgbClr val="FAFAFA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39" name="图形 1"/>
          <p:cNvSpPr/>
          <p:nvPr/>
        </p:nvSpPr>
        <p:spPr>
          <a:xfrm rot="1387572">
            <a:off x="1818845" y="-71705"/>
            <a:ext cx="7096078" cy="8337269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noFill/>
          <a:ln w="9128" cap="flat">
            <a:solidFill>
              <a:srgbClr val="FCFCFC"/>
            </a:solidFill>
            <a:prstDash val="solid"/>
            <a:miter/>
          </a:ln>
          <a:effectLst/>
        </p:spPr>
        <p:txBody>
          <a:bodyPr rtlCol="0" anchor="ctr"/>
          <a:lstStyle/>
          <a:p>
            <a:endParaRPr lang="zh-CN" altLang="en-US">
              <a:solidFill>
                <a:schemeClr val="tx1">
                  <a:lumMod val="100000"/>
                </a:schemeClr>
              </a:solidFill>
            </a:endParaRPr>
          </a:p>
        </p:txBody>
      </p:sp>
      <p:sp>
        <p:nvSpPr>
          <p:cNvPr id="44" name="椭圆 43"/>
          <p:cNvSpPr/>
          <p:nvPr/>
        </p:nvSpPr>
        <p:spPr>
          <a:xfrm>
            <a:off x="7536076" y="2858974"/>
            <a:ext cx="1956669" cy="1956668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81818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46" name="椭圆 45"/>
          <p:cNvSpPr/>
          <p:nvPr/>
        </p:nvSpPr>
        <p:spPr>
          <a:xfrm>
            <a:off x="7437201" y="2751319"/>
            <a:ext cx="2171978" cy="2171977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63636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48" name="椭圆 47"/>
          <p:cNvSpPr/>
          <p:nvPr/>
        </p:nvSpPr>
        <p:spPr>
          <a:xfrm>
            <a:off x="7317703" y="2643665"/>
            <a:ext cx="2387288" cy="2387286"/>
          </a:xfrm>
          <a:prstGeom prst="ellipse">
            <a:avLst/>
          </a:prstGeom>
          <a:noFill/>
          <a:ln w="9525" cap="flat" cmpd="sng" algn="ctr">
            <a:solidFill>
              <a:schemeClr val="bg1">
                <a:lumMod val="85000"/>
                <a:alpha val="45455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lt1">
                  <a:lumMod val="100000"/>
                </a:schemeClr>
              </a:solidFill>
            </a:endParaRPr>
          </a:p>
        </p:txBody>
      </p:sp>
      <p:sp>
        <p:nvSpPr>
          <p:cNvPr id="3" name="图形 1"/>
          <p:cNvSpPr/>
          <p:nvPr/>
        </p:nvSpPr>
        <p:spPr>
          <a:xfrm rot="1387572">
            <a:off x="4823308" y="1483785"/>
            <a:ext cx="3343383" cy="3928180"/>
          </a:xfrm>
          <a:custGeom>
            <a:avLst/>
            <a:gdLst>
              <a:gd name="connsiteX0" fmla="*/ 4277864 w 5391150"/>
              <a:gd name="connsiteY0" fmla="*/ 4438538 h 6334125"/>
              <a:gd name="connsiteX1" fmla="*/ 3611113 w 5391150"/>
              <a:gd name="connsiteY1" fmla="*/ 9413 h 6334125"/>
              <a:gd name="connsiteX2" fmla="*/ 86863 w 5391150"/>
              <a:gd name="connsiteY2" fmla="*/ 3562238 h 6334125"/>
              <a:gd name="connsiteX3" fmla="*/ 4277864 w 5391150"/>
              <a:gd name="connsiteY3" fmla="*/ 4438538 h 6334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391150" h="6334125">
                <a:moveTo>
                  <a:pt x="4277864" y="4438538"/>
                </a:moveTo>
                <a:cubicBezTo>
                  <a:pt x="4277864" y="4438538"/>
                  <a:pt x="7192513" y="476138"/>
                  <a:pt x="3611113" y="9413"/>
                </a:cubicBezTo>
                <a:cubicBezTo>
                  <a:pt x="3611113" y="9413"/>
                  <a:pt x="-656087" y="-362062"/>
                  <a:pt x="86863" y="3562238"/>
                </a:cubicBezTo>
                <a:cubicBezTo>
                  <a:pt x="86863" y="3562238"/>
                  <a:pt x="1553713" y="9181988"/>
                  <a:pt x="4277864" y="4438538"/>
                </a:cubicBezTo>
                <a:close/>
              </a:path>
            </a:pathLst>
          </a:custGeom>
          <a:solidFill>
            <a:srgbClr val="F0F0F0"/>
          </a:solidFill>
          <a:ln w="3175" cap="flat">
            <a:solidFill>
              <a:schemeClr val="bg1">
                <a:lumMod val="85000"/>
              </a:schemeClr>
            </a:solidFill>
            <a:prstDash val="solid"/>
            <a:miter/>
          </a:ln>
          <a:effectLst>
            <a:outerShdw blurRad="635000" sx="102000" sy="102000" algn="ctr" rotWithShape="0">
              <a:srgbClr val="323232">
                <a:alpha val="10000"/>
              </a:srgbClr>
            </a:outerShdw>
          </a:effectLst>
        </p:spPr>
        <p:txBody>
          <a:bodyPr rtlCol="0" anchor="ctr"/>
          <a:lstStyle/>
          <a:p>
            <a:endParaRPr lang="zh-CN" altLang="en-US"/>
          </a:p>
        </p:txBody>
      </p:sp>
      <p:sp>
        <p:nvSpPr>
          <p:cNvPr id="10" name="椭圆 9"/>
          <p:cNvSpPr/>
          <p:nvPr/>
        </p:nvSpPr>
        <p:spPr>
          <a:xfrm>
            <a:off x="7640744" y="2966628"/>
            <a:ext cx="1741359" cy="1741359"/>
          </a:xfrm>
          <a:prstGeom prst="ellipse">
            <a:avLst/>
          </a:prstGeom>
          <a:solidFill>
            <a:schemeClr val="bg1"/>
          </a:solidFill>
          <a:ln>
            <a:noFill/>
          </a:ln>
          <a:effectLst>
            <a:outerShdw blurRad="635000" sx="102000" sy="102000" algn="ctr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文本框 5"/>
          <p:cNvSpPr txBox="1"/>
          <p:nvPr/>
        </p:nvSpPr>
        <p:spPr>
          <a:xfrm>
            <a:off x="700405" y="702945"/>
            <a:ext cx="10790555" cy="550799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亲情             友情            爱情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权力             荣誉            才能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自尊心（虚荣心）     金钱（财富）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帅气（美丽） 求知欲（好奇心）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梦想（理想、偶像）            事业（学业）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艺术          音乐           文学          知识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自由             美食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r>
              <a:rPr lang="zh-CN" altLang="en-US" sz="44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怜悯心         压力         苦难 </a:t>
            </a:r>
            <a:endParaRPr lang="zh-CN" altLang="en-US" sz="44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3" name="组合 82"/>
          <p:cNvGrpSpPr/>
          <p:nvPr/>
        </p:nvGrpSpPr>
        <p:grpSpPr>
          <a:xfrm>
            <a:off x="-3679084" y="-4944496"/>
            <a:ext cx="16747384" cy="16747384"/>
            <a:chOff x="-3078555" y="-4343967"/>
            <a:chExt cx="15546326" cy="15546326"/>
          </a:xfrm>
        </p:grpSpPr>
        <p:sp>
          <p:nvSpPr>
            <p:cNvPr id="61" name="椭圆 60"/>
            <p:cNvSpPr/>
            <p:nvPr/>
          </p:nvSpPr>
          <p:spPr>
            <a:xfrm>
              <a:off x="-3078555" y="-4343967"/>
              <a:ext cx="15546326" cy="15546326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63" name="椭圆 62"/>
            <p:cNvSpPr/>
            <p:nvPr/>
          </p:nvSpPr>
          <p:spPr>
            <a:xfrm>
              <a:off x="-2744764" y="-4010177"/>
              <a:ext cx="14878745" cy="14878745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66667"/>
                  <a:alpha val="95238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64" name="椭圆 63"/>
            <p:cNvSpPr/>
            <p:nvPr/>
          </p:nvSpPr>
          <p:spPr>
            <a:xfrm>
              <a:off x="-2410974" y="-3676386"/>
              <a:ext cx="14211164" cy="14211164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68333"/>
                  <a:alpha val="90476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65" name="椭圆 64"/>
            <p:cNvSpPr/>
            <p:nvPr/>
          </p:nvSpPr>
          <p:spPr>
            <a:xfrm>
              <a:off x="-2077183" y="-3342596"/>
              <a:ext cx="13543583" cy="13543583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0000"/>
                  <a:alpha val="8571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66" name="椭圆 65"/>
            <p:cNvSpPr/>
            <p:nvPr/>
          </p:nvSpPr>
          <p:spPr>
            <a:xfrm>
              <a:off x="-1743393" y="-3008805"/>
              <a:ext cx="12876002" cy="12876002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1667"/>
                  <a:alpha val="80952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67" name="椭圆 66"/>
            <p:cNvSpPr/>
            <p:nvPr/>
          </p:nvSpPr>
          <p:spPr>
            <a:xfrm>
              <a:off x="-1409603" y="-2675015"/>
              <a:ext cx="12208421" cy="12208421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3333"/>
                  <a:alpha val="7619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68" name="椭圆 67"/>
            <p:cNvSpPr/>
            <p:nvPr/>
          </p:nvSpPr>
          <p:spPr>
            <a:xfrm>
              <a:off x="-1075812" y="-2341224"/>
              <a:ext cx="11540840" cy="11540840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5000"/>
                  <a:alpha val="71429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69" name="椭圆 68"/>
            <p:cNvSpPr/>
            <p:nvPr/>
          </p:nvSpPr>
          <p:spPr>
            <a:xfrm>
              <a:off x="-742022" y="-2007434"/>
              <a:ext cx="10873259" cy="10873259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6667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0" name="椭圆 69"/>
            <p:cNvSpPr/>
            <p:nvPr/>
          </p:nvSpPr>
          <p:spPr>
            <a:xfrm>
              <a:off x="-408231" y="-1673643"/>
              <a:ext cx="10205678" cy="10205678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8333"/>
                  <a:alpha val="61905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1" name="椭圆 70"/>
            <p:cNvSpPr/>
            <p:nvPr/>
          </p:nvSpPr>
          <p:spPr>
            <a:xfrm>
              <a:off x="-74441" y="-1339853"/>
              <a:ext cx="9538097" cy="9538097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0000"/>
                  <a:alpha val="5714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2" name="椭圆 71"/>
            <p:cNvSpPr/>
            <p:nvPr/>
          </p:nvSpPr>
          <p:spPr>
            <a:xfrm>
              <a:off x="259350" y="-1006062"/>
              <a:ext cx="8870516" cy="8870516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1667"/>
                  <a:alpha val="5238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3" name="椭圆 72"/>
            <p:cNvSpPr/>
            <p:nvPr/>
          </p:nvSpPr>
          <p:spPr>
            <a:xfrm>
              <a:off x="593140" y="-672272"/>
              <a:ext cx="8202935" cy="8202935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3333"/>
                  <a:alpha val="47619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4" name="椭圆 73"/>
            <p:cNvSpPr/>
            <p:nvPr/>
          </p:nvSpPr>
          <p:spPr>
            <a:xfrm>
              <a:off x="926931" y="-338481"/>
              <a:ext cx="7535354" cy="7535354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5000"/>
                  <a:alpha val="4285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5" name="椭圆 74"/>
            <p:cNvSpPr/>
            <p:nvPr/>
          </p:nvSpPr>
          <p:spPr>
            <a:xfrm>
              <a:off x="1260721" y="-4691"/>
              <a:ext cx="6867773" cy="6867773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6667"/>
                  <a:alpha val="38095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6" name="椭圆 75"/>
            <p:cNvSpPr/>
            <p:nvPr/>
          </p:nvSpPr>
          <p:spPr>
            <a:xfrm>
              <a:off x="1594512" y="329100"/>
              <a:ext cx="6200192" cy="6200192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8333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7" name="椭圆 76"/>
            <p:cNvSpPr/>
            <p:nvPr/>
          </p:nvSpPr>
          <p:spPr>
            <a:xfrm>
              <a:off x="1928302" y="662890"/>
              <a:ext cx="5532612" cy="5532612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0000"/>
                  <a:alpha val="2857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8" name="椭圆 77"/>
            <p:cNvSpPr/>
            <p:nvPr/>
          </p:nvSpPr>
          <p:spPr>
            <a:xfrm>
              <a:off x="2262093" y="996681"/>
              <a:ext cx="4865031" cy="4865031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1667"/>
                  <a:alpha val="2381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9" name="椭圆 78"/>
            <p:cNvSpPr/>
            <p:nvPr/>
          </p:nvSpPr>
          <p:spPr>
            <a:xfrm>
              <a:off x="2595883" y="1330471"/>
              <a:ext cx="4197450" cy="4197450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3333"/>
                  <a:alpha val="19048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80" name="椭圆 79"/>
            <p:cNvSpPr/>
            <p:nvPr/>
          </p:nvSpPr>
          <p:spPr>
            <a:xfrm>
              <a:off x="2929674" y="1664262"/>
              <a:ext cx="3529869" cy="3529869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5000"/>
                  <a:alpha val="14286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81" name="椭圆 80"/>
            <p:cNvSpPr/>
            <p:nvPr/>
          </p:nvSpPr>
          <p:spPr>
            <a:xfrm>
              <a:off x="3263464" y="1998052"/>
              <a:ext cx="2862288" cy="2862288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6667"/>
                  <a:alpha val="952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82" name="椭圆 81"/>
            <p:cNvSpPr/>
            <p:nvPr/>
          </p:nvSpPr>
          <p:spPr>
            <a:xfrm>
              <a:off x="3597254" y="2331843"/>
              <a:ext cx="2194707" cy="2194707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8333"/>
                  <a:alpha val="4762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62" name="椭圆 61"/>
            <p:cNvSpPr/>
            <p:nvPr/>
          </p:nvSpPr>
          <p:spPr>
            <a:xfrm flipH="1">
              <a:off x="3931045" y="2665633"/>
              <a:ext cx="1527126" cy="1527126"/>
            </a:xfrm>
            <a:prstGeom prst="ellipse">
              <a:avLst/>
            </a:prstGeom>
            <a:noFill/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4097" name="标题 3073"/>
          <p:cNvSpPr>
            <a:spLocks noGrp="1"/>
          </p:cNvSpPr>
          <p:nvPr/>
        </p:nvSpPr>
        <p:spPr>
          <a:xfrm>
            <a:off x="1797050" y="331788"/>
            <a:ext cx="8597900" cy="2970212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5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buClrTx/>
              <a:buSzTx/>
              <a:buFontTx/>
            </a:pPr>
            <a:r>
              <a:rPr lang="zh-CN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+mj-cs"/>
              </a:rPr>
              <a:t>对爱情的渴望，对知识的追求，对人类苦难不可遏制的同情，这三种纯洁而无比强烈的感情支配着我的一生。</a:t>
            </a:r>
            <a:endParaRPr lang="zh-CN" altLang="zh-CN" sz="4400" kern="1200" baseline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+mj-cs"/>
            </a:endParaRPr>
          </a:p>
        </p:txBody>
      </p:sp>
      <p:sp>
        <p:nvSpPr>
          <p:cNvPr id="4098" name="标题 3073"/>
          <p:cNvSpPr>
            <a:spLocks noGrp="1"/>
          </p:cNvSpPr>
          <p:nvPr/>
        </p:nvSpPr>
        <p:spPr>
          <a:xfrm>
            <a:off x="1797050" y="3302000"/>
            <a:ext cx="8597900" cy="2968625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>
              <a:buSzTx/>
            </a:pPr>
            <a:r>
              <a:rPr lang="zh-CN" altLang="zh-CN" sz="4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对</a:t>
            </a:r>
            <a:r>
              <a:rPr lang="en-US" altLang="zh-CN" sz="4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____</a:t>
            </a:r>
            <a:r>
              <a:rPr lang="zh-CN" altLang="zh-CN" sz="4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的渴望，对</a:t>
            </a:r>
            <a:r>
              <a:rPr lang="en-US" altLang="zh-CN" sz="4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____</a:t>
            </a:r>
            <a:r>
              <a:rPr lang="zh-CN" altLang="zh-CN" sz="4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的追求，对</a:t>
            </a:r>
            <a:r>
              <a:rPr lang="en-US" altLang="zh-CN" sz="4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__________</a:t>
            </a:r>
            <a:r>
              <a:rPr lang="zh-CN" altLang="zh-CN" sz="440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，这三种纯洁而无比强烈的感情（将）支配着我的一生。</a:t>
            </a:r>
            <a:endParaRPr lang="zh-CN" altLang="zh-CN" sz="440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6" name="组合 75"/>
          <p:cNvGrpSpPr/>
          <p:nvPr/>
        </p:nvGrpSpPr>
        <p:grpSpPr>
          <a:xfrm>
            <a:off x="-2344603" y="-1512542"/>
            <a:ext cx="5948978" cy="5063335"/>
            <a:chOff x="-2344603" y="-3324499"/>
            <a:chExt cx="5948978" cy="5063335"/>
          </a:xfrm>
        </p:grpSpPr>
        <p:sp>
          <p:nvSpPr>
            <p:cNvPr id="77" name="图形 1"/>
            <p:cNvSpPr/>
            <p:nvPr/>
          </p:nvSpPr>
          <p:spPr>
            <a:xfrm rot="14887572">
              <a:off x="-1901782" y="-3767320"/>
              <a:ext cx="5063335" cy="5948978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bg1">
                  <a:lumMod val="97222"/>
                  <a:alpha val="11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grpSp>
          <p:nvGrpSpPr>
            <p:cNvPr id="78" name="组合 77"/>
            <p:cNvGrpSpPr/>
            <p:nvPr/>
          </p:nvGrpSpPr>
          <p:grpSpPr>
            <a:xfrm>
              <a:off x="-2162584" y="-3169579"/>
              <a:ext cx="5584942" cy="4753495"/>
              <a:chOff x="-2162584" y="-3169579"/>
              <a:chExt cx="5584942" cy="4753495"/>
            </a:xfrm>
          </p:grpSpPr>
          <p:sp>
            <p:nvSpPr>
              <p:cNvPr id="79" name="图形 1"/>
              <p:cNvSpPr/>
              <p:nvPr/>
            </p:nvSpPr>
            <p:spPr>
              <a:xfrm rot="14887572">
                <a:off x="-1746861" y="-3585302"/>
                <a:ext cx="4753495" cy="558494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4444"/>
                    <a:alpha val="22222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0" name="图形 1"/>
              <p:cNvSpPr/>
              <p:nvPr/>
            </p:nvSpPr>
            <p:spPr>
              <a:xfrm rot="14887572">
                <a:off x="-1591941" y="-3403284"/>
                <a:ext cx="4443654" cy="522090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1667"/>
                    <a:alpha val="33333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1" name="图形 1"/>
              <p:cNvSpPr/>
              <p:nvPr/>
            </p:nvSpPr>
            <p:spPr>
              <a:xfrm rot="14887572">
                <a:off x="-1437021" y="-3221266"/>
                <a:ext cx="4133813" cy="485687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8889"/>
                    <a:alpha val="4444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2" name="图形 1"/>
              <p:cNvSpPr/>
              <p:nvPr/>
            </p:nvSpPr>
            <p:spPr>
              <a:xfrm rot="14887572">
                <a:off x="-1282100" y="-3039248"/>
                <a:ext cx="3823973" cy="4492834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6111"/>
                    <a:alpha val="55556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3" name="图形 1"/>
              <p:cNvSpPr/>
              <p:nvPr/>
            </p:nvSpPr>
            <p:spPr>
              <a:xfrm rot="14887572">
                <a:off x="-1127180" y="-2857230"/>
                <a:ext cx="3514132" cy="4128798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3333"/>
                    <a:alpha val="66667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4" name="图形 1"/>
              <p:cNvSpPr/>
              <p:nvPr/>
            </p:nvSpPr>
            <p:spPr>
              <a:xfrm rot="14887572">
                <a:off x="-972260" y="-2675212"/>
                <a:ext cx="3204291" cy="376476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0556"/>
                    <a:alpha val="77778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5" name="图形 1"/>
              <p:cNvSpPr/>
              <p:nvPr/>
            </p:nvSpPr>
            <p:spPr>
              <a:xfrm rot="14887572">
                <a:off x="-817339" y="-2493194"/>
                <a:ext cx="2894451" cy="340072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77778"/>
                    <a:alpha val="8888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6" name="图形 1"/>
              <p:cNvSpPr/>
              <p:nvPr/>
            </p:nvSpPr>
            <p:spPr>
              <a:xfrm rot="14887572">
                <a:off x="-662419" y="-231117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>
                    <a:lumMod val="75000"/>
                  </a:schemeClr>
                </a:solidFill>
                <a:prstDash val="solid"/>
                <a:miter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7" name="图形 1"/>
              <p:cNvSpPr/>
              <p:nvPr/>
            </p:nvSpPr>
            <p:spPr>
              <a:xfrm rot="14887572">
                <a:off x="-652248" y="-231433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bg1"/>
                </a:solidFill>
                <a:prstDash val="solid"/>
                <a:miter/>
              </a:ln>
              <a:effectLst>
                <a:outerShdw blurRad="190500" dist="38100" dir="135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5121" name="标题 3073"/>
          <p:cNvSpPr>
            <a:spLocks noGrp="1"/>
          </p:cNvSpPr>
          <p:nvPr/>
        </p:nvSpPr>
        <p:spPr>
          <a:xfrm>
            <a:off x="2530475" y="30798"/>
            <a:ext cx="8597900" cy="67960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5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buClrTx/>
              <a:buSzTx/>
              <a:buFontTx/>
            </a:pP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我寻求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，首先是因为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给我带来狂喜。我寻求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，其次是因为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解除孤寂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——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那是一颗震颤的心，在世界的边缘，俯瞰那冰冷死寂、深不可测的深渊。我寻求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，最后是因为在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中，我看到了圣贤和诗人所想象的仙境的神秘缩影。</a:t>
            </a:r>
            <a:endParaRPr lang="zh-CN" altLang="en-US" sz="4400" kern="1200" baseline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3668289" y="-4944496"/>
            <a:ext cx="16747384" cy="16747384"/>
            <a:chOff x="-3078555" y="-4343967"/>
            <a:chExt cx="15546326" cy="15546326"/>
          </a:xfrm>
        </p:grpSpPr>
        <p:sp>
          <p:nvSpPr>
            <p:cNvPr id="3" name="椭圆 2"/>
            <p:cNvSpPr/>
            <p:nvPr/>
          </p:nvSpPr>
          <p:spPr>
            <a:xfrm>
              <a:off x="-3078555" y="-4343967"/>
              <a:ext cx="15546326" cy="15546326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-2744764" y="-4010177"/>
              <a:ext cx="14878745" cy="14878745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66667"/>
                  <a:alpha val="95238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-2410974" y="-3676386"/>
              <a:ext cx="14211164" cy="14211164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68333"/>
                  <a:alpha val="90476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-2077183" y="-3342596"/>
              <a:ext cx="13543583" cy="13543583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0000"/>
                  <a:alpha val="8571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-1743393" y="-3008805"/>
              <a:ext cx="12876002" cy="12876002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1667"/>
                  <a:alpha val="80952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-1409603" y="-2675015"/>
              <a:ext cx="12208421" cy="12208421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3333"/>
                  <a:alpha val="7619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-1075812" y="-2341224"/>
              <a:ext cx="11540840" cy="11540840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5000"/>
                  <a:alpha val="71429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-742022" y="-2007434"/>
              <a:ext cx="10873259" cy="10873259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6667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-408231" y="-1673643"/>
              <a:ext cx="10205678" cy="10205678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8333"/>
                  <a:alpha val="61905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-74441" y="-1339853"/>
              <a:ext cx="9538097" cy="9538097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0000"/>
                  <a:alpha val="5714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259350" y="-1006062"/>
              <a:ext cx="8870516" cy="8870516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1667"/>
                  <a:alpha val="5238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593140" y="-672272"/>
              <a:ext cx="8202935" cy="8202935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3333"/>
                  <a:alpha val="47619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926931" y="-338481"/>
              <a:ext cx="7535354" cy="7535354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5000"/>
                  <a:alpha val="4285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260721" y="-4691"/>
              <a:ext cx="6867773" cy="6867773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6667"/>
                  <a:alpha val="38095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594512" y="329100"/>
              <a:ext cx="6200192" cy="6200192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8333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928302" y="662890"/>
              <a:ext cx="5532612" cy="5532612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0000"/>
                  <a:alpha val="2857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2262093" y="996681"/>
              <a:ext cx="4865031" cy="4865031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1667"/>
                  <a:alpha val="2381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2595883" y="1330471"/>
              <a:ext cx="4197450" cy="4197450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3333"/>
                  <a:alpha val="19048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2929674" y="1664262"/>
              <a:ext cx="3529869" cy="3529869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5000"/>
                  <a:alpha val="14286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263464" y="1998052"/>
              <a:ext cx="2862288" cy="2862288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6667"/>
                  <a:alpha val="952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597254" y="2331843"/>
              <a:ext cx="2194707" cy="2194707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8333"/>
                  <a:alpha val="4762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 flipH="1">
              <a:off x="3931045" y="2665633"/>
              <a:ext cx="1527126" cy="1527126"/>
            </a:xfrm>
            <a:prstGeom prst="ellipse">
              <a:avLst/>
            </a:prstGeom>
            <a:noFill/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6145" name="内容占位符 2"/>
          <p:cNvSpPr>
            <a:spLocks noGrp="1"/>
          </p:cNvSpPr>
          <p:nvPr/>
        </p:nvSpPr>
        <p:spPr>
          <a:xfrm>
            <a:off x="457200" y="1231900"/>
            <a:ext cx="8229600" cy="62452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我认识了你，认识了你。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我找到了狂喜和安宁，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我得到了平静的休憩。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多年孤独的岁月之后，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我懂得了什么是爱,什么是生命。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现在,如果我将长眠不醒，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我会心满意足地离去。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 algn="r">
              <a:buNone/>
            </a:pPr>
            <a:r>
              <a:rPr lang="en-US" altLang="zh-CN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——</a:t>
            </a: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罗素</a:t>
            </a:r>
            <a:r>
              <a:rPr lang="en-US" altLang="zh-CN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80</a:t>
            </a:r>
            <a:r>
              <a:rPr lang="zh-CN" altLang="en-US" sz="3600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岁时写给他的爱人</a:t>
            </a:r>
            <a:endParaRPr lang="zh-CN" altLang="en-US" sz="3600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  <p:sp>
        <p:nvSpPr>
          <p:cNvPr id="6146" name="标题 1"/>
          <p:cNvSpPr>
            <a:spLocks noGrp="1"/>
          </p:cNvSpPr>
          <p:nvPr/>
        </p:nvSpPr>
        <p:spPr>
          <a:xfrm>
            <a:off x="457200" y="88900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罗素：一个浪漫主义者</a:t>
            </a:r>
            <a:endParaRPr lang="zh-CN" altLang="en-US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" name="图形 66"/>
          <p:cNvPicPr>
            <a:picLocks noChangeAspect="1"/>
          </p:cNvPicPr>
          <p:nvPr/>
        </p:nvPicPr>
        <p:blipFill rotWithShape="1">
          <a:blip r:embed="rId1" cstate="screen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 t="3290" b="997"/>
          <a:stretch>
            <a:fillRect/>
          </a:stretch>
        </p:blipFill>
        <p:spPr>
          <a:xfrm rot="16200000">
            <a:off x="5060081" y="-1311767"/>
            <a:ext cx="2071839" cy="12192001"/>
          </a:xfrm>
          <a:prstGeom prst="rect">
            <a:avLst/>
          </a:prstGeom>
        </p:spPr>
      </p:pic>
      <p:sp>
        <p:nvSpPr>
          <p:cNvPr id="7169" name="标题 3073"/>
          <p:cNvSpPr>
            <a:spLocks noGrp="1"/>
          </p:cNvSpPr>
          <p:nvPr/>
        </p:nvSpPr>
        <p:spPr>
          <a:xfrm>
            <a:off x="1797050" y="30798"/>
            <a:ext cx="8597900" cy="6796087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5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buClrTx/>
              <a:buSzTx/>
              <a:buFontTx/>
            </a:pP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我以同样的热情寻求知识，我希望了解人的心灵。我希望知道星辰为什么闪闪发光，我试图理解毕达哥拉斯的思想威力，即数字支配着万物流转。</a:t>
            </a:r>
            <a:b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</a:br>
            <a:b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</a:b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我以同样的热情寻求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。我希望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______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，我希望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______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，我试图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_____________________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。</a:t>
            </a:r>
            <a:endParaRPr lang="zh-CN" altLang="en-US" sz="4400" kern="1200" baseline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组合 71"/>
          <p:cNvGrpSpPr/>
          <p:nvPr/>
        </p:nvGrpSpPr>
        <p:grpSpPr>
          <a:xfrm>
            <a:off x="-2258243" y="-1512542"/>
            <a:ext cx="5948978" cy="5063335"/>
            <a:chOff x="-2344603" y="-3324499"/>
            <a:chExt cx="5948978" cy="5063335"/>
          </a:xfrm>
        </p:grpSpPr>
        <p:sp>
          <p:nvSpPr>
            <p:cNvPr id="73" name="图形 1"/>
            <p:cNvSpPr/>
            <p:nvPr/>
          </p:nvSpPr>
          <p:spPr>
            <a:xfrm rot="14887572">
              <a:off x="-1901782" y="-3767320"/>
              <a:ext cx="5063335" cy="5948978"/>
            </a:xfrm>
            <a:custGeom>
              <a:avLst/>
              <a:gdLst>
                <a:gd name="connsiteX0" fmla="*/ 4277864 w 5391150"/>
                <a:gd name="connsiteY0" fmla="*/ 4438538 h 6334125"/>
                <a:gd name="connsiteX1" fmla="*/ 3611113 w 5391150"/>
                <a:gd name="connsiteY1" fmla="*/ 9413 h 6334125"/>
                <a:gd name="connsiteX2" fmla="*/ 86863 w 5391150"/>
                <a:gd name="connsiteY2" fmla="*/ 3562238 h 6334125"/>
                <a:gd name="connsiteX3" fmla="*/ 4277864 w 5391150"/>
                <a:gd name="connsiteY3" fmla="*/ 4438538 h 63341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5391150" h="6334125">
                  <a:moveTo>
                    <a:pt x="4277864" y="4438538"/>
                  </a:moveTo>
                  <a:cubicBezTo>
                    <a:pt x="4277864" y="4438538"/>
                    <a:pt x="7192513" y="476138"/>
                    <a:pt x="3611113" y="9413"/>
                  </a:cubicBezTo>
                  <a:cubicBezTo>
                    <a:pt x="3611113" y="9413"/>
                    <a:pt x="-656087" y="-362062"/>
                    <a:pt x="86863" y="3562238"/>
                  </a:cubicBezTo>
                  <a:cubicBezTo>
                    <a:pt x="86863" y="3562238"/>
                    <a:pt x="1553713" y="9181988"/>
                    <a:pt x="4277864" y="4438538"/>
                  </a:cubicBezTo>
                  <a:close/>
                </a:path>
              </a:pathLst>
            </a:custGeom>
            <a:gradFill flip="none" rotWithShape="1">
              <a:gsLst>
                <a:gs pos="0">
                  <a:schemeClr val="accent1">
                    <a:lumMod val="5000"/>
                    <a:lumOff val="95000"/>
                    <a:alpha val="0"/>
                  </a:schemeClr>
                </a:gs>
                <a:gs pos="100000">
                  <a:schemeClr val="bg1">
                    <a:lumMod val="85000"/>
                    <a:alpha val="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bg1">
                  <a:lumMod val="97222"/>
                  <a:alpha val="11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>
              <a:outerShdw blurRad="635000" sx="102000" sy="102000" algn="ctr" rotWithShape="0">
                <a:srgbClr val="323232">
                  <a:alpha val="10000"/>
                </a:srgbClr>
              </a:outerShdw>
            </a:effectLst>
          </p:spPr>
          <p:txBody>
            <a:bodyPr rtlCol="0" anchor="ctr"/>
            <a:lstStyle/>
            <a:p>
              <a:endParaRPr lang="zh-CN" altLang="en-US">
                <a:solidFill>
                  <a:schemeClr val="tx1">
                    <a:lumMod val="100000"/>
                  </a:schemeClr>
                </a:solidFill>
              </a:endParaRPr>
            </a:p>
          </p:txBody>
        </p:sp>
        <p:grpSp>
          <p:nvGrpSpPr>
            <p:cNvPr id="74" name="组合 73"/>
            <p:cNvGrpSpPr/>
            <p:nvPr/>
          </p:nvGrpSpPr>
          <p:grpSpPr>
            <a:xfrm>
              <a:off x="-2162584" y="-3169579"/>
              <a:ext cx="5584942" cy="4753495"/>
              <a:chOff x="-2162584" y="-3169579"/>
              <a:chExt cx="5584942" cy="4753495"/>
            </a:xfrm>
          </p:grpSpPr>
          <p:sp>
            <p:nvSpPr>
              <p:cNvPr id="75" name="图形 1"/>
              <p:cNvSpPr/>
              <p:nvPr/>
            </p:nvSpPr>
            <p:spPr>
              <a:xfrm rot="14887572">
                <a:off x="-1746861" y="-3585302"/>
                <a:ext cx="4753495" cy="558494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4444"/>
                    <a:alpha val="22222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76" name="图形 1"/>
              <p:cNvSpPr/>
              <p:nvPr/>
            </p:nvSpPr>
            <p:spPr>
              <a:xfrm rot="14887572">
                <a:off x="-1591941" y="-3403284"/>
                <a:ext cx="4443654" cy="522090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91667"/>
                    <a:alpha val="33333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77" name="图形 1"/>
              <p:cNvSpPr/>
              <p:nvPr/>
            </p:nvSpPr>
            <p:spPr>
              <a:xfrm rot="14887572">
                <a:off x="-1437021" y="-3221266"/>
                <a:ext cx="4133813" cy="485687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8889"/>
                    <a:alpha val="44444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78" name="图形 1"/>
              <p:cNvSpPr/>
              <p:nvPr/>
            </p:nvSpPr>
            <p:spPr>
              <a:xfrm rot="14887572">
                <a:off x="-1282100" y="-3039248"/>
                <a:ext cx="3823973" cy="4492834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6111"/>
                    <a:alpha val="55556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79" name="图形 1"/>
              <p:cNvSpPr/>
              <p:nvPr/>
            </p:nvSpPr>
            <p:spPr>
              <a:xfrm rot="14887572">
                <a:off x="-1127180" y="-2857230"/>
                <a:ext cx="3514132" cy="4128798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3333"/>
                    <a:alpha val="66667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0" name="图形 1"/>
              <p:cNvSpPr/>
              <p:nvPr/>
            </p:nvSpPr>
            <p:spPr>
              <a:xfrm rot="14887572">
                <a:off x="-972260" y="-2675212"/>
                <a:ext cx="3204291" cy="3764762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80556"/>
                    <a:alpha val="77778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1" name="图形 1"/>
              <p:cNvSpPr/>
              <p:nvPr/>
            </p:nvSpPr>
            <p:spPr>
              <a:xfrm rot="14887572">
                <a:off x="-817339" y="-2493194"/>
                <a:ext cx="2894451" cy="3400726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gradFill flip="none" rotWithShape="1">
                <a:gsLst>
                  <a:gs pos="0">
                    <a:schemeClr val="accent1">
                      <a:lumMod val="5000"/>
                      <a:lumOff val="95000"/>
                      <a:alpha val="0"/>
                    </a:schemeClr>
                  </a:gs>
                  <a:gs pos="100000">
                    <a:schemeClr val="bg1">
                      <a:lumMod val="85000"/>
                      <a:alpha val="0"/>
                    </a:schemeClr>
                  </a:gs>
                </a:gsLst>
                <a:lin ang="10800000" scaled="1"/>
                <a:tileRect/>
              </a:gradFill>
              <a:ln w="9525" cap="flat" cmpd="sng" algn="ctr">
                <a:solidFill>
                  <a:schemeClr val="bg1">
                    <a:lumMod val="77778"/>
                    <a:alpha val="88889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>
                  <a:solidFill>
                    <a:schemeClr val="tx1">
                      <a:lumMod val="100000"/>
                    </a:schemeClr>
                  </a:solidFill>
                </a:endParaRPr>
              </a:p>
            </p:txBody>
          </p:sp>
          <p:sp>
            <p:nvSpPr>
              <p:cNvPr id="82" name="图形 1"/>
              <p:cNvSpPr/>
              <p:nvPr/>
            </p:nvSpPr>
            <p:spPr>
              <a:xfrm rot="14887572">
                <a:off x="-662419" y="-231117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noFill/>
              <a:ln w="9525" cap="flat">
                <a:solidFill>
                  <a:schemeClr val="bg1">
                    <a:lumMod val="75000"/>
                  </a:schemeClr>
                </a:solidFill>
                <a:prstDash val="solid"/>
                <a:miter/>
              </a:ln>
              <a:effectLst>
                <a:outerShdw blurRad="635000" sx="102000" sy="102000" algn="ctr" rotWithShape="0">
                  <a:srgbClr val="323232">
                    <a:alpha val="10000"/>
                  </a:srgb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  <p:sp>
            <p:nvSpPr>
              <p:cNvPr id="83" name="图形 1"/>
              <p:cNvSpPr/>
              <p:nvPr/>
            </p:nvSpPr>
            <p:spPr>
              <a:xfrm rot="14887572">
                <a:off x="-652248" y="-2314336"/>
                <a:ext cx="2584610" cy="3036690"/>
              </a:xfrm>
              <a:custGeom>
                <a:avLst/>
                <a:gdLst>
                  <a:gd name="connsiteX0" fmla="*/ 4277864 w 5391150"/>
                  <a:gd name="connsiteY0" fmla="*/ 4438538 h 6334125"/>
                  <a:gd name="connsiteX1" fmla="*/ 3611113 w 5391150"/>
                  <a:gd name="connsiteY1" fmla="*/ 9413 h 6334125"/>
                  <a:gd name="connsiteX2" fmla="*/ 86863 w 5391150"/>
                  <a:gd name="connsiteY2" fmla="*/ 3562238 h 6334125"/>
                  <a:gd name="connsiteX3" fmla="*/ 4277864 w 5391150"/>
                  <a:gd name="connsiteY3" fmla="*/ 4438538 h 63341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5391150" h="6334125">
                    <a:moveTo>
                      <a:pt x="4277864" y="4438538"/>
                    </a:moveTo>
                    <a:cubicBezTo>
                      <a:pt x="4277864" y="4438538"/>
                      <a:pt x="7192513" y="476138"/>
                      <a:pt x="3611113" y="9413"/>
                    </a:cubicBezTo>
                    <a:cubicBezTo>
                      <a:pt x="3611113" y="9413"/>
                      <a:pt x="-656087" y="-362062"/>
                      <a:pt x="86863" y="3562238"/>
                    </a:cubicBezTo>
                    <a:cubicBezTo>
                      <a:pt x="86863" y="3562238"/>
                      <a:pt x="1553713" y="9181988"/>
                      <a:pt x="4277864" y="4438538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 cap="flat">
                <a:solidFill>
                  <a:schemeClr val="bg1"/>
                </a:solidFill>
                <a:prstDash val="solid"/>
                <a:miter/>
              </a:ln>
              <a:effectLst>
                <a:outerShdw blurRad="190500" dist="38100" dir="13500000" algn="br" rotWithShape="0">
                  <a:prstClr val="black">
                    <a:alpha val="20000"/>
                  </a:prstClr>
                </a:outerShdw>
              </a:effectLst>
            </p:spPr>
            <p:txBody>
              <a:bodyPr rtlCol="0" anchor="ctr"/>
              <a:lstStyle/>
              <a:p>
                <a:endParaRPr lang="zh-CN" altLang="en-US"/>
              </a:p>
            </p:txBody>
          </p:sp>
        </p:grpSp>
      </p:grpSp>
      <p:sp>
        <p:nvSpPr>
          <p:cNvPr id="8193" name="标题 1"/>
          <p:cNvSpPr>
            <a:spLocks noGrp="1"/>
          </p:cNvSpPr>
          <p:nvPr/>
        </p:nvSpPr>
        <p:spPr>
          <a:xfrm>
            <a:off x="1981200" y="56515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罗素：一个领先他所在时代的人</a:t>
            </a:r>
            <a:endParaRPr lang="zh-CN" altLang="en-US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8194" name="内容占位符 2"/>
          <p:cNvSpPr>
            <a:spLocks noGrp="1"/>
          </p:cNvSpPr>
          <p:nvPr/>
        </p:nvSpPr>
        <p:spPr>
          <a:xfrm>
            <a:off x="488315" y="1199515"/>
            <a:ext cx="11214735" cy="5678170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哲学：现代分析哲学创始人之一。</a:t>
            </a:r>
            <a:endParaRPr lang="zh-CN" altLang="en-US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逻辑学：所提出的“罗素悖论”推动了20世纪逻辑学的发展。</a:t>
            </a:r>
            <a:endParaRPr lang="zh-CN" altLang="en-US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历史：所撰写的《西方哲学史》是一部脍炙人口的哲学史著作，成为西方读书界的畅销书。</a:t>
            </a:r>
            <a:endParaRPr lang="zh-CN" altLang="en-US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文学：1950年获得诺贝尔文学奖。</a:t>
            </a:r>
            <a:endParaRPr lang="zh-CN" altLang="en-US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数学：利用十年时间完成了《数学原理》这一巨著，该书对逻辑学、数学、集合论、语言学和分析哲学有着巨大影响。</a:t>
            </a:r>
            <a:endParaRPr lang="zh-CN" altLang="en-US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社会：在本世纪20年代，也是中华民族多灾多难的年代，罗素在访问中国后，对未来中国的走向作了天才的预言：“他们很可能会超过我们！”</a:t>
            </a:r>
            <a:endParaRPr lang="zh-CN" altLang="en-US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组合 33"/>
          <p:cNvGrpSpPr/>
          <p:nvPr/>
        </p:nvGrpSpPr>
        <p:grpSpPr>
          <a:xfrm>
            <a:off x="635000" y="-2032000"/>
            <a:ext cx="10922000" cy="10922000"/>
            <a:chOff x="635000" y="-2032000"/>
            <a:chExt cx="10922000" cy="10922000"/>
          </a:xfrm>
        </p:grpSpPr>
        <p:sp>
          <p:nvSpPr>
            <p:cNvPr id="26" name="椭圆 25"/>
            <p:cNvSpPr/>
            <p:nvPr/>
          </p:nvSpPr>
          <p:spPr>
            <a:xfrm>
              <a:off x="4320822" y="1653822"/>
              <a:ext cx="3550355" cy="3550355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77778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7" name="椭圆 26"/>
            <p:cNvSpPr/>
            <p:nvPr/>
          </p:nvSpPr>
          <p:spPr>
            <a:xfrm>
              <a:off x="3860095" y="1193094"/>
              <a:ext cx="4471811" cy="4471811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80556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8" name="椭圆 27"/>
            <p:cNvSpPr/>
            <p:nvPr/>
          </p:nvSpPr>
          <p:spPr>
            <a:xfrm>
              <a:off x="3399367" y="732367"/>
              <a:ext cx="5393267" cy="5393267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8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9" name="椭圆 28"/>
            <p:cNvSpPr/>
            <p:nvPr/>
          </p:nvSpPr>
          <p:spPr>
            <a:xfrm>
              <a:off x="2938639" y="271639"/>
              <a:ext cx="6314722" cy="6314722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8611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30" name="椭圆 29"/>
            <p:cNvSpPr/>
            <p:nvPr/>
          </p:nvSpPr>
          <p:spPr>
            <a:xfrm>
              <a:off x="2477911" y="-189089"/>
              <a:ext cx="7236178" cy="7236178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88889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31" name="椭圆 30"/>
            <p:cNvSpPr/>
            <p:nvPr/>
          </p:nvSpPr>
          <p:spPr>
            <a:xfrm>
              <a:off x="2017183" y="-649817"/>
              <a:ext cx="8157633" cy="8157633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91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32" name="椭圆 31"/>
            <p:cNvSpPr/>
            <p:nvPr/>
          </p:nvSpPr>
          <p:spPr>
            <a:xfrm>
              <a:off x="1556456" y="-1110544"/>
              <a:ext cx="9079089" cy="9079089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9444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33" name="椭圆 32"/>
            <p:cNvSpPr/>
            <p:nvPr/>
          </p:nvSpPr>
          <p:spPr>
            <a:xfrm>
              <a:off x="1095728" y="-1571272"/>
              <a:ext cx="10000545" cy="10000545"/>
            </a:xfrm>
            <a:prstGeom prst="ellipse">
              <a:avLst/>
            </a:prstGeom>
            <a:noFill/>
            <a:ln w="6350" cap="flat" cmpd="sng" algn="ctr">
              <a:solidFill>
                <a:schemeClr val="bg1">
                  <a:lumMod val="97222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635000" y="-2032000"/>
              <a:ext cx="10922000" cy="10922000"/>
            </a:xfrm>
            <a:prstGeom prst="ellipse">
              <a:avLst/>
            </a:prstGeom>
            <a:noFill/>
            <a:ln w="63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9217" name="标题 3073"/>
          <p:cNvSpPr>
            <a:spLocks noGrp="1"/>
          </p:cNvSpPr>
          <p:nvPr/>
        </p:nvSpPr>
        <p:spPr>
          <a:xfrm>
            <a:off x="1796415" y="271780"/>
            <a:ext cx="8597900" cy="66294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5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buClrTx/>
              <a:buSzTx/>
              <a:buFontTx/>
            </a:pPr>
            <a:r>
              <a:rPr lang="zh-CN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爱情和知识尽其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可能地把我引向云霄，但是同情心总是把我带回尘世。</a:t>
            </a:r>
            <a:b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</a:br>
            <a:b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</a:b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和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</a:t>
            </a:r>
            <a:r>
              <a:rPr lang="zh-CN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  <a:sym typeface="宋体" panose="02010600030101010101" pitchFamily="2" charset="-122"/>
              </a:rPr>
              <a:t>尽其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可能地把我引向云霄，但是</a:t>
            </a:r>
            <a:r>
              <a:rPr lang="en-US" altLang="zh-CN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___</a:t>
            </a:r>
            <a:r>
              <a:rPr lang="zh-CN" altLang="en-US" sz="4400" kern="1200" baseline="0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总是把我带回尘世。</a:t>
            </a:r>
            <a:endParaRPr lang="zh-CN" altLang="en-US" sz="4400" kern="1200" baseline="0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-3679084" y="-4944496"/>
            <a:ext cx="16747384" cy="16747384"/>
            <a:chOff x="-3078555" y="-4343967"/>
            <a:chExt cx="15546326" cy="15546326"/>
          </a:xfrm>
        </p:grpSpPr>
        <p:sp>
          <p:nvSpPr>
            <p:cNvPr id="3" name="椭圆 2"/>
            <p:cNvSpPr/>
            <p:nvPr/>
          </p:nvSpPr>
          <p:spPr>
            <a:xfrm>
              <a:off x="-3078555" y="-4343967"/>
              <a:ext cx="15546326" cy="15546326"/>
            </a:xfrm>
            <a:prstGeom prst="ellipse">
              <a:avLst/>
            </a:prstGeom>
            <a:noFill/>
            <a:ln>
              <a:solidFill>
                <a:schemeClr val="bg1">
                  <a:lumMod val="6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4" name="椭圆 3"/>
            <p:cNvSpPr/>
            <p:nvPr/>
          </p:nvSpPr>
          <p:spPr>
            <a:xfrm>
              <a:off x="-2744764" y="-4010177"/>
              <a:ext cx="14878745" cy="14878745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66667"/>
                  <a:alpha val="95238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5" name="椭圆 4"/>
            <p:cNvSpPr/>
            <p:nvPr/>
          </p:nvSpPr>
          <p:spPr>
            <a:xfrm>
              <a:off x="-2410974" y="-3676386"/>
              <a:ext cx="14211164" cy="14211164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68333"/>
                  <a:alpha val="90476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6" name="椭圆 5"/>
            <p:cNvSpPr/>
            <p:nvPr/>
          </p:nvSpPr>
          <p:spPr>
            <a:xfrm>
              <a:off x="-2077183" y="-3342596"/>
              <a:ext cx="13543583" cy="13543583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0000"/>
                  <a:alpha val="8571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7" name="椭圆 6"/>
            <p:cNvSpPr/>
            <p:nvPr/>
          </p:nvSpPr>
          <p:spPr>
            <a:xfrm>
              <a:off x="-1743393" y="-3008805"/>
              <a:ext cx="12876002" cy="12876002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1667"/>
                  <a:alpha val="80952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8" name="椭圆 7"/>
            <p:cNvSpPr/>
            <p:nvPr/>
          </p:nvSpPr>
          <p:spPr>
            <a:xfrm>
              <a:off x="-1409603" y="-2675015"/>
              <a:ext cx="12208421" cy="12208421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3333"/>
                  <a:alpha val="7619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9" name="椭圆 8"/>
            <p:cNvSpPr/>
            <p:nvPr/>
          </p:nvSpPr>
          <p:spPr>
            <a:xfrm>
              <a:off x="-1075812" y="-2341224"/>
              <a:ext cx="11540840" cy="11540840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5000"/>
                  <a:alpha val="71429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0" name="椭圆 9"/>
            <p:cNvSpPr/>
            <p:nvPr/>
          </p:nvSpPr>
          <p:spPr>
            <a:xfrm>
              <a:off x="-742022" y="-2007434"/>
              <a:ext cx="10873259" cy="10873259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6667"/>
                  <a:alpha val="6666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1" name="椭圆 10"/>
            <p:cNvSpPr/>
            <p:nvPr/>
          </p:nvSpPr>
          <p:spPr>
            <a:xfrm>
              <a:off x="-408231" y="-1673643"/>
              <a:ext cx="10205678" cy="10205678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78333"/>
                  <a:alpha val="61905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2" name="椭圆 11"/>
            <p:cNvSpPr/>
            <p:nvPr/>
          </p:nvSpPr>
          <p:spPr>
            <a:xfrm>
              <a:off x="-74441" y="-1339853"/>
              <a:ext cx="9538097" cy="9538097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0000"/>
                  <a:alpha val="5714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259350" y="-1006062"/>
              <a:ext cx="8870516" cy="8870516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1667"/>
                  <a:alpha val="5238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4" name="椭圆 13"/>
            <p:cNvSpPr/>
            <p:nvPr/>
          </p:nvSpPr>
          <p:spPr>
            <a:xfrm>
              <a:off x="593140" y="-672272"/>
              <a:ext cx="8202935" cy="8202935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3333"/>
                  <a:alpha val="47619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926931" y="-338481"/>
              <a:ext cx="7535354" cy="7535354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5000"/>
                  <a:alpha val="42857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6" name="椭圆 15"/>
            <p:cNvSpPr/>
            <p:nvPr/>
          </p:nvSpPr>
          <p:spPr>
            <a:xfrm>
              <a:off x="1260721" y="-4691"/>
              <a:ext cx="6867773" cy="6867773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6667"/>
                  <a:alpha val="38095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7" name="椭圆 16"/>
            <p:cNvSpPr/>
            <p:nvPr/>
          </p:nvSpPr>
          <p:spPr>
            <a:xfrm>
              <a:off x="1594512" y="329100"/>
              <a:ext cx="6200192" cy="6200192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88333"/>
                  <a:alpha val="33333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8" name="椭圆 17"/>
            <p:cNvSpPr/>
            <p:nvPr/>
          </p:nvSpPr>
          <p:spPr>
            <a:xfrm>
              <a:off x="1928302" y="662890"/>
              <a:ext cx="5532612" cy="5532612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0000"/>
                  <a:alpha val="28571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19" name="椭圆 18"/>
            <p:cNvSpPr/>
            <p:nvPr/>
          </p:nvSpPr>
          <p:spPr>
            <a:xfrm>
              <a:off x="2262093" y="996681"/>
              <a:ext cx="4865031" cy="4865031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1667"/>
                  <a:alpha val="2381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0" name="椭圆 19"/>
            <p:cNvSpPr/>
            <p:nvPr/>
          </p:nvSpPr>
          <p:spPr>
            <a:xfrm>
              <a:off x="2595883" y="1330471"/>
              <a:ext cx="4197450" cy="4197450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3333"/>
                  <a:alpha val="19048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1" name="椭圆 20"/>
            <p:cNvSpPr/>
            <p:nvPr/>
          </p:nvSpPr>
          <p:spPr>
            <a:xfrm>
              <a:off x="2929674" y="1664262"/>
              <a:ext cx="3529869" cy="3529869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5000"/>
                  <a:alpha val="14286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2" name="椭圆 21"/>
            <p:cNvSpPr/>
            <p:nvPr/>
          </p:nvSpPr>
          <p:spPr>
            <a:xfrm>
              <a:off x="3263464" y="1998052"/>
              <a:ext cx="2862288" cy="2862288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6667"/>
                  <a:alpha val="9524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3" name="椭圆 22"/>
            <p:cNvSpPr/>
            <p:nvPr/>
          </p:nvSpPr>
          <p:spPr>
            <a:xfrm>
              <a:off x="3597254" y="2331843"/>
              <a:ext cx="2194707" cy="2194707"/>
            </a:xfrm>
            <a:prstGeom prst="ellipse">
              <a:avLst/>
            </a:prstGeom>
            <a:noFill/>
            <a:ln w="12700" cap="flat" cmpd="sng" algn="ctr">
              <a:solidFill>
                <a:schemeClr val="bg1">
                  <a:lumMod val="98333"/>
                  <a:alpha val="4762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solidFill>
                  <a:schemeClr val="lt1">
                    <a:lumMod val="100000"/>
                  </a:schemeClr>
                </a:solidFill>
              </a:endParaRPr>
            </a:p>
          </p:txBody>
        </p:sp>
        <p:sp>
          <p:nvSpPr>
            <p:cNvPr id="24" name="椭圆 23"/>
            <p:cNvSpPr/>
            <p:nvPr/>
          </p:nvSpPr>
          <p:spPr>
            <a:xfrm flipH="1">
              <a:off x="3931045" y="2665633"/>
              <a:ext cx="1527126" cy="1527126"/>
            </a:xfrm>
            <a:prstGeom prst="ellipse">
              <a:avLst/>
            </a:prstGeom>
            <a:noFill/>
            <a:ln>
              <a:solidFill>
                <a:schemeClr val="bg1">
                  <a:alpha val="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  <p:sp>
        <p:nvSpPr>
          <p:cNvPr id="10241" name="标题 1"/>
          <p:cNvSpPr>
            <a:spLocks noGrp="1"/>
          </p:cNvSpPr>
          <p:nvPr/>
        </p:nvSpPr>
        <p:spPr>
          <a:xfrm>
            <a:off x="2073910" y="89535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>
            <a:lvl1pPr marL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  <a:defRPr sz="4400" b="0" i="0" u="none" kern="12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>
                <a:solidFill>
                  <a:schemeClr val="tx1"/>
                </a:solidFill>
                <a:latin typeface="华文楷体" panose="02010600040101010101" charset="-122"/>
                <a:ea typeface="华文楷体" panose="02010600040101010101" charset="-122"/>
              </a:rPr>
              <a:t>罗素：一个和平主义斗士</a:t>
            </a:r>
            <a:endParaRPr lang="zh-CN" altLang="en-US">
              <a:solidFill>
                <a:schemeClr val="tx1"/>
              </a:solidFill>
              <a:latin typeface="华文楷体" panose="02010600040101010101" charset="-122"/>
              <a:ea typeface="华文楷体" panose="02010600040101010101" charset="-122"/>
            </a:endParaRPr>
          </a:p>
        </p:txBody>
      </p:sp>
      <p:sp>
        <p:nvSpPr>
          <p:cNvPr id="10242" name="内容占位符 2"/>
          <p:cNvSpPr>
            <a:spLocks noGrp="1"/>
          </p:cNvSpPr>
          <p:nvPr/>
        </p:nvSpPr>
        <p:spPr>
          <a:xfrm>
            <a:off x="1358265" y="1362075"/>
            <a:ext cx="9476105" cy="5140325"/>
          </a:xfrm>
          <a:prstGeom prst="rect">
            <a:avLst/>
          </a:prstGeom>
          <a:noFill/>
          <a:ln w="9525">
            <a:noFill/>
          </a:ln>
        </p:spPr>
        <p:txBody>
          <a:bodyPr anchor="t"/>
          <a:lstStyle>
            <a:lvl1pPr marL="342900" lvl="0" indent="-3429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3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lvl="1" indent="-28575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8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lvl="2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•"/>
              <a:defRPr sz="2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lvl="3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–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lvl="4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lvl="5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lvl="6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lvl="7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lvl="8" indent="-228600" algn="l" defTabSz="91440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har char="»"/>
              <a:defRPr sz="20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第一次世界大战爆发后，他投身于反战的写作、演讲和各种活动中。在英国参战的三年中，他一直在为反战活动而奔波。</a:t>
            </a:r>
            <a:endParaRPr lang="zh-CN" altLang="en-US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  <a:p>
            <a:pPr marL="0" indent="0">
              <a:buNone/>
            </a:pP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第二次世界大战后，他发表著名的《罗素</a:t>
            </a:r>
            <a:r>
              <a:rPr lang="en-US" altLang="zh-CN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—</a:t>
            </a: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爱因斯坦宣言》，呼吁通过和平方式解决冲突。宣言的签字者包括11位著名的科学家，其中10人均为诺贝尔奖得主，其中包括爱因斯坦。</a:t>
            </a:r>
            <a:r>
              <a:rPr lang="en-US" altLang="zh-CN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1961</a:t>
            </a: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年，</a:t>
            </a:r>
            <a:r>
              <a:rPr lang="en-US" altLang="zh-CN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89</a:t>
            </a: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岁的</a:t>
            </a:r>
            <a:r>
              <a:rPr lang="zh-CN" altLang="en-US">
                <a:latin typeface="华文楷体" panose="02010600040101010101" charset="-122"/>
                <a:ea typeface="华文楷体" panose="02010600040101010101" charset="-122"/>
                <a:cs typeface="华文楷体" panose="02010600040101010101" charset="-122"/>
              </a:rPr>
              <a:t>他仍然组织非暴力反抗运动。他生命的最后时刻，仍在为世界和平事业和人类前途操劳。</a:t>
            </a:r>
            <a:endParaRPr lang="zh-CN" altLang="en-US">
              <a:latin typeface="华文楷体" panose="02010600040101010101" charset="-122"/>
              <a:ea typeface="华文楷体" panose="02010600040101010101" charset="-122"/>
              <a:cs typeface="华文楷体" panose="02010600040101010101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tags/tag1.xml><?xml version="1.0" encoding="utf-8"?>
<p:tagLst xmlns:p="http://schemas.openxmlformats.org/presentationml/2006/main">
  <p:tag name="ISPRING_PRESENTATION_TITLE" val="简约线条"/>
  <p:tag name="ISPRING_FIRST_PUBLISH" val="1"/>
</p:tagLst>
</file>

<file path=ppt/theme/theme1.xml><?xml version="1.0" encoding="utf-8"?>
<a:theme xmlns:a="http://schemas.openxmlformats.org/drawingml/2006/main" name="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第一PPT，www.1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1313</Words>
  <Application>WPS 演示</Application>
  <PresentationFormat>自定义</PresentationFormat>
  <Paragraphs>53</Paragraphs>
  <Slides>10</Slides>
  <Notes>25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10</vt:i4>
      </vt:variant>
    </vt:vector>
  </HeadingPairs>
  <TitlesOfParts>
    <vt:vector size="25" baseType="lpstr">
      <vt:lpstr>Arial</vt:lpstr>
      <vt:lpstr>宋体</vt:lpstr>
      <vt:lpstr>Wingdings</vt:lpstr>
      <vt:lpstr>Calibri</vt:lpstr>
      <vt:lpstr>华文隶书</vt:lpstr>
      <vt:lpstr>华文楷体</vt:lpstr>
      <vt:lpstr>等线</vt:lpstr>
      <vt:lpstr>微软雅黑</vt:lpstr>
      <vt:lpstr>Arial Unicode MS</vt:lpstr>
      <vt:lpstr>等线 Light</vt:lpstr>
      <vt:lpstr>华文琥珀</vt:lpstr>
      <vt:lpstr>方正舒体</vt:lpstr>
      <vt:lpstr>华文宋体</vt:lpstr>
      <vt:lpstr>第一PPT，www.1ppt.com</vt:lpstr>
      <vt:lpstr>1_第一PPT，www.1ppt.com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第一PPT，www.1ppt.com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极简线条</dc:title>
  <dc:creator>第一PPT</dc:creator>
  <cp:keywords>www.1ppt.com</cp:keywords>
  <dc:description>www.1ppt.com</dc:description>
  <cp:lastModifiedBy>文艺起来自己都海怕。</cp:lastModifiedBy>
  <cp:revision>116</cp:revision>
  <dcterms:created xsi:type="dcterms:W3CDTF">2019-07-26T02:46:00Z</dcterms:created>
  <dcterms:modified xsi:type="dcterms:W3CDTF">2019-12-26T02:38:40Z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2052-11.1.0.9305</vt:lpwstr>
  </property>
</Properties>
</file>