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59" r:id="rId5"/>
    <p:sldId id="257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&#39640;&#19968;1&#29677;&#26391;&#35835;&#35270;&#39057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高一（</a:t>
            </a:r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</a:rPr>
              <a:t>）班（</a:t>
            </a:r>
            <a:r>
              <a:rPr lang="en-US" altLang="zh-CN" b="1" dirty="0" smtClean="0">
                <a:solidFill>
                  <a:srgbClr val="FF0000"/>
                </a:solidFill>
              </a:rPr>
              <a:t>We are family</a:t>
            </a:r>
            <a:r>
              <a:rPr lang="zh-CN" altLang="en-US" b="1" dirty="0" smtClean="0">
                <a:solidFill>
                  <a:srgbClr val="FF0000"/>
                </a:solidFill>
              </a:rPr>
              <a:t>）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2019级\布置教室\班级文化编辑后照片\IMG_20191212_070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71296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936104"/>
          </a:xfrm>
        </p:spPr>
        <p:txBody>
          <a:bodyPr/>
          <a:lstStyle/>
          <a:p>
            <a:r>
              <a:rPr lang="zh-CN" altLang="en-US" b="1" i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文 化 艺 术</a:t>
            </a:r>
            <a:endParaRPr lang="zh-CN" altLang="en-US" b="1" i="1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E:\2019级\布置教室\班级文化编辑后照片\IMG_20191212_091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56895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E:\2019级\布置教室\班级文化编辑后照片\IMG_20191212_071827_副本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4099" name="Picture 3" descr="E:\2019级\布置教室\班级文化编辑后照片\IMG_20191212_070824_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7200" b="1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图 书 角</a:t>
            </a:r>
            <a:endParaRPr lang="zh-CN" altLang="en-US" sz="7200" b="1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5122" name="Picture 2" descr="E:\2019级\布置教室\班级文化编辑后照片\IMG_20191212_071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496944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5" name="Picture 3" descr="E:\2019级\布置教室\班级文化编辑后照片\IMG_20191212_071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1026" name="Picture 2" descr="C:\Users\Administrator\Desktop\IMG_20191212_161933_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8000" b="1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卫生角</a:t>
            </a:r>
            <a:endParaRPr lang="zh-CN" altLang="en-US" sz="8000" b="1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6146" name="Picture 2" descr="E:\2019级\布置教室\班级文化编辑后照片\IMG_20191212_071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28092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</a:rPr>
              <a:t>班级荣誉墙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E:\2019级\布置教室\班级文化编辑后照片\IMG_20191212_092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84244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1" name="Picture 3" descr="C:\Users\Administrator\Desktop\IMG_20191212_121840_副本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3645024"/>
          </a:xfrm>
          <a:prstGeom prst="rect">
            <a:avLst/>
          </a:prstGeom>
          <a:noFill/>
        </p:spPr>
      </p:pic>
      <p:pic>
        <p:nvPicPr>
          <p:cNvPr id="2050" name="Picture 2" descr="C:\Users\Administrator\Desktop\IMG_20191212_121859_副本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8892480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 descr="E:\2019级\家长会201911\入学教育\IMG_20190831_195428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636912"/>
            <a:ext cx="5796136" cy="3861048"/>
          </a:xfrm>
          <a:prstGeom prst="rect">
            <a:avLst/>
          </a:prstGeom>
          <a:noFill/>
        </p:spPr>
      </p:pic>
      <p:pic>
        <p:nvPicPr>
          <p:cNvPr id="3075" name="Picture 3" descr="E:\2019级\布置教室\班级文化编辑后照片\IMG_20191212_0719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876256" cy="39330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941168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</a:rPr>
              <a:t>专注朗读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</Words>
  <Application>Microsoft Office PowerPoint</Application>
  <PresentationFormat>全屏显示(4:3)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高一（1）班（We are family）</vt:lpstr>
      <vt:lpstr>文 化 艺 术</vt:lpstr>
      <vt:lpstr>幻灯片 3</vt:lpstr>
      <vt:lpstr>图 书 角</vt:lpstr>
      <vt:lpstr>幻灯片 5</vt:lpstr>
      <vt:lpstr>卫生角</vt:lpstr>
      <vt:lpstr>班级荣誉墙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高一（1）班（合作共赢）</dc:title>
  <dc:creator>Administrator</dc:creator>
  <cp:lastModifiedBy>张敏燕</cp:lastModifiedBy>
  <cp:revision>9</cp:revision>
  <dcterms:created xsi:type="dcterms:W3CDTF">2019-12-11T03:04:57Z</dcterms:created>
  <dcterms:modified xsi:type="dcterms:W3CDTF">2019-12-12T08:53:34Z</dcterms:modified>
</cp:coreProperties>
</file>