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8" r:id="rId6"/>
    <p:sldId id="266" r:id="rId7"/>
    <p:sldId id="269" r:id="rId8"/>
    <p:sldId id="270" r:id="rId9"/>
    <p:sldId id="275" r:id="rId10"/>
    <p:sldId id="271" r:id="rId11"/>
    <p:sldId id="274" r:id="rId12"/>
    <p:sldId id="273" r:id="rId13"/>
    <p:sldId id="277" r:id="rId14"/>
    <p:sldId id="276" r:id="rId15"/>
    <p:sldId id="272" r:id="rId16"/>
    <p:sldId id="278" r:id="rId17"/>
    <p:sldId id="261" r:id="rId18"/>
  </p:sldIdLst>
  <p:sldSz cx="12192000" cy="6858000"/>
  <p:notesSz cx="6858000" cy="9144000"/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6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357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91C0301E-2321-4F52-B85E-5901506D265C}" type="datetime1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 algn="r" rtl="0"/>
              <a:t>2019-12-11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 algn="r" rtl="0"/>
              <a:t>‹#›</a:t>
            </a:fld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29B22C3-6CB1-491B-AD00-E0837F23A3F3}" type="datetime1">
              <a:rPr lang="zh-CN" altLang="en-US" smtClean="0"/>
              <a:pPr/>
              <a:t>2019-12-11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CN" altLang="en-US" noProof="0" dirty="0"/>
              <a:t>单击此处编辑母版文本样式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A3C37BE-C303-496D-B5CD-85F2937540FC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altLang="zh-CN" smtClean="0"/>
              <a:pPr/>
              <a:t>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4905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 dirty="0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 dirty="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CN" altLang="en-US" noProof="0" smtClean="0"/>
              <a:t>单击此处编辑母版副标题样式</a:t>
            </a:r>
            <a:endParaRPr lang="zh-CN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7392AAC-879E-4B39-8824-AF6B730A809E}" type="datetime1">
              <a:rPr lang="zh-CN" altLang="en-US" smtClean="0"/>
              <a:pPr/>
              <a:t>2019-12-11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FF54DE5-C571-48E8-A5BC-B369434E2F44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11" name="图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题注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118C275-B304-48F5-8C4F-015CBCF4E7C1}" type="datetime1">
              <a:rPr lang="zh-CN" altLang="en-US" smtClean="0"/>
              <a:pPr/>
              <a:t>2019-12-11</a:t>
            </a:fld>
            <a:r>
              <a:rPr lang="zh-CN" altLang="en-US" dirty="0"/>
              <a:t>​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FF54DE5-C571-48E8-A5BC-B369434E2F4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8791AA9-DDCB-4BA8-AD1D-963A3AA00622}" type="datetime1">
              <a:rPr lang="zh-CN" altLang="en-US" smtClean="0"/>
              <a:pPr/>
              <a:t>2019-12-11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FF54DE5-C571-48E8-A5BC-B369434E2F4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标题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170426F-E661-472B-BE42-25E072CD46D9}" type="datetime1">
              <a:rPr lang="zh-CN" altLang="en-US" smtClean="0"/>
              <a:pPr/>
              <a:t>2019-12-11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FF54DE5-C571-48E8-A5BC-B369434E2F44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grpSp>
        <p:nvGrpSpPr>
          <p:cNvPr id="7" name="组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直接连接符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​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BA78444-6099-4C0A-A3A9-C6F3C5D7F289}" type="datetime1">
              <a:rPr lang="zh-CN" altLang="en-US" smtClean="0"/>
              <a:pPr/>
              <a:t>2019-12-11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FF54DE5-C571-48E8-A5BC-B369434E2F4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包含图片的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直接连接符​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CN" altLang="en-US" noProof="0" smtClean="0"/>
              <a:t>单击此处编辑母版副标题样式</a:t>
            </a:r>
            <a:endParaRPr lang="zh-CN" altLang="en-US" noProof="0" dirty="0"/>
          </a:p>
        </p:txBody>
      </p:sp>
      <p:pic>
        <p:nvPicPr>
          <p:cNvPr id="10" name="图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19" name="说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zh-CN" altLang="en-US" sz="1200" b="1" i="1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注意：</a:t>
            </a:r>
          </a:p>
          <a:p>
            <a:pPr rtl="0"/>
            <a:r>
              <a:rPr lang="zh-CN" altLang="en-US" sz="1200" i="1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若要更改此幻灯片上的图像，请选择该图片，并将其删除。然后单击占位符中的图片图标以插入自己的图像。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组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​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矩形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CN" altLang="en-US" noProof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" name="组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直接连接符​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​​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F5F6A19-70BF-4380-9A40-68C9536408C6}" type="datetime1">
              <a:rPr lang="zh-CN" altLang="en-US" smtClean="0"/>
              <a:pPr/>
              <a:t>2019-12-11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FF54DE5-C571-48E8-A5BC-B369434E2F4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​</a:t>
            </a:r>
            <a:fld id="{6017EB90-196C-4C15-BD31-13E0E0436C73}" type="datetime1">
              <a:rPr lang="zh-CN" altLang="en-US" smtClean="0"/>
              <a:pPr/>
              <a:t>2019-12-11</a:t>
            </a:fld>
            <a:r>
              <a:rPr lang="zh-CN" altLang="en-US" dirty="0"/>
              <a:t>​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FF54DE5-C571-48E8-A5BC-B369434E2F4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1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1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2EC0F41-B48F-4298-A7F6-618EB9D22195}" type="datetime1">
              <a:rPr lang="zh-CN" altLang="en-US" smtClean="0"/>
              <a:pPr/>
              <a:t>2019-12-11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FF54DE5-C571-48E8-A5BC-B369434E2F4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DB2D836-56E8-4B15-857C-14B1A5B3B67B}" type="datetime1">
              <a:rPr lang="zh-CN" altLang="en-US" smtClean="0"/>
              <a:pPr/>
              <a:t>2019-12-11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FF54DE5-C571-48E8-A5BC-B369434E2F44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38D929F-7D8C-4CC3-8AC7-BB9B8FE2DEBF}" type="datetime1">
              <a:rPr lang="zh-CN" altLang="en-US" smtClean="0"/>
              <a:pPr/>
              <a:t>2019-12-11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FF54DE5-C571-48E8-A5BC-B369434E2F44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题注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7892ACC-8BC8-4C9E-9D2B-0669DA5038B6}" type="datetime1">
              <a:rPr lang="zh-CN" altLang="en-US" smtClean="0"/>
              <a:pPr/>
              <a:t>2019-12-11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FF54DE5-C571-48E8-A5BC-B369434E2F44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zh-CN" altLang="en-US" noProof="0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CN" altLang="en-US" noProof="0" dirty="0"/>
              <a:t>单击此处编辑母版文本样式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  <a:p>
            <a:pPr lvl="5" rtl="0"/>
            <a:r>
              <a:rPr lang="zh-CN" altLang="en-US" noProof="0" dirty="0"/>
              <a:t>第六级</a:t>
            </a:r>
          </a:p>
          <a:p>
            <a:pPr lvl="6" rtl="0"/>
            <a:r>
              <a:rPr lang="zh-CN" altLang="en-US" noProof="0" dirty="0"/>
              <a:t>第七级</a:t>
            </a:r>
          </a:p>
          <a:p>
            <a:pPr lvl="7" rtl="0"/>
            <a:r>
              <a:rPr lang="zh-CN" altLang="en-US" noProof="0" dirty="0"/>
              <a:t>第八级</a:t>
            </a:r>
          </a:p>
          <a:p>
            <a:pPr lvl="8" rtl="0"/>
            <a:r>
              <a:rPr lang="zh-CN" altLang="en-US" noProof="0" dirty="0"/>
              <a:t>第九级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​</a:t>
            </a:r>
            <a:fld id="{660B6A15-7713-4A08-BBFD-F297CCC2B976}" type="datetime1">
              <a:rPr lang="zh-CN" altLang="en-US" smtClean="0"/>
              <a:pPr/>
              <a:t>2019-12-11</a:t>
            </a:fld>
            <a:r>
              <a:rPr lang="zh-CN" altLang="en-US" dirty="0"/>
              <a:t>​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fld id="{0FF54DE5-C571-48E8-A5BC-B369434E2F44}" type="slidenum">
              <a:rPr lang="en-US" altLang="zh-CN" noProof="0" smtClean="0"/>
              <a:pPr algn="r"/>
              <a:t>‹#›</a:t>
            </a:fld>
            <a:endParaRPr lang="zh-CN" altLang="en-US" noProof="0" dirty="0"/>
          </a:p>
        </p:txBody>
      </p:sp>
      <p:grpSp>
        <p:nvGrpSpPr>
          <p:cNvPr id="15" name="组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直接连接符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/>
          <a:lstStyle/>
          <a:p>
            <a:pPr rtl="0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班级文化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zh-CN" altLang="en-US" dirty="0" smtClean="0"/>
              <a:t>           高三 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</a:t>
            </a:r>
            <a:r>
              <a:rPr lang="en-US" altLang="zh-CN" dirty="0" smtClean="0"/>
              <a:t> </a:t>
            </a:r>
            <a:r>
              <a:rPr lang="zh-CN" altLang="en-US" dirty="0" smtClean="0"/>
              <a:t>班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占位符 3" descr="桌上一本打开的书，书架在背景中模糊显示" title="示例图片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励志标语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257300"/>
            <a:ext cx="9980682" cy="511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1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书柜展示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173162"/>
            <a:ext cx="9980682" cy="49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学习状态（午休练习）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300766"/>
            <a:ext cx="9980682" cy="487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0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晚读状态</a:t>
            </a:r>
            <a:endParaRPr lang="zh-CN" altLang="en-US" dirty="0"/>
          </a:p>
        </p:txBody>
      </p:sp>
      <p:pic>
        <p:nvPicPr>
          <p:cNvPr id="5" name="IMG_52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" y="1173162"/>
            <a:ext cx="9980682" cy="482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dirty="0" smtClean="0"/>
              <a:t>       让我们一起努力，高考加油！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4899" y="4565804"/>
            <a:ext cx="10071099" cy="509750"/>
          </a:xfrm>
        </p:spPr>
        <p:txBody>
          <a:bodyPr rtlCol="0">
            <a:noAutofit/>
          </a:bodyPr>
          <a:lstStyle/>
          <a:p>
            <a:pPr algn="ctr" rtl="0"/>
            <a:r>
              <a:rPr lang="en-US" sz="3600" dirty="0" smtClean="0"/>
              <a:t>T</a:t>
            </a:r>
            <a:r>
              <a:rPr lang="en-US" altLang="zh-CN" sz="3600" dirty="0" smtClean="0"/>
              <a:t>hanks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2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CN" altLang="en-US" sz="96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天道酬勤 入门即学</a:t>
            </a:r>
            <a:endParaRPr lang="en-US" sz="96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63231" y="1156225"/>
            <a:ext cx="10096501" cy="955565"/>
          </a:xfrm>
        </p:spPr>
        <p:txBody>
          <a:bodyPr rtlCol="0">
            <a:normAutofit/>
          </a:bodyPr>
          <a:lstStyle/>
          <a:p>
            <a:pPr algn="ctr" rtl="0"/>
            <a:r>
              <a:rPr lang="zh-CN" altLang="en-US" sz="4800" dirty="0" smtClean="0"/>
              <a:t> </a:t>
            </a:r>
            <a:r>
              <a:rPr lang="zh-CN" altLang="en-US" sz="4800" dirty="0" smtClean="0"/>
              <a:t>班 级 简 介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156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1" y="1270771"/>
            <a:ext cx="3573314" cy="528688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512661" y="347441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艺术之窗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800" b="1" dirty="0">
                <a:ln w="22225">
                  <a:solidFill>
                    <a:srgbClr val="6D7D66"/>
                  </a:solidFill>
                  <a:prstDash val="solid"/>
                </a:ln>
                <a:solidFill>
                  <a:srgbClr val="6D7D66">
                    <a:lumMod val="40000"/>
                    <a:lumOff val="60000"/>
                  </a:srgbClr>
                </a:solidFill>
              </a:rPr>
              <a:t>支部园地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7473" y="1600199"/>
            <a:ext cx="3396996" cy="4572000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73" y="1352280"/>
            <a:ext cx="4272252" cy="562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9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卫生：窗明几净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300766"/>
            <a:ext cx="9980682" cy="487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0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卫生：窗明几净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287887"/>
            <a:ext cx="9980682" cy="48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1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黑板报设计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173162"/>
            <a:ext cx="9980682" cy="52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0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班级标语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257300"/>
            <a:ext cx="998068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9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班级标语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275008"/>
            <a:ext cx="9980682" cy="489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学术文献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39_TF03431380_TF03431380" id="{9AE2BD50-F2AD-48C6-8A81-F7D7390F9E40}" vid="{822244C9-F44A-41EE-AAAB-DAE7A533DA64}"/>
    </a:ext>
  </a:extLst>
</a:theme>
</file>

<file path=ppt/theme/theme2.xml><?xml version="1.0" encoding="utf-8"?>
<a:theme xmlns:a="http://schemas.openxmlformats.org/drawingml/2006/main" name="Office 主题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4873beb7-5857-4685-be1f-d57550cc96cc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学术演示文稿、细条纹和丝带设计（宽屏）</Template>
  <TotalTime>0</TotalTime>
  <Words>61</Words>
  <Application>Microsoft Office PowerPoint</Application>
  <PresentationFormat>宽屏</PresentationFormat>
  <Paragraphs>19</Paragraphs>
  <Slides>14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0" baseType="lpstr">
      <vt:lpstr>华文新魏</vt:lpstr>
      <vt:lpstr>微软雅黑</vt:lpstr>
      <vt:lpstr>Arial</vt:lpstr>
      <vt:lpstr>Euphemia</vt:lpstr>
      <vt:lpstr>Wingdings</vt:lpstr>
      <vt:lpstr>学术文献 16x9</vt:lpstr>
      <vt:lpstr>   班级文化</vt:lpstr>
      <vt:lpstr>天道酬勤 入门即学</vt:lpstr>
      <vt:lpstr>                 </vt:lpstr>
      <vt:lpstr>支部园地</vt:lpstr>
      <vt:lpstr>卫生：窗明几净</vt:lpstr>
      <vt:lpstr>卫生：窗明几净</vt:lpstr>
      <vt:lpstr>黑板报设计</vt:lpstr>
      <vt:lpstr>班级标语</vt:lpstr>
      <vt:lpstr>班级标语</vt:lpstr>
      <vt:lpstr>励志标语</vt:lpstr>
      <vt:lpstr>书柜展示</vt:lpstr>
      <vt:lpstr>学习状态（午休练习）</vt:lpstr>
      <vt:lpstr>晚读状态</vt:lpstr>
      <vt:lpstr>       让我们一起努力，高考加油！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2019-12-11T09:09:13Z</dcterms:created>
  <dcterms:modified xsi:type="dcterms:W3CDTF">2019-12-11T10:39:02Z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