
<file path=[Content_Types].xml><?xml version="1.0" encoding="utf-8"?>
<Types xmlns="http://schemas.openxmlformats.org/package/2006/content-types">
  <Default Extension="png" ContentType="image/png"/>
  <Default Extension="jpeg" ContentType="image/jpe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1"/>
  </p:handoutMasterIdLst>
  <p:sldIdLst>
    <p:sldId id="266" r:id="rId3"/>
    <p:sldId id="261" r:id="rId5"/>
    <p:sldId id="262" r:id="rId6"/>
    <p:sldId id="268" r:id="rId7"/>
    <p:sldId id="269" r:id="rId8"/>
    <p:sldId id="271" r:id="rId9"/>
    <p:sldId id="272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05F2C04-C923-438B-8C0F-E0CD2BADF298}">
      <wppc:fontMiss xmlns:wppc="http://www.wps.cn/officeDocument/PresentationCustomData" type="true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commentAuthors" Target="commentAuthors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0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1524000" y="245876"/>
            <a:ext cx="9144000" cy="837303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24000" y="1173514"/>
            <a:ext cx="9144000" cy="512411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1524000" y="1771647"/>
            <a:ext cx="9144000" cy="432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4" hasCustomPrompt="1"/>
            <p:custDataLst>
              <p:tags r:id="rId9"/>
            </p:custDataLst>
          </p:nvPr>
        </p:nvSpPr>
        <p:spPr>
          <a:xfrm>
            <a:off x="1524000" y="2236052"/>
            <a:ext cx="9144000" cy="432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KSO_TEMPLATE" hidden="1"/>
          <p:cNvSpPr/>
          <p:nvPr>
            <p:custDataLst>
              <p:tags r:id="rId1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874713" y="333375"/>
            <a:ext cx="10440000" cy="583247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KSO_TEMPLATE" hidden="1"/>
          <p:cNvSpPr/>
          <p:nvPr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9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20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21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标题 1"/>
          <p:cNvSpPr>
            <a:spLocks noGrp="1"/>
          </p:cNvSpPr>
          <p:nvPr>
            <p:ph type="ctrTitle" hasCustomPrompt="1"/>
            <p:custDataLst>
              <p:tags r:id="rId6"/>
            </p:custDataLst>
          </p:nvPr>
        </p:nvSpPr>
        <p:spPr>
          <a:xfrm>
            <a:off x="2635299" y="1066800"/>
            <a:ext cx="6921402" cy="1384299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ct val="90000"/>
              </a:lnSpc>
              <a:buFont typeface="Arial" panose="020B0604020202020204" pitchFamily="34" charset="0"/>
              <a:buNone/>
              <a:defRPr sz="88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2" name="KSO_TEMPLATE" hidden="1"/>
          <p:cNvSpPr/>
          <p:nvPr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76000" y="334800"/>
            <a:ext cx="10440000" cy="13680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876000" y="1852295"/>
            <a:ext cx="10440000" cy="34817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12869" y="2726855"/>
            <a:ext cx="5257471" cy="16594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0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018643" y="1398336"/>
            <a:ext cx="5257471" cy="1216070"/>
          </a:xfrm>
        </p:spPr>
        <p:txBody>
          <a:bodyPr anchor="ctr">
            <a:normAutofit/>
          </a:bodyPr>
          <a:lstStyle>
            <a:lvl1pPr algn="l">
              <a:lnSpc>
                <a:spcPct val="9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KSO_TEMPLATE" hidden="1"/>
          <p:cNvSpPr/>
          <p:nvPr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74712" y="1854200"/>
            <a:ext cx="5112000" cy="432117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98600" y="1854200"/>
            <a:ext cx="5112000" cy="432117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74800" y="334800"/>
            <a:ext cx="10440000" cy="1368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74713" y="1854298"/>
            <a:ext cx="5112000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74712" y="2716271"/>
            <a:ext cx="5112000" cy="34560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5764" y="1854298"/>
            <a:ext cx="5112000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5760" y="2716271"/>
            <a:ext cx="5112001" cy="34560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KSO_TEMPLATE" hidden="1"/>
          <p:cNvSpPr/>
          <p:nvPr>
            <p:custDataLst>
              <p:tags r:id="rId1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KSO_TEMPLATE" hidden="1"/>
          <p:cNvSpPr/>
          <p:nvPr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KSO_TEMPLATE" hidden="1"/>
          <p:cNvSpPr/>
          <p:nvPr>
            <p:custDataLst>
              <p:tags r:id="rId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74800" y="334800"/>
            <a:ext cx="4176000" cy="1620000"/>
          </a:xfrm>
        </p:spPr>
        <p:txBody>
          <a:bodyPr anchor="t" anchorCtr="0"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93525" y="334800"/>
            <a:ext cx="6120000" cy="583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74800" y="2111473"/>
            <a:ext cx="4176000" cy="4053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9795909" y="333375"/>
            <a:ext cx="1512000" cy="5832000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74800" y="334800"/>
            <a:ext cx="8784000" cy="5832000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74.xml"/><Relationship Id="rId18" Type="http://schemas.openxmlformats.org/officeDocument/2006/relationships/tags" Target="../tags/tag73.xml"/><Relationship Id="rId17" Type="http://schemas.openxmlformats.org/officeDocument/2006/relationships/tags" Target="../tags/tag72.xm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tags" Target="../tags/tag69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76000" y="333375"/>
            <a:ext cx="10440000" cy="1366838"/>
          </a:xfrm>
          <a:prstGeom prst="rect">
            <a:avLst/>
          </a:prstGeom>
        </p:spPr>
        <p:txBody>
          <a:bodyPr vert="horz" lIns="91440" tIns="45720" rIns="91440" bIns="4680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76000" y="1854000"/>
            <a:ext cx="10440000" cy="432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media" Target="../media/media2.mp3"/><Relationship Id="rId8" Type="http://schemas.openxmlformats.org/officeDocument/2006/relationships/audio" Target="../media/media2.mp3"/><Relationship Id="rId7" Type="http://schemas.openxmlformats.org/officeDocument/2006/relationships/image" Target="../media/image3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79.xml"/><Relationship Id="rId1" Type="http://schemas.openxmlformats.org/officeDocument/2006/relationships/tags" Target="../tags/tag7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4.xml"/><Relationship Id="rId3" Type="http://schemas.openxmlformats.org/officeDocument/2006/relationships/image" Target="../media/image5.jpeg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3.xml"/><Relationship Id="rId7" Type="http://schemas.openxmlformats.org/officeDocument/2006/relationships/tags" Target="../tags/tag87.xml"/><Relationship Id="rId6" Type="http://schemas.openxmlformats.org/officeDocument/2006/relationships/image" Target="../media/image8.jpeg"/><Relationship Id="rId5" Type="http://schemas.openxmlformats.org/officeDocument/2006/relationships/image" Target="../media/image4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3.xml"/><Relationship Id="rId7" Type="http://schemas.openxmlformats.org/officeDocument/2006/relationships/tags" Target="../tags/tag90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1.xml"/><Relationship Id="rId5" Type="http://schemas.openxmlformats.org/officeDocument/2006/relationships/tags" Target="../tags/tag92.xml"/><Relationship Id="rId4" Type="http://schemas.openxmlformats.org/officeDocument/2006/relationships/image" Target="../media/image3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tags" Target="../tags/tag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zh-CN" altLang="en-US" sz="6000" b="1" dirty="0">
                <a:latin typeface="华文行楷" panose="02010800040101010101" charset="-122"/>
                <a:ea typeface="华文行楷" panose="02010800040101010101" charset="-122"/>
              </a:rPr>
              <a:t>班级文化</a:t>
            </a:r>
            <a:endParaRPr lang="zh-CN" altLang="en-US" sz="6000" b="1" dirty="0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高二（</a:t>
            </a:r>
            <a:r>
              <a:rPr lang="en-US" altLang="zh-CN" dirty="0"/>
              <a:t>1</a:t>
            </a:r>
            <a:r>
              <a:rPr lang="zh-CN" altLang="en-US" dirty="0"/>
              <a:t>）班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集体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4"/>
            <p:custDataLst>
              <p:tags r:id="rId4"/>
            </p:custDataLst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2019/12/1</a:t>
            </a:r>
            <a:endParaRPr lang="zh-CN" altLang="en-US" dirty="0"/>
          </a:p>
        </p:txBody>
      </p:sp>
      <p:pic>
        <p:nvPicPr>
          <p:cNvPr id="2" name="31add8ede9e9b0fc9674dead7b014843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7615555" y="3870960"/>
            <a:ext cx="1644015" cy="495300"/>
          </a:xfrm>
          <a:prstGeom prst="rect">
            <a:avLst/>
          </a:prstGeom>
        </p:spPr>
      </p:pic>
      <p:pic>
        <p:nvPicPr>
          <p:cNvPr id="3" name="576f870887a31f973e221d6df5828f13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0590" y="3870960"/>
            <a:ext cx="447040" cy="49530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" showWhenStopped="0">
                <p:cTn id="1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numSld="999" showWhenStopped="0">
                <p:cTn id="11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6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班级简介</a:t>
            </a:r>
            <a:endParaRPr lang="zh-CN" altLang="en-US" sz="6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高二（</a:t>
            </a:r>
            <a:r>
              <a:rPr lang="en-US" altLang="zh-CN"/>
              <a:t>1</a:t>
            </a:r>
            <a:r>
              <a:rPr lang="zh-CN" altLang="en-US"/>
              <a:t>）班是一个</a:t>
            </a:r>
            <a:r>
              <a:rPr lang="en-US" altLang="zh-CN"/>
              <a:t>10+38</a:t>
            </a:r>
            <a:r>
              <a:rPr lang="zh-CN" altLang="en-US"/>
              <a:t>的集体。班主任是化学老师</a:t>
            </a:r>
            <a:r>
              <a:rPr lang="en-US" altLang="zh-CN"/>
              <a:t>——</a:t>
            </a:r>
            <a:r>
              <a:rPr lang="zh-CN" altLang="en-US"/>
              <a:t>王坚。</a:t>
            </a:r>
            <a:endParaRPr lang="zh-CN" altLang="en-US"/>
          </a:p>
          <a:p>
            <a:r>
              <a:rPr lang="zh-CN" altLang="en-US"/>
              <a:t>平日里，同学之间和睦相处，师生间友好往来。我们有强烈的集体荣誉感，在运动会上，我班的运动健儿们奋力拼搏，为班里争得荣誉；在合唱比赛中，我们尽心排练；在</a:t>
            </a:r>
            <a:r>
              <a:rPr lang="en-US" altLang="zh-CN"/>
              <a:t>“</a:t>
            </a:r>
            <a:r>
              <a:rPr lang="zh-CN" altLang="en-US"/>
              <a:t>庆祝祖国</a:t>
            </a:r>
            <a:r>
              <a:rPr lang="en-US" altLang="zh-CN"/>
              <a:t>70</a:t>
            </a:r>
            <a:r>
              <a:rPr lang="zh-CN" altLang="en-US"/>
              <a:t>周年</a:t>
            </a:r>
            <a:r>
              <a:rPr lang="en-US" altLang="zh-CN"/>
              <a:t>”</a:t>
            </a:r>
            <a:r>
              <a:rPr lang="zh-CN" altLang="en-US"/>
              <a:t>黑板报评比中荣获了一等奖</a:t>
            </a:r>
            <a:r>
              <a:rPr lang="en-US" altLang="zh-CN"/>
              <a:t>······</a:t>
            </a:r>
            <a:endParaRPr lang="en-US" altLang="zh-CN"/>
          </a:p>
          <a:p>
            <a:r>
              <a:rPr lang="zh-CN" altLang="en-US"/>
              <a:t>我们不是最优秀的，但是我们也未曾放弃理想！我们依旧拥有对诗和远方的田野的憧憬！心怀理想，何惧悲伤！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6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支部园地</a:t>
            </a:r>
            <a:endParaRPr lang="zh-CN" altLang="en-US" sz="6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在支部园地中，我们布置了许多有关社会主义的相关内容，如</a:t>
            </a:r>
            <a:r>
              <a:rPr lang="en-US" altLang="zh-CN"/>
              <a:t>“</a:t>
            </a:r>
            <a:r>
              <a:rPr lang="zh-CN" altLang="en-US"/>
              <a:t>不忘初心</a:t>
            </a:r>
            <a:r>
              <a:rPr lang="en-US" altLang="zh-CN"/>
              <a:t>”“</a:t>
            </a:r>
            <a:r>
              <a:rPr lang="zh-CN" altLang="en-US"/>
              <a:t>社会主义核心价值观</a:t>
            </a:r>
            <a:r>
              <a:rPr lang="en-US" altLang="zh-CN"/>
              <a:t>”“</a:t>
            </a:r>
            <a:r>
              <a:rPr lang="zh-CN" altLang="en-US"/>
              <a:t>中国梦</a:t>
            </a:r>
            <a:r>
              <a:rPr lang="en-US" altLang="zh-CN"/>
              <a:t>”</a:t>
            </a:r>
            <a:r>
              <a:rPr lang="zh-CN" altLang="en-US"/>
              <a:t>的有关介绍。</a:t>
            </a:r>
            <a:endParaRPr lang="zh-CN" altLang="en-US"/>
          </a:p>
        </p:txBody>
      </p:sp>
      <p:pic>
        <p:nvPicPr>
          <p:cNvPr id="4" name="图片 3" descr="9B4F26B65F29D44D1684842908A154F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818765" y="-568325"/>
            <a:ext cx="6306185" cy="83223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sz="6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艺术园地</a:t>
            </a:r>
            <a:endParaRPr lang="zh-CN" altLang="en-US" sz="60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/>
              <a:t>在这个板块中，我们布置了一些近段时间大火的《哪吒》相关的资料，以及一些正能量的文章。</a:t>
            </a:r>
            <a:endParaRPr lang="en-US" altLang="zh-CN" dirty="0"/>
          </a:p>
        </p:txBody>
      </p:sp>
      <p:pic>
        <p:nvPicPr>
          <p:cNvPr id="2" name="图片 1" descr="9091A5458603C92BE9CD42370BEBA6D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60520" y="1548130"/>
            <a:ext cx="4242435" cy="62172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sz="6600" dirty="0"/>
              <a:t>班级风貌之</a:t>
            </a:r>
            <a:endParaRPr lang="zh-CN" altLang="en-US" sz="6600" dirty="0"/>
          </a:p>
        </p:txBody>
      </p:sp>
      <p:sp>
        <p:nvSpPr>
          <p:cNvPr id="8" name="文本占位符 7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z="3600" dirty="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班级布置</a:t>
            </a:r>
            <a:endParaRPr lang="zh-CN" altLang="en-US" sz="3600" dirty="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5" name="图片 4" descr="8DE0BB05C0AD6BEFE0CD3988F851D32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" y="2007235"/>
            <a:ext cx="10058400" cy="4975860"/>
          </a:xfrm>
          <a:prstGeom prst="rect">
            <a:avLst/>
          </a:prstGeom>
        </p:spPr>
      </p:pic>
      <p:pic>
        <p:nvPicPr>
          <p:cNvPr id="7" name="图片 6" descr="CC0C57B7E031D1F71F6DF99E72843FE6"/>
          <p:cNvPicPr>
            <a:picLocks noChangeAspect="1"/>
          </p:cNvPicPr>
          <p:nvPr/>
        </p:nvPicPr>
        <p:blipFill>
          <a:blip r:embed="rId4"/>
          <a:srcRect b="37357"/>
          <a:stretch>
            <a:fillRect/>
          </a:stretch>
        </p:blipFill>
        <p:spPr>
          <a:xfrm>
            <a:off x="770890" y="902335"/>
            <a:ext cx="10058400" cy="4725670"/>
          </a:xfrm>
          <a:prstGeom prst="rect">
            <a:avLst/>
          </a:prstGeom>
        </p:spPr>
      </p:pic>
      <p:pic>
        <p:nvPicPr>
          <p:cNvPr id="10" name="图片 9" descr="9B4F26B65F29D44D1684842908A154F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746375" y="-1430020"/>
            <a:ext cx="6805930" cy="9361170"/>
          </a:xfrm>
          <a:prstGeom prst="rect">
            <a:avLst/>
          </a:prstGeom>
        </p:spPr>
      </p:pic>
      <p:pic>
        <p:nvPicPr>
          <p:cNvPr id="11" name="图片 10" descr="36728C7CAAD7FB8686C5BCF60DB7495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-342900"/>
            <a:ext cx="10058400" cy="662559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sz="6600" dirty="0"/>
              <a:t>班级风貌之</a:t>
            </a:r>
            <a:endParaRPr lang="zh-CN" altLang="en-US" sz="6600" dirty="0"/>
          </a:p>
        </p:txBody>
      </p:sp>
      <p:sp>
        <p:nvSpPr>
          <p:cNvPr id="8" name="文本占位符 7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z="3600" dirty="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精彩瞬间</a:t>
            </a:r>
            <a:endParaRPr lang="zh-CN" altLang="en-US" sz="3600" dirty="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4" name="图片 3" descr="灌篮高手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" y="48895"/>
            <a:ext cx="4003675" cy="6745605"/>
          </a:xfrm>
          <a:prstGeom prst="rect">
            <a:avLst/>
          </a:prstGeom>
        </p:spPr>
      </p:pic>
      <p:pic>
        <p:nvPicPr>
          <p:cNvPr id="9" name="图片 8" descr="0CC1F988AB8EDC5365A741037ECD52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0" name="图片 9" descr="255BD0650A61AB7C2DE09421009434F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95" y="466090"/>
            <a:ext cx="10555605" cy="6734810"/>
          </a:xfrm>
          <a:prstGeom prst="rect">
            <a:avLst/>
          </a:prstGeom>
        </p:spPr>
      </p:pic>
      <p:pic>
        <p:nvPicPr>
          <p:cNvPr id="11" name="图片 10" descr="QQ图片201911121548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595" y="0"/>
            <a:ext cx="10555605" cy="65157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 dirty="0"/>
              <a:t>Thanks.</a:t>
            </a:r>
            <a:endParaRPr lang="en-US" altLang="zh-CN" dirty="0"/>
          </a:p>
        </p:txBody>
      </p:sp>
      <p:pic>
        <p:nvPicPr>
          <p:cNvPr id="2" name="35872ef3cc9ac504ac839a27fdc1df5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8375" y="5760720"/>
            <a:ext cx="495300" cy="4953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3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UNIT_COLOR_SCHEME_SHAPE_ID" val="2"/>
  <p:tag name="KSO_WM_UNIT_COLOR_SCHEME_PARENT_PAGE" val="2_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UNIT_COLOR_SCHEME_SHAPE_ID" val="3"/>
  <p:tag name="KSO_WM_UNIT_COLOR_SCHEME_PARENT_PAGE" val="2_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UNIT_COLOR_SCHEME_SHAPE_ID" val="4"/>
  <p:tag name="KSO_WM_UNIT_COLOR_SCHEME_PARENT_PAGE" val="2_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UNIT_COLOR_SCHEME_SHAPE_ID" val="5"/>
  <p:tag name="KSO_WM_UNIT_COLOR_SCHEME_PARENT_PAGE" val="2_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UNIT_COLOR_SCHEME_SHAPE_ID" val="6"/>
  <p:tag name="KSO_WM_UNIT_COLOR_SCHEME_PARENT_PAGE" val="2_2"/>
</p:tagLst>
</file>

<file path=ppt/tags/tag14.xml><?xml version="1.0" encoding="utf-8"?>
<p:tagLst xmlns:p="http://schemas.openxmlformats.org/presentationml/2006/main">
  <p:tag name="KSO_WM_SLIDE_COLORSCHEME_VERSION" val="3.2"/>
  <p:tag name="KSO_WM_UNIT_COLOR_SCHEME_SHAPE_ID" val="7"/>
  <p:tag name="KSO_WM_UNIT_COLOR_SCHEME_PARENT_PAGE" val="2_2"/>
  <p:tag name="KSO_WM_SLIDE_BACKGROUND_SUBSTITUTE_COLOR" val="6274809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21"/>
  <p:tag name="KSO_WM_UNIT_COLOR_SCHEME_PARENT_PAGE" val="2_3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2"/>
  <p:tag name="KSO_WM_UNIT_COLOR_SCHEME_PARENT_PAGE" val="2_3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4"/>
  <p:tag name="KSO_WM_UNIT_COLOR_SCHEME_PARENT_PAGE" val="2_3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6"/>
  <p:tag name="KSO_WM_UNIT_COLOR_SCHEME_PARENT_PAGE" val="2_3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20"/>
  <p:tag name="KSO_WM_UNIT_COLOR_SCHEME_PARENT_PAGE" val="2_3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UNIT_COLOR_SCHEME_SHAPE_ID" val="3"/>
  <p:tag name="KSO_WM_UNIT_COLOR_SCHEME_PARENT_PAGE" val="2_1"/>
</p:tagLst>
</file>

<file path=ppt/tags/tag20.xml><?xml version="1.0" encoding="utf-8"?>
<p:tagLst xmlns:p="http://schemas.openxmlformats.org/presentationml/2006/main">
  <p:tag name="KSO_WM_SLIDE_COLORSCHEME_VERSION" val="3.2"/>
  <p:tag name="KSO_WM_UNIT_COLOR_SCHEME_SHAPE_ID" val="3"/>
  <p:tag name="KSO_WM_UNIT_COLOR_SCHEME_PARENT_PAGE" val="2_3"/>
  <p:tag name="KSO_WM_SLIDE_BACKGROUND_SUBSTITUTE_COLOR" val="5619449"/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UNIT_COLOR_SCHEME_SHAPE_ID" val="2"/>
  <p:tag name="KSO_WM_UNIT_COLOR_SCHEME_PARENT_PAGE" val="2_4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UNIT_COLOR_SCHEME_SHAPE_ID" val="3"/>
  <p:tag name="KSO_WM_UNIT_COLOR_SCHEME_PARENT_PAGE" val="2_4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UNIT_COLOR_SCHEME_SHAPE_ID" val="4"/>
  <p:tag name="KSO_WM_UNIT_COLOR_SCHEME_PARENT_PAGE" val="2_4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UNIT_COLOR_SCHEME_SHAPE_ID" val="5"/>
  <p:tag name="KSO_WM_UNIT_COLOR_SCHEME_PARENT_PAGE" val="2_4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UNIT_COLOR_SCHEME_SHAPE_ID" val="6"/>
  <p:tag name="KSO_WM_UNIT_COLOR_SCHEME_PARENT_PAGE" val="2_4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UNIT_COLOR_SCHEME_SHAPE_ID" val="7"/>
  <p:tag name="KSO_WM_UNIT_COLOR_SCHEME_PARENT_PAGE" val="2_4"/>
</p:tagLst>
</file>

<file path=ppt/tags/tag27.xml><?xml version="1.0" encoding="utf-8"?>
<p:tagLst xmlns:p="http://schemas.openxmlformats.org/presentationml/2006/main">
  <p:tag name="KSO_WM_SLIDE_COLORSCHEME_VERSION" val="3.2"/>
  <p:tag name="KSO_WM_UNIT_COLOR_SCHEME_SHAPE_ID" val="8"/>
  <p:tag name="KSO_WM_UNIT_COLOR_SCHEME_PARENT_PAGE" val="2_4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UNIT_COLOR_SCHEME_SHAPE_ID" val="2"/>
  <p:tag name="KSO_WM_UNIT_COLOR_SCHEME_PARENT_PAGE" val="2_5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UNIT_COLOR_SCHEME_SHAPE_ID" val="3"/>
  <p:tag name="KSO_WM_UNIT_COLOR_SCHEME_PARENT_PAGE" val="2_5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UNIT_COLOR_SCHEME_SHAPE_ID" val="8"/>
  <p:tag name="KSO_WM_UNIT_COLOR_SCHEME_PARENT_PAGE" val="2_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UNIT_COLOR_SCHEME_SHAPE_ID" val="4"/>
  <p:tag name="KSO_WM_UNIT_COLOR_SCHEME_PARENT_PAGE" val="2_5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UNIT_COLOR_SCHEME_SHAPE_ID" val="5"/>
  <p:tag name="KSO_WM_UNIT_COLOR_SCHEME_PARENT_PAGE" val="2_5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UNIT_COLOR_SCHEME_SHAPE_ID" val="6"/>
  <p:tag name="KSO_WM_UNIT_COLOR_SCHEME_PARENT_PAGE" val="2_5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UNIT_COLOR_SCHEME_SHAPE_ID" val="7"/>
  <p:tag name="KSO_WM_UNIT_COLOR_SCHEME_PARENT_PAGE" val="2_5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UNIT_COLOR_SCHEME_SHAPE_ID" val="8"/>
  <p:tag name="KSO_WM_UNIT_COLOR_SCHEME_PARENT_PAGE" val="2_5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UNIT_COLOR_SCHEME_SHAPE_ID" val="9"/>
  <p:tag name="KSO_WM_UNIT_COLOR_SCHEME_PARENT_PAGE" val="2_5"/>
</p:tagLst>
</file>

<file path=ppt/tags/tag36.xml><?xml version="1.0" encoding="utf-8"?>
<p:tagLst xmlns:p="http://schemas.openxmlformats.org/presentationml/2006/main">
  <p:tag name="KSO_WM_SLIDE_COLORSCHEME_VERSION" val="3.2"/>
  <p:tag name="KSO_WM_UNIT_COLOR_SCHEME_SHAPE_ID" val="10"/>
  <p:tag name="KSO_WM_UNIT_COLOR_SCHEME_PARENT_PAGE" val="2_5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UNIT_COLOR_SCHEME_SHAPE_ID" val="2"/>
  <p:tag name="KSO_WM_UNIT_COLOR_SCHEME_PARENT_PAGE" val="2_6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UNIT_COLOR_SCHEME_SHAPE_ID" val="3"/>
  <p:tag name="KSO_WM_UNIT_COLOR_SCHEME_PARENT_PAGE" val="2_6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UNIT_COLOR_SCHEME_SHAPE_ID" val="4"/>
  <p:tag name="KSO_WM_UNIT_COLOR_SCHEME_PARENT_PAGE" val="2_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UNIT_COLOR_SCHEME_SHAPE_ID" val="9"/>
  <p:tag name="KSO_WM_UNIT_COLOR_SCHEME_PARENT_PAGE" val="2_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UNIT_COLOR_SCHEME_SHAPE_ID" val="5"/>
  <p:tag name="KSO_WM_UNIT_COLOR_SCHEME_PARENT_PAGE" val="2_6"/>
</p:tagLst>
</file>

<file path=ppt/tags/tag41.xml><?xml version="1.0" encoding="utf-8"?>
<p:tagLst xmlns:p="http://schemas.openxmlformats.org/presentationml/2006/main">
  <p:tag name="KSO_WM_SLIDE_COLORSCHEME_VERSION" val="3.2"/>
  <p:tag name="KSO_WM_UNIT_COLOR_SCHEME_SHAPE_ID" val="6"/>
  <p:tag name="KSO_WM_UNIT_COLOR_SCHEME_PARENT_PAGE" val="2_6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UNIT_COLOR_SCHEME_SHAPE_ID" val="2"/>
  <p:tag name="KSO_WM_UNIT_COLOR_SCHEME_PARENT_PAGE" val="2_7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UNIT_COLOR_SCHEME_SHAPE_ID" val="3"/>
  <p:tag name="KSO_WM_UNIT_COLOR_SCHEME_PARENT_PAGE" val="2_7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UNIT_COLOR_SCHEME_SHAPE_ID" val="4"/>
  <p:tag name="KSO_WM_UNIT_COLOR_SCHEME_PARENT_PAGE" val="2_7"/>
</p:tagLst>
</file>

<file path=ppt/tags/tag45.xml><?xml version="1.0" encoding="utf-8"?>
<p:tagLst xmlns:p="http://schemas.openxmlformats.org/presentationml/2006/main">
  <p:tag name="KSO_WM_SLIDE_COLORSCHEME_VERSION" val="3.2"/>
  <p:tag name="KSO_WM_UNIT_COLOR_SCHEME_SHAPE_ID" val="5"/>
  <p:tag name="KSO_WM_UNIT_COLOR_SCHEME_PARENT_PAGE" val="2_7"/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UNIT_COLOR_SCHEME_SHAPE_ID" val="2"/>
  <p:tag name="KSO_WM_UNIT_COLOR_SCHEME_PARENT_PAGE" val="2_8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UNIT_COLOR_SCHEME_SHAPE_ID" val="3"/>
  <p:tag name="KSO_WM_UNIT_COLOR_SCHEME_PARENT_PAGE" val="2_8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UNIT_COLOR_SCHEME_SHAPE_ID" val="4"/>
  <p:tag name="KSO_WM_UNIT_COLOR_SCHEME_PARENT_PAGE" val="2_8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UNIT_COLOR_SCHEME_SHAPE_ID" val="5"/>
  <p:tag name="KSO_WM_UNIT_COLOR_SCHEME_PARENT_PAGE" val="2_8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UNIT_COLOR_SCHEME_SHAPE_ID" val="10"/>
  <p:tag name="KSO_WM_UNIT_COLOR_SCHEME_PARENT_PAGE" val="2_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UNIT_COLOR_SCHEME_SHAPE_ID" val="6"/>
  <p:tag name="KSO_WM_UNIT_COLOR_SCHEME_PARENT_PAGE" val="2_8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UNIT_COLOR_SCHEME_SHAPE_ID" val="7"/>
  <p:tag name="KSO_WM_UNIT_COLOR_SCHEME_PARENT_PAGE" val="2_8"/>
</p:tagLst>
</file>

<file path=ppt/tags/tag52.xml><?xml version="1.0" encoding="utf-8"?>
<p:tagLst xmlns:p="http://schemas.openxmlformats.org/presentationml/2006/main">
  <p:tag name="KSO_WM_SLIDE_COLORSCHEME_VERSION" val="3.2"/>
  <p:tag name="KSO_WM_UNIT_COLOR_SCHEME_SHAPE_ID" val="8"/>
  <p:tag name="KSO_WM_UNIT_COLOR_SCHEME_PARENT_PAGE" val="2_8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UNIT_COLOR_SCHEME_SHAPE_ID" val="2"/>
  <p:tag name="KSO_WM_UNIT_COLOR_SCHEME_PARENT_PAGE" val="2_9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UNIT_COLOR_SCHEME_SHAPE_ID" val="3"/>
  <p:tag name="KSO_WM_UNIT_COLOR_SCHEME_PARENT_PAGE" val="2_9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UNIT_COLOR_SCHEME_SHAPE_ID" val="4"/>
  <p:tag name="KSO_WM_UNIT_COLOR_SCHEME_PARENT_PAGE" val="2_9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UNIT_COLOR_SCHEME_SHAPE_ID" val="5"/>
  <p:tag name="KSO_WM_UNIT_COLOR_SCHEME_PARENT_PAGE" val="2_9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UNIT_COLOR_SCHEME_SHAPE_ID" val="6"/>
  <p:tag name="KSO_WM_UNIT_COLOR_SCHEME_PARENT_PAGE" val="2_9"/>
</p:tagLst>
</file>

<file path=ppt/tags/tag58.xml><?xml version="1.0" encoding="utf-8"?>
<p:tagLst xmlns:p="http://schemas.openxmlformats.org/presentationml/2006/main">
  <p:tag name="KSO_WM_SLIDE_COLORSCHEME_VERSION" val="3.2"/>
  <p:tag name="KSO_WM_UNIT_COLOR_SCHEME_SHAPE_ID" val="7"/>
  <p:tag name="KSO_WM_UNIT_COLOR_SCHEME_PARENT_PAGE" val="2_9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UNIT_COLOR_SCHEME_SHAPE_ID" val="3"/>
  <p:tag name="KSO_WM_UNIT_COLOR_SCHEME_PARENT_PAGE" val="2_10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UNIT_COLOR_SCHEME_SHAPE_ID" val="12"/>
  <p:tag name="KSO_WM_UNIT_COLOR_SCHEME_PARENT_PAGE" val="2_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UNIT_COLOR_SCHEME_SHAPE_ID" val="4"/>
  <p:tag name="KSO_WM_UNIT_COLOR_SCHEME_PARENT_PAGE" val="2_10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UNIT_COLOR_SCHEME_SHAPE_ID" val="5"/>
  <p:tag name="KSO_WM_UNIT_COLOR_SCHEME_PARENT_PAGE" val="2_10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UNIT_COLOR_SCHEME_SHAPE_ID" val="7"/>
  <p:tag name="KSO_WM_UNIT_COLOR_SCHEME_PARENT_PAGE" val="2_10"/>
</p:tagLst>
</file>

<file path=ppt/tags/tag63.xml><?xml version="1.0" encoding="utf-8"?>
<p:tagLst xmlns:p="http://schemas.openxmlformats.org/presentationml/2006/main">
  <p:tag name="KSO_WM_SLIDE_COLORSCHEME_VERSION" val="3.2"/>
  <p:tag name="KSO_WM_UNIT_COLOR_SCHEME_SHAPE_ID" val="2"/>
  <p:tag name="KSO_WM_UNIT_COLOR_SCHEME_PARENT_PAGE" val="2_10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UNIT_COLOR_SCHEME_SHAPE_ID" val="4"/>
  <p:tag name="KSO_WM_UNIT_COLOR_SCHEME_PARENT_PAGE" val="2_1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UNIT_COLOR_SCHEME_SHAPE_ID" val="5"/>
  <p:tag name="KSO_WM_UNIT_COLOR_SCHEME_PARENT_PAGE" val="2_1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UNIT_COLOR_SCHEME_SHAPE_ID" val="7"/>
  <p:tag name="KSO_WM_UNIT_COLOR_SCHEME_PARENT_PAGE" val="2_1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UNIT_COLOR_SCHEME_SHAPE_ID" val="13"/>
  <p:tag name="KSO_WM_UNIT_COLOR_SCHEME_PARENT_PAGE" val="2_11"/>
</p:tagLst>
</file>

<file path=ppt/tags/tag68.xml><?xml version="1.0" encoding="utf-8"?>
<p:tagLst xmlns:p="http://schemas.openxmlformats.org/presentationml/2006/main">
  <p:tag name="KSO_WM_SLIDE_COLORSCHEME_VERSION" val="3.2"/>
  <p:tag name="KSO_WM_UNIT_COLOR_SCHEME_SHAPE_ID" val="2"/>
  <p:tag name="KSO_WM_UNIT_COLOR_SCHEME_PARENT_PAGE" val="2_11"/>
  <p:tag name="KSO_WM_SLIDE_BACKGROUND_SUBSTITUTE_COLOR" val="5619449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UNIT_COLOR_SCHEME_SHAPE_ID" val="2"/>
  <p:tag name="KSO_WM_UNIT_COLOR_SCHEME_PARENT_PAGE" val="1_1"/>
  <p:tag name="KSO_WM_TEMPLATE_CATEGORY" val="custom"/>
  <p:tag name="KSO_WM_TEMPLATE_INDEX" val="20186335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UNIT_COLOR_SCHEME_SHAPE_ID" val="14"/>
  <p:tag name="KSO_WM_UNIT_COLOR_SCHEME_PARENT_PAGE" val="2_1"/>
</p:tagLst>
</file>

<file path=ppt/tags/tag70.xml><?xml version="1.0" encoding="utf-8"?>
<p:tagLst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UNIT_COLOR_SCHEME_SHAPE_ID" val="3"/>
  <p:tag name="KSO_WM_UNIT_COLOR_SCHEME_PARENT_PAGE" val="1_1"/>
  <p:tag name="KSO_WM_TEMPLATE_CATEGORY" val="custom"/>
  <p:tag name="KSO_WM_TEMPLATE_INDEX" val="20186335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UNIT_COLOR_SCHEME_SHAPE_ID" val="4"/>
  <p:tag name="KSO_WM_UNIT_COLOR_SCHEME_PARENT_PAGE" val="1_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UNIT_COLOR_SCHEME_SHAPE_ID" val="5"/>
  <p:tag name="KSO_WM_UNIT_COLOR_SCHEME_PARENT_PAGE" val="1_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UNIT_COLOR_SCHEME_SHAPE_ID" val="6"/>
  <p:tag name="KSO_WM_UNIT_COLOR_SCHEME_PARENT_PAGE" val="1_1"/>
</p:tagLst>
</file>

<file path=ppt/tags/tag74.xml><?xml version="1.0" encoding="utf-8"?>
<p:tagLst xmlns:p="http://schemas.openxmlformats.org/presentationml/2006/main">
  <p:tag name="KSO_WM_BEAUTIFY_FLAG" val="#wm#"/>
  <p:tag name="KSO_WM_TAG_VERSION" val="1.0"/>
  <p:tag name="KSO_WM_TEMPLATE_INDEX" val="20186335"/>
  <p:tag name="KSO_WM_TEMPLATE_CATEGORY" val="custom"/>
  <p:tag name="KSO_WM_TEMPLATE_THUMBS_INDEX" val="1、2、3、4、13、14、15"/>
  <p:tag name="KSO_WM_TEMPLATE_SUBCATEGORY" val="0"/>
  <p:tag name="KSO_WM_SLIDE_COLORSCHEME_VERSION" val="3.2"/>
  <p:tag name="KSO_WM_UNIT_COLOR_SCHEME_SHAPE_ID" val="7"/>
  <p:tag name="KSO_WM_UNIT_COLOR_SCHEME_PARENT_PAGE" val="1_1"/>
</p:tagLst>
</file>

<file path=ppt/tags/tag75.xml><?xml version="1.0" encoding="utf-8"?>
<p:tagLst xmlns:p="http://schemas.openxmlformats.org/presentationml/2006/main">
  <p:tag name="KSO_WM_UNIT_ISCONTENTSTITLE" val="0"/>
  <p:tag name="KSO_WM_UNIT_PRESET_TEXT" val="单击此处添加标题"/>
  <p:tag name="KSO_WM_UNIT_VALUE" val="17"/>
  <p:tag name="KSO_WM_UNIT_HIGHLIGHT" val="0"/>
  <p:tag name="KSO_WM_UNIT_COMPATIBLE" val="0"/>
  <p:tag name="KSO_WM_UNIT_TYPE" val="a"/>
  <p:tag name="KSO_WM_UNIT_INDEX" val="1"/>
  <p:tag name="KSO_WM_UNIT_ID" val="custom20186335_1*a*1"/>
  <p:tag name="KSO_WM_TEMPLATE_CATEGORY" val="custom"/>
  <p:tag name="KSO_WM_TEMPLATE_INDEX" val="20186335"/>
  <p:tag name="KSO_WM_UNIT_LAYERLEVEL" val="1"/>
  <p:tag name="KSO_WM_TAG_VERSION" val="1.0"/>
  <p:tag name="KSO_WM_BEAUTIFY_FLAG" val="#wm#"/>
  <p:tag name="KSO_WM_UNIT_NOCLEAR" val="0"/>
  <p:tag name="KSO_WM_UNIT_DIAGRAM_ISNUMVISUAL" val="0"/>
  <p:tag name="KSO_WM_UNIT_DIAGRAM_ISREFERUNIT" val="0"/>
  <p:tag name="KSO_WM_UNIT_COLOR_SCHEME_SHAPE_ID" val="7"/>
  <p:tag name="KSO_WM_UNIT_COLOR_SCHEME_PARENT_PAGE" val="0_1"/>
</p:tagLst>
</file>

<file path=ppt/tags/tag76.xml><?xml version="1.0" encoding="utf-8"?>
<p:tagLst xmlns:p="http://schemas.openxmlformats.org/presentationml/2006/main">
  <p:tag name="KSO_WM_UNIT_ISCONTENTSTITLE" val="0"/>
  <p:tag name="KSO_WM_UNIT_PRESET_TEXT" val="单击此处添加副标题"/>
  <p:tag name="KSO_WM_UNIT_VALUE" val="29"/>
  <p:tag name="KSO_WM_UNIT_HIGHLIGHT" val="0"/>
  <p:tag name="KSO_WM_UNIT_COMPATIBLE" val="0"/>
  <p:tag name="KSO_WM_UNIT_TYPE" val="b"/>
  <p:tag name="KSO_WM_UNIT_INDEX" val="1"/>
  <p:tag name="KSO_WM_UNIT_ID" val="custom20186335_1*b*1"/>
  <p:tag name="KSO_WM_TEMPLATE_CATEGORY" val="custom"/>
  <p:tag name="KSO_WM_TEMPLATE_INDEX" val="20186335"/>
  <p:tag name="KSO_WM_UNIT_LAYERLEVEL" val="1"/>
  <p:tag name="KSO_WM_TAG_VERSION" val="1.0"/>
  <p:tag name="KSO_WM_BEAUTIFY_FLAG" val="#wm#"/>
  <p:tag name="KSO_WM_UNIT_NOCLEAR" val="0"/>
  <p:tag name="KSO_WM_UNIT_DIAGRAM_ISNUMVISUAL" val="0"/>
  <p:tag name="KSO_WM_UNIT_DIAGRAM_ISREFERUNIT" val="0"/>
  <p:tag name="KSO_WM_UNIT_COLOR_SCHEME_SHAPE_ID" val="9"/>
  <p:tag name="KSO_WM_UNIT_COLOR_SCHEME_PARENT_PAGE" val="0_1"/>
</p:tagLst>
</file>

<file path=ppt/tags/tag77.xml><?xml version="1.0" encoding="utf-8"?>
<p:tagLst xmlns:p="http://schemas.openxmlformats.org/presentationml/2006/main">
  <p:tag name="KSO_WM_UNIT_ISCONTENTSTITLE" val="0"/>
  <p:tag name="KSO_WM_UNIT_PRESET_TEXT" val="汇报人署名"/>
  <p:tag name="KSO_WM_UNIT_VALUE" val="39"/>
  <p:tag name="KSO_WM_UNIT_HIGHLIGHT" val="0"/>
  <p:tag name="KSO_WM_UNIT_COMPATIBLE" val="0"/>
  <p:tag name="KSO_WM_UNIT_TYPE" val="b"/>
  <p:tag name="KSO_WM_UNIT_INDEX" val="2"/>
  <p:tag name="KSO_WM_UNIT_ID" val="custom20186335_1*b*2"/>
  <p:tag name="KSO_WM_TEMPLATE_CATEGORY" val="custom"/>
  <p:tag name="KSO_WM_TEMPLATE_INDEX" val="20186335"/>
  <p:tag name="KSO_WM_UNIT_LAYERLEVEL" val="1"/>
  <p:tag name="KSO_WM_TAG_VERSION" val="1.0"/>
  <p:tag name="KSO_WM_BEAUTIFY_FLAG" val="#wm#"/>
  <p:tag name="KSO_WM_UNIT_NOCLEAR" val="0"/>
  <p:tag name="KSO_WM_UNIT_DIAGRAM_ISNUMVISUAL" val="0"/>
  <p:tag name="KSO_WM_UNIT_DIAGRAM_ISREFERUNIT" val="0"/>
  <p:tag name="KSO_WM_UNIT_COLOR_SCHEME_SHAPE_ID" val="4"/>
  <p:tag name="KSO_WM_UNIT_COLOR_SCHEME_PARENT_PAGE" val="0_1"/>
</p:tagLst>
</file>

<file path=ppt/tags/tag78.xml><?xml version="1.0" encoding="utf-8"?>
<p:tagLst xmlns:p="http://schemas.openxmlformats.org/presentationml/2006/main">
  <p:tag name="KSO_WM_UNIT_ISCONTENTSTITLE" val="0"/>
  <p:tag name="KSO_WM_UNIT_PRESET_TEXT" val="汇报日期"/>
  <p:tag name="KSO_WM_UNIT_VALUE" val="39"/>
  <p:tag name="KSO_WM_UNIT_HIGHLIGHT" val="0"/>
  <p:tag name="KSO_WM_UNIT_COMPATIBLE" val="0"/>
  <p:tag name="KSO_WM_UNIT_TYPE" val="b"/>
  <p:tag name="KSO_WM_UNIT_INDEX" val="3"/>
  <p:tag name="KSO_WM_UNIT_ID" val="custom20186335_1*b*3"/>
  <p:tag name="KSO_WM_TEMPLATE_CATEGORY" val="custom"/>
  <p:tag name="KSO_WM_TEMPLATE_INDEX" val="20186335"/>
  <p:tag name="KSO_WM_UNIT_LAYERLEVEL" val="1"/>
  <p:tag name="KSO_WM_TAG_VERSION" val="1.0"/>
  <p:tag name="KSO_WM_BEAUTIFY_FLAG" val="#wm#"/>
  <p:tag name="KSO_WM_UNIT_NOCLEAR" val="0"/>
  <p:tag name="KSO_WM_UNIT_DIAGRAM_ISNUMVISUAL" val="0"/>
  <p:tag name="KSO_WM_UNIT_DIAGRAM_ISREFERUNIT" val="0"/>
  <p:tag name="KSO_WM_UNIT_COLOR_SCHEME_SHAPE_ID" val="5"/>
  <p:tag name="KSO_WM_UNIT_COLOR_SCHEME_PARENT_PAGE" val="0_1"/>
</p:tagLst>
</file>

<file path=ppt/tags/tag79.xml><?xml version="1.0" encoding="utf-8"?>
<p:tagLst xmlns:p="http://schemas.openxmlformats.org/presentationml/2006/main">
  <p:tag name="KSO_WM_TEMPLATE_CATEGORY" val="custom"/>
  <p:tag name="KSO_WM_TEMPLATE_INDEX" val="20186335"/>
  <p:tag name="KSO_WM_TAG_VERSION" val="1.0"/>
  <p:tag name="KSO_WM_SLIDE_ID" val="custom20186335_1"/>
  <p:tag name="KSO_WM_SLIDE_INDEX" val="1"/>
  <p:tag name="KSO_WM_SLIDE_ITEM_CNT" val="0"/>
  <p:tag name="KSO_WM_SLIDE_LAYOUT" val="a_b"/>
  <p:tag name="KSO_WM_SLIDE_LAYOUT_CNT" val="1_3"/>
  <p:tag name="KSO_WM_SLIDE_TYPE" val="title"/>
  <p:tag name="KSO_WM_SLIDE_SUBTYPE" val="pureTxt"/>
  <p:tag name="KSO_WM_TEMPLATE_THUMBS_INDEX" val="1、2、3、4、13、14、15"/>
  <p:tag name="KSO_WM_BEAUTIFY_FLAG" val="#wm#"/>
  <p:tag name="KSO_WM_TEMPLATE_SUBCATEGORY" val="0"/>
  <p:tag name="KSO_WM_SLIDE_COLORSCHEME_VERSION" val="3.2"/>
  <p:tag name="KSO_WM_SLIDE_BACKGROUND_SUBSTITUTE_COLOR" val="5619449"/>
</p:tagLst>
</file>

<file path=ppt/tags/tag8.xml><?xml version="1.0" encoding="utf-8"?>
<p:tagLst xmlns:p="http://schemas.openxmlformats.org/presentationml/2006/main">
  <p:tag name="KSO_WM_SLIDE_COLORSCHEME_VERSION" val="3.2"/>
  <p:tag name="KSO_WM_UNIT_COLOR_SCHEME_SHAPE_ID" val="4"/>
  <p:tag name="KSO_WM_UNIT_COLOR_SCHEME_PARENT_PAGE" val="2_1"/>
  <p:tag name="KSO_WM_SLIDE_BACKGROUND_SUBSTITUTE_COLOR" val="5619455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186335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186335"/>
</p:tagLst>
</file>

<file path=ppt/tags/tag82.xml><?xml version="1.0" encoding="utf-8"?>
<p:tagLst xmlns:p="http://schemas.openxmlformats.org/presentationml/2006/main">
  <p:tag name="KSO_WM_UNIT_ISCONTENTSTITLE" val="0"/>
  <p:tag name="KSO_WM_UNIT_PRESET_TEXT" val="单击此处添加标题"/>
  <p:tag name="KSO_WM_UNIT_VALUE" val="44"/>
  <p:tag name="KSO_WM_UNIT_HIGHLIGHT" val="0"/>
  <p:tag name="KSO_WM_UNIT_COMPATIBLE" val="0"/>
  <p:tag name="KSO_WM_UNIT_TYPE" val="a"/>
  <p:tag name="KSO_WM_UNIT_INDEX" val="1"/>
  <p:tag name="KSO_WM_UNIT_ID" val="custom20186335_4*a*1"/>
  <p:tag name="KSO_WM_TEMPLATE_CATEGORY" val="custom"/>
  <p:tag name="KSO_WM_TEMPLATE_INDEX" val="20186335"/>
  <p:tag name="KSO_WM_UNIT_LAYERLEVEL" val="1"/>
  <p:tag name="KSO_WM_TAG_VERSION" val="1.0"/>
  <p:tag name="KSO_WM_BEAUTIFY_FLAG" val="#wm#"/>
  <p:tag name="KSO_WM_UNIT_NOCLEAR" val="0"/>
  <p:tag name="KSO_WM_UNIT_DIAGRAM_ISNUMVISUAL" val="0"/>
  <p:tag name="KSO_WM_UNIT_DIAGRAM_ISREFERUNIT" val="0"/>
  <p:tag name="KSO_WM_UNIT_COLOR_SCHEME_SHAPE_ID" val="4"/>
  <p:tag name="KSO_WM_UNIT_COLOR_SCHEME_PARENT_PAGE" val="0_4"/>
</p:tagLst>
</file>

<file path=ppt/tags/tag83.xml><?xml version="1.0" encoding="utf-8"?>
<p:tagLst xmlns:p="http://schemas.openxmlformats.org/presentationml/2006/main">
  <p:tag name="KSO_WM_UNIT_PRESET_TEXT" val="单击此处添加文本具体内容，简明扼要的阐述您的观点。根据需要可酌情增减文字，以便观者准确的理解您传达的思想。"/>
  <p:tag name="KSO_WM_UNIT_VALUE" val="429"/>
  <p:tag name="KSO_WM_UNIT_HIGHLIGHT" val="0"/>
  <p:tag name="KSO_WM_UNIT_COMPATIBLE" val="0"/>
  <p:tag name="KSO_WM_UNIT_TYPE" val="f"/>
  <p:tag name="KSO_WM_UNIT_INDEX" val="1"/>
  <p:tag name="KSO_WM_UNIT_ID" val="custom20186335_4*f*1"/>
  <p:tag name="KSO_WM_TEMPLATE_CATEGORY" val="custom"/>
  <p:tag name="KSO_WM_TEMPLATE_INDEX" val="20186335"/>
  <p:tag name="KSO_WM_UNIT_LAYERLEVEL" val="1"/>
  <p:tag name="KSO_WM_TAG_VERSION" val="1.0"/>
  <p:tag name="KSO_WM_BEAUTIFY_FLAG" val="#wm#"/>
  <p:tag name="KSO_WM_UNIT_NOCLEAR" val="0"/>
  <p:tag name="KSO_WM_UNIT_DIAGRAM_ISNUMVISUAL" val="0"/>
  <p:tag name="KSO_WM_UNIT_DIAGRAM_ISREFERUNIT" val="0"/>
  <p:tag name="KSO_WM_UNIT_COLOR_SCHEME_SHAPE_ID" val="5"/>
  <p:tag name="KSO_WM_UNIT_COLOR_SCHEME_PARENT_PAGE" val="0_4"/>
</p:tagLst>
</file>

<file path=ppt/tags/tag84.xml><?xml version="1.0" encoding="utf-8"?>
<p:tagLst xmlns:p="http://schemas.openxmlformats.org/presentationml/2006/main">
  <p:tag name="KSO_WM_SLIDE_ID" val="custom20186335_4"/>
  <p:tag name="KSO_WM_SLIDE_ITEM_CNT" val="0"/>
  <p:tag name="KSO_WM_SLIDE_INDEX" val="4"/>
  <p:tag name="KSO_WM_TAG_VERSION" val="1.0"/>
  <p:tag name="KSO_WM_BEAUTIFY_FLAG" val="#wm#"/>
  <p:tag name="KSO_WM_TEMPLATE_CATEGORY" val="custom"/>
  <p:tag name="KSO_WM_TEMPLATE_INDEX" val="20186335"/>
  <p:tag name="KSO_WM_SLIDE_TYPE" val="text"/>
  <p:tag name="KSO_WM_SLIDE_SUBTYPE" val="pureTxt"/>
  <p:tag name="KSO_WM_SLIDE_SIZE" val="822*393"/>
  <p:tag name="KSO_WM_SLIDE_POSITION" val="68*26"/>
  <p:tag name="KSO_WM_SLIDE_LAYOUT" val="a_f"/>
  <p:tag name="KSO_WM_SLIDE_LAYOUT_CNT" val="1_1"/>
  <p:tag name="KSO_WM_TEMPLATE_SUBCATEGORY" val="0"/>
  <p:tag name="KSO_WM_SLIDE_COLORSCHEME_VERSION" val="3.2"/>
  <p:tag name="KSO_WM_SLIDE_BACKGROUND_SUBSTITUTE_COLOR" val="5619449"/>
</p:tagLst>
</file>

<file path=ppt/tags/tag85.xml><?xml version="1.0" encoding="utf-8"?>
<p:tagLst xmlns:p="http://schemas.openxmlformats.org/presentationml/2006/main">
  <p:tag name="KSO_WM_UNIT_ISCONTENTSTITLE" val="0"/>
  <p:tag name="KSO_WM_UNIT_PRESET_TEXT" val="单击此处添加标题"/>
  <p:tag name="KSO_WM_UNIT_VALUE" val="18"/>
  <p:tag name="KSO_WM_UNIT_HIGHLIGHT" val="0"/>
  <p:tag name="KSO_WM_UNIT_COMPATIBLE" val="0"/>
  <p:tag name="KSO_WM_UNIT_TYPE" val="a"/>
  <p:tag name="KSO_WM_UNIT_INDEX" val="1"/>
  <p:tag name="KSO_WM_UNIT_ID" val="custom20186335_3*a*1"/>
  <p:tag name="KSO_WM_TEMPLATE_CATEGORY" val="custom"/>
  <p:tag name="KSO_WM_TEMPLATE_INDEX" val="20186335"/>
  <p:tag name="KSO_WM_UNIT_LAYERLEVEL" val="1"/>
  <p:tag name="KSO_WM_TAG_VERSION" val="1.0"/>
  <p:tag name="KSO_WM_BEAUTIFY_FLAG" val="#wm#"/>
  <p:tag name="KSO_WM_UNIT_NOCLEAR" val="0"/>
  <p:tag name="KSO_WM_UNIT_DIAGRAM_ISNUMVISUAL" val="0"/>
  <p:tag name="KSO_WM_UNIT_DIAGRAM_ISREFERUNIT" val="0"/>
  <p:tag name="KSO_WM_UNIT_COLOR_SCHEME_SHAPE_ID" val="6"/>
  <p:tag name="KSO_WM_UNIT_COLOR_SCHEME_PARENT_PAGE" val="0_3"/>
</p:tagLst>
</file>

<file path=ppt/tags/tag86.xml><?xml version="1.0" encoding="utf-8"?>
<p:tagLst xmlns:p="http://schemas.openxmlformats.org/presentationml/2006/main">
  <p:tag name="KSO_WM_UNIT_ISCONTENTSTITLE" val="0"/>
  <p:tag name="KSO_WM_UNIT_PRESET_TEXT" val="单击此处添加文本具体内容"/>
  <p:tag name="KSO_WM_UNIT_VALUE" val="76"/>
  <p:tag name="KSO_WM_UNIT_HIGHLIGHT" val="0"/>
  <p:tag name="KSO_WM_UNIT_COMPATIBLE" val="0"/>
  <p:tag name="KSO_WM_UNIT_TYPE" val="b"/>
  <p:tag name="KSO_WM_UNIT_INDEX" val="1"/>
  <p:tag name="KSO_WM_UNIT_ID" val="custom20186335_3*b*1"/>
  <p:tag name="KSO_WM_TEMPLATE_CATEGORY" val="custom"/>
  <p:tag name="KSO_WM_TEMPLATE_INDEX" val="20186335"/>
  <p:tag name="KSO_WM_UNIT_LAYERLEVEL" val="1"/>
  <p:tag name="KSO_WM_TAG_VERSION" val="1.0"/>
  <p:tag name="KSO_WM_BEAUTIFY_FLAG" val="#wm#"/>
  <p:tag name="KSO_WM_UNIT_NOCLEAR" val="0"/>
  <p:tag name="KSO_WM_UNIT_DIAGRAM_ISNUMVISUAL" val="0"/>
  <p:tag name="KSO_WM_UNIT_DIAGRAM_ISREFERUNIT" val="0"/>
  <p:tag name="KSO_WM_UNIT_COLOR_SCHEME_SHAPE_ID" val="8"/>
  <p:tag name="KSO_WM_UNIT_COLOR_SCHEME_PARENT_PAGE" val="0_3"/>
</p:tagLst>
</file>

<file path=ppt/tags/tag87.xml><?xml version="1.0" encoding="utf-8"?>
<p:tagLst xmlns:p="http://schemas.openxmlformats.org/presentationml/2006/main">
  <p:tag name="KSO_WM_TEMPLATE_CATEGORY" val="custom"/>
  <p:tag name="KSO_WM_TEMPLATE_INDEX" val="20186335"/>
  <p:tag name="KSO_WM_TAG_VERSION" val="1.0"/>
  <p:tag name="KSO_WM_SLIDE_ID" val="custom20186335_3"/>
  <p:tag name="KSO_WM_SLIDE_INDEX" val="3"/>
  <p:tag name="KSO_WM_SLIDE_ITEM_CNT" val="0"/>
  <p:tag name="KSO_WM_SLIDE_LAYOUT" val="a_b_e"/>
  <p:tag name="KSO_WM_SLIDE_LAYOUT_CNT" val="1_1_1"/>
  <p:tag name="KSO_WM_SLIDE_TYPE" val="sectionTitle"/>
  <p:tag name="KSO_WM_SLIDE_SUBTYPE" val="pureTxt"/>
  <p:tag name="KSO_WM_BEAUTIFY_FLAG" val="#wm#"/>
  <p:tag name="KSO_WM_TEMPLATE_SUBCATEGORY" val="0"/>
  <p:tag name="KSO_WM_SLIDE_COLORSCHEME_VERSION" val="3.2"/>
  <p:tag name="KSO_WM_SLIDE_BACKGROUND_SUBSTITUTE_COLOR" val="5619449"/>
</p:tagLst>
</file>

<file path=ppt/tags/tag88.xml><?xml version="1.0" encoding="utf-8"?>
<p:tagLst xmlns:p="http://schemas.openxmlformats.org/presentationml/2006/main">
  <p:tag name="KSO_WM_UNIT_ISCONTENTSTITLE" val="0"/>
  <p:tag name="KSO_WM_UNIT_PRESET_TEXT" val="单击此处添加标题"/>
  <p:tag name="KSO_WM_UNIT_VALUE" val="18"/>
  <p:tag name="KSO_WM_UNIT_HIGHLIGHT" val="0"/>
  <p:tag name="KSO_WM_UNIT_COMPATIBLE" val="0"/>
  <p:tag name="KSO_WM_UNIT_TYPE" val="a"/>
  <p:tag name="KSO_WM_UNIT_INDEX" val="1"/>
  <p:tag name="KSO_WM_UNIT_ID" val="custom20186335_3*a*1"/>
  <p:tag name="KSO_WM_TEMPLATE_CATEGORY" val="custom"/>
  <p:tag name="KSO_WM_TEMPLATE_INDEX" val="20186335"/>
  <p:tag name="KSO_WM_UNIT_LAYERLEVEL" val="1"/>
  <p:tag name="KSO_WM_TAG_VERSION" val="1.0"/>
  <p:tag name="KSO_WM_BEAUTIFY_FLAG" val="#wm#"/>
  <p:tag name="KSO_WM_UNIT_NOCLEAR" val="0"/>
  <p:tag name="KSO_WM_UNIT_DIAGRAM_ISNUMVISUAL" val="0"/>
  <p:tag name="KSO_WM_UNIT_DIAGRAM_ISREFERUNIT" val="0"/>
  <p:tag name="KSO_WM_UNIT_COLOR_SCHEME_SHAPE_ID" val="6"/>
  <p:tag name="KSO_WM_UNIT_COLOR_SCHEME_PARENT_PAGE" val="0_3"/>
</p:tagLst>
</file>

<file path=ppt/tags/tag89.xml><?xml version="1.0" encoding="utf-8"?>
<p:tagLst xmlns:p="http://schemas.openxmlformats.org/presentationml/2006/main">
  <p:tag name="KSO_WM_UNIT_ISCONTENTSTITLE" val="0"/>
  <p:tag name="KSO_WM_UNIT_PRESET_TEXT" val="单击此处添加文本具体内容"/>
  <p:tag name="KSO_WM_UNIT_VALUE" val="76"/>
  <p:tag name="KSO_WM_UNIT_HIGHLIGHT" val="0"/>
  <p:tag name="KSO_WM_UNIT_COMPATIBLE" val="0"/>
  <p:tag name="KSO_WM_UNIT_TYPE" val="b"/>
  <p:tag name="KSO_WM_UNIT_INDEX" val="1"/>
  <p:tag name="KSO_WM_UNIT_ID" val="custom20186335_3*b*1"/>
  <p:tag name="KSO_WM_TEMPLATE_CATEGORY" val="custom"/>
  <p:tag name="KSO_WM_TEMPLATE_INDEX" val="20186335"/>
  <p:tag name="KSO_WM_UNIT_LAYERLEVEL" val="1"/>
  <p:tag name="KSO_WM_TAG_VERSION" val="1.0"/>
  <p:tag name="KSO_WM_BEAUTIFY_FLAG" val="#wm#"/>
  <p:tag name="KSO_WM_UNIT_NOCLEAR" val="0"/>
  <p:tag name="KSO_WM_UNIT_DIAGRAM_ISNUMVISUAL" val="0"/>
  <p:tag name="KSO_WM_UNIT_DIAGRAM_ISREFERUNIT" val="0"/>
  <p:tag name="KSO_WM_UNIT_COLOR_SCHEME_SHAPE_ID" val="8"/>
  <p:tag name="KSO_WM_UNIT_COLOR_SCHEME_PARENT_PAGE" val="0_3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UNIT_COLOR_SCHEME_SHAPE_ID" val="2"/>
  <p:tag name="KSO_WM_UNIT_COLOR_SCHEME_PARENT_PAGE" val="2_2"/>
</p:tagLst>
</file>

<file path=ppt/tags/tag90.xml><?xml version="1.0" encoding="utf-8"?>
<p:tagLst xmlns:p="http://schemas.openxmlformats.org/presentationml/2006/main">
  <p:tag name="KSO_WM_TEMPLATE_CATEGORY" val="custom"/>
  <p:tag name="KSO_WM_TEMPLATE_INDEX" val="20186335"/>
  <p:tag name="KSO_WM_TAG_VERSION" val="1.0"/>
  <p:tag name="KSO_WM_SLIDE_ID" val="custom20186335_3"/>
  <p:tag name="KSO_WM_SLIDE_INDEX" val="3"/>
  <p:tag name="KSO_WM_SLIDE_ITEM_CNT" val="0"/>
  <p:tag name="KSO_WM_SLIDE_LAYOUT" val="a_b_e"/>
  <p:tag name="KSO_WM_SLIDE_LAYOUT_CNT" val="1_1_1"/>
  <p:tag name="KSO_WM_SLIDE_TYPE" val="sectionTitle"/>
  <p:tag name="KSO_WM_SLIDE_SUBTYPE" val="pureTxt"/>
  <p:tag name="KSO_WM_BEAUTIFY_FLAG" val="#wm#"/>
  <p:tag name="KSO_WM_TEMPLATE_SUBCATEGORY" val="0"/>
  <p:tag name="KSO_WM_SLIDE_COLORSCHEME_VERSION" val="3.2"/>
  <p:tag name="KSO_WM_SLIDE_BACKGROUND_SUBSTITUTE_COLOR" val="5619449"/>
</p:tagLst>
</file>

<file path=ppt/tags/tag91.xml><?xml version="1.0" encoding="utf-8"?>
<p:tagLst xmlns:p="http://schemas.openxmlformats.org/presentationml/2006/main">
  <p:tag name="KSO_WM_UNIT_ISCONTENTSTITLE" val="0"/>
  <p:tag name="KSO_WM_UNIT_PRESET_TEXT" val="Thanks."/>
  <p:tag name="KSO_WM_UNIT_VALUE" val="13"/>
  <p:tag name="KSO_WM_UNIT_HIGHLIGHT" val="0"/>
  <p:tag name="KSO_WM_UNIT_COMPATIBLE" val="0"/>
  <p:tag name="KSO_WM_UNIT_TYPE" val="a"/>
  <p:tag name="KSO_WM_UNIT_INDEX" val="1"/>
  <p:tag name="KSO_WM_UNIT_ID" val="custom20186335_15*a*1"/>
  <p:tag name="KSO_WM_TEMPLATE_CATEGORY" val="custom"/>
  <p:tag name="KSO_WM_TEMPLATE_INDEX" val="20186335"/>
  <p:tag name="KSO_WM_UNIT_LAYERLEVEL" val="1"/>
  <p:tag name="KSO_WM_TAG_VERSION" val="1.0"/>
  <p:tag name="KSO_WM_BEAUTIFY_FLAG" val="#wm#"/>
  <p:tag name="KSO_WM_UNIT_NOCLEAR" val="0"/>
  <p:tag name="KSO_WM_UNIT_DIAGRAM_ISNUMVISUAL" val="0"/>
  <p:tag name="KSO_WM_UNIT_DIAGRAM_ISREFERUNIT" val="0"/>
  <p:tag name="KSO_WM_UNIT_COLOR_SCHEME_SHAPE_ID" val="3"/>
  <p:tag name="KSO_WM_UNIT_COLOR_SCHEME_PARENT_PAGE" val="0_15"/>
</p:tagLst>
</file>

<file path=ppt/tags/tag92.xml><?xml version="1.0" encoding="utf-8"?>
<p:tagLst xmlns:p="http://schemas.openxmlformats.org/presentationml/2006/main">
  <p:tag name="KSO_WM_TEMPLATE_CATEGORY" val="custom"/>
  <p:tag name="KSO_WM_TEMPLATE_INDEX" val="20186335"/>
  <p:tag name="KSO_WM_TAG_VERSION" val="1.0"/>
  <p:tag name="KSO_WM_SLIDE_ID" val="custom20186335_15"/>
  <p:tag name="KSO_WM_SLIDE_INDEX" val="15"/>
  <p:tag name="KSO_WM_SLIDE_ITEM_CNT" val="0"/>
  <p:tag name="KSO_WM_SLIDE_LAYOUT" val="a"/>
  <p:tag name="KSO_WM_SLIDE_LAYOUT_CNT" val="1"/>
  <p:tag name="KSO_WM_SLIDE_TYPE" val="endPage"/>
  <p:tag name="KSO_WM_SLIDE_SUBTYPE" val="pureTxt"/>
  <p:tag name="KSO_WM_BEAUTIFY_FLAG" val="#wm#"/>
  <p:tag name="KSO_WM_TEMPLATE_SUBCATEGORY" val="0"/>
  <p:tag name="KSO_WM_SLIDE_COLORSCHEME_VERSION" val="3.2"/>
  <p:tag name="KSO_WM_SLIDE_BACKGROUND_SUBSTITUTE_COLOR" val="5619449"/>
</p:tagLst>
</file>

<file path=ppt/theme/theme1.xml><?xml version="1.0" encoding="utf-8"?>
<a:theme xmlns:a="http://schemas.openxmlformats.org/drawingml/2006/main" name="2_Office 主题​​">
  <a:themeElements>
    <a:clrScheme name="20186335">
      <a:dk1>
        <a:srgbClr val="000000"/>
      </a:dk1>
      <a:lt1>
        <a:srgbClr val="FFFFFF"/>
      </a:lt1>
      <a:dk2>
        <a:srgbClr val="55BEF9"/>
      </a:dk2>
      <a:lt2>
        <a:srgbClr val="F0F0F0"/>
      </a:lt2>
      <a:accent1>
        <a:srgbClr val="55BEF9"/>
      </a:accent1>
      <a:accent2>
        <a:srgbClr val="32B279"/>
      </a:accent2>
      <a:accent3>
        <a:srgbClr val="56A7D6"/>
      </a:accent3>
      <a:accent4>
        <a:srgbClr val="86BC25"/>
      </a:accent4>
      <a:accent5>
        <a:srgbClr val="A6E6CA"/>
      </a:accent5>
      <a:accent6>
        <a:srgbClr val="88ADE8"/>
      </a:accent6>
      <a:hlink>
        <a:srgbClr val="86BC25"/>
      </a:hlink>
      <a:folHlink>
        <a:srgbClr val="BFBFB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338</Words>
  <Application>WPS 演示</Application>
  <PresentationFormat>宽屏</PresentationFormat>
  <Paragraphs>32</Paragraphs>
  <Slides>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6" baseType="lpstr">
      <vt:lpstr>Arial</vt:lpstr>
      <vt:lpstr>宋体</vt:lpstr>
      <vt:lpstr>Wingdings</vt:lpstr>
      <vt:lpstr>微软雅黑</vt:lpstr>
      <vt:lpstr>华文行楷</vt:lpstr>
      <vt:lpstr>Arial Unicode MS</vt:lpstr>
      <vt:lpstr>黑体</vt:lpstr>
      <vt:lpstr>华文行楷</vt:lpstr>
      <vt:lpstr>2_Office 主题​​</vt:lpstr>
      <vt:lpstr>班级文化</vt:lpstr>
      <vt:lpstr>班级简介</vt:lpstr>
      <vt:lpstr>支部园地</vt:lpstr>
      <vt:lpstr>艺术园地</vt:lpstr>
      <vt:lpstr>班级风貌之</vt:lpstr>
      <vt:lpstr>班级风貌之</vt:lpstr>
      <vt:lpstr>Thanks.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王坚</cp:lastModifiedBy>
  <cp:revision>52</cp:revision>
  <dcterms:created xsi:type="dcterms:W3CDTF">2019-06-19T02:08:00Z</dcterms:created>
  <dcterms:modified xsi:type="dcterms:W3CDTF">2019-12-02T08:35:53Z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