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9215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 bwMode="auto">
          <a:xfrm>
            <a:off x="571472" y="785794"/>
            <a:ext cx="780525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285852" y="714356"/>
            <a:ext cx="5953131" cy="5641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66700" y="1142984"/>
            <a:ext cx="8494655" cy="4757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899948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8916164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57158" y="428604"/>
            <a:ext cx="8420911" cy="6429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57158" y="714332"/>
            <a:ext cx="8155204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785786" y="500042"/>
            <a:ext cx="7470117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857224" y="500042"/>
            <a:ext cx="7505809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全屏显示(4:3)</PresentationFormat>
  <Paragraphs>0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7" baseType="lpstr">
      <vt:lpstr>Arial</vt:lpstr>
      <vt:lpstr>宋体</vt:lpstr>
      <vt:lpstr>Wingdings</vt:lpstr>
      <vt:lpstr>Calibri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Tony</dc:creator>
  <cp:lastModifiedBy>jiangna</cp:lastModifiedBy>
  <cp:revision>3</cp:revision>
  <dcterms:created xsi:type="dcterms:W3CDTF">2015-12-04T05:30:00Z</dcterms:created>
  <dcterms:modified xsi:type="dcterms:W3CDTF">2016-12-09T01:33:11Z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2052-10.1.0.6065</vt:lpwstr>
  </property>
</Properties>
</file>