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1498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937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986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82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22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488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953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487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051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500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108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57DDC-BE57-A642-91C1-9F1DD26CED05}" type="datetimeFigureOut">
              <a:rPr kumimoji="1" lang="zh-CN" altLang="en-US" smtClean="0"/>
              <a:t>2019/9/25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26EF-E4A3-8F49-868C-BB16567442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63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33137" y="433138"/>
            <a:ext cx="6858000" cy="599172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991727" y="0"/>
            <a:ext cx="555859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sz="2800" dirty="0" smtClean="0"/>
          </a:p>
          <a:p>
            <a:r>
              <a:rPr kumimoji="1" lang="zh-CN" altLang="en-US" sz="2800" dirty="0"/>
              <a:t> </a:t>
            </a:r>
            <a:r>
              <a:rPr kumimoji="1" lang="zh-CN" altLang="en-US" sz="2800" dirty="0" smtClean="0"/>
              <a:t>       我是二（</a:t>
            </a:r>
            <a:r>
              <a:rPr kumimoji="1" lang="en-US" altLang="zh-CN" sz="2800" dirty="0" smtClean="0"/>
              <a:t>3</a:t>
            </a:r>
            <a:r>
              <a:rPr kumimoji="1" lang="zh-CN" altLang="en-US" sz="2800" dirty="0" smtClean="0"/>
              <a:t>）班的李依朵。我是一个性格开朗，热爱学习的女生。在班里，我是老师的小助手，同学的好伙伴。课上我积极举手发言，课后认真完成作业，对待自己的小岗位认真负责。我的兴趣爱好广泛，我会跳舞、国画、弹古筝，我还是一位体育健儿，在学校运动会上我也取得了优异的成绩，为班集体取得了荣誉！成为今天的升旗手，我感到无比自豪！我会更加努力，让自己成长得更快！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095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1354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550925" y="166985"/>
            <a:ext cx="529593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/>
              <a:t>升旗手</a:t>
            </a:r>
            <a:endParaRPr lang="en-US" altLang="zh-CN" sz="3600" b="1" dirty="0"/>
          </a:p>
          <a:p>
            <a:r>
              <a:rPr lang="zh-CN" altLang="en-US" sz="2400" dirty="0"/>
              <a:t> 亲爱的老师们、同学们：</a:t>
            </a:r>
            <a:endParaRPr lang="en-US" altLang="zh-CN" sz="2400" dirty="0"/>
          </a:p>
          <a:p>
            <a:r>
              <a:rPr lang="en-US" altLang="zh-CN" sz="2400" dirty="0"/>
              <a:t>                                </a:t>
            </a:r>
            <a:r>
              <a:rPr lang="zh-CN" altLang="en-US" sz="2400" dirty="0"/>
              <a:t>大家好！</a:t>
            </a:r>
            <a:endParaRPr lang="en-US" altLang="zh-CN" sz="2400" dirty="0"/>
          </a:p>
          <a:p>
            <a:r>
              <a:rPr lang="en-US" altLang="zh-CN" sz="2400" dirty="0"/>
              <a:t>         </a:t>
            </a:r>
            <a:r>
              <a:rPr lang="zh-CN" altLang="en-US" sz="2400" dirty="0"/>
              <a:t>我是二（四）班的邹雨轩，我是一个阳光开朗、乐于助人的小男孩。</a:t>
            </a:r>
            <a:endParaRPr lang="en-US" altLang="zh-CN" sz="2400" dirty="0"/>
          </a:p>
          <a:p>
            <a:r>
              <a:rPr lang="zh-CN" altLang="en-US" sz="2400" dirty="0"/>
              <a:t>          我的兴趣爱好非常广泛，我喜欢画画，我会用画笔把所有美好的画面保存下来；我喜欢围棋，通过不断的努力，水平会越来越高；我还喜欢旅游，可以认识好多新的朋友，了解更多的人文知识。</a:t>
            </a:r>
            <a:endParaRPr lang="en-US" altLang="zh-CN" sz="2400" dirty="0"/>
          </a:p>
          <a:p>
            <a:r>
              <a:rPr lang="en-US" altLang="zh-CN" sz="2400" dirty="0"/>
              <a:t>          </a:t>
            </a:r>
            <a:r>
              <a:rPr lang="zh-CN" altLang="en-US" sz="2400" dirty="0"/>
              <a:t>我非常喜欢薛家中心小学，喜欢这里敬爱的老师们，喜欢可爱的同学们！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5EC2F3CE-1FF5-4F50-98F5-F13522DAF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50925" cy="694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68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234</Words>
  <Application>Microsoft Macintosh PowerPoint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宋体</vt:lpstr>
      <vt:lpstr>Arial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5</cp:revision>
  <dcterms:created xsi:type="dcterms:W3CDTF">2019-09-25T05:20:25Z</dcterms:created>
  <dcterms:modified xsi:type="dcterms:W3CDTF">2019-09-25T06:08:43Z</dcterms:modified>
</cp:coreProperties>
</file>