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3"/>
    <p:sldMasterId id="2147483668" r:id="rId4"/>
    <p:sldMasterId id="2147483681" r:id="rId5"/>
    <p:sldMasterId id="2147483693" r:id="rId6"/>
    <p:sldMasterId id="2147483705" r:id="rId7"/>
    <p:sldMasterId id="2147483718" r:id="rId8"/>
    <p:sldMasterId id="2147483720" r:id="rId9"/>
  </p:sldMasterIdLst>
  <p:notesMasterIdLst>
    <p:notesMasterId r:id="rId11"/>
  </p:notesMasterIdLst>
  <p:handoutMasterIdLst>
    <p:handoutMasterId r:id="rId52"/>
  </p:handoutMasterIdLst>
  <p:sldIdLst>
    <p:sldId id="385" r:id="rId10"/>
    <p:sldId id="421" r:id="rId12"/>
    <p:sldId id="491" r:id="rId13"/>
    <p:sldId id="322" r:id="rId14"/>
    <p:sldId id="435" r:id="rId15"/>
    <p:sldId id="457" r:id="rId16"/>
    <p:sldId id="492" r:id="rId17"/>
    <p:sldId id="442" r:id="rId18"/>
    <p:sldId id="436" r:id="rId19"/>
    <p:sldId id="386" r:id="rId20"/>
    <p:sldId id="387" r:id="rId21"/>
    <p:sldId id="437" r:id="rId22"/>
    <p:sldId id="438" r:id="rId23"/>
    <p:sldId id="439" r:id="rId24"/>
    <p:sldId id="440" r:id="rId25"/>
    <p:sldId id="441" r:id="rId26"/>
    <p:sldId id="455" r:id="rId27"/>
    <p:sldId id="445" r:id="rId28"/>
    <p:sldId id="444" r:id="rId29"/>
    <p:sldId id="446" r:id="rId30"/>
    <p:sldId id="447" r:id="rId31"/>
    <p:sldId id="448" r:id="rId32"/>
    <p:sldId id="449" r:id="rId33"/>
    <p:sldId id="450" r:id="rId34"/>
    <p:sldId id="390" r:id="rId35"/>
    <p:sldId id="426" r:id="rId36"/>
    <p:sldId id="427" r:id="rId37"/>
    <p:sldId id="451" r:id="rId38"/>
    <p:sldId id="452" r:id="rId39"/>
    <p:sldId id="392" r:id="rId40"/>
    <p:sldId id="456" r:id="rId41"/>
    <p:sldId id="493" r:id="rId42"/>
    <p:sldId id="453" r:id="rId43"/>
    <p:sldId id="408" r:id="rId44"/>
    <p:sldId id="398" r:id="rId45"/>
    <p:sldId id="396" r:id="rId46"/>
    <p:sldId id="458" r:id="rId47"/>
    <p:sldId id="459" r:id="rId48"/>
    <p:sldId id="460" r:id="rId49"/>
    <p:sldId id="422" r:id="rId50"/>
    <p:sldId id="318" r:id="rId51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56"/>
    </p:embeddedFont>
    <p:embeddedFont>
      <p:font typeface="隶书" panose="02010509060101010101" charset="-122"/>
      <p:regular r:id="rId57"/>
    </p:embeddedFont>
    <p:embeddedFont>
      <p:font typeface="华文楷体" panose="02010600040101010101" charset="-122"/>
      <p:regular r:id="rId58"/>
    </p:embeddedFont>
    <p:embeddedFont>
      <p:font typeface="华文行楷" panose="02010800040101010101" pitchFamily="2" charset="-122"/>
      <p:regular r:id="rId59"/>
    </p:embeddedFont>
    <p:embeddedFont>
      <p:font typeface="Stencil" panose="040409050D0802020404" pitchFamily="82" charset="0"/>
      <p:regular r:id="rId60"/>
    </p:embeddedFont>
    <p:embeddedFont>
      <p:font typeface="华文隶书" panose="02010800040101010101" pitchFamily="2" charset="-122"/>
      <p:regular r:id="rId61"/>
    </p:embeddedFont>
    <p:embeddedFont>
      <p:font typeface="等线" panose="02010600030101010101"/>
      <p:regular r:id="rId62"/>
      <p:bold r:id="rId63"/>
    </p:embeddedFont>
    <p:embeddedFont>
      <p:font typeface="SimSun-ExtB" panose="02010609060101010101" pitchFamily="49" charset="-122"/>
      <p:regular r:id="rId64"/>
    </p:embeddedFont>
    <p:embeddedFont>
      <p:font typeface="楷体" panose="02010609060101010101" pitchFamily="49" charset="-122"/>
      <p:regular r:id="rId65"/>
    </p:embeddedFont>
    <p:embeddedFont>
      <p:font typeface="Calibri" panose="020F0502020204030204" charset="0"/>
      <p:regular r:id="rId66"/>
      <p:bold r:id="rId67"/>
      <p:italic r:id="rId68"/>
      <p:boldItalic r:id="rId69"/>
    </p:embeddedFont>
    <p:embeddedFont>
      <p:font typeface="OCR A Extended" panose="02010509020102010303" pitchFamily="50" charset="0"/>
      <p:regular r:id="rId70"/>
    </p:embeddedFont>
    <p:embeddedFont>
      <p:font typeface="仿宋" panose="02010609060101010101" pitchFamily="49" charset="-122"/>
      <p:regular r:id="rId71"/>
    </p:embeddedFont>
    <p:embeddedFont>
      <p:font typeface="Calibri Light" panose="020F0302020204030204" charset="0"/>
      <p:regular r:id="rId72"/>
      <p:italic r:id="rId73"/>
    </p:embeddedFont>
    <p:embeddedFont>
      <p:font typeface="等线 Light" panose="02010600030101010101" charset="0"/>
      <p:regular r:id="rId74"/>
    </p:embeddedFont>
  </p:embeddedFontLst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6EA5"/>
    <a:srgbClr val="197983"/>
    <a:srgbClr val="AD86B4"/>
    <a:srgbClr val="C789DC"/>
    <a:srgbClr val="2298A5"/>
    <a:srgbClr val="AABEB5"/>
    <a:srgbClr val="BCBFA4"/>
    <a:srgbClr val="F7F8FB"/>
    <a:srgbClr val="A3BB7F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5" autoAdjust="0"/>
    <p:restoredTop sz="94660" autoAdjust="0"/>
  </p:normalViewPr>
  <p:slideViewPr>
    <p:cSldViewPr>
      <p:cViewPr>
        <p:scale>
          <a:sx n="100" d="100"/>
          <a:sy n="100" d="100"/>
        </p:scale>
        <p:origin x="-84" y="-78"/>
      </p:cViewPr>
      <p:guideLst>
        <p:guide orient="horz" pos="166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96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4" Type="http://schemas.openxmlformats.org/officeDocument/2006/relationships/font" Target="fonts/font19.fntdata"/><Relationship Id="rId73" Type="http://schemas.openxmlformats.org/officeDocument/2006/relationships/font" Target="fonts/font18.fntdata"/><Relationship Id="rId72" Type="http://schemas.openxmlformats.org/officeDocument/2006/relationships/font" Target="fonts/font17.fntdata"/><Relationship Id="rId71" Type="http://schemas.openxmlformats.org/officeDocument/2006/relationships/font" Target="fonts/font16.fntdata"/><Relationship Id="rId70" Type="http://schemas.openxmlformats.org/officeDocument/2006/relationships/font" Target="fonts/font15.fntdata"/><Relationship Id="rId7" Type="http://schemas.openxmlformats.org/officeDocument/2006/relationships/slideMaster" Target="slideMasters/slideMaster6.xml"/><Relationship Id="rId69" Type="http://schemas.openxmlformats.org/officeDocument/2006/relationships/font" Target="fonts/font14.fntdata"/><Relationship Id="rId68" Type="http://schemas.openxmlformats.org/officeDocument/2006/relationships/font" Target="fonts/font13.fntdata"/><Relationship Id="rId67" Type="http://schemas.openxmlformats.org/officeDocument/2006/relationships/font" Target="fonts/font12.fntdata"/><Relationship Id="rId66" Type="http://schemas.openxmlformats.org/officeDocument/2006/relationships/font" Target="fonts/font11.fntdata"/><Relationship Id="rId65" Type="http://schemas.openxmlformats.org/officeDocument/2006/relationships/font" Target="fonts/font10.fntdata"/><Relationship Id="rId64" Type="http://schemas.openxmlformats.org/officeDocument/2006/relationships/font" Target="fonts/font9.fntdata"/><Relationship Id="rId63" Type="http://schemas.openxmlformats.org/officeDocument/2006/relationships/font" Target="fonts/font8.fntdata"/><Relationship Id="rId62" Type="http://schemas.openxmlformats.org/officeDocument/2006/relationships/font" Target="fonts/font7.fntdata"/><Relationship Id="rId61" Type="http://schemas.openxmlformats.org/officeDocument/2006/relationships/font" Target="fonts/font6.fntdata"/><Relationship Id="rId60" Type="http://schemas.openxmlformats.org/officeDocument/2006/relationships/font" Target="fonts/font5.fntdata"/><Relationship Id="rId6" Type="http://schemas.openxmlformats.org/officeDocument/2006/relationships/slideMaster" Target="slideMasters/slideMaster5.xml"/><Relationship Id="rId59" Type="http://schemas.openxmlformats.org/officeDocument/2006/relationships/font" Target="fonts/font4.fntdata"/><Relationship Id="rId58" Type="http://schemas.openxmlformats.org/officeDocument/2006/relationships/font" Target="fonts/font3.fntdata"/><Relationship Id="rId57" Type="http://schemas.openxmlformats.org/officeDocument/2006/relationships/font" Target="fonts/font2.fntdata"/><Relationship Id="rId56" Type="http://schemas.openxmlformats.org/officeDocument/2006/relationships/font" Target="fonts/font1.fntdata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handoutMaster" Target="handoutMasters/handoutMaster1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9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0" Type="http://schemas.openxmlformats.org/officeDocument/2006/relationships/slide" Target="slides/slide3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78792-DDCE-473D-8C58-DA3689DC0F18}" type="slidenum">
              <a:rPr lang="zh-CN" altLang="en-US" smtClean="0">
                <a:solidFill>
                  <a:prstClr val="black"/>
                </a:solidFill>
                <a:latin typeface="等线" panose="02010600030101010101"/>
                <a:ea typeface="等线" panose="02010600030101010101"/>
              </a:rPr>
            </a:fld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F1ADB-5708-424B-B98F-4FE8806552F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B5883-E6F7-4D14-96D3-E576F473D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DFAB9-8B8F-4973-B236-5F247B33A5AF}" type="slidenum">
              <a:rPr lang="zh-CN" altLang="en-US" smtClean="0">
                <a:solidFill>
                  <a:prstClr val="black"/>
                </a:solidFill>
                <a:latin typeface="等线" panose="02010600030101010101"/>
                <a:ea typeface="等线" panose="02010600030101010101"/>
              </a:rPr>
            </a:fld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78792-DDCE-473D-8C58-DA3689DC0F18}" type="slidenum">
              <a:rPr lang="zh-CN" altLang="en-US" smtClean="0">
                <a:solidFill>
                  <a:prstClr val="black"/>
                </a:solidFill>
                <a:latin typeface="等线" panose="02010600030101010101"/>
                <a:ea typeface="等线" panose="02010600030101010101"/>
              </a:rPr>
            </a:fld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1CC8D-D012-4758-A574-6D22E1AD3BEA}" type="slidenum">
              <a:rPr lang="zh-CN" altLang="en-US" smtClean="0">
                <a:solidFill>
                  <a:prstClr val="black"/>
                </a:solidFill>
                <a:latin typeface="等线" panose="02010600030101010101"/>
                <a:ea typeface="等线" panose="02010600030101010101"/>
              </a:rPr>
            </a:fld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78792-DDCE-473D-8C58-DA3689DC0F18}" type="slidenum">
              <a:rPr lang="zh-CN" altLang="en-US" smtClean="0">
                <a:solidFill>
                  <a:prstClr val="black"/>
                </a:solidFill>
                <a:latin typeface="等线" panose="02010600030101010101"/>
                <a:ea typeface="等线" panose="02010600030101010101"/>
              </a:rPr>
            </a:fld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B5883-E6F7-4D14-96D3-E576F473D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B5883-E6F7-4D14-96D3-E576F473D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78792-DDCE-473D-8C58-DA3689DC0F18}" type="slidenum">
              <a:rPr lang="zh-CN" altLang="en-US" smtClean="0">
                <a:solidFill>
                  <a:prstClr val="black"/>
                </a:solidFill>
                <a:latin typeface="等线" panose="02010600030101010101"/>
                <a:ea typeface="等线" panose="02010600030101010101"/>
              </a:rPr>
            </a:fld>
            <a:endParaRPr lang="zh-CN" altLang="en-US">
              <a:solidFill>
                <a:prstClr val="black"/>
              </a:solidFill>
              <a:latin typeface="等线" panose="02010600030101010101"/>
              <a:ea typeface="等线" panose="02010600030101010101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9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030" indent="0">
              <a:buNone/>
              <a:defRPr sz="1500"/>
            </a:lvl8pPr>
            <a:lvl9pPr marL="274193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61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5" y="27386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5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030" indent="0">
              <a:buNone/>
              <a:defRPr sz="1500"/>
            </a:lvl8pPr>
            <a:lvl9pPr marL="274193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6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5" y="27386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4730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569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42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4730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569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4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0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4730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569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4730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569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2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4730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569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030" indent="0" algn="ctr">
              <a:buNone/>
              <a:defRPr sz="1200"/>
            </a:lvl8pPr>
            <a:lvl9pPr marL="274193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5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8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030" indent="0">
              <a:buNone/>
              <a:defRPr sz="1500"/>
            </a:lvl8pPr>
            <a:lvl9pPr marL="274193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6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5" y="27386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030" indent="0" algn="ctr">
              <a:buNone/>
              <a:defRPr sz="1200"/>
            </a:lvl8pPr>
            <a:lvl9pPr marL="274193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5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030" indent="0" algn="ctr">
              <a:buNone/>
              <a:defRPr sz="1200"/>
            </a:lvl8pPr>
            <a:lvl9pPr marL="274193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030" indent="0">
              <a:buNone/>
              <a:defRPr sz="1500"/>
            </a:lvl8pPr>
            <a:lvl9pPr marL="274193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065" indent="0">
              <a:buNone/>
              <a:defRPr sz="800"/>
            </a:lvl4pPr>
            <a:lvl5pPr marL="1370965" indent="0">
              <a:buNone/>
              <a:defRPr sz="800"/>
            </a:lvl5pPr>
            <a:lvl6pPr marL="1713865" indent="0">
              <a:buNone/>
              <a:defRPr sz="800"/>
            </a:lvl6pPr>
            <a:lvl7pPr marL="2056765" indent="0">
              <a:buNone/>
              <a:defRPr sz="800"/>
            </a:lvl7pPr>
            <a:lvl8pPr marL="2399030" indent="0">
              <a:buNone/>
              <a:defRPr sz="800"/>
            </a:lvl8pPr>
            <a:lvl9pPr marL="274193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5" y="273859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065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030" indent="0" algn="ctr">
              <a:buNone/>
              <a:defRPr sz="1200"/>
            </a:lvl8pPr>
            <a:lvl9pPr marL="274193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0.xml"/><Relationship Id="rId7" Type="http://schemas.openxmlformats.org/officeDocument/2006/relationships/slideLayout" Target="../slideLayouts/slideLayout59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79" tIns="45689" rIns="91379" bIns="456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379" tIns="45689" rIns="91379" bIns="4568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79" tIns="45689" rIns="91379" bIns="456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79" tIns="45689" rIns="91379" bIns="456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79" tIns="45689" rIns="91379" bIns="456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0" y="0"/>
            <a:ext cx="9150630" cy="51686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5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9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34" tIns="34277" rIns="68534" bIns="34277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4" tIns="34277" rIns="68534" bIns="3427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DF4EBED-C094-41FD-9CA5-6C8B597F5F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8934AD5-04A0-41FD-96EA-278843A3D1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34" tIns="34277" rIns="68534" bIns="3427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4" tIns="34277" rIns="68534" bIns="34277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8CC973-DED2-455C-9BDD-400AF65F50D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8B24E0-5491-42A8-8AE1-25001F2321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79" tIns="45689" rIns="91379" bIns="4568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379" tIns="45689" rIns="91379" bIns="4568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79" tIns="45689" rIns="91379" bIns="456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79" tIns="45689" rIns="91379" bIns="456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79" tIns="45689" rIns="91379" bIns="456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5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9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34" tIns="34277" rIns="68534" bIns="3427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4" tIns="34277" rIns="68534" bIns="34277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4" tIns="34277" rIns="68534" bIns="3427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35" tIns="34277" rIns="68535" bIns="3427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5" tIns="34277" rIns="68535" bIns="34277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5" tIns="34277" rIns="68535" bIns="3427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8FFAAD7-4DDC-4488-8C03-4FBCF66812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5" tIns="34277" rIns="68535" bIns="3427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5" tIns="34277" rIns="68535" bIns="3427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6BAB8B1-EE79-4C9E-94F6-1B41DD590F8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7299A6B-0115-4F4D-82E6-9E49BB5B72E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6D833F-A95A-44FC-B0D7-486FA26845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Click="0" advTm="500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5.xml"/><Relationship Id="rId7" Type="http://schemas.openxmlformats.org/officeDocument/2006/relationships/themeOverride" Target="../theme/themeOverride1.xml"/><Relationship Id="rId6" Type="http://schemas.openxmlformats.org/officeDocument/2006/relationships/image" Target="../media/image5.emf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1.png"/><Relationship Id="rId3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3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37.png"/><Relationship Id="rId1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jpeg"/><Relationship Id="rId8" Type="http://schemas.openxmlformats.org/officeDocument/2006/relationships/image" Target="../media/image59.jpeg"/><Relationship Id="rId7" Type="http://schemas.openxmlformats.org/officeDocument/2006/relationships/image" Target="../media/image58.jpeg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4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4.GIF"/><Relationship Id="rId1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4.GIF"/><Relationship Id="rId1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3" Type="http://schemas.openxmlformats.org/officeDocument/2006/relationships/image" Target="../media/image75.jpe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1.png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7.png"/><Relationship Id="rId3" Type="http://schemas.openxmlformats.org/officeDocument/2006/relationships/image" Target="../media/image12.png"/><Relationship Id="rId2" Type="http://schemas.openxmlformats.org/officeDocument/2006/relationships/image" Target="../media/image86.png"/><Relationship Id="rId19" Type="http://schemas.openxmlformats.org/officeDocument/2006/relationships/slideLayout" Target="../slideLayouts/slideLayout8.xml"/><Relationship Id="rId18" Type="http://schemas.openxmlformats.org/officeDocument/2006/relationships/image" Target="../media/image91.jpeg"/><Relationship Id="rId17" Type="http://schemas.openxmlformats.org/officeDocument/2006/relationships/image" Target="../media/image90.jpeg"/><Relationship Id="rId16" Type="http://schemas.openxmlformats.org/officeDocument/2006/relationships/image" Target="../media/image89.jpeg"/><Relationship Id="rId15" Type="http://schemas.openxmlformats.org/officeDocument/2006/relationships/image" Target="../media/image88.png"/><Relationship Id="rId14" Type="http://schemas.openxmlformats.org/officeDocument/2006/relationships/image" Target="../media/image22.png"/><Relationship Id="rId13" Type="http://schemas.openxmlformats.org/officeDocument/2006/relationships/image" Target="../media/image21.png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6.jpeg"/><Relationship Id="rId6" Type="http://schemas.openxmlformats.org/officeDocument/2006/relationships/image" Target="../media/image95.jpeg"/><Relationship Id="rId5" Type="http://schemas.openxmlformats.org/officeDocument/2006/relationships/image" Target="../media/image27.png"/><Relationship Id="rId4" Type="http://schemas.openxmlformats.org/officeDocument/2006/relationships/image" Target="../media/image94.jpeg"/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3.jpeg"/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9.xml"/><Relationship Id="rId7" Type="http://schemas.openxmlformats.org/officeDocument/2006/relationships/tags" Target="../tags/tag6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3" Type="http://schemas.openxmlformats.org/officeDocument/2006/relationships/image" Target="../media/image105.jpeg"/><Relationship Id="rId2" Type="http://schemas.openxmlformats.org/officeDocument/2006/relationships/image" Target="../media/image10.png"/><Relationship Id="rId1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GIF"/><Relationship Id="rId1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3" Type="http://schemas.openxmlformats.org/officeDocument/2006/relationships/image" Target="../media/image109.jpe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3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4.png"/><Relationship Id="rId3" Type="http://schemas.openxmlformats.org/officeDocument/2006/relationships/tags" Target="../tags/tag7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4" Type="http://schemas.openxmlformats.org/officeDocument/2006/relationships/slideLayout" Target="../slideLayouts/slideLayout6.xml"/><Relationship Id="rId13" Type="http://schemas.openxmlformats.org/officeDocument/2006/relationships/image" Target="../media/image4.GIF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5.xml"/><Relationship Id="rId1" Type="http://schemas.openxmlformats.org/officeDocument/2006/relationships/image" Target="../media/image115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43.xml"/><Relationship Id="rId7" Type="http://schemas.openxmlformats.org/officeDocument/2006/relationships/tags" Target="../tags/tag8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3" Type="http://schemas.openxmlformats.org/officeDocument/2006/relationships/image" Target="../media/image116.jpeg"/><Relationship Id="rId2" Type="http://schemas.openxmlformats.org/officeDocument/2006/relationships/image" Target="../media/image10.png"/><Relationship Id="rId1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121.jpeg"/><Relationship Id="rId1" Type="http://schemas.openxmlformats.org/officeDocument/2006/relationships/image" Target="../media/image120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30.xml"/><Relationship Id="rId3" Type="http://schemas.openxmlformats.org/officeDocument/2006/relationships/tags" Target="../tags/tag9.xml"/><Relationship Id="rId2" Type="http://schemas.openxmlformats.org/officeDocument/2006/relationships/image" Target="../media/image10.png"/><Relationship Id="rId1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20.xml"/><Relationship Id="rId5" Type="http://schemas.openxmlformats.org/officeDocument/2006/relationships/image" Target="../media/image6.png"/><Relationship Id="rId4" Type="http://schemas.microsoft.com/office/2007/relationships/media" Target="../media/media1.mp3"/><Relationship Id="rId3" Type="http://schemas.openxmlformats.org/officeDocument/2006/relationships/video" Target="../media/media1.mp3"/><Relationship Id="rId2" Type="http://schemas.openxmlformats.org/officeDocument/2006/relationships/image" Target="../media/image4.GIF"/><Relationship Id="rId1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hemeOverride" Target="../theme/themeOverride2.xml"/><Relationship Id="rId2" Type="http://schemas.openxmlformats.org/officeDocument/2006/relationships/image" Target="../media/image4.GIF"/><Relationship Id="rId1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2.xml"/><Relationship Id="rId1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5.xml"/><Relationship Id="rId3" Type="http://schemas.openxmlformats.org/officeDocument/2006/relationships/themeOverride" Target="../theme/themeOverride3.xml"/><Relationship Id="rId2" Type="http://schemas.openxmlformats.org/officeDocument/2006/relationships/image" Target="../media/image4.GIF"/><Relationship Id="rId1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1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tags" Target="../tags/tag4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4.GIF"/><Relationship Id="rId1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Relationship Id="rId3" Type="http://schemas.openxmlformats.org/officeDocument/2006/relationships/image" Target="../media/image4.GIF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4" Type="http://schemas.openxmlformats.org/officeDocument/2006/relationships/slideLayout" Target="../slideLayouts/slideLayout6.xml"/><Relationship Id="rId13" Type="http://schemas.openxmlformats.org/officeDocument/2006/relationships/image" Target="../media/image4.GIF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141" descr="未标题-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411510"/>
            <a:ext cx="1512168" cy="135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PA_淘宝店chenying0907出品 352"/>
          <p:cNvGrpSpPr/>
          <p:nvPr>
            <p:custDataLst>
              <p:tags r:id="rId3"/>
            </p:custDataLst>
          </p:nvPr>
        </p:nvGrpSpPr>
        <p:grpSpPr>
          <a:xfrm>
            <a:off x="2411760" y="1851670"/>
            <a:ext cx="5641975" cy="1254760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" name="圆角淘宝店chenying0907出品 353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圆角淘宝店chenying0907出品 354"/>
            <p:cNvSpPr/>
            <p:nvPr/>
          </p:nvSpPr>
          <p:spPr>
            <a:xfrm>
              <a:off x="4351930" y="1373339"/>
              <a:ext cx="3764602" cy="258445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4" name="PA_淘宝店chenying0907出品 55"/>
          <p:cNvSpPr txBox="1"/>
          <p:nvPr>
            <p:custDataLst>
              <p:tags r:id="rId4"/>
            </p:custDataLst>
          </p:nvPr>
        </p:nvSpPr>
        <p:spPr>
          <a:xfrm>
            <a:off x="2627784" y="1923678"/>
            <a:ext cx="5723501" cy="707823"/>
          </a:xfrm>
          <a:prstGeom prst="rect">
            <a:avLst/>
          </a:prstGeom>
          <a:noFill/>
        </p:spPr>
        <p:txBody>
          <a:bodyPr wrap="square" lIns="91379" tIns="45689" rIns="91379" bIns="45689" rtlCol="0">
            <a:spAutoFit/>
          </a:bodyPr>
          <a:lstStyle/>
          <a:p>
            <a:r>
              <a:rPr sz="3600" b="1" dirty="0"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隶书" panose="02010509060101010101" charset="-122"/>
                <a:ea typeface="隶书" panose="02010509060101010101" charset="-122"/>
              </a:rPr>
              <a:t> </a:t>
            </a:r>
            <a:r>
              <a:rPr lang="zh-CN" altLang="en-US" sz="4000" b="1" dirty="0" smtClean="0"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隶书" panose="02010509060101010101" charset="-122"/>
                <a:ea typeface="隶书" panose="02010509060101010101" charset="-122"/>
              </a:rPr>
              <a:t>绚丽九月</a:t>
            </a:r>
            <a:r>
              <a:rPr sz="4000" b="1" dirty="0" smtClean="0"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隶书" panose="02010509060101010101" charset="-122"/>
                <a:ea typeface="隶书" panose="02010509060101010101" charset="-122"/>
              </a:rPr>
              <a:t>，</a:t>
            </a:r>
            <a:r>
              <a:rPr lang="zh-CN" altLang="en-US" sz="4000" b="1" dirty="0" smtClean="0"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隶书" panose="02010509060101010101" charset="-122"/>
                <a:ea typeface="隶书" panose="02010509060101010101" charset="-122"/>
              </a:rPr>
              <a:t>绽放薛小</a:t>
            </a:r>
            <a:endParaRPr sz="4000" b="1" dirty="0">
              <a:solidFill>
                <a:srgbClr val="7030A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375" name="PA_淘宝店chenying0907出品 56"/>
          <p:cNvSpPr txBox="1"/>
          <p:nvPr>
            <p:custDataLst>
              <p:tags r:id="rId5"/>
            </p:custDataLst>
          </p:nvPr>
        </p:nvSpPr>
        <p:spPr>
          <a:xfrm>
            <a:off x="3203848" y="2643758"/>
            <a:ext cx="4795111" cy="420370"/>
          </a:xfrm>
          <a:prstGeom prst="rect">
            <a:avLst/>
          </a:prstGeom>
          <a:noFill/>
        </p:spPr>
        <p:txBody>
          <a:bodyPr wrap="square" lIns="91379" tIns="45689" rIns="91379" bIns="45689" rtlCol="0">
            <a:spAutoFit/>
          </a:bodyPr>
          <a:lstStyle/>
          <a:p>
            <a:pPr algn="ctr" defTabSz="1217930"/>
            <a:r>
              <a:rPr lang="zh-CN" altLang="en-US" sz="2100" dirty="0">
                <a:solidFill>
                  <a:srgbClr val="197983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——薛家中心</a:t>
            </a:r>
            <a:r>
              <a:rPr lang="zh-CN" altLang="en-US" sz="2100" dirty="0" smtClean="0">
                <a:solidFill>
                  <a:srgbClr val="197983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小学</a:t>
            </a:r>
            <a:r>
              <a:rPr lang="en-US" altLang="zh-CN" sz="2100" dirty="0" smtClean="0">
                <a:solidFill>
                  <a:srgbClr val="197983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1</a:t>
            </a:r>
            <a:r>
              <a:rPr lang="zh-CN" altLang="en-US" sz="2100" dirty="0" smtClean="0">
                <a:solidFill>
                  <a:srgbClr val="197983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—</a:t>
            </a:r>
            <a:r>
              <a:rPr lang="en-US" altLang="zh-CN" sz="2100" dirty="0" smtClean="0">
                <a:solidFill>
                  <a:srgbClr val="197983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4</a:t>
            </a:r>
            <a:r>
              <a:rPr lang="zh-CN" altLang="en-US" sz="2100" dirty="0" smtClean="0">
                <a:solidFill>
                  <a:srgbClr val="197983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周周</a:t>
            </a:r>
            <a:r>
              <a:rPr lang="zh-CN" altLang="en-US" sz="2100" dirty="0">
                <a:solidFill>
                  <a:srgbClr val="197983"/>
                </a:solidFill>
                <a:latin typeface="华文楷体" panose="02010600040101010101" charset="-122"/>
                <a:ea typeface="华文楷体" panose="02010600040101010101" charset="-122"/>
                <a:sym typeface="微软雅黑" panose="020B0503020204020204" pitchFamily="34" charset="-122"/>
              </a:rPr>
              <a:t>常规点评</a:t>
            </a:r>
            <a:endParaRPr lang="zh-CN" altLang="en-US" sz="2100" dirty="0">
              <a:solidFill>
                <a:srgbClr val="197983"/>
              </a:solidFill>
              <a:latin typeface="华文楷体" panose="02010600040101010101" charset="-122"/>
              <a:ea typeface="华文楷体" panose="02010600040101010101" charset="-122"/>
              <a:sym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/>
          <a:srcRect b="45702"/>
          <a:stretch>
            <a:fillRect/>
          </a:stretch>
        </p:blipFill>
        <p:spPr>
          <a:xfrm>
            <a:off x="1" y="1707654"/>
            <a:ext cx="5292079" cy="3435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0"/>
      <p:bldP spid="3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淘宝网chenying0907出品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1" y="0"/>
            <a:ext cx="9144001" cy="5144538"/>
          </a:xfrm>
          <a:prstGeom prst="rect">
            <a:avLst/>
          </a:prstGeo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07721" y="158633"/>
            <a:ext cx="6624719" cy="5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9" tIns="45689" rIns="91379" bIns="456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二</a:t>
            </a:r>
            <a:r>
              <a:rPr lang="zh-CN" altLang="en-US" sz="32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、</a:t>
            </a:r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空间育人，教室最美风景线</a:t>
            </a:r>
            <a:endParaRPr lang="zh-CN" altLang="en-US" sz="32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15616" y="1131590"/>
            <a:ext cx="3960440" cy="22862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C:\Users\asus\Desktop\常规点评（定稿）\常规点评\规则促和谐1\早阅读\三（1）早阅读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15616" y="3277358"/>
            <a:ext cx="4032448" cy="18661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asus\Desktop\常规点评（定稿）\常规点评\规则促和谐1\早阅读\三年级6班早阅读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20072" y="1635646"/>
            <a:ext cx="2592288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4048" y="915572"/>
            <a:ext cx="3600400" cy="707823"/>
          </a:xfrm>
          <a:prstGeom prst="rect">
            <a:avLst/>
          </a:prstGeom>
          <a:noFill/>
        </p:spPr>
        <p:txBody>
          <a:bodyPr wrap="square"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（一）美在环境：</a:t>
            </a:r>
            <a:endParaRPr lang="en-US" altLang="zh-CN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开拓空间，全情打造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淘宝网chenying0907出品 1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-1" y="-115459"/>
            <a:ext cx="2051721" cy="1505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dissolve/>
      </p:transition>
    </mc:Choice>
    <mc:Fallback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4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120412" y="-67680"/>
            <a:ext cx="9264412" cy="52111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108520" y="987574"/>
            <a:ext cx="3924944" cy="4155926"/>
            <a:chOff x="-508" y="1292642"/>
            <a:chExt cx="3816424" cy="3918156"/>
          </a:xfrm>
        </p:grpSpPr>
        <p:pic>
          <p:nvPicPr>
            <p:cNvPr id="4" name="淘宝网chenying0907出品 1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-508" y="1292642"/>
              <a:ext cx="3816424" cy="3918156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 rot="20823384">
              <a:off x="263042" y="2062041"/>
              <a:ext cx="2687713" cy="2348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2339752" y="0"/>
            <a:ext cx="3960440" cy="3435846"/>
            <a:chOff x="3538470" y="579409"/>
            <a:chExt cx="4167386" cy="3894815"/>
          </a:xfrm>
        </p:grpSpPr>
        <p:pic>
          <p:nvPicPr>
            <p:cNvPr id="5" name="淘宝网chenying0907出品 1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 rot="21179091">
              <a:off x="3538470" y="579409"/>
              <a:ext cx="4167386" cy="3894815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213053">
              <a:off x="4076245" y="1221435"/>
              <a:ext cx="2952490" cy="2571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8172400" y="483518"/>
            <a:ext cx="800096" cy="4032447"/>
          </a:xfrm>
          <a:prstGeom prst="rect">
            <a:avLst/>
          </a:prstGeom>
          <a:noFill/>
        </p:spPr>
        <p:txBody>
          <a:bodyPr vert="eaVert" wrap="square" lIns="91379" tIns="45689" rIns="91379" bIns="45689" rtlCol="0">
            <a:spAutoFit/>
          </a:bodyPr>
          <a:lstStyle/>
          <a:p>
            <a:pPr>
              <a:defRPr/>
            </a:pPr>
            <a:r>
              <a:rPr lang="zh-CN" alt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（一）美在环境：</a:t>
            </a:r>
            <a:endParaRPr lang="en-US" altLang="zh-CN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开拓空间，全情打造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88024" y="1824749"/>
            <a:ext cx="3600400" cy="3318751"/>
            <a:chOff x="3538470" y="579409"/>
            <a:chExt cx="4167386" cy="3894815"/>
          </a:xfrm>
        </p:grpSpPr>
        <p:pic>
          <p:nvPicPr>
            <p:cNvPr id="11" name="淘宝网chenying0907出品 1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 rot="21179091">
              <a:off x="3538470" y="579409"/>
              <a:ext cx="4167386" cy="3894815"/>
            </a:xfrm>
            <a:prstGeom prst="rect">
              <a:avLst/>
            </a:prstGeom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213053">
              <a:off x="4213671" y="1301961"/>
              <a:ext cx="2744430" cy="2425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mb/>
      </p:transition>
    </mc:Choice>
    <mc:Fallback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4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120412" y="-67680"/>
            <a:ext cx="9264412" cy="5211180"/>
          </a:xfrm>
          <a:prstGeom prst="rect">
            <a:avLst/>
          </a:prstGeom>
        </p:spPr>
      </p:pic>
      <p:grpSp>
        <p:nvGrpSpPr>
          <p:cNvPr id="3" name="组合 6"/>
          <p:cNvGrpSpPr/>
          <p:nvPr/>
        </p:nvGrpSpPr>
        <p:grpSpPr>
          <a:xfrm>
            <a:off x="-108520" y="987574"/>
            <a:ext cx="3924944" cy="4155926"/>
            <a:chOff x="-508" y="1292642"/>
            <a:chExt cx="3816424" cy="3918156"/>
          </a:xfrm>
        </p:grpSpPr>
        <p:pic>
          <p:nvPicPr>
            <p:cNvPr id="4" name="淘宝网chenying0907出品 1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-508" y="1292642"/>
              <a:ext cx="3816424" cy="3918156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 rot="20823384">
              <a:off x="266804" y="2069482"/>
              <a:ext cx="2613400" cy="2348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组合 7"/>
          <p:cNvGrpSpPr/>
          <p:nvPr/>
        </p:nvGrpSpPr>
        <p:grpSpPr>
          <a:xfrm>
            <a:off x="2339752" y="0"/>
            <a:ext cx="3960440" cy="3435846"/>
            <a:chOff x="3538470" y="579409"/>
            <a:chExt cx="4167386" cy="3894815"/>
          </a:xfrm>
        </p:grpSpPr>
        <p:pic>
          <p:nvPicPr>
            <p:cNvPr id="5" name="淘宝网chenying0907出品 1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 rot="21179091">
              <a:off x="3538470" y="579409"/>
              <a:ext cx="4167386" cy="3894815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213053">
              <a:off x="4213824" y="1223608"/>
              <a:ext cx="2952490" cy="2505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8172400" y="483518"/>
            <a:ext cx="800096" cy="4032447"/>
          </a:xfrm>
          <a:prstGeom prst="rect">
            <a:avLst/>
          </a:prstGeom>
          <a:noFill/>
        </p:spPr>
        <p:txBody>
          <a:bodyPr vert="eaVert" wrap="square" lIns="91379" tIns="45689" rIns="91379" bIns="45689" rtlCol="0">
            <a:spAutoFit/>
          </a:bodyPr>
          <a:lstStyle/>
          <a:p>
            <a:pPr>
              <a:defRPr/>
            </a:pPr>
            <a:r>
              <a:rPr lang="zh-CN" alt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（二）美在文化：</a:t>
            </a:r>
            <a:endParaRPr lang="en-US" altLang="zh-CN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儿童立场，涵养情操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9"/>
          <p:cNvGrpSpPr/>
          <p:nvPr/>
        </p:nvGrpSpPr>
        <p:grpSpPr>
          <a:xfrm>
            <a:off x="4788024" y="1824749"/>
            <a:ext cx="3600400" cy="3318751"/>
            <a:chOff x="3538470" y="579409"/>
            <a:chExt cx="4167386" cy="3894815"/>
          </a:xfrm>
        </p:grpSpPr>
        <p:pic>
          <p:nvPicPr>
            <p:cNvPr id="11" name="淘宝网chenying0907出品 11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 rot="21179091">
              <a:off x="3538470" y="579409"/>
              <a:ext cx="4167386" cy="3894815"/>
            </a:xfrm>
            <a:prstGeom prst="rect">
              <a:avLst/>
            </a:prstGeom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213053">
              <a:off x="4211370" y="1287143"/>
              <a:ext cx="2913406" cy="2535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331655" y="267508"/>
            <a:ext cx="727279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（二）美在文化：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儿童立场，涵养情操</a:t>
            </a:r>
            <a:endParaRPr lang="en-US" altLang="zh-CN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-596602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2856" y="1995686"/>
            <a:ext cx="4150649" cy="3905578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 cstate="print"/>
          <a:srcRect l="6250" t="23631"/>
          <a:stretch>
            <a:fillRect/>
          </a:stretch>
        </p:blipFill>
        <p:spPr bwMode="auto">
          <a:xfrm>
            <a:off x="539552" y="987574"/>
            <a:ext cx="2160241" cy="1861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 descr="C:\Users\asus\Desktop\常规点评（定稿）\常规点评\规则促和谐2\以身立范\活动规则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75855" y="987574"/>
            <a:ext cx="4542807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:\Users\asus\Desktop\常规点评（定稿）\常规点评\规则促和谐2\以身立范\活动规则（3）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03648" y="3147814"/>
            <a:ext cx="3240360" cy="1560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48064" y="2931790"/>
            <a:ext cx="2736304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淘宝网chenying0907出品 2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34366" y="-51108"/>
            <a:ext cx="9178366" cy="5162780"/>
          </a:xfrm>
          <a:prstGeom prst="rect">
            <a:avLst/>
          </a:prstGeom>
        </p:spPr>
      </p:pic>
      <p:pic>
        <p:nvPicPr>
          <p:cNvPr id="2" name="淘宝网chenying0907出品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34366" y="18"/>
            <a:ext cx="6057139" cy="2196545"/>
          </a:xfrm>
          <a:prstGeom prst="rect">
            <a:avLst/>
          </a:prstGeom>
        </p:spPr>
      </p:pic>
      <p:pic>
        <p:nvPicPr>
          <p:cNvPr id="5" name="Picture 2" descr="C:\Users\asus\Desktop\常规点评（定稿）\常规点评\规则促和谐1\大课间活动\打陀螺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11760" y="1385080"/>
            <a:ext cx="2232247" cy="1843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3" y="627549"/>
            <a:ext cx="5544616" cy="523158"/>
          </a:xfrm>
          <a:prstGeom prst="rect">
            <a:avLst/>
          </a:prstGeom>
          <a:noFill/>
        </p:spPr>
        <p:txBody>
          <a:bodyPr wrap="square"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（三）美在创造：</a:t>
            </a:r>
            <a:r>
              <a:rPr lang="zh-CN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智慧落实，彰显品质</a:t>
            </a:r>
            <a:endParaRPr lang="zh-CN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Picture 3" descr="C:\Users\asus\Desktop\常规点评（定稿）\常规点评\规则促和谐1\大课间活动\滚铁环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76056" y="1253633"/>
            <a:ext cx="2232248" cy="1894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83769" y="3219824"/>
            <a:ext cx="1933828" cy="1858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48065" y="3219839"/>
            <a:ext cx="2016223" cy="1762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hecker/>
      </p:transition>
    </mc:Choice>
    <mc:Fallback>
      <p:transition spd="med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691680" y="267508"/>
            <a:ext cx="669674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美在创造：</a:t>
            </a:r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智慧落实，彰显品质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554"/>
            <a:ext cx="1375811" cy="1294576"/>
          </a:xfrm>
          <a:prstGeom prst="rect">
            <a:avLst/>
          </a:prstGeom>
        </p:spPr>
      </p:pic>
      <p:sp>
        <p:nvSpPr>
          <p:cNvPr id="6" name="TextBox 48"/>
          <p:cNvSpPr txBox="1"/>
          <p:nvPr/>
        </p:nvSpPr>
        <p:spPr>
          <a:xfrm>
            <a:off x="395536" y="267508"/>
            <a:ext cx="6298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zh-CN" altLang="en-US" sz="20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（三）</a:t>
            </a:r>
            <a:endParaRPr lang="en-GB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7" y="-714723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03" y="1988073"/>
            <a:ext cx="4150649" cy="390557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55576" y="3003798"/>
            <a:ext cx="1512168" cy="2016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C:\Users\asus\Desktop\常规点评（定稿）\常规点评\规则促和谐2\以身立范\做操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483768" y="3003798"/>
            <a:ext cx="2658954" cy="1944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27584" y="1059582"/>
            <a:ext cx="2808312" cy="17123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851920" y="1059582"/>
            <a:ext cx="2592288" cy="17549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asus\Desktop\常规点评（定稿）\常规点评\规则促和谐2\以身立范\做操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436096" y="3003798"/>
            <a:ext cx="3096344" cy="18817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19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99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淘宝网chenying0907出品 2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34366" y="-51108"/>
            <a:ext cx="9178366" cy="5162780"/>
          </a:xfrm>
          <a:prstGeom prst="rect">
            <a:avLst/>
          </a:prstGeom>
        </p:spPr>
      </p:pic>
      <p:pic>
        <p:nvPicPr>
          <p:cNvPr id="2" name="淘宝网chenying0907出品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08520" y="-236562"/>
            <a:ext cx="6057139" cy="2196545"/>
          </a:xfrm>
          <a:prstGeom prst="rect">
            <a:avLst/>
          </a:prstGeom>
        </p:spPr>
      </p:pic>
      <p:pic>
        <p:nvPicPr>
          <p:cNvPr id="5" name="Picture 2" descr="C:\Users\asus\Desktop\常规点评（定稿）\常规点评\规则促和谐1\大课间活动\打陀螺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59832" y="2283718"/>
            <a:ext cx="2169536" cy="1627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411510"/>
            <a:ext cx="5616623" cy="523158"/>
          </a:xfrm>
          <a:prstGeom prst="rect">
            <a:avLst/>
          </a:prstGeom>
          <a:noFill/>
        </p:spPr>
        <p:txBody>
          <a:bodyPr wrap="square"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（三）美在创造：</a:t>
            </a:r>
            <a:r>
              <a:rPr lang="zh-CN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智慧落实，彰显品质</a:t>
            </a:r>
            <a:endParaRPr lang="zh-CN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Picture 3" descr="C:\Users\asus\Desktop\常规点评（定稿）\常规点评\规则促和谐1\大课间活动\滚铁环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67744" y="915566"/>
            <a:ext cx="3280876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508104" y="915566"/>
            <a:ext cx="3384376" cy="1637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167765" y="2643758"/>
            <a:ext cx="1724715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asus\Desktop\常规点评（定稿）\常规点评\规则促和谐1\大课间活动\滚铁环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0" y="1851670"/>
            <a:ext cx="2880320" cy="2026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asus\Desktop\常规点评（定稿）\常规点评\规则促和谐1\大课间活动\滚铁环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115616" y="3775348"/>
            <a:ext cx="3456384" cy="136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asus\Desktop\常规点评（定稿）\常规点评\规则促和谐1\大课间活动\滚铁环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508103" y="2571750"/>
            <a:ext cx="1465873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淘宝网chenying0907出品 2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34366" y="-51108"/>
            <a:ext cx="9178366" cy="5162780"/>
          </a:xfrm>
          <a:prstGeom prst="rect">
            <a:avLst/>
          </a:prstGeom>
        </p:spPr>
      </p:pic>
      <p:pic>
        <p:nvPicPr>
          <p:cNvPr id="2" name="淘宝网chenying0907出品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34366" y="18"/>
            <a:ext cx="6057139" cy="2196545"/>
          </a:xfrm>
          <a:prstGeom prst="rect">
            <a:avLst/>
          </a:prstGeom>
        </p:spPr>
      </p:pic>
      <p:pic>
        <p:nvPicPr>
          <p:cNvPr id="5" name="Picture 2" descr="C:\Users\asus\Desktop\常规点评（定稿）\常规点评\规则促和谐1\大课间活动\打陀螺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87624" y="1923678"/>
            <a:ext cx="2520281" cy="3360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3" y="627549"/>
            <a:ext cx="5544616" cy="523158"/>
          </a:xfrm>
          <a:prstGeom prst="rect">
            <a:avLst/>
          </a:prstGeom>
          <a:noFill/>
        </p:spPr>
        <p:txBody>
          <a:bodyPr wrap="square"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（三）美在创造：</a:t>
            </a:r>
            <a:r>
              <a:rPr lang="zh-CN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智慧落实，彰显品质</a:t>
            </a:r>
            <a:endParaRPr lang="zh-CN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Picture 3" descr="C:\Users\asus\Desktop\常规点评（定稿）\常规点评\规则促和谐1\大课间活动\滚铁环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23928" y="1253633"/>
            <a:ext cx="3744415" cy="1894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83968" y="3147814"/>
            <a:ext cx="3456384" cy="1858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heel spokes="8"/>
      </p:transition>
    </mc:Choice>
    <mc:Fallback>
      <p:transition spd="med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8"/>
          <p:cNvSpPr txBox="1"/>
          <p:nvPr/>
        </p:nvSpPr>
        <p:spPr>
          <a:xfrm>
            <a:off x="1835696" y="2343244"/>
            <a:ext cx="676875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000" dirty="0" smtClean="0">
                <a:solidFill>
                  <a:schemeClr val="accent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校园漫谈：显教育善真之美</a:t>
            </a:r>
            <a:endParaRPr lang="en-GB" altLang="zh-CN" sz="4000" dirty="0">
              <a:solidFill>
                <a:schemeClr val="accent1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8" name="TextBox 48"/>
          <p:cNvSpPr txBox="1"/>
          <p:nvPr/>
        </p:nvSpPr>
        <p:spPr>
          <a:xfrm>
            <a:off x="3751740" y="1124620"/>
            <a:ext cx="16561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0" dirty="0" smtClean="0">
                <a:solidFill>
                  <a:srgbClr val="AD86B4"/>
                </a:solidFill>
                <a:latin typeface="OCR A Extended" panose="02010509020102010303" pitchFamily="50" charset="0"/>
                <a:ea typeface="华康雅宋体W9(P)" panose="02020900000000000000" pitchFamily="18" charset="-122"/>
                <a:cs typeface="+mn-ea"/>
                <a:sym typeface="+mn-lt"/>
              </a:rPr>
              <a:t>03</a:t>
            </a:r>
            <a:endParaRPr lang="en-GB" altLang="zh-CN" sz="8000" dirty="0">
              <a:solidFill>
                <a:srgbClr val="AD86B4"/>
              </a:solidFill>
              <a:latin typeface="OCR A Extended" panose="02010509020102010303" pitchFamily="50" charset="0"/>
              <a:ea typeface="华康雅宋体W9(P)" panose="02020900000000000000" pitchFamily="18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/>
          <a:srcRect b="45702"/>
          <a:stretch>
            <a:fillRect/>
          </a:stretch>
        </p:blipFill>
        <p:spPr>
          <a:xfrm>
            <a:off x="1" y="2211710"/>
            <a:ext cx="5148063" cy="2931790"/>
          </a:xfrm>
          <a:prstGeom prst="rect">
            <a:avLst/>
          </a:prstGeom>
        </p:spPr>
      </p:pic>
      <p:pic>
        <p:nvPicPr>
          <p:cNvPr id="7" name="图片 5141" descr="未标题-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411510"/>
            <a:ext cx="1512168" cy="135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newsflash/>
      </p:transition>
    </mc:Choice>
    <mc:Fallback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9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331655" y="267508"/>
            <a:ext cx="57606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zh-CN" altLang="en-US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（一）快乐迎新，温暖如家</a:t>
            </a:r>
            <a:endParaRPr lang="zh-CN" altLang="en-US" sz="32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7" y="-714723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03" y="1988073"/>
            <a:ext cx="4150649" cy="3905578"/>
          </a:xfrm>
          <a:prstGeom prst="rect">
            <a:avLst/>
          </a:prstGeom>
        </p:spPr>
      </p:pic>
      <p:pic>
        <p:nvPicPr>
          <p:cNvPr id="11" name="图片 10" descr="Cache_32ee3e4782f521b6.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5656" y="843558"/>
            <a:ext cx="2449331" cy="1838325"/>
          </a:xfrm>
          <a:prstGeom prst="rect">
            <a:avLst/>
          </a:prstGeom>
        </p:spPr>
      </p:pic>
      <p:pic>
        <p:nvPicPr>
          <p:cNvPr id="12" name="图片 11" descr="Cache_d7b5acab1601c79.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5976" y="771550"/>
            <a:ext cx="2571750" cy="1930206"/>
          </a:xfrm>
          <a:prstGeom prst="rect">
            <a:avLst/>
          </a:prstGeom>
        </p:spPr>
      </p:pic>
      <p:pic>
        <p:nvPicPr>
          <p:cNvPr id="16" name="图片 15" descr="mmexport156723078228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5656" y="2787774"/>
            <a:ext cx="2476500" cy="1857524"/>
          </a:xfrm>
          <a:prstGeom prst="rect">
            <a:avLst/>
          </a:prstGeom>
        </p:spPr>
      </p:pic>
      <p:pic>
        <p:nvPicPr>
          <p:cNvPr id="17" name="图片 16" descr="IMG_20190831_17261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55976" y="2787774"/>
            <a:ext cx="2592288" cy="1792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heel spokes="8"/>
      </p:transition>
    </mc:Choice>
    <mc:Fallback>
      <p:transition spd="med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/>
          <a:srcRect b="45702"/>
          <a:stretch>
            <a:fillRect/>
          </a:stretch>
        </p:blipFill>
        <p:spPr>
          <a:xfrm>
            <a:off x="-1" y="2643759"/>
            <a:ext cx="5868145" cy="24997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/>
          <a:srcRect l="34309" b="30720"/>
          <a:stretch>
            <a:fillRect/>
          </a:stretch>
        </p:blipFill>
        <p:spPr>
          <a:xfrm flipH="1">
            <a:off x="5652120" y="3651869"/>
            <a:ext cx="3491880" cy="1491629"/>
          </a:xfrm>
          <a:prstGeom prst="rect">
            <a:avLst/>
          </a:prstGeom>
        </p:spPr>
      </p:pic>
      <p:pic>
        <p:nvPicPr>
          <p:cNvPr id="16" name="图片 5141" descr="未标题-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73" y="73236"/>
            <a:ext cx="131921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20"/>
          <p:cNvSpPr/>
          <p:nvPr/>
        </p:nvSpPr>
        <p:spPr>
          <a:xfrm>
            <a:off x="2339752" y="1059582"/>
            <a:ext cx="5112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b="1" dirty="0" smtClean="0">
              <a:solidFill>
                <a:srgbClr val="7030A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en-US" altLang="zh-CN" b="1" dirty="0" smtClean="0"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隶书" panose="02010509060101010101" charset="-122"/>
                <a:ea typeface="隶书" panose="02010509060101010101" charset="-122"/>
              </a:rPr>
              <a:t>    </a:t>
            </a:r>
            <a:endParaRPr lang="zh-CN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63688" y="699542"/>
            <a:ext cx="71287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九月，是播种的季节；九月，是希望的季节。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九月是一首诗，漫天旋转的落叶划出季节更替的痕迹；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九月是一幅画，最迷人的莫过于秋林映着落日。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秋云轻轻秋月明，花香淡淡飘满窗。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九月，被赋予了独特的人文精神与文化品质。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九月，充满了浓浓的美的意蕴，显现出秋天卓然不凡的艺术气质。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九月，是爱、是暖、是希望，更是绚丽如歌的九月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" name="Bandari - 清晨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" y="170624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5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331655" y="267508"/>
            <a:ext cx="727279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（二）齐心协力，服务师生</a:t>
            </a:r>
            <a:endParaRPr lang="en-US" altLang="zh-CN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-596602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2856" y="1995686"/>
            <a:ext cx="4150649" cy="3905578"/>
          </a:xfrm>
          <a:prstGeom prst="rect">
            <a:avLst/>
          </a:prstGeom>
        </p:spPr>
      </p:pic>
      <p:pic>
        <p:nvPicPr>
          <p:cNvPr id="11" name="图片 10" descr="IMG_20190831_15495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9712" y="843558"/>
            <a:ext cx="2448272" cy="2304256"/>
          </a:xfrm>
          <a:prstGeom prst="rect">
            <a:avLst/>
          </a:prstGeom>
        </p:spPr>
      </p:pic>
      <p:pic>
        <p:nvPicPr>
          <p:cNvPr id="12" name="图片 11" descr="IMG_20190831_15451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024" y="843558"/>
            <a:ext cx="2160240" cy="2232248"/>
          </a:xfrm>
          <a:prstGeom prst="rect">
            <a:avLst/>
          </a:prstGeom>
        </p:spPr>
      </p:pic>
      <p:pic>
        <p:nvPicPr>
          <p:cNvPr id="16" name="图片 15" descr="IMG_20190831_145349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8024" y="3291830"/>
            <a:ext cx="2088232" cy="1584176"/>
          </a:xfrm>
          <a:prstGeom prst="rect">
            <a:avLst/>
          </a:prstGeom>
        </p:spPr>
      </p:pic>
      <p:pic>
        <p:nvPicPr>
          <p:cNvPr id="17" name="图片 16" descr="IMG_20190831_145246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51720" y="3291830"/>
            <a:ext cx="2304256" cy="1584176"/>
          </a:xfrm>
          <a:prstGeom prst="rect">
            <a:avLst/>
          </a:prstGeom>
        </p:spPr>
      </p:pic>
      <p:pic>
        <p:nvPicPr>
          <p:cNvPr id="13" name="图片 5141" descr="未标题-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91872" y="3867894"/>
            <a:ext cx="1152128" cy="103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淘宝网chenying0907出品 14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120412" y="-67680"/>
            <a:ext cx="9264412" cy="5211180"/>
          </a:xfrm>
          <a:prstGeom prst="rect">
            <a:avLst/>
          </a:prstGeom>
        </p:spPr>
      </p:pic>
      <p:pic>
        <p:nvPicPr>
          <p:cNvPr id="4" name="淘宝网chenying0907出品 1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08520" y="987574"/>
            <a:ext cx="3924944" cy="4155926"/>
          </a:xfrm>
          <a:prstGeom prst="rect">
            <a:avLst/>
          </a:prstGeom>
        </p:spPr>
      </p:pic>
      <p:pic>
        <p:nvPicPr>
          <p:cNvPr id="5" name="淘宝网chenying0907出品 1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21179091">
            <a:off x="2339752" y="0"/>
            <a:ext cx="3960440" cy="3435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80177" y="483518"/>
            <a:ext cx="492319" cy="4032447"/>
          </a:xfrm>
          <a:prstGeom prst="rect">
            <a:avLst/>
          </a:prstGeom>
          <a:noFill/>
        </p:spPr>
        <p:txBody>
          <a:bodyPr vert="eaVert" wrap="square" lIns="91379" tIns="45689" rIns="91379" bIns="45689" rtlCol="0">
            <a:spAutoFit/>
          </a:bodyPr>
          <a:lstStyle/>
          <a:p>
            <a:pPr>
              <a:defRPr/>
            </a:pPr>
            <a:r>
              <a:rPr lang="zh-CN" alt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（二）齐心协力，服务师生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9"/>
          <p:cNvGrpSpPr/>
          <p:nvPr/>
        </p:nvGrpSpPr>
        <p:grpSpPr>
          <a:xfrm>
            <a:off x="4788024" y="1995686"/>
            <a:ext cx="3456384" cy="3147814"/>
            <a:chOff x="3538470" y="579409"/>
            <a:chExt cx="4167386" cy="3894815"/>
          </a:xfrm>
        </p:grpSpPr>
        <p:pic>
          <p:nvPicPr>
            <p:cNvPr id="11" name="淘宝网chenying0907出品 11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 rot="21179091">
              <a:off x="3538470" y="579409"/>
              <a:ext cx="4167386" cy="3894815"/>
            </a:xfrm>
            <a:prstGeom prst="rect">
              <a:avLst/>
            </a:prstGeom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213053">
              <a:off x="4443700" y="1276295"/>
              <a:ext cx="2422768" cy="2425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2" descr="IMG_21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00682">
            <a:off x="247648" y="1933410"/>
            <a:ext cx="2600003" cy="252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0F074FE34AA20ABC17E969DBE75B29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70483">
            <a:off x="3059832" y="771550"/>
            <a:ext cx="2376264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淘宝网chenying0907出品 2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34366" y="-51108"/>
            <a:ext cx="9178366" cy="5162780"/>
          </a:xfrm>
          <a:prstGeom prst="rect">
            <a:avLst/>
          </a:prstGeom>
        </p:spPr>
      </p:pic>
      <p:pic>
        <p:nvPicPr>
          <p:cNvPr id="2" name="淘宝网chenying0907出品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34366" y="18"/>
            <a:ext cx="6057139" cy="2196545"/>
          </a:xfrm>
          <a:prstGeom prst="rect">
            <a:avLst/>
          </a:prstGeom>
        </p:spPr>
      </p:pic>
      <p:pic>
        <p:nvPicPr>
          <p:cNvPr id="5" name="Picture 2" descr="C:\Users\asus\Desktop\常规点评（定稿）\常规点评\规则促和谐1\大课间活动\打陀螺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15816" y="1131590"/>
            <a:ext cx="2592288" cy="2097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3" y="627549"/>
            <a:ext cx="5544616" cy="523158"/>
          </a:xfrm>
          <a:prstGeom prst="rect">
            <a:avLst/>
          </a:prstGeom>
          <a:noFill/>
        </p:spPr>
        <p:txBody>
          <a:bodyPr wrap="square"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（二）齐心协力，服务师生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Picture 3" descr="C:\Users\asus\Desktop\常规点评（定稿）\常规点评\规则促和谐1\大课间活动\滚铁环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300192" y="1275606"/>
            <a:ext cx="1656184" cy="1894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699792" y="3147814"/>
            <a:ext cx="2808312" cy="1858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300192" y="3075806"/>
            <a:ext cx="1800200" cy="1906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5141" descr="未标题-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579862"/>
            <a:ext cx="136361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331655" y="267508"/>
            <a:ext cx="662472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zh-CN" altLang="en-US" sz="3200" dirty="0" smtClean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（三）自己动手，美化校园</a:t>
            </a:r>
            <a:endParaRPr lang="en-GB" altLang="zh-CN" sz="3200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7" y="-714723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03" y="1988073"/>
            <a:ext cx="4150649" cy="3905578"/>
          </a:xfrm>
          <a:prstGeom prst="rect">
            <a:avLst/>
          </a:prstGeom>
        </p:spPr>
      </p:pic>
      <p:pic>
        <p:nvPicPr>
          <p:cNvPr id="11" name="图片 10" descr="-68aca81c781ba58e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60" y="771550"/>
            <a:ext cx="3024336" cy="2304256"/>
          </a:xfrm>
          <a:prstGeom prst="rect">
            <a:avLst/>
          </a:prstGeom>
        </p:spPr>
      </p:pic>
      <p:pic>
        <p:nvPicPr>
          <p:cNvPr id="16" name="图片 15" descr="QQ图片2019091015070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5936" y="843558"/>
            <a:ext cx="3456384" cy="223224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147814"/>
            <a:ext cx="5832648" cy="199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hecker/>
      </p:transition>
    </mc:Choice>
    <mc:Fallback>
      <p:transition spd="med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淘宝网chenying0907出品 2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34366" y="-51108"/>
            <a:ext cx="9178366" cy="5162780"/>
          </a:xfrm>
          <a:prstGeom prst="rect">
            <a:avLst/>
          </a:prstGeom>
        </p:spPr>
      </p:pic>
      <p:pic>
        <p:nvPicPr>
          <p:cNvPr id="2" name="淘宝网chenying0907出品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34366" y="18"/>
            <a:ext cx="6057139" cy="21965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1801" y="627549"/>
            <a:ext cx="5760640" cy="646268"/>
          </a:xfrm>
          <a:prstGeom prst="rect">
            <a:avLst/>
          </a:prstGeom>
          <a:noFill/>
        </p:spPr>
        <p:txBody>
          <a:bodyPr wrap="square" lIns="91379" tIns="45689" rIns="91379" bIns="45689">
            <a:spAutoFit/>
          </a:bodyPr>
          <a:lstStyle/>
          <a:p>
            <a:pPr>
              <a:defRPr/>
            </a:pPr>
            <a:r>
              <a:rPr lang="en-US" altLang="zh-CN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四）凝心聚力，有序共进</a:t>
            </a:r>
            <a:endParaRPr lang="zh-CN" altLang="en-US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Picture 3" descr="C:\Users\asus\Desktop\常规点评（定稿）\常规点评\规则促和谐1\大课间活动\滚铁环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4008" y="1275606"/>
            <a:ext cx="3312368" cy="1902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619672" y="3219824"/>
            <a:ext cx="3022741" cy="1858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88024" y="3147815"/>
            <a:ext cx="3168351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IMG_20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1275606"/>
            <a:ext cx="28083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20968" y="1923678"/>
            <a:ext cx="738664" cy="321982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学生篇：</a:t>
            </a:r>
            <a:endParaRPr lang="en-US" altLang="zh-CN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开学典礼、升旗仪式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淘宝网chenying0907出品 14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45" y="0"/>
            <a:ext cx="9144090" cy="5143500"/>
          </a:xfrm>
          <a:prstGeom prst="rect">
            <a:avLst/>
          </a:prstGeom>
        </p:spPr>
      </p:pic>
      <p:pic>
        <p:nvPicPr>
          <p:cNvPr id="16" name="淘宝网chenying0907出品 15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567832" y="171467"/>
            <a:ext cx="8008375" cy="4800601"/>
          </a:xfrm>
          <a:prstGeom prst="rect">
            <a:avLst/>
          </a:prstGeom>
        </p:spPr>
      </p:pic>
      <p:pic>
        <p:nvPicPr>
          <p:cNvPr id="17" name="淘宝网chenying0907出品 16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304164" y="-227782"/>
            <a:ext cx="3854540" cy="3998656"/>
          </a:xfrm>
          <a:prstGeom prst="rect">
            <a:avLst/>
          </a:prstGeom>
        </p:spPr>
      </p:pic>
      <p:pic>
        <p:nvPicPr>
          <p:cNvPr id="18" name="淘宝网chenying0907出品 17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6040717" y="-302070"/>
            <a:ext cx="2954888" cy="3381989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3117788" y="3837610"/>
            <a:ext cx="5742333" cy="1537520"/>
          </a:xfrm>
          <a:prstGeom prst="rect">
            <a:avLst/>
          </a:prstGeom>
        </p:spPr>
      </p:pic>
      <p:pic>
        <p:nvPicPr>
          <p:cNvPr id="20" name="淘宝网chenying0907出品 19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968462" y="836404"/>
            <a:ext cx="3117783" cy="2988644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312127" y="1388936"/>
            <a:ext cx="2270684" cy="227608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1962831" y="3303922"/>
            <a:ext cx="1061884" cy="1128251"/>
          </a:xfrm>
          <a:prstGeom prst="rect">
            <a:avLst/>
          </a:prstGeom>
        </p:spPr>
      </p:pic>
      <p:pic>
        <p:nvPicPr>
          <p:cNvPr id="23" name="淘宝网chenying0907出品 22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928732" y="3272398"/>
            <a:ext cx="1034117" cy="1417124"/>
          </a:xfrm>
          <a:prstGeom prst="rect">
            <a:avLst/>
          </a:prstGeom>
        </p:spPr>
      </p:pic>
      <p:pic>
        <p:nvPicPr>
          <p:cNvPr id="24" name="淘宝网chenying0907出品 23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5287297" y="171451"/>
            <a:ext cx="508820" cy="436418"/>
          </a:xfrm>
          <a:prstGeom prst="rect">
            <a:avLst/>
          </a:prstGeom>
        </p:spPr>
      </p:pic>
      <p:pic>
        <p:nvPicPr>
          <p:cNvPr id="25" name="淘宝网chenying0907出品 24"/>
          <p:cNvPicPr>
            <a:picLocks noChangeAspect="1"/>
          </p:cNvPicPr>
          <p:nvPr/>
        </p:nvPicPr>
        <p:blipFill rotWithShape="1">
          <a:blip r:embed="rId11" cstate="email"/>
          <a:srcRect/>
          <a:stretch>
            <a:fillRect/>
          </a:stretch>
        </p:blipFill>
        <p:spPr>
          <a:xfrm>
            <a:off x="5213997" y="3172453"/>
            <a:ext cx="1039762" cy="1371601"/>
          </a:xfrm>
          <a:prstGeom prst="rect">
            <a:avLst/>
          </a:prstGeom>
        </p:spPr>
      </p:pic>
      <p:pic>
        <p:nvPicPr>
          <p:cNvPr id="26" name="淘宝网chenying0907出品 25"/>
          <p:cNvPicPr>
            <a:picLocks noChangeAspect="1"/>
          </p:cNvPicPr>
          <p:nvPr/>
        </p:nvPicPr>
        <p:blipFill rotWithShape="1">
          <a:blip r:embed="rId12" cstate="email"/>
          <a:srcRect/>
          <a:stretch>
            <a:fillRect/>
          </a:stretch>
        </p:blipFill>
        <p:spPr>
          <a:xfrm>
            <a:off x="3300107" y="3616165"/>
            <a:ext cx="1128251" cy="973394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5818259" y="3251379"/>
            <a:ext cx="1570703" cy="1327355"/>
          </a:xfrm>
          <a:prstGeom prst="rect">
            <a:avLst/>
          </a:prstGeom>
        </p:spPr>
      </p:pic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14" cstate="email"/>
          <a:srcRect/>
          <a:stretch>
            <a:fillRect/>
          </a:stretch>
        </p:blipFill>
        <p:spPr>
          <a:xfrm>
            <a:off x="6516216" y="2139702"/>
            <a:ext cx="1260987" cy="1194620"/>
          </a:xfrm>
          <a:prstGeom prst="rect">
            <a:avLst/>
          </a:prstGeom>
        </p:spPr>
      </p:pic>
      <p:pic>
        <p:nvPicPr>
          <p:cNvPr id="30" name="淘宝网chenying0907出品 29"/>
          <p:cNvPicPr>
            <a:picLocks noChangeAspect="1"/>
          </p:cNvPicPr>
          <p:nvPr/>
        </p:nvPicPr>
        <p:blipFill rotWithShape="1">
          <a:blip r:embed="rId15" cstate="email"/>
          <a:srcRect/>
          <a:stretch>
            <a:fillRect/>
          </a:stretch>
        </p:blipFill>
        <p:spPr>
          <a:xfrm>
            <a:off x="1558895" y="1053934"/>
            <a:ext cx="353961" cy="530942"/>
          </a:xfrm>
          <a:prstGeom prst="rect">
            <a:avLst/>
          </a:prstGeom>
        </p:spPr>
      </p:pic>
      <p:pic>
        <p:nvPicPr>
          <p:cNvPr id="31" name="淘宝网chenying0907出品 30"/>
          <p:cNvPicPr>
            <a:picLocks noChangeAspect="1"/>
          </p:cNvPicPr>
          <p:nvPr/>
        </p:nvPicPr>
        <p:blipFill rotWithShape="1">
          <a:blip r:embed="rId15" cstate="email"/>
          <a:srcRect/>
          <a:stretch>
            <a:fillRect/>
          </a:stretch>
        </p:blipFill>
        <p:spPr>
          <a:xfrm>
            <a:off x="5241944" y="688585"/>
            <a:ext cx="353961" cy="53094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732240" y="1419622"/>
            <a:ext cx="1173463" cy="830934"/>
          </a:xfrm>
          <a:prstGeom prst="rect">
            <a:avLst/>
          </a:prstGeom>
          <a:noFill/>
        </p:spPr>
        <p:txBody>
          <a:bodyPr wrap="square"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早阅读、路队、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2" name="图片 31" descr="IMG_20190924_070238.jpg"/>
          <p:cNvPicPr/>
          <p:nvPr/>
        </p:nvPicPr>
        <p:blipFill>
          <a:blip r:embed="rId16" cstate="print"/>
          <a:srcRect r="5297" b="7445"/>
          <a:stretch>
            <a:fillRect/>
          </a:stretch>
        </p:blipFill>
        <p:spPr>
          <a:xfrm>
            <a:off x="1331640" y="1059582"/>
            <a:ext cx="2789679" cy="1844040"/>
          </a:xfrm>
          <a:prstGeom prst="rect">
            <a:avLst/>
          </a:prstGeom>
        </p:spPr>
      </p:pic>
      <p:pic>
        <p:nvPicPr>
          <p:cNvPr id="33" name="图片 32" descr="IMG_20190917_081857.jpg"/>
          <p:cNvPicPr/>
          <p:nvPr/>
        </p:nvPicPr>
        <p:blipFill>
          <a:blip r:embed="rId17" cstate="print"/>
          <a:srcRect l="795" b="25434"/>
          <a:stretch>
            <a:fillRect/>
          </a:stretch>
        </p:blipFill>
        <p:spPr>
          <a:xfrm>
            <a:off x="4139952" y="1203598"/>
            <a:ext cx="2376264" cy="1368152"/>
          </a:xfrm>
          <a:prstGeom prst="rect">
            <a:avLst/>
          </a:prstGeom>
        </p:spPr>
      </p:pic>
      <p:pic>
        <p:nvPicPr>
          <p:cNvPr id="34" name="图片 33" descr="IMG_20190917_081905.jpg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211960" y="2571750"/>
            <a:ext cx="2570218" cy="1695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625 -0.19444 L 0.00625 -0.19444 L -2.91667E-6 -0.1611 C -0.00052 -0.15833 -0.00065 -0.15508 -0.00156 -0.15277 C -0.0026 -0.14999 -0.00403 -0.14745 -0.00468 -0.14444 C -0.00612 -0.13888 -0.00599 -0.13263 -0.00781 -0.12777 C -0.00885 -0.12499 -0.01028 -0.12245 -0.01093 -0.11944 C -0.01432 -0.10601 -0.01432 -0.09999 -0.01562 -0.0861 C -0.0151 -0.07221 -0.01497 -0.05833 -0.01406 -0.04444 C -0.01354 -0.03564 -0.01172 -0.03587 -0.00937 -0.02777 C -0.00872 -0.02522 -0.00859 -0.02221 -0.00781 -0.01944 C -0.00703 -0.01666 -0.0056 -0.01411 -0.00468 -0.0111 C -0.00156 0.00024 -0.0056 -0.00508 -2.91667E-6 6.66667E-6 " pathEditMode="relative" ptsTypes="AAAAAAAAAAAAA">
                                      <p:cBhvr>
                                        <p:cTn id="50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3875 0.01944 L 0.3875 0.01975 C 0.38229 0.02129 0.37691 0.02253 0.37188 0.025 C 0.3691 0.02623 0.36667 0.0287 0.36406 0.03055 C 0.36094 0.03241 0.35781 0.03457 0.35469 0.03611 C 0.3526 0.03703 0.35035 0.03765 0.34844 0.03889 C 0.34618 0.04043 0.34444 0.04321 0.34219 0.04444 C 0.33906 0.04568 0.33576 0.04599 0.33281 0.04722 C 0.33056 0.04784 0.32847 0.04876 0.32656 0.05 C 0.32483 0.05062 0.32344 0.05216 0.32188 0.05278 C 0.31875 0.05401 0.31545 0.05432 0.3125 0.05555 C 0.31076 0.05617 0.30938 0.05741 0.30781 0.05833 C 0.30521 0.05926 0.30243 0.05987 0.3 0.06111 C 0.29566 0.06265 0.29167 0.06574 0.2875 0.06666 C 0.26771 0.07037 0.27813 0.06852 0.25625 0.07222 C 0.24219 0.07129 0.22795 0.0716 0.21406 0.06944 C 0.20972 0.06882 0.20156 0.06389 0.20156 0.0642 C 0.19392 0.05494 0.19861 0.05926 0.1875 0.05278 C 0.18594 0.05185 0.1842 0.05154 0.18281 0.05 C 0.18125 0.04815 0.17986 0.04568 0.17813 0.04444 C 0.175 0.04197 0.17153 0.04228 0.16875 0.03889 C 0.15521 0.02284 0.17222 0.04197 0.15938 0.03055 C 0.15764 0.02901 0.15625 0.02654 0.15469 0.025 C 0.14757 0.01852 0.15191 0.02654 0.14531 0.01666 C 0.14358 0.0142 0.14236 0.0108 0.14063 0.00833 C 0.13542 0.00123 0.12865 -0.0071 0.12188 -0.00834 C 0.10156 -0.01235 0.1125 -0.0105 0.08906 -0.01389 L 0.03281 -0.01111 C 0.02431 -0.0108 0.0184 -0.00957 0.01094 -0.00556 C -0.00017 0.00031 0.00503 2.22222E-6 0 2.22222E-6 " pathEditMode="relative" rAng="0" ptsTypes="AAAAAAAAAAAAAAAAAAAAAAAAAAAAAA">
                                      <p:cBhvr>
                                        <p:cTn id="55" dur="2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" y="1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3" presetClass="entr" presetSubtype="28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3" presetClass="entr" presetSubtype="28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3" presetClass="entr" presetSubtype="28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淘宝网chenying0907出品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-1" y="0"/>
            <a:ext cx="9144001" cy="5144538"/>
          </a:xfrm>
          <a:prstGeom prst="rect">
            <a:avLst/>
          </a:prstGeo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339502"/>
            <a:ext cx="3239467" cy="52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9" tIns="45689" rIns="91379" bIns="456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有序开展的社团</a:t>
            </a:r>
            <a:endParaRPr lang="zh-CN" altLang="en-US" sz="280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1059582"/>
            <a:ext cx="3131840" cy="22142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C:\Users\asus\Desktop\常规点评（定稿）\常规点评\规则促和谐1\早阅读\三（1）早阅读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6" y="3269398"/>
            <a:ext cx="3816424" cy="1874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asus\Desktop\常规点评（定稿）\常规点评\规则促和谐1\早阅读\三年级6班早阅读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355976" y="3493353"/>
            <a:ext cx="4032448" cy="15266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淘宝网chenying0907出品 1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-1" y="-115459"/>
            <a:ext cx="2051721" cy="1505034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03848" y="1131590"/>
            <a:ext cx="2304256" cy="21062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724128" y="1059582"/>
            <a:ext cx="3240360" cy="23042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edge/>
      </p:transition>
    </mc:Choice>
    <mc:Fallback>
      <p:transition spd="med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331655" y="267508"/>
            <a:ext cx="64086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zh-CN" altLang="en-US" sz="3200" dirty="0" smtClean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教师篇：用好口令、提前带队</a:t>
            </a:r>
            <a:endParaRPr lang="zh-CN" altLang="en-US" sz="3200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-596602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4824" y="1851670"/>
            <a:ext cx="4150649" cy="3905578"/>
          </a:xfrm>
          <a:prstGeom prst="rect">
            <a:avLst/>
          </a:prstGeom>
        </p:spPr>
      </p:pic>
      <p:pic>
        <p:nvPicPr>
          <p:cNvPr id="8" name="图片 7" descr="IMG_20190903_13505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616" y="915566"/>
            <a:ext cx="2448272" cy="1944216"/>
          </a:xfrm>
          <a:prstGeom prst="rect">
            <a:avLst/>
          </a:prstGeom>
        </p:spPr>
      </p:pic>
      <p:pic>
        <p:nvPicPr>
          <p:cNvPr id="11" name="图片 10" descr="27e834ebf2f8ae31.jpg"/>
          <p:cNvPicPr/>
          <p:nvPr/>
        </p:nvPicPr>
        <p:blipFill>
          <a:blip r:embed="rId3" cstate="print"/>
          <a:srcRect t="10690" b="38651"/>
          <a:stretch>
            <a:fillRect/>
          </a:stretch>
        </p:blipFill>
        <p:spPr>
          <a:xfrm>
            <a:off x="5868144" y="2715766"/>
            <a:ext cx="2916832" cy="1800200"/>
          </a:xfrm>
          <a:prstGeom prst="rect">
            <a:avLst/>
          </a:prstGeom>
        </p:spPr>
      </p:pic>
      <p:pic>
        <p:nvPicPr>
          <p:cNvPr id="12" name="图片 11" descr="二1放学.jpg"/>
          <p:cNvPicPr>
            <a:picLocks noChangeAspect="1"/>
          </p:cNvPicPr>
          <p:nvPr/>
        </p:nvPicPr>
        <p:blipFill>
          <a:blip r:embed="rId4" cstate="print"/>
          <a:srcRect l="7143" t="34821" r="10714" b="22322"/>
          <a:stretch>
            <a:fillRect/>
          </a:stretch>
        </p:blipFill>
        <p:spPr>
          <a:xfrm>
            <a:off x="1115616" y="2934921"/>
            <a:ext cx="2376264" cy="1653053"/>
          </a:xfrm>
          <a:prstGeom prst="rect">
            <a:avLst/>
          </a:prstGeom>
        </p:spPr>
      </p:pic>
      <p:pic>
        <p:nvPicPr>
          <p:cNvPr id="13" name="图片 12" descr="二1放学2.jpg"/>
          <p:cNvPicPr>
            <a:picLocks noChangeAspect="1"/>
          </p:cNvPicPr>
          <p:nvPr/>
        </p:nvPicPr>
        <p:blipFill>
          <a:blip r:embed="rId5" cstate="print"/>
          <a:srcRect l="14933" t="28000" r="30935" b="6201"/>
          <a:stretch>
            <a:fillRect/>
          </a:stretch>
        </p:blipFill>
        <p:spPr>
          <a:xfrm>
            <a:off x="3707904" y="1131590"/>
            <a:ext cx="2088232" cy="3384376"/>
          </a:xfrm>
          <a:prstGeom prst="rect">
            <a:avLst/>
          </a:prstGeom>
        </p:spPr>
      </p:pic>
      <p:pic>
        <p:nvPicPr>
          <p:cNvPr id="14" name="图片 5141" descr="未标题-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347614"/>
            <a:ext cx="1152128" cy="103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/>
      </p:transition>
    </mc:Choice>
    <mc:Fallback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331655" y="267508"/>
            <a:ext cx="58326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765"/>
            <a:r>
              <a:rPr lang="zh-CN" altLang="en-US" sz="3200" dirty="0" smtClean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教师篇：楼层值日，随时</a:t>
            </a:r>
            <a:r>
              <a:rPr lang="zh-CN" altLang="en-US" sz="3200" dirty="0">
                <a:solidFill>
                  <a:srgbClr val="7B8C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监督</a:t>
            </a:r>
            <a:endParaRPr lang="en-GB" altLang="zh-CN" sz="3200" dirty="0">
              <a:solidFill>
                <a:srgbClr val="7B8C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7" y="-714723"/>
            <a:ext cx="4150649" cy="39055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03" y="1988073"/>
            <a:ext cx="4150649" cy="390557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9582"/>
            <a:ext cx="3456384" cy="3220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 descr="IMG_20190917_134226.jpg"/>
          <p:cNvPicPr/>
          <p:nvPr/>
        </p:nvPicPr>
        <p:blipFill>
          <a:blip r:embed="rId3" cstate="print"/>
          <a:srcRect t="29946" r="3022" b="17615"/>
          <a:stretch>
            <a:fillRect/>
          </a:stretch>
        </p:blipFill>
        <p:spPr>
          <a:xfrm>
            <a:off x="4499992" y="1059582"/>
            <a:ext cx="4122018" cy="1533525"/>
          </a:xfrm>
          <a:prstGeom prst="rect">
            <a:avLst/>
          </a:prstGeom>
        </p:spPr>
      </p:pic>
      <p:pic>
        <p:nvPicPr>
          <p:cNvPr id="11" name="图片 10" descr="IMG_20190910_14375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4008" y="2715767"/>
            <a:ext cx="3888432" cy="1512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edge/>
      </p:transition>
    </mc:Choice>
    <mc:Fallback>
      <p:transition spd="med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569740"/>
            <a:ext cx="9144000" cy="4252718"/>
          </a:xfrm>
          <a:prstGeom prst="rect">
            <a:avLst/>
          </a:prstGeom>
          <a:solidFill>
            <a:srgbClr val="FCE3D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77" rIns="68532" bIns="34277" rtlCol="0" anchor="ctr"/>
          <a:lstStyle/>
          <a:p>
            <a:pPr algn="ctr" defTabSz="685165"/>
            <a:endParaRPr lang="zh-CN" altLang="en-US" sz="1400" dirty="0">
              <a:solidFill>
                <a:prstClr val="white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6" t="65845"/>
          <a:stretch>
            <a:fillRect/>
          </a:stretch>
        </p:blipFill>
        <p:spPr>
          <a:xfrm rot="10800000">
            <a:off x="0" y="0"/>
            <a:ext cx="2750517" cy="225659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0" t="28764" r="62418" b="66140"/>
          <a:stretch>
            <a:fillRect/>
          </a:stretch>
        </p:blipFill>
        <p:spPr>
          <a:xfrm flipH="1">
            <a:off x="8242972" y="1500552"/>
            <a:ext cx="910087" cy="20230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99592" y="987574"/>
            <a:ext cx="5616624" cy="461602"/>
          </a:xfrm>
          <a:prstGeom prst="rect">
            <a:avLst/>
          </a:prstGeom>
          <a:noFill/>
        </p:spPr>
        <p:txBody>
          <a:bodyPr wrap="square"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教师篇：</a:t>
            </a: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关注细节，用心指导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 descr="IMG_20190910_11514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0032" y="1491630"/>
            <a:ext cx="3096344" cy="1688976"/>
          </a:xfrm>
          <a:prstGeom prst="rect">
            <a:avLst/>
          </a:prstGeom>
        </p:spPr>
      </p:pic>
      <p:pic>
        <p:nvPicPr>
          <p:cNvPr id="9" name="图片 8" descr="IMG_20190919_080412.jpg"/>
          <p:cNvPicPr/>
          <p:nvPr/>
        </p:nvPicPr>
        <p:blipFill>
          <a:blip r:embed="rId4" cstate="print"/>
          <a:srcRect r="10714"/>
          <a:stretch>
            <a:fillRect/>
          </a:stretch>
        </p:blipFill>
        <p:spPr>
          <a:xfrm>
            <a:off x="611560" y="3291830"/>
            <a:ext cx="3096344" cy="1440160"/>
          </a:xfrm>
          <a:prstGeom prst="rect">
            <a:avLst/>
          </a:prstGeom>
        </p:spPr>
      </p:pic>
      <p:pic>
        <p:nvPicPr>
          <p:cNvPr id="10" name="图片 9" descr="IMG_20190910_115123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1560" y="1491630"/>
            <a:ext cx="3096344" cy="1728192"/>
          </a:xfrm>
          <a:prstGeom prst="rect">
            <a:avLst/>
          </a:prstGeom>
        </p:spPr>
      </p:pic>
      <p:pic>
        <p:nvPicPr>
          <p:cNvPr id="11" name="图片 10" descr="IMG_20190919_080420.jpg"/>
          <p:cNvPicPr/>
          <p:nvPr/>
        </p:nvPicPr>
        <p:blipFill>
          <a:blip r:embed="rId6" cstate="print"/>
          <a:srcRect l="26833" b="3597"/>
          <a:stretch>
            <a:fillRect/>
          </a:stretch>
        </p:blipFill>
        <p:spPr>
          <a:xfrm>
            <a:off x="4860032" y="3291830"/>
            <a:ext cx="3168352" cy="1487041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/>
          <a:srcRect b="45702"/>
          <a:stretch>
            <a:fillRect/>
          </a:stretch>
        </p:blipFill>
        <p:spPr>
          <a:xfrm>
            <a:off x="-1" y="2643759"/>
            <a:ext cx="5868145" cy="24997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/>
          <a:srcRect l="34309" b="30720"/>
          <a:stretch>
            <a:fillRect/>
          </a:stretch>
        </p:blipFill>
        <p:spPr>
          <a:xfrm flipH="1">
            <a:off x="5652120" y="3651869"/>
            <a:ext cx="3491880" cy="1491629"/>
          </a:xfrm>
          <a:prstGeom prst="rect">
            <a:avLst/>
          </a:prstGeom>
        </p:spPr>
      </p:pic>
      <p:pic>
        <p:nvPicPr>
          <p:cNvPr id="16" name="图片 5141" descr="未标题-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73" y="73236"/>
            <a:ext cx="131921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20"/>
          <p:cNvSpPr/>
          <p:nvPr/>
        </p:nvSpPr>
        <p:spPr>
          <a:xfrm>
            <a:off x="2339752" y="1059582"/>
            <a:ext cx="5112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b="1" dirty="0" smtClean="0">
              <a:solidFill>
                <a:srgbClr val="7030A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en-US" altLang="zh-CN" b="1" dirty="0" smtClean="0"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隶书" panose="02010509060101010101" charset="-122"/>
                <a:ea typeface="隶书" panose="02010509060101010101" charset="-122"/>
              </a:rPr>
              <a:t>    </a:t>
            </a:r>
            <a:endParaRPr lang="zh-CN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63688" y="699542"/>
            <a:ext cx="71287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九月，是播种的季节；九月，是希望的季节。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九月是一首诗，漫天旋转的落叶划出季节更替的痕迹；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九月是一幅画，最迷人的莫过于秋林映着落日。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秋云轻轻秋月明，花香淡淡飘满窗。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九月，被赋予了独特的人文精神与文化品质。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九月，充满了浓浓的美的意蕴，显现出秋天卓然不凡的艺术气质。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九月，是爱、是暖、是希望，更是绚丽如歌的九月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淘宝网chenying0907出品 2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34366" y="-51108"/>
            <a:ext cx="9178366" cy="5162780"/>
          </a:xfrm>
          <a:prstGeom prst="rect">
            <a:avLst/>
          </a:prstGeom>
        </p:spPr>
      </p:pic>
      <p:pic>
        <p:nvPicPr>
          <p:cNvPr id="2" name="淘宝网chenying0907出品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34366" y="18"/>
            <a:ext cx="6057139" cy="2196545"/>
          </a:xfrm>
          <a:prstGeom prst="rect">
            <a:avLst/>
          </a:prstGeom>
        </p:spPr>
      </p:pic>
      <p:pic>
        <p:nvPicPr>
          <p:cNvPr id="5" name="Picture 2" descr="C:\Users\asus\Desktop\常规点评（定稿）\常规点评\规则促和谐1\大课间活动\打陀螺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55776" y="1385081"/>
            <a:ext cx="2304256" cy="1627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627549"/>
            <a:ext cx="6552727" cy="523158"/>
          </a:xfrm>
          <a:prstGeom prst="rect">
            <a:avLst/>
          </a:prstGeom>
          <a:noFill/>
        </p:spPr>
        <p:txBody>
          <a:bodyPr wrap="square"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教师篇：执着坚守</a:t>
            </a:r>
            <a:r>
              <a:rPr lang="zh-CN" altLang="zh-CN" sz="2800" b="1" dirty="0" smtClean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，感染她人。</a:t>
            </a:r>
            <a:endParaRPr lang="zh-CN" alt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6" name="Picture 3" descr="C:\Users\asus\Desktop\常规点评（定稿）\常规点评\规则促和谐1\大课间活动\滚铁环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92080" y="1347613"/>
            <a:ext cx="2160240" cy="1697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IMG_20190924_111910.jpg"/>
          <p:cNvPicPr/>
          <p:nvPr/>
        </p:nvPicPr>
        <p:blipFill>
          <a:blip r:embed="rId5" cstate="print"/>
          <a:srcRect r="22968"/>
          <a:stretch>
            <a:fillRect/>
          </a:stretch>
        </p:blipFill>
        <p:spPr>
          <a:xfrm>
            <a:off x="2339752" y="3219822"/>
            <a:ext cx="2628900" cy="1493061"/>
          </a:xfrm>
          <a:prstGeom prst="rect">
            <a:avLst/>
          </a:prstGeom>
        </p:spPr>
      </p:pic>
      <p:pic>
        <p:nvPicPr>
          <p:cNvPr id="10" name="图片 9" descr="IMG_20190924_111100.jpg"/>
          <p:cNvPicPr/>
          <p:nvPr/>
        </p:nvPicPr>
        <p:blipFill>
          <a:blip r:embed="rId6" cstate="print"/>
          <a:srcRect r="20003"/>
          <a:stretch>
            <a:fillRect/>
          </a:stretch>
        </p:blipFill>
        <p:spPr>
          <a:xfrm>
            <a:off x="5436096" y="3219822"/>
            <a:ext cx="2486025" cy="1494605"/>
          </a:xfrm>
          <a:prstGeom prst="rect">
            <a:avLst/>
          </a:prstGeom>
        </p:spPr>
      </p:pic>
      <p:pic>
        <p:nvPicPr>
          <p:cNvPr id="11" name="图片 5141" descr="未标题-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3651870"/>
            <a:ext cx="1475656" cy="132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中国风素材\20661287_205529056000_2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r="59964" b="12557"/>
          <a:stretch>
            <a:fillRect/>
          </a:stretch>
        </p:blipFill>
        <p:spPr bwMode="auto">
          <a:xfrm>
            <a:off x="6834481" y="2191141"/>
            <a:ext cx="2230940" cy="29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5"/>
          <p:cNvGrpSpPr/>
          <p:nvPr/>
        </p:nvGrpSpPr>
        <p:grpSpPr>
          <a:xfrm>
            <a:off x="179512" y="1004741"/>
            <a:ext cx="1982895" cy="2327843"/>
            <a:chOff x="4098774" y="1395749"/>
            <a:chExt cx="2324100" cy="2728404"/>
          </a:xfrm>
        </p:grpSpPr>
        <p:pic>
          <p:nvPicPr>
            <p:cNvPr id="12" name="Picture 2" descr="C:\Users\Administrator\Desktop\中国风素材\20661287_205529056000_2.jp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26" t="5735" r="6328"/>
            <a:stretch>
              <a:fillRect/>
            </a:stretch>
          </p:blipFill>
          <p:spPr bwMode="auto">
            <a:xfrm>
              <a:off x="4098774" y="1395749"/>
              <a:ext cx="1872343" cy="2610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椭圆 12"/>
            <p:cNvSpPr/>
            <p:nvPr/>
          </p:nvSpPr>
          <p:spPr>
            <a:xfrm>
              <a:off x="4098774" y="1800053"/>
              <a:ext cx="2324100" cy="232410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组合 2"/>
          <p:cNvGrpSpPr/>
          <p:nvPr/>
        </p:nvGrpSpPr>
        <p:grpSpPr>
          <a:xfrm>
            <a:off x="1979712" y="915566"/>
            <a:ext cx="5048943" cy="3748300"/>
            <a:chOff x="1751076" y="263610"/>
            <a:chExt cx="5493603" cy="4404755"/>
          </a:xfrm>
        </p:grpSpPr>
        <p:sp>
          <p:nvSpPr>
            <p:cNvPr id="2" name="矩形 1"/>
            <p:cNvSpPr/>
            <p:nvPr/>
          </p:nvSpPr>
          <p:spPr>
            <a:xfrm>
              <a:off x="1751076" y="263610"/>
              <a:ext cx="5341203" cy="425235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1903476" y="416010"/>
              <a:ext cx="5341203" cy="425235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51720" y="55552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339752" y="0"/>
            <a:ext cx="430769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400" dirty="0" smtClean="0"/>
          </a:p>
          <a:p>
            <a:endParaRPr lang="en-US" altLang="zh-CN" sz="2400" dirty="0" smtClean="0"/>
          </a:p>
          <a:p>
            <a:endParaRPr lang="en-US" altLang="zh-CN" sz="2400" dirty="0" smtClean="0"/>
          </a:p>
          <a:p>
            <a:endParaRPr lang="en-US" altLang="zh-CN" sz="2400" dirty="0" smtClean="0"/>
          </a:p>
          <a:p>
            <a:r>
              <a:rPr lang="zh-CN" altLang="zh-CN" sz="2400" b="1" dirty="0" smtClean="0">
                <a:solidFill>
                  <a:srgbClr val="0070C0"/>
                </a:solidFill>
              </a:rPr>
              <a:t>著名教育家叶圣陶说过：</a:t>
            </a:r>
            <a:endParaRPr lang="en-US" altLang="zh-CN" sz="2400" b="1" dirty="0" smtClean="0">
              <a:solidFill>
                <a:srgbClr val="0070C0"/>
              </a:solidFill>
            </a:endParaRPr>
          </a:p>
          <a:p>
            <a:endParaRPr lang="en-US" altLang="zh-CN" sz="2400" b="1" dirty="0" smtClean="0">
              <a:solidFill>
                <a:srgbClr val="0070C0"/>
              </a:solidFill>
            </a:endParaRPr>
          </a:p>
          <a:p>
            <a:r>
              <a:rPr lang="zh-CN" altLang="zh-CN" sz="2800" i="1" dirty="0" smtClean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“</a:t>
            </a:r>
            <a:r>
              <a:rPr lang="zh-CN" altLang="zh-CN" sz="3600" i="1" dirty="0" smtClean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教育是什么</a:t>
            </a:r>
            <a:r>
              <a:rPr lang="zh-CN" altLang="zh-CN" sz="3600" i="1" dirty="0" smtClean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，简单</a:t>
            </a:r>
            <a:r>
              <a:rPr lang="zh-CN" altLang="en-US" sz="3600" i="1" dirty="0" smtClean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地</a:t>
            </a:r>
            <a:r>
              <a:rPr lang="zh-CN" altLang="zh-CN" sz="3600" i="1" dirty="0" smtClean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说</a:t>
            </a:r>
            <a:r>
              <a:rPr lang="zh-CN" altLang="zh-CN" sz="3600" i="1" dirty="0" smtClean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，就是养成良好的习惯”。</a:t>
            </a:r>
            <a:endParaRPr lang="zh-CN" altLang="zh-CN" sz="3600" i="1" dirty="0">
              <a:solidFill>
                <a:srgbClr val="7030A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88715" y="1875760"/>
            <a:ext cx="43208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88715" y="3064765"/>
            <a:ext cx="4320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常规视频声音扩大5倍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54610" y="-19050"/>
            <a:ext cx="9213850" cy="5207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淘宝网chenying0907出品 14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45" y="0"/>
            <a:ext cx="9144090" cy="5143500"/>
          </a:xfrm>
          <a:prstGeom prst="rect">
            <a:avLst/>
          </a:prstGeom>
        </p:spPr>
      </p:pic>
      <p:pic>
        <p:nvPicPr>
          <p:cNvPr id="17" name="淘宝网chenying0907出品 16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-308570"/>
            <a:ext cx="3602004" cy="3998656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117788" y="3837610"/>
            <a:ext cx="5742333" cy="1537520"/>
          </a:xfrm>
          <a:prstGeom prst="rect">
            <a:avLst/>
          </a:prstGeom>
        </p:spPr>
      </p:pic>
      <p:pic>
        <p:nvPicPr>
          <p:cNvPr id="20" name="淘宝网chenying0907出品 19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68462" y="836404"/>
            <a:ext cx="3117783" cy="2988644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312127" y="1388936"/>
            <a:ext cx="2270684" cy="227608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755576" y="4015249"/>
            <a:ext cx="1061884" cy="1128251"/>
          </a:xfrm>
          <a:prstGeom prst="rect">
            <a:avLst/>
          </a:prstGeom>
        </p:spPr>
      </p:pic>
      <p:pic>
        <p:nvPicPr>
          <p:cNvPr id="23" name="淘宝网chenying0907出品 22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0" y="3867894"/>
            <a:ext cx="1034117" cy="1417124"/>
          </a:xfrm>
          <a:prstGeom prst="rect">
            <a:avLst/>
          </a:prstGeom>
        </p:spPr>
      </p:pic>
      <p:pic>
        <p:nvPicPr>
          <p:cNvPr id="24" name="淘宝网chenying0907出品 23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3491880" y="123478"/>
            <a:ext cx="508820" cy="436418"/>
          </a:xfrm>
          <a:prstGeom prst="rect">
            <a:avLst/>
          </a:prstGeom>
        </p:spPr>
      </p:pic>
      <p:pic>
        <p:nvPicPr>
          <p:cNvPr id="25" name="淘宝网chenying0907出品 24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3131840" y="4011910"/>
            <a:ext cx="1039762" cy="1371601"/>
          </a:xfrm>
          <a:prstGeom prst="rect">
            <a:avLst/>
          </a:prstGeom>
        </p:spPr>
      </p:pic>
      <p:pic>
        <p:nvPicPr>
          <p:cNvPr id="26" name="淘宝网chenying0907出品 25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1403648" y="4170106"/>
            <a:ext cx="1128251" cy="973394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 rotWithShape="1">
          <a:blip r:embed="rId11" cstate="email"/>
          <a:srcRect/>
          <a:stretch>
            <a:fillRect/>
          </a:stretch>
        </p:blipFill>
        <p:spPr>
          <a:xfrm>
            <a:off x="2051720" y="3939902"/>
            <a:ext cx="1570703" cy="1327355"/>
          </a:xfrm>
          <a:prstGeom prst="rect">
            <a:avLst/>
          </a:prstGeom>
        </p:spPr>
      </p:pic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12" cstate="email"/>
          <a:srcRect/>
          <a:stretch>
            <a:fillRect/>
          </a:stretch>
        </p:blipFill>
        <p:spPr>
          <a:xfrm>
            <a:off x="6804248" y="1707654"/>
            <a:ext cx="1260987" cy="119462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187624" y="1347614"/>
            <a:ext cx="6646071" cy="1938930"/>
          </a:xfrm>
          <a:prstGeom prst="rect">
            <a:avLst/>
          </a:prstGeom>
          <a:noFill/>
        </p:spPr>
        <p:txBody>
          <a:bodyPr wrap="square"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  <a:ea typeface="SimSun-ExtB" panose="02010609060101010101" pitchFamily="49" charset="-122"/>
              </a:rPr>
              <a:t>          </a:t>
            </a:r>
            <a:r>
              <a:rPr lang="en-US" altLang="zh-CN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  <a:ea typeface="SimSun-ExtB" panose="02010609060101010101" pitchFamily="49" charset="-122"/>
              </a:rPr>
              <a:t>04</a:t>
            </a:r>
            <a:endParaRPr lang="en-US" altLang="zh-CN" sz="8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anose="040409050D0802020404" pitchFamily="82" charset="0"/>
              <a:ea typeface="SimSun-ExtB" panose="02010609060101010101" pitchFamily="49" charset="-122"/>
            </a:endParaRPr>
          </a:p>
          <a:p>
            <a:pPr>
              <a:defRPr/>
            </a:pP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教研日常，拓教育视野之美</a:t>
            </a:r>
            <a:endParaRPr lang="zh-CN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6" name="图片 5141" descr="未标题-2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68344" y="339502"/>
            <a:ext cx="1152128" cy="103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625 -0.19444 L 0.00625 -0.19444 L -2.91667E-6 -0.1611 C -0.00052 -0.15833 -0.00065 -0.15508 -0.00156 -0.15277 C -0.0026 -0.14999 -0.00403 -0.14745 -0.00468 -0.14444 C -0.00612 -0.13888 -0.00599 -0.13263 -0.00781 -0.12777 C -0.00885 -0.12499 -0.01028 -0.12245 -0.01093 -0.11944 C -0.01432 -0.10601 -0.01432 -0.09999 -0.01562 -0.0861 C -0.0151 -0.07221 -0.01497 -0.05833 -0.01406 -0.04444 C -0.01354 -0.03564 -0.01172 -0.03587 -0.00937 -0.02777 C -0.00872 -0.02522 -0.00859 -0.02221 -0.00781 -0.01944 C -0.00703 -0.01666 -0.0056 -0.01411 -0.00468 -0.0111 C -0.00156 0.00024 -0.0056 -0.00508 -2.91667E-6 6.66667E-6 " pathEditMode="relative" ptsTypes="AAAAAAAAAAAAA">
                                      <p:cBhvr>
                                        <p:cTn id="40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3875 0.01945 L 0.3875 0.01945 C 0.38229 0.0213 0.37696 0.02245 0.37188 0.025 C 0.36914 0.02616 0.36667 0.0287 0.36407 0.03056 C 0.36094 0.03241 0.35782 0.03449 0.35469 0.03611 C 0.35261 0.03704 0.35039 0.0375 0.34844 0.03889 C 0.34623 0.04028 0.3444 0.04306 0.34219 0.04445 C 0.33907 0.04583 0.33581 0.04607 0.33282 0.04722 C 0.3306 0.04792 0.32852 0.04884 0.32657 0.05 C 0.32487 0.0507 0.32344 0.05208 0.32188 0.05278 C 0.31875 0.05394 0.3155 0.05417 0.3125 0.05556 C 0.31081 0.05602 0.30938 0.05741 0.30782 0.05833 C 0.30521 0.05926 0.30248 0.05995 0.3 0.06111 C 0.29571 0.06273 0.29167 0.06574 0.2875 0.06667 C 0.26771 0.07037 0.27813 0.06852 0.25625 0.07222 C 0.24219 0.0713 0.228 0.07153 0.21407 0.06945 C 0.20977 0.06875 0.20157 0.06389 0.20157 0.06389 C 0.19401 0.05486 0.19857 0.05926 0.1875 0.05278 C 0.18594 0.05185 0.18412 0.05162 0.18282 0.05 C 0.18125 0.04815 0.17982 0.0456 0.17813 0.04445 C 0.175 0.0419 0.17149 0.04213 0.16875 0.03889 C 0.15521 0.02292 0.17227 0.0419 0.15938 0.03056 C 0.15768 0.02894 0.15625 0.02639 0.15469 0.025 C 0.14753 0.01852 0.15196 0.02639 0.14532 0.01667 C 0.14349 0.01412 0.14232 0.01065 0.14063 0.00833 C 0.13542 0.00116 0.12865 -0.00717 0.12188 -0.00833 C 0.10157 -0.0125 0.1125 -0.01042 0.08907 -0.01389 L 0.03282 -0.01111 C 0.02422 -0.01065 0.01836 -0.00972 0.01094 -0.00555 C -0.00013 0.00023 0.00495 1.11111E-6 -4.58333E-6 1.11111E-6 " pathEditMode="relative" ptsTypes="AAAAAAAAAAAAAAAAAAAAAAAAAAAAAA">
                                      <p:cBhvr>
                                        <p:cTn id="45" dur="2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3" presetClass="entr" presetSubtype="28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33(向天歌演示原创免费模板：www.TopPPT.cn)"/>
          <p:cNvSpPr>
            <a:spLocks noChangeArrowheads="1"/>
          </p:cNvSpPr>
          <p:nvPr/>
        </p:nvSpPr>
        <p:spPr bwMode="auto">
          <a:xfrm>
            <a:off x="931581" y="699542"/>
            <a:ext cx="6192688" cy="3240360"/>
          </a:xfrm>
          <a:prstGeom prst="roundRect">
            <a:avLst>
              <a:gd name="adj" fmla="val 13292"/>
            </a:avLst>
          </a:prstGeom>
          <a:noFill/>
          <a:ln w="57150" cmpd="dbl">
            <a:solidFill>
              <a:srgbClr val="E5937A">
                <a:alpha val="74117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85" tIns="45692" rIns="91385" bIns="45692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rgbClr val="B70002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1196340"/>
            <a:ext cx="5688631" cy="2369823"/>
          </a:xfrm>
          <a:prstGeom prst="rect">
            <a:avLst/>
          </a:prstGeom>
          <a:noFill/>
        </p:spPr>
        <p:txBody>
          <a:bodyPr wrap="square" lIns="91385" tIns="45692" rIns="91385" bIns="45692" rtlCol="0">
            <a:spAutoFit/>
          </a:bodyPr>
          <a:lstStyle/>
          <a:p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       </a:t>
            </a: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“智慧是种整体品质，它在情境中诞生和表现，以美德和创造力为方向，以能力为核心，以敏感和顿悟为特征。”</a:t>
            </a:r>
            <a:endParaRPr lang="en-US" altLang="zh-CN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       “</a:t>
            </a: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学校应成为教师专业发展的文化栖息地。”</a:t>
            </a:r>
            <a:endParaRPr lang="en-US" altLang="zh-CN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                                   ——</a:t>
            </a:r>
            <a:r>
              <a:rPr lang="zh-CN" alt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成尚荣</a:t>
            </a:r>
            <a:endParaRPr lang="zh-CN" alt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569740"/>
            <a:ext cx="9144000" cy="4252718"/>
          </a:xfrm>
          <a:prstGeom prst="rect">
            <a:avLst/>
          </a:prstGeom>
          <a:solidFill>
            <a:srgbClr val="FCE3D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77" rIns="68532" bIns="34277" rtlCol="0" anchor="ctr"/>
          <a:lstStyle/>
          <a:p>
            <a:pPr algn="ctr" defTabSz="685165"/>
            <a:endParaRPr lang="zh-CN" altLang="en-US" sz="1400" dirty="0">
              <a:solidFill>
                <a:prstClr val="white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6" t="65845"/>
          <a:stretch>
            <a:fillRect/>
          </a:stretch>
        </p:blipFill>
        <p:spPr>
          <a:xfrm rot="10800000">
            <a:off x="0" y="0"/>
            <a:ext cx="2750517" cy="225659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0" t="28764" r="62418" b="66140"/>
          <a:stretch>
            <a:fillRect/>
          </a:stretch>
        </p:blipFill>
        <p:spPr>
          <a:xfrm flipH="1">
            <a:off x="8242972" y="1500552"/>
            <a:ext cx="910087" cy="20230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11560" y="1059582"/>
            <a:ext cx="1541805" cy="769441"/>
          </a:xfrm>
          <a:prstGeom prst="rect">
            <a:avLst/>
          </a:prstGeom>
          <a:noFill/>
        </p:spPr>
        <p:txBody>
          <a:bodyPr wrap="square" lIns="91379" tIns="45689" rIns="91379" bIns="45689">
            <a:spAutoFit/>
          </a:bodyPr>
          <a:lstStyle/>
          <a:p>
            <a:pPr>
              <a:defRPr/>
            </a:pPr>
            <a:endParaRPr lang="zh-CN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62753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问题坊：</a:t>
            </a:r>
            <a:r>
              <a:rPr lang="en-US" altLang="zh-CN" sz="3600" b="1" dirty="0" smtClean="0"/>
              <a:t>1.</a:t>
            </a:r>
            <a:r>
              <a:rPr lang="zh-CN" altLang="zh-CN" sz="3600" b="1" dirty="0" smtClean="0"/>
              <a:t>常规贵在持之以恒</a:t>
            </a:r>
            <a:endParaRPr lang="zh-CN" altLang="en-US" sz="3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 descr="IMG_20190911_083102.jpg"/>
          <p:cNvPicPr/>
          <p:nvPr/>
        </p:nvPicPr>
        <p:blipFill>
          <a:blip r:embed="rId3" cstate="print"/>
          <a:srcRect b="28438"/>
          <a:stretch>
            <a:fillRect/>
          </a:stretch>
        </p:blipFill>
        <p:spPr>
          <a:xfrm>
            <a:off x="2627784" y="1275606"/>
            <a:ext cx="2206505" cy="2105025"/>
          </a:xfrm>
          <a:prstGeom prst="rect">
            <a:avLst/>
          </a:prstGeom>
        </p:spPr>
      </p:pic>
      <p:pic>
        <p:nvPicPr>
          <p:cNvPr id="10" name="图片 9" descr="IMG_20190911_104116.jpg"/>
          <p:cNvPicPr/>
          <p:nvPr/>
        </p:nvPicPr>
        <p:blipFill>
          <a:blip r:embed="rId4" cstate="print"/>
          <a:srcRect t="41058"/>
          <a:stretch>
            <a:fillRect/>
          </a:stretch>
        </p:blipFill>
        <p:spPr>
          <a:xfrm>
            <a:off x="5436096" y="1275606"/>
            <a:ext cx="2606512" cy="2046725"/>
          </a:xfrm>
          <a:prstGeom prst="rect">
            <a:avLst/>
          </a:prstGeom>
        </p:spPr>
      </p:pic>
      <p:pic>
        <p:nvPicPr>
          <p:cNvPr id="11" name="图片 10" descr="IMG_20190911_083243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71800" y="3335987"/>
            <a:ext cx="2409825" cy="1807513"/>
          </a:xfrm>
          <a:prstGeom prst="rect">
            <a:avLst/>
          </a:prstGeom>
        </p:spPr>
      </p:pic>
      <p:pic>
        <p:nvPicPr>
          <p:cNvPr id="12" name="图片 11" descr="IMG_20190911_140424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08104" y="3333750"/>
            <a:ext cx="2412806" cy="18097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177966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7030A0"/>
                </a:solidFill>
              </a:rPr>
              <a:t>学生物品的整理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393990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7030A0"/>
                </a:solidFill>
              </a:rPr>
              <a:t>垃圾的随意丢弃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</p:spTree>
    <p:custDataLst>
      <p:tags r:id="rId7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411510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问题坊：</a:t>
            </a:r>
            <a:r>
              <a:rPr lang="en-US" altLang="zh-CN" sz="2800" b="1" dirty="0" smtClean="0"/>
              <a:t>1.</a:t>
            </a:r>
            <a:r>
              <a:rPr lang="zh-CN" altLang="zh-CN" sz="2800" b="1" dirty="0" smtClean="0"/>
              <a:t>常规贵在持之以恒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 descr="IMG_20190912_115542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619672" y="1563638"/>
            <a:ext cx="3240360" cy="2456681"/>
          </a:xfrm>
          <a:prstGeom prst="rect">
            <a:avLst/>
          </a:prstGeom>
        </p:spPr>
      </p:pic>
      <p:pic>
        <p:nvPicPr>
          <p:cNvPr id="6" name="图片 5" descr="IMG_20190912_11553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8104" y="1563638"/>
            <a:ext cx="1819275" cy="2425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792" y="1059582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dirty="0" smtClean="0">
                <a:solidFill>
                  <a:srgbClr val="7030A0"/>
                </a:solidFill>
              </a:rPr>
              <a:t>“光盘”行动任重而道远</a:t>
            </a:r>
            <a:endParaRPr lang="zh-CN" altLang="en-US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987574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问题坊：</a:t>
            </a:r>
            <a:r>
              <a:rPr lang="en-US" altLang="zh-CN" sz="40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40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、毫无准备的候课</a:t>
            </a:r>
            <a:endParaRPr lang="zh-CN" altLang="en-US" sz="40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26" name="Picture 2" descr="IMG_259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71600" y="1672430"/>
            <a:ext cx="2304256" cy="239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G_25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3308" y="1707654"/>
            <a:ext cx="1944429" cy="236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IMG_26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639939"/>
            <a:ext cx="1944216" cy="248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569740"/>
            <a:ext cx="9144000" cy="4252718"/>
          </a:xfrm>
          <a:prstGeom prst="rect">
            <a:avLst/>
          </a:prstGeom>
          <a:solidFill>
            <a:srgbClr val="FCE3D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77" rIns="68532" bIns="34277" rtlCol="0" anchor="ctr"/>
          <a:lstStyle/>
          <a:p>
            <a:pPr algn="ctr" defTabSz="685165"/>
            <a:endParaRPr lang="zh-CN" altLang="en-US" sz="1400" dirty="0">
              <a:solidFill>
                <a:prstClr val="white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6" t="65845"/>
          <a:stretch>
            <a:fillRect/>
          </a:stretch>
        </p:blipFill>
        <p:spPr>
          <a:xfrm rot="10800000">
            <a:off x="0" y="0"/>
            <a:ext cx="2750517" cy="225659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0" t="28764" r="62418" b="66140"/>
          <a:stretch>
            <a:fillRect/>
          </a:stretch>
        </p:blipFill>
        <p:spPr>
          <a:xfrm flipH="1">
            <a:off x="8242972" y="1500552"/>
            <a:ext cx="910087" cy="20230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99592" y="987574"/>
            <a:ext cx="5616624" cy="646268"/>
          </a:xfrm>
          <a:prstGeom prst="rect">
            <a:avLst/>
          </a:prstGeom>
          <a:noFill/>
        </p:spPr>
        <p:txBody>
          <a:bodyPr wrap="square" lIns="91379" tIns="45689" rIns="91379" bIns="45689">
            <a:spAutoFit/>
          </a:bodyPr>
          <a:lstStyle/>
          <a:p>
            <a:r>
              <a:rPr lang="zh-CN" altLang="en-US" sz="36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问题坊</a:t>
            </a:r>
            <a:r>
              <a:rPr lang="zh-CN" altLang="en-US" sz="36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：</a:t>
            </a:r>
            <a:r>
              <a:rPr lang="en-US" altLang="zh-CN" sz="36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36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、无人看管</a:t>
            </a:r>
            <a:endParaRPr lang="zh-CN" altLang="en-US" sz="3600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1923678"/>
            <a:ext cx="7056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（</a:t>
            </a:r>
            <a:r>
              <a:rPr lang="en-US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1</a:t>
            </a: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）补差：补作业无老师看管。</a:t>
            </a:r>
            <a:endParaRPr lang="en-US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（</a:t>
            </a:r>
            <a:r>
              <a:rPr lang="en-US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2</a:t>
            </a: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）早读：早到学生不安静读书。</a:t>
            </a:r>
            <a:endParaRPr lang="en-US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                        要有岗位设置，安静有序</a:t>
            </a:r>
            <a:endParaRPr lang="zh-CN" altLang="en-US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/>
          <a:srcRect l="34309" b="30720"/>
          <a:stretch>
            <a:fillRect/>
          </a:stretch>
        </p:blipFill>
        <p:spPr>
          <a:xfrm flipH="1">
            <a:off x="251520" y="3651871"/>
            <a:ext cx="3491880" cy="1491629"/>
          </a:xfrm>
          <a:prstGeom prst="rect">
            <a:avLst/>
          </a:prstGeom>
        </p:spPr>
      </p:pic>
      <p:pic>
        <p:nvPicPr>
          <p:cNvPr id="16" name="图片 5141" descr="未标题-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788" y="339502"/>
            <a:ext cx="131921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20"/>
          <p:cNvSpPr/>
          <p:nvPr/>
        </p:nvSpPr>
        <p:spPr>
          <a:xfrm>
            <a:off x="2339752" y="1059582"/>
            <a:ext cx="5112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b="1" dirty="0" smtClean="0">
              <a:solidFill>
                <a:srgbClr val="7030A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en-US" altLang="zh-CN" b="1" dirty="0" smtClean="0"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隶书" panose="02010509060101010101" charset="-122"/>
                <a:ea typeface="隶书" panose="02010509060101010101" charset="-122"/>
              </a:rPr>
              <a:t>    </a:t>
            </a:r>
            <a:endParaRPr lang="zh-CN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331640" y="1491630"/>
            <a:ext cx="7488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九月的天高气爽激励我们薛小的志向更加高远；</a:t>
            </a:r>
            <a:endParaRPr lang="en-US" altLang="zh-CN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九月的风吹雨打锤炼我们薛小的意志更加坚强；</a:t>
            </a:r>
            <a:endParaRPr lang="en-US" altLang="zh-CN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九月的色彩斑斓装点我们薛小的生活更加美好；</a:t>
            </a:r>
            <a:endParaRPr lang="en-US" altLang="zh-CN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九月的硕果飘香预示我们薛小的未来更加辉煌。</a:t>
            </a:r>
            <a:endParaRPr lang="zh-CN" alt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5" name="Bandari - 清晨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44805" y="154368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1403648" y="2211710"/>
            <a:ext cx="727280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dirty="0" smtClean="0">
                <a:solidFill>
                  <a:srgbClr val="778495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靓丽九月，显教育奋斗之美</a:t>
            </a:r>
            <a:endParaRPr lang="en-GB" altLang="zh-CN" sz="4400" dirty="0">
              <a:solidFill>
                <a:srgbClr val="778495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64" name="TextBox 48"/>
          <p:cNvSpPr txBox="1"/>
          <p:nvPr/>
        </p:nvSpPr>
        <p:spPr>
          <a:xfrm>
            <a:off x="3779912" y="1124620"/>
            <a:ext cx="14845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0" dirty="0">
                <a:solidFill>
                  <a:srgbClr val="AD86B4"/>
                </a:solidFill>
                <a:latin typeface="Stencil" panose="040409050D0802020404" pitchFamily="82" charset="0"/>
                <a:ea typeface="华康雅宋体W9(P)" panose="02020900000000000000" pitchFamily="18" charset="-122"/>
                <a:cs typeface="+mn-ea"/>
                <a:sym typeface="+mn-lt"/>
              </a:rPr>
              <a:t>01</a:t>
            </a:r>
            <a:endParaRPr lang="en-GB" altLang="zh-CN" sz="8000" dirty="0">
              <a:solidFill>
                <a:srgbClr val="AD86B4"/>
              </a:solidFill>
              <a:latin typeface="Stencil" panose="040409050D0802020404" pitchFamily="82" charset="0"/>
              <a:ea typeface="华康雅宋体W9(P)" panose="02020900000000000000" pitchFamily="18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/>
          <a:srcRect b="45702"/>
          <a:stretch>
            <a:fillRect/>
          </a:stretch>
        </p:blipFill>
        <p:spPr>
          <a:xfrm>
            <a:off x="1" y="2211710"/>
            <a:ext cx="5148063" cy="2931790"/>
          </a:xfrm>
          <a:prstGeom prst="rect">
            <a:avLst/>
          </a:prstGeom>
        </p:spPr>
      </p:pic>
      <p:pic>
        <p:nvPicPr>
          <p:cNvPr id="6" name="图片 5141" descr="未标题-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411510"/>
            <a:ext cx="168446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dissolve/>
      </p:transition>
    </mc:Choice>
    <mc:Fallback>
      <p:transition spd="med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9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g.hb.aicdn.com/6fc0ee5254a1c7a7cabd06c47e775d4b7eb6370c120ad-2RB9gY_fw658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2"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9221" y="240507"/>
            <a:ext cx="6555441" cy="21005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1"/>
            <a:r>
              <a:rPr lang="zh-CN" altLang="en-US" sz="3300" dirty="0" smtClean="0">
                <a:solidFill>
                  <a:srgbClr val="32323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九月</a:t>
            </a:r>
            <a:r>
              <a:rPr lang="zh-CN" altLang="en-US" sz="3300" dirty="0" smtClean="0">
                <a:solidFill>
                  <a:srgbClr val="32323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，</a:t>
            </a:r>
            <a:endParaRPr lang="en-US" altLang="zh-CN" sz="3300" dirty="0" smtClean="0">
              <a:solidFill>
                <a:srgbClr val="32323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3300" dirty="0" smtClean="0">
                <a:solidFill>
                  <a:srgbClr val="32323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我们各美其美，美美与共；</a:t>
            </a:r>
            <a:endParaRPr lang="en-US" altLang="zh-CN" sz="3300" dirty="0" smtClean="0">
              <a:solidFill>
                <a:srgbClr val="32323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3300" dirty="0" smtClean="0">
                <a:solidFill>
                  <a:srgbClr val="32323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   十月，</a:t>
            </a:r>
            <a:endParaRPr lang="en-US" altLang="zh-CN" sz="3300" dirty="0" smtClean="0">
              <a:solidFill>
                <a:srgbClr val="32323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3300" dirty="0" smtClean="0">
                <a:solidFill>
                  <a:srgbClr val="32323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我们携手同行，再创辉煌！</a:t>
            </a:r>
            <a:endParaRPr lang="zh-CN" altLang="en-US" sz="3300" dirty="0">
              <a:solidFill>
                <a:srgbClr val="32323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131840" y="1986980"/>
            <a:ext cx="3240360" cy="830934"/>
          </a:xfrm>
          <a:prstGeom prst="rect">
            <a:avLst/>
          </a:prstGeom>
        </p:spPr>
        <p:txBody>
          <a:bodyPr vert="horz" wrap="square"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4800" spc="300" dirty="0">
                <a:latin typeface="隶书" panose="02010509060101010101" charset="-122"/>
                <a:ea typeface="隶书" panose="02010509060101010101" charset="-122"/>
                <a:sym typeface="微软雅黑" panose="020B0503020204020204" pitchFamily="34" charset="-122"/>
              </a:rPr>
              <a:t>感谢</a:t>
            </a:r>
            <a:r>
              <a:rPr lang="zh-CN" altLang="en-US" sz="4800" spc="300" dirty="0" smtClean="0">
                <a:latin typeface="隶书" panose="02010509060101010101" charset="-122"/>
                <a:ea typeface="隶书" panose="02010509060101010101" charset="-122"/>
                <a:sym typeface="微软雅黑" panose="020B0503020204020204" pitchFamily="34" charset="-122"/>
              </a:rPr>
              <a:t>聆听！</a:t>
            </a:r>
            <a:endParaRPr lang="zh-CN" altLang="en-US" sz="4800" spc="300" dirty="0">
              <a:latin typeface="隶书" panose="02010509060101010101" charset="-122"/>
              <a:ea typeface="隶书" panose="02010509060101010101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/>
          <a:srcRect b="45702"/>
          <a:stretch>
            <a:fillRect/>
          </a:stretch>
        </p:blipFill>
        <p:spPr>
          <a:xfrm>
            <a:off x="1" y="2211710"/>
            <a:ext cx="5148063" cy="2931790"/>
          </a:xfrm>
          <a:prstGeom prst="rect">
            <a:avLst/>
          </a:prstGeom>
        </p:spPr>
      </p:pic>
      <p:pic>
        <p:nvPicPr>
          <p:cNvPr id="6" name="图片 5141" descr="未标题-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699542"/>
            <a:ext cx="1152128" cy="103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475656" y="1635646"/>
            <a:ext cx="6624736" cy="1323383"/>
          </a:xfrm>
          <a:prstGeom prst="rect">
            <a:avLst/>
          </a:prstGeom>
        </p:spPr>
        <p:txBody>
          <a:bodyPr wrap="square" lIns="91385" tIns="45692" rIns="91385" bIns="45692">
            <a:spAutoFit/>
          </a:bodyPr>
          <a:lstStyle/>
          <a:p>
            <a:pPr defTabSz="913765">
              <a:defRPr/>
            </a:pPr>
            <a:r>
              <a:rPr lang="zh-CN" altLang="en-US" sz="4000" spc="300" dirty="0" smtClean="0">
                <a:solidFill>
                  <a:srgbClr val="6A8F9F"/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微软雅黑" panose="020B0503020204020204" pitchFamily="34" charset="-122"/>
              </a:rPr>
              <a:t> 聚焦大屏幕</a:t>
            </a:r>
            <a:endParaRPr lang="en-US" altLang="zh-CN" sz="4000" spc="300" dirty="0" smtClean="0">
              <a:solidFill>
                <a:srgbClr val="6A8F9F"/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微软雅黑" panose="020B0503020204020204" pitchFamily="34" charset="-122"/>
            </a:endParaRPr>
          </a:p>
          <a:p>
            <a:pPr defTabSz="913765">
              <a:defRPr/>
            </a:pPr>
            <a:r>
              <a:rPr lang="en-US" altLang="zh-CN" sz="4000" spc="300" dirty="0" smtClean="0">
                <a:solidFill>
                  <a:srgbClr val="6A8F9F"/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微软雅黑" panose="020B0503020204020204" pitchFamily="34" charset="-122"/>
              </a:rPr>
              <a:t>    </a:t>
            </a:r>
            <a:r>
              <a:rPr lang="en-US" altLang="zh-CN" sz="4000" spc="300" dirty="0" smtClean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微软雅黑" panose="020B0503020204020204" pitchFamily="34" charset="-122"/>
              </a:rPr>
              <a:t>——</a:t>
            </a:r>
            <a:r>
              <a:rPr lang="zh-CN" altLang="en-US" sz="4000" spc="300" dirty="0" smtClean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sym typeface="微软雅黑" panose="020B0503020204020204" pitchFamily="34" charset="-122"/>
              </a:rPr>
              <a:t>九月大事分享记</a:t>
            </a:r>
            <a:endParaRPr lang="zh-CN" altLang="en-US" sz="4000" spc="300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4844" flipH="1">
            <a:off x="7099438" y="-1582810"/>
            <a:ext cx="2795272" cy="37120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1969" flipH="1">
            <a:off x="7276902" y="3022166"/>
            <a:ext cx="2799513" cy="37120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0661">
            <a:off x="-686335" y="-1439095"/>
            <a:ext cx="2509324" cy="37120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69960">
            <a:off x="-862049" y="2841121"/>
            <a:ext cx="2747255" cy="3712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hecker/>
      </p:transition>
    </mc:Choice>
    <mc:Fallback>
      <p:transition spd="med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899592" y="1347614"/>
            <a:ext cx="727280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dirty="0" smtClean="0">
                <a:solidFill>
                  <a:srgbClr val="778495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 </a:t>
            </a:r>
            <a:r>
              <a:rPr lang="zh-CN" altLang="en-US" sz="4400" dirty="0" smtClean="0">
                <a:solidFill>
                  <a:srgbClr val="778495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   </a:t>
            </a:r>
            <a:r>
              <a:rPr lang="zh-CN" altLang="en-US" sz="7200" dirty="0" smtClean="0">
                <a:solidFill>
                  <a:srgbClr val="0070C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九月，</a:t>
            </a:r>
            <a:r>
              <a:rPr lang="zh-CN" altLang="en-US" sz="7200" dirty="0" smtClean="0">
                <a:solidFill>
                  <a:srgbClr val="0070C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lt"/>
              </a:rPr>
              <a:t>荣耀时刻</a:t>
            </a:r>
            <a:endParaRPr lang="en-GB" altLang="zh-CN" sz="7200" dirty="0">
              <a:solidFill>
                <a:srgbClr val="0070C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/>
          <a:srcRect b="45702"/>
          <a:stretch>
            <a:fillRect/>
          </a:stretch>
        </p:blipFill>
        <p:spPr>
          <a:xfrm>
            <a:off x="1" y="2211710"/>
            <a:ext cx="5148063" cy="2931790"/>
          </a:xfrm>
          <a:prstGeom prst="rect">
            <a:avLst/>
          </a:prstGeom>
        </p:spPr>
      </p:pic>
      <p:pic>
        <p:nvPicPr>
          <p:cNvPr id="6" name="图片 5141" descr="未标题-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411510"/>
            <a:ext cx="1324426" cy="118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ver dir="d"/>
      </p:transition>
    </mc:Choice>
    <mc:Fallback>
      <p:transition spd="med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/>
          <a:srcRect b="45702"/>
          <a:stretch>
            <a:fillRect/>
          </a:stretch>
        </p:blipFill>
        <p:spPr>
          <a:xfrm>
            <a:off x="1" y="2211710"/>
            <a:ext cx="5148063" cy="2931790"/>
          </a:xfrm>
          <a:prstGeom prst="rect">
            <a:avLst/>
          </a:prstGeom>
        </p:spPr>
      </p:pic>
      <p:pic>
        <p:nvPicPr>
          <p:cNvPr id="6" name="图片 5141" descr="未标题-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411510"/>
            <a:ext cx="1324426" cy="118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荣耀时刻视频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53975"/>
            <a:ext cx="9168130" cy="5285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heel spokes="8"/>
      </p:transition>
    </mc:Choice>
    <mc:Fallback>
      <p:transition spd="med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12264"/>
            <a:ext cx="9144000" cy="4294721"/>
          </a:xfrm>
          <a:prstGeom prst="rect">
            <a:avLst/>
          </a:prstGeom>
          <a:solidFill>
            <a:srgbClr val="FCE3DE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77" rIns="68534" bIns="34277" rtlCol="0" anchor="ctr"/>
          <a:lstStyle/>
          <a:p>
            <a:pPr algn="ctr" defTabSz="685800"/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7" name="弧形 6"/>
          <p:cNvSpPr/>
          <p:nvPr/>
        </p:nvSpPr>
        <p:spPr>
          <a:xfrm rot="6265583">
            <a:off x="-3354614" y="-7501794"/>
            <a:ext cx="9257042" cy="13027990"/>
          </a:xfrm>
          <a:prstGeom prst="arc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34" tIns="34277" rIns="68534" bIns="34277" rtlCol="0" anchor="ctr"/>
          <a:lstStyle/>
          <a:p>
            <a:pPr algn="ctr" defTabSz="685800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4049485" y="3277880"/>
            <a:ext cx="658586" cy="654903"/>
          </a:xfrm>
          <a:prstGeom prst="ellipse">
            <a:avLst/>
          </a:prstGeom>
          <a:solidFill>
            <a:schemeClr val="accent5">
              <a:lumMod val="40000"/>
              <a:lumOff val="6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77" rIns="68534" bIns="34277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680107" y="2407089"/>
            <a:ext cx="768655" cy="741604"/>
          </a:xfrm>
          <a:prstGeom prst="ellipse">
            <a:avLst/>
          </a:prstGeom>
          <a:solidFill>
            <a:schemeClr val="accent5">
              <a:lumMod val="40000"/>
              <a:lumOff val="6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77" rIns="68534" bIns="34277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722383" y="1302123"/>
            <a:ext cx="886751" cy="864136"/>
          </a:xfrm>
          <a:prstGeom prst="ellipse">
            <a:avLst/>
          </a:prstGeom>
          <a:solidFill>
            <a:schemeClr val="accent5">
              <a:lumMod val="40000"/>
              <a:lumOff val="6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77" rIns="68534" bIns="34277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4" t="28764" r="62418" b="66140"/>
          <a:stretch>
            <a:fillRect/>
          </a:stretch>
        </p:blipFill>
        <p:spPr>
          <a:xfrm>
            <a:off x="5283598" y="2826190"/>
            <a:ext cx="491717" cy="487164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546863" y="3486643"/>
            <a:ext cx="369804" cy="360671"/>
          </a:xfrm>
          <a:prstGeom prst="ellipse">
            <a:avLst/>
          </a:prstGeom>
          <a:solidFill>
            <a:schemeClr val="accent5">
              <a:lumMod val="40000"/>
              <a:lumOff val="6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77" rIns="68534" bIns="34277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grpSp>
        <p:nvGrpSpPr>
          <p:cNvPr id="2" name="组合 19"/>
          <p:cNvGrpSpPr/>
          <p:nvPr/>
        </p:nvGrpSpPr>
        <p:grpSpPr>
          <a:xfrm>
            <a:off x="6912097" y="1394076"/>
            <a:ext cx="573038" cy="652438"/>
            <a:chOff x="7016751" y="4257675"/>
            <a:chExt cx="447675" cy="492125"/>
          </a:xfrm>
          <a:solidFill>
            <a:schemeClr val="bg1"/>
          </a:solidFill>
        </p:grpSpPr>
        <p:sp>
          <p:nvSpPr>
            <p:cNvPr id="21" name="Oval 116"/>
            <p:cNvSpPr>
              <a:spLocks noChangeArrowheads="1"/>
            </p:cNvSpPr>
            <p:nvPr/>
          </p:nvSpPr>
          <p:spPr bwMode="auto">
            <a:xfrm>
              <a:off x="7070726" y="4257675"/>
              <a:ext cx="106363" cy="1063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2" name="Oval 117"/>
            <p:cNvSpPr>
              <a:spLocks noChangeArrowheads="1"/>
            </p:cNvSpPr>
            <p:nvPr/>
          </p:nvSpPr>
          <p:spPr bwMode="auto">
            <a:xfrm>
              <a:off x="7245351" y="4257675"/>
              <a:ext cx="104775" cy="1063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3" name="Freeform 118"/>
            <p:cNvSpPr/>
            <p:nvPr/>
          </p:nvSpPr>
          <p:spPr bwMode="auto">
            <a:xfrm>
              <a:off x="7331076" y="4683125"/>
              <a:ext cx="55563" cy="66675"/>
            </a:xfrm>
            <a:custGeom>
              <a:avLst/>
              <a:gdLst>
                <a:gd name="T0" fmla="*/ 0 w 26"/>
                <a:gd name="T1" fmla="*/ 0 h 31"/>
                <a:gd name="T2" fmla="*/ 0 w 26"/>
                <a:gd name="T3" fmla="*/ 18 h 31"/>
                <a:gd name="T4" fmla="*/ 13 w 26"/>
                <a:gd name="T5" fmla="*/ 31 h 31"/>
                <a:gd name="T6" fmla="*/ 13 w 26"/>
                <a:gd name="T7" fmla="*/ 31 h 31"/>
                <a:gd name="T8" fmla="*/ 26 w 26"/>
                <a:gd name="T9" fmla="*/ 18 h 31"/>
                <a:gd name="T10" fmla="*/ 26 w 26"/>
                <a:gd name="T11" fmla="*/ 0 h 31"/>
                <a:gd name="T12" fmla="*/ 0 w 2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1">
                  <a:moveTo>
                    <a:pt x="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5"/>
                    <a:pt x="6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21" y="31"/>
                    <a:pt x="26" y="25"/>
                    <a:pt x="26" y="18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4" name="Freeform 119"/>
            <p:cNvSpPr>
              <a:spLocks noEditPoints="1"/>
            </p:cNvSpPr>
            <p:nvPr/>
          </p:nvSpPr>
          <p:spPr bwMode="auto">
            <a:xfrm>
              <a:off x="7016751" y="4360862"/>
              <a:ext cx="447675" cy="388938"/>
            </a:xfrm>
            <a:custGeom>
              <a:avLst/>
              <a:gdLst>
                <a:gd name="T0" fmla="*/ 191 w 209"/>
                <a:gd name="T1" fmla="*/ 93 h 182"/>
                <a:gd name="T2" fmla="*/ 182 w 209"/>
                <a:gd name="T3" fmla="*/ 83 h 182"/>
                <a:gd name="T4" fmla="*/ 182 w 209"/>
                <a:gd name="T5" fmla="*/ 80 h 182"/>
                <a:gd name="T6" fmla="*/ 166 w 209"/>
                <a:gd name="T7" fmla="*/ 15 h 182"/>
                <a:gd name="T8" fmla="*/ 148 w 209"/>
                <a:gd name="T9" fmla="*/ 0 h 182"/>
                <a:gd name="T10" fmla="*/ 148 w 209"/>
                <a:gd name="T11" fmla="*/ 0 h 182"/>
                <a:gd name="T12" fmla="*/ 142 w 209"/>
                <a:gd name="T13" fmla="*/ 1 h 182"/>
                <a:gd name="T14" fmla="*/ 137 w 209"/>
                <a:gd name="T15" fmla="*/ 3 h 182"/>
                <a:gd name="T16" fmla="*/ 124 w 209"/>
                <a:gd name="T17" fmla="*/ 20 h 182"/>
                <a:gd name="T18" fmla="*/ 124 w 209"/>
                <a:gd name="T19" fmla="*/ 21 h 182"/>
                <a:gd name="T20" fmla="*/ 117 w 209"/>
                <a:gd name="T21" fmla="*/ 43 h 182"/>
                <a:gd name="T22" fmla="*/ 90 w 209"/>
                <a:gd name="T23" fmla="*/ 48 h 182"/>
                <a:gd name="T24" fmla="*/ 82 w 209"/>
                <a:gd name="T25" fmla="*/ 53 h 182"/>
                <a:gd name="T26" fmla="*/ 65 w 209"/>
                <a:gd name="T27" fmla="*/ 45 h 182"/>
                <a:gd name="T28" fmla="*/ 58 w 209"/>
                <a:gd name="T29" fmla="*/ 21 h 182"/>
                <a:gd name="T30" fmla="*/ 58 w 209"/>
                <a:gd name="T31" fmla="*/ 20 h 182"/>
                <a:gd name="T32" fmla="*/ 44 w 209"/>
                <a:gd name="T33" fmla="*/ 3 h 182"/>
                <a:gd name="T34" fmla="*/ 39 w 209"/>
                <a:gd name="T35" fmla="*/ 1 h 182"/>
                <a:gd name="T36" fmla="*/ 34 w 209"/>
                <a:gd name="T37" fmla="*/ 0 h 182"/>
                <a:gd name="T38" fmla="*/ 34 w 209"/>
                <a:gd name="T39" fmla="*/ 0 h 182"/>
                <a:gd name="T40" fmla="*/ 13 w 209"/>
                <a:gd name="T41" fmla="*/ 15 h 182"/>
                <a:gd name="T42" fmla="*/ 1 w 209"/>
                <a:gd name="T43" fmla="*/ 69 h 182"/>
                <a:gd name="T44" fmla="*/ 8 w 209"/>
                <a:gd name="T45" fmla="*/ 86 h 182"/>
                <a:gd name="T46" fmla="*/ 8 w 209"/>
                <a:gd name="T47" fmla="*/ 169 h 182"/>
                <a:gd name="T48" fmla="*/ 21 w 209"/>
                <a:gd name="T49" fmla="*/ 182 h 182"/>
                <a:gd name="T50" fmla="*/ 34 w 209"/>
                <a:gd name="T51" fmla="*/ 169 h 182"/>
                <a:gd name="T52" fmla="*/ 34 w 209"/>
                <a:gd name="T53" fmla="*/ 91 h 182"/>
                <a:gd name="T54" fmla="*/ 46 w 209"/>
                <a:gd name="T55" fmla="*/ 78 h 182"/>
                <a:gd name="T56" fmla="*/ 50 w 209"/>
                <a:gd name="T57" fmla="*/ 58 h 182"/>
                <a:gd name="T58" fmla="*/ 89 w 209"/>
                <a:gd name="T59" fmla="*/ 73 h 182"/>
                <a:gd name="T60" fmla="*/ 90 w 209"/>
                <a:gd name="T61" fmla="*/ 73 h 182"/>
                <a:gd name="T62" fmla="*/ 99 w 209"/>
                <a:gd name="T63" fmla="*/ 67 h 182"/>
                <a:gd name="T64" fmla="*/ 131 w 209"/>
                <a:gd name="T65" fmla="*/ 56 h 182"/>
                <a:gd name="T66" fmla="*/ 136 w 209"/>
                <a:gd name="T67" fmla="*/ 78 h 182"/>
                <a:gd name="T68" fmla="*/ 145 w 209"/>
                <a:gd name="T69" fmla="*/ 90 h 182"/>
                <a:gd name="T70" fmla="*/ 151 w 209"/>
                <a:gd name="T71" fmla="*/ 90 h 182"/>
                <a:gd name="T72" fmla="*/ 159 w 209"/>
                <a:gd name="T73" fmla="*/ 81 h 182"/>
                <a:gd name="T74" fmla="*/ 147 w 209"/>
                <a:gd name="T75" fmla="*/ 41 h 182"/>
                <a:gd name="T76" fmla="*/ 150 w 209"/>
                <a:gd name="T77" fmla="*/ 40 h 182"/>
                <a:gd name="T78" fmla="*/ 163 w 209"/>
                <a:gd name="T79" fmla="*/ 83 h 182"/>
                <a:gd name="T80" fmla="*/ 154 w 209"/>
                <a:gd name="T81" fmla="*/ 93 h 182"/>
                <a:gd name="T82" fmla="*/ 135 w 209"/>
                <a:gd name="T83" fmla="*/ 93 h 182"/>
                <a:gd name="T84" fmla="*/ 135 w 209"/>
                <a:gd name="T85" fmla="*/ 147 h 182"/>
                <a:gd name="T86" fmla="*/ 209 w 209"/>
                <a:gd name="T87" fmla="*/ 147 h 182"/>
                <a:gd name="T88" fmla="*/ 209 w 209"/>
                <a:gd name="T89" fmla="*/ 93 h 182"/>
                <a:gd name="T90" fmla="*/ 191 w 209"/>
                <a:gd name="T91" fmla="*/ 93 h 182"/>
                <a:gd name="T92" fmla="*/ 160 w 209"/>
                <a:gd name="T93" fmla="*/ 93 h 182"/>
                <a:gd name="T94" fmla="*/ 165 w 209"/>
                <a:gd name="T95" fmla="*/ 89 h 182"/>
                <a:gd name="T96" fmla="*/ 172 w 209"/>
                <a:gd name="T97" fmla="*/ 92 h 182"/>
                <a:gd name="T98" fmla="*/ 174 w 209"/>
                <a:gd name="T99" fmla="*/ 92 h 182"/>
                <a:gd name="T100" fmla="*/ 179 w 209"/>
                <a:gd name="T101" fmla="*/ 89 h 182"/>
                <a:gd name="T102" fmla="*/ 184 w 209"/>
                <a:gd name="T103" fmla="*/ 93 h 182"/>
                <a:gd name="T104" fmla="*/ 160 w 209"/>
                <a:gd name="T105" fmla="*/ 9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182">
                  <a:moveTo>
                    <a:pt x="191" y="93"/>
                  </a:moveTo>
                  <a:cubicBezTo>
                    <a:pt x="190" y="88"/>
                    <a:pt x="186" y="84"/>
                    <a:pt x="182" y="83"/>
                  </a:cubicBezTo>
                  <a:cubicBezTo>
                    <a:pt x="182" y="82"/>
                    <a:pt x="182" y="81"/>
                    <a:pt x="182" y="80"/>
                  </a:cubicBezTo>
                  <a:cubicBezTo>
                    <a:pt x="181" y="74"/>
                    <a:pt x="166" y="15"/>
                    <a:pt x="166" y="15"/>
                  </a:cubicBezTo>
                  <a:cubicBezTo>
                    <a:pt x="163" y="5"/>
                    <a:pt x="157" y="0"/>
                    <a:pt x="148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45" y="0"/>
                    <a:pt x="142" y="1"/>
                  </a:cubicBezTo>
                  <a:cubicBezTo>
                    <a:pt x="140" y="1"/>
                    <a:pt x="137" y="3"/>
                    <a:pt x="137" y="3"/>
                  </a:cubicBezTo>
                  <a:cubicBezTo>
                    <a:pt x="131" y="6"/>
                    <a:pt x="125" y="12"/>
                    <a:pt x="124" y="20"/>
                  </a:cubicBezTo>
                  <a:cubicBezTo>
                    <a:pt x="124" y="20"/>
                    <a:pt x="124" y="20"/>
                    <a:pt x="124" y="21"/>
                  </a:cubicBezTo>
                  <a:cubicBezTo>
                    <a:pt x="122" y="32"/>
                    <a:pt x="120" y="40"/>
                    <a:pt x="117" y="43"/>
                  </a:cubicBezTo>
                  <a:cubicBezTo>
                    <a:pt x="113" y="47"/>
                    <a:pt x="105" y="48"/>
                    <a:pt x="90" y="48"/>
                  </a:cubicBezTo>
                  <a:cubicBezTo>
                    <a:pt x="86" y="48"/>
                    <a:pt x="83" y="50"/>
                    <a:pt x="82" y="53"/>
                  </a:cubicBezTo>
                  <a:cubicBezTo>
                    <a:pt x="73" y="51"/>
                    <a:pt x="67" y="48"/>
                    <a:pt x="65" y="45"/>
                  </a:cubicBezTo>
                  <a:cubicBezTo>
                    <a:pt x="61" y="41"/>
                    <a:pt x="60" y="33"/>
                    <a:pt x="58" y="21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57" y="12"/>
                    <a:pt x="51" y="6"/>
                    <a:pt x="44" y="3"/>
                  </a:cubicBezTo>
                  <a:cubicBezTo>
                    <a:pt x="44" y="3"/>
                    <a:pt x="42" y="1"/>
                    <a:pt x="39" y="1"/>
                  </a:cubicBezTo>
                  <a:cubicBezTo>
                    <a:pt x="37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5" y="0"/>
                    <a:pt x="15" y="5"/>
                    <a:pt x="13" y="15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76"/>
                    <a:pt x="3" y="82"/>
                    <a:pt x="8" y="86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76"/>
                    <a:pt x="14" y="182"/>
                    <a:pt x="21" y="182"/>
                  </a:cubicBezTo>
                  <a:cubicBezTo>
                    <a:pt x="29" y="182"/>
                    <a:pt x="34" y="176"/>
                    <a:pt x="34" y="169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40" y="89"/>
                    <a:pt x="44" y="85"/>
                    <a:pt x="46" y="7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7" y="66"/>
                    <a:pt x="68" y="70"/>
                    <a:pt x="89" y="73"/>
                  </a:cubicBezTo>
                  <a:cubicBezTo>
                    <a:pt x="89" y="73"/>
                    <a:pt x="90" y="73"/>
                    <a:pt x="90" y="73"/>
                  </a:cubicBezTo>
                  <a:cubicBezTo>
                    <a:pt x="94" y="73"/>
                    <a:pt x="98" y="71"/>
                    <a:pt x="99" y="67"/>
                  </a:cubicBezTo>
                  <a:cubicBezTo>
                    <a:pt x="115" y="66"/>
                    <a:pt x="125" y="63"/>
                    <a:pt x="131" y="56"/>
                  </a:cubicBezTo>
                  <a:cubicBezTo>
                    <a:pt x="136" y="78"/>
                    <a:pt x="136" y="78"/>
                    <a:pt x="136" y="78"/>
                  </a:cubicBezTo>
                  <a:cubicBezTo>
                    <a:pt x="137" y="84"/>
                    <a:pt x="141" y="88"/>
                    <a:pt x="145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3" y="86"/>
                    <a:pt x="155" y="83"/>
                    <a:pt x="159" y="81"/>
                  </a:cubicBezTo>
                  <a:cubicBezTo>
                    <a:pt x="156" y="66"/>
                    <a:pt x="151" y="50"/>
                    <a:pt x="147" y="41"/>
                  </a:cubicBezTo>
                  <a:cubicBezTo>
                    <a:pt x="145" y="36"/>
                    <a:pt x="148" y="35"/>
                    <a:pt x="150" y="40"/>
                  </a:cubicBezTo>
                  <a:cubicBezTo>
                    <a:pt x="152" y="45"/>
                    <a:pt x="160" y="68"/>
                    <a:pt x="163" y="83"/>
                  </a:cubicBezTo>
                  <a:cubicBezTo>
                    <a:pt x="158" y="84"/>
                    <a:pt x="155" y="88"/>
                    <a:pt x="154" y="93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209" y="147"/>
                    <a:pt x="209" y="147"/>
                    <a:pt x="209" y="147"/>
                  </a:cubicBezTo>
                  <a:cubicBezTo>
                    <a:pt x="209" y="93"/>
                    <a:pt x="209" y="93"/>
                    <a:pt x="209" y="93"/>
                  </a:cubicBezTo>
                  <a:lnTo>
                    <a:pt x="191" y="93"/>
                  </a:lnTo>
                  <a:close/>
                  <a:moveTo>
                    <a:pt x="160" y="93"/>
                  </a:moveTo>
                  <a:cubicBezTo>
                    <a:pt x="161" y="91"/>
                    <a:pt x="163" y="89"/>
                    <a:pt x="165" y="89"/>
                  </a:cubicBezTo>
                  <a:cubicBezTo>
                    <a:pt x="167" y="91"/>
                    <a:pt x="170" y="92"/>
                    <a:pt x="172" y="92"/>
                  </a:cubicBezTo>
                  <a:cubicBezTo>
                    <a:pt x="173" y="92"/>
                    <a:pt x="174" y="92"/>
                    <a:pt x="174" y="92"/>
                  </a:cubicBezTo>
                  <a:cubicBezTo>
                    <a:pt x="176" y="91"/>
                    <a:pt x="178" y="90"/>
                    <a:pt x="179" y="89"/>
                  </a:cubicBezTo>
                  <a:cubicBezTo>
                    <a:pt x="182" y="89"/>
                    <a:pt x="183" y="91"/>
                    <a:pt x="184" y="93"/>
                  </a:cubicBezTo>
                  <a:lnTo>
                    <a:pt x="16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组合 24"/>
          <p:cNvGrpSpPr/>
          <p:nvPr/>
        </p:nvGrpSpPr>
        <p:grpSpPr>
          <a:xfrm>
            <a:off x="5861878" y="2551021"/>
            <a:ext cx="443180" cy="446024"/>
            <a:chOff x="4554542" y="4102100"/>
            <a:chExt cx="495296" cy="498474"/>
          </a:xfrm>
        </p:grpSpPr>
        <p:sp>
          <p:nvSpPr>
            <p:cNvPr id="26" name="Freeform 90"/>
            <p:cNvSpPr/>
            <p:nvPr/>
          </p:nvSpPr>
          <p:spPr bwMode="auto">
            <a:xfrm>
              <a:off x="4554542" y="4154486"/>
              <a:ext cx="446088" cy="446088"/>
            </a:xfrm>
            <a:custGeom>
              <a:avLst/>
              <a:gdLst>
                <a:gd name="T0" fmla="*/ 104 w 208"/>
                <a:gd name="T1" fmla="*/ 208 h 208"/>
                <a:gd name="T2" fmla="*/ 208 w 208"/>
                <a:gd name="T3" fmla="*/ 104 h 208"/>
                <a:gd name="T4" fmla="*/ 196 w 208"/>
                <a:gd name="T5" fmla="*/ 55 h 208"/>
                <a:gd name="T6" fmla="*/ 194 w 208"/>
                <a:gd name="T7" fmla="*/ 55 h 208"/>
                <a:gd name="T8" fmla="*/ 192 w 208"/>
                <a:gd name="T9" fmla="*/ 55 h 208"/>
                <a:gd name="T10" fmla="*/ 179 w 208"/>
                <a:gd name="T11" fmla="*/ 54 h 208"/>
                <a:gd name="T12" fmla="*/ 169 w 208"/>
                <a:gd name="T13" fmla="*/ 63 h 208"/>
                <a:gd name="T14" fmla="*/ 181 w 208"/>
                <a:gd name="T15" fmla="*/ 104 h 208"/>
                <a:gd name="T16" fmla="*/ 104 w 208"/>
                <a:gd name="T17" fmla="*/ 180 h 208"/>
                <a:gd name="T18" fmla="*/ 28 w 208"/>
                <a:gd name="T19" fmla="*/ 104 h 208"/>
                <a:gd name="T20" fmla="*/ 104 w 208"/>
                <a:gd name="T21" fmla="*/ 27 h 208"/>
                <a:gd name="T22" fmla="*/ 145 w 208"/>
                <a:gd name="T23" fmla="*/ 39 h 208"/>
                <a:gd name="T24" fmla="*/ 153 w 208"/>
                <a:gd name="T25" fmla="*/ 30 h 208"/>
                <a:gd name="T26" fmla="*/ 152 w 208"/>
                <a:gd name="T27" fmla="*/ 15 h 208"/>
                <a:gd name="T28" fmla="*/ 152 w 208"/>
                <a:gd name="T29" fmla="*/ 11 h 208"/>
                <a:gd name="T30" fmla="*/ 104 w 208"/>
                <a:gd name="T31" fmla="*/ 0 h 208"/>
                <a:gd name="T32" fmla="*/ 0 w 208"/>
                <a:gd name="T33" fmla="*/ 104 h 208"/>
                <a:gd name="T34" fmla="*/ 104 w 208"/>
                <a:gd name="T35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8" h="208">
                  <a:moveTo>
                    <a:pt x="104" y="208"/>
                  </a:moveTo>
                  <a:cubicBezTo>
                    <a:pt x="162" y="208"/>
                    <a:pt x="208" y="161"/>
                    <a:pt x="208" y="104"/>
                  </a:cubicBezTo>
                  <a:cubicBezTo>
                    <a:pt x="208" y="86"/>
                    <a:pt x="204" y="69"/>
                    <a:pt x="196" y="55"/>
                  </a:cubicBezTo>
                  <a:cubicBezTo>
                    <a:pt x="195" y="55"/>
                    <a:pt x="194" y="55"/>
                    <a:pt x="194" y="55"/>
                  </a:cubicBezTo>
                  <a:cubicBezTo>
                    <a:pt x="193" y="55"/>
                    <a:pt x="193" y="55"/>
                    <a:pt x="192" y="55"/>
                  </a:cubicBezTo>
                  <a:cubicBezTo>
                    <a:pt x="179" y="54"/>
                    <a:pt x="179" y="54"/>
                    <a:pt x="179" y="54"/>
                  </a:cubicBezTo>
                  <a:cubicBezTo>
                    <a:pt x="169" y="63"/>
                    <a:pt x="169" y="63"/>
                    <a:pt x="169" y="63"/>
                  </a:cubicBezTo>
                  <a:cubicBezTo>
                    <a:pt x="177" y="75"/>
                    <a:pt x="181" y="89"/>
                    <a:pt x="181" y="104"/>
                  </a:cubicBezTo>
                  <a:cubicBezTo>
                    <a:pt x="181" y="146"/>
                    <a:pt x="147" y="180"/>
                    <a:pt x="104" y="180"/>
                  </a:cubicBezTo>
                  <a:cubicBezTo>
                    <a:pt x="62" y="180"/>
                    <a:pt x="28" y="146"/>
                    <a:pt x="28" y="104"/>
                  </a:cubicBezTo>
                  <a:cubicBezTo>
                    <a:pt x="28" y="61"/>
                    <a:pt x="62" y="27"/>
                    <a:pt x="104" y="27"/>
                  </a:cubicBezTo>
                  <a:cubicBezTo>
                    <a:pt x="119" y="27"/>
                    <a:pt x="133" y="31"/>
                    <a:pt x="145" y="39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4"/>
                    <a:pt x="152" y="12"/>
                    <a:pt x="152" y="11"/>
                  </a:cubicBezTo>
                  <a:cubicBezTo>
                    <a:pt x="138" y="4"/>
                    <a:pt x="121" y="0"/>
                    <a:pt x="104" y="0"/>
                  </a:cubicBezTo>
                  <a:cubicBezTo>
                    <a:pt x="47" y="0"/>
                    <a:pt x="0" y="46"/>
                    <a:pt x="0" y="104"/>
                  </a:cubicBezTo>
                  <a:cubicBezTo>
                    <a:pt x="0" y="161"/>
                    <a:pt x="47" y="208"/>
                    <a:pt x="104" y="2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7" name="Freeform 91"/>
            <p:cNvSpPr/>
            <p:nvPr/>
          </p:nvSpPr>
          <p:spPr bwMode="auto">
            <a:xfrm>
              <a:off x="4668838" y="4265612"/>
              <a:ext cx="217488" cy="220663"/>
            </a:xfrm>
            <a:custGeom>
              <a:avLst/>
              <a:gdLst>
                <a:gd name="T0" fmla="*/ 51 w 102"/>
                <a:gd name="T1" fmla="*/ 25 h 103"/>
                <a:gd name="T2" fmla="*/ 53 w 102"/>
                <a:gd name="T3" fmla="*/ 25 h 103"/>
                <a:gd name="T4" fmla="*/ 73 w 102"/>
                <a:gd name="T5" fmla="*/ 6 h 103"/>
                <a:gd name="T6" fmla="*/ 73 w 102"/>
                <a:gd name="T7" fmla="*/ 5 h 103"/>
                <a:gd name="T8" fmla="*/ 51 w 102"/>
                <a:gd name="T9" fmla="*/ 0 h 103"/>
                <a:gd name="T10" fmla="*/ 0 w 102"/>
                <a:gd name="T11" fmla="*/ 52 h 103"/>
                <a:gd name="T12" fmla="*/ 51 w 102"/>
                <a:gd name="T13" fmla="*/ 103 h 103"/>
                <a:gd name="T14" fmla="*/ 102 w 102"/>
                <a:gd name="T15" fmla="*/ 52 h 103"/>
                <a:gd name="T16" fmla="*/ 98 w 102"/>
                <a:gd name="T17" fmla="*/ 30 h 103"/>
                <a:gd name="T18" fmla="*/ 97 w 102"/>
                <a:gd name="T19" fmla="*/ 30 h 103"/>
                <a:gd name="T20" fmla="*/ 78 w 102"/>
                <a:gd name="T21" fmla="*/ 50 h 103"/>
                <a:gd name="T22" fmla="*/ 78 w 102"/>
                <a:gd name="T23" fmla="*/ 52 h 103"/>
                <a:gd name="T24" fmla="*/ 51 w 102"/>
                <a:gd name="T25" fmla="*/ 79 h 103"/>
                <a:gd name="T26" fmla="*/ 24 w 102"/>
                <a:gd name="T27" fmla="*/ 52 h 103"/>
                <a:gd name="T28" fmla="*/ 51 w 102"/>
                <a:gd name="T29" fmla="*/ 2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2" h="103">
                  <a:moveTo>
                    <a:pt x="51" y="25"/>
                  </a:moveTo>
                  <a:cubicBezTo>
                    <a:pt x="52" y="25"/>
                    <a:pt x="53" y="25"/>
                    <a:pt x="53" y="25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66" y="2"/>
                    <a:pt x="59" y="0"/>
                    <a:pt x="51" y="0"/>
                  </a:cubicBezTo>
                  <a:cubicBezTo>
                    <a:pt x="23" y="0"/>
                    <a:pt x="0" y="23"/>
                    <a:pt x="0" y="52"/>
                  </a:cubicBezTo>
                  <a:cubicBezTo>
                    <a:pt x="0" y="80"/>
                    <a:pt x="23" y="103"/>
                    <a:pt x="51" y="103"/>
                  </a:cubicBezTo>
                  <a:cubicBezTo>
                    <a:pt x="80" y="103"/>
                    <a:pt x="102" y="80"/>
                    <a:pt x="102" y="52"/>
                  </a:cubicBezTo>
                  <a:cubicBezTo>
                    <a:pt x="102" y="44"/>
                    <a:pt x="101" y="37"/>
                    <a:pt x="98" y="30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8" y="50"/>
                    <a:pt x="78" y="51"/>
                    <a:pt x="78" y="52"/>
                  </a:cubicBezTo>
                  <a:cubicBezTo>
                    <a:pt x="78" y="67"/>
                    <a:pt x="66" y="79"/>
                    <a:pt x="51" y="79"/>
                  </a:cubicBezTo>
                  <a:cubicBezTo>
                    <a:pt x="36" y="79"/>
                    <a:pt x="24" y="67"/>
                    <a:pt x="24" y="52"/>
                  </a:cubicBezTo>
                  <a:cubicBezTo>
                    <a:pt x="24" y="37"/>
                    <a:pt x="36" y="25"/>
                    <a:pt x="51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28" name="Freeform 92"/>
            <p:cNvSpPr/>
            <p:nvPr/>
          </p:nvSpPr>
          <p:spPr bwMode="auto">
            <a:xfrm>
              <a:off x="4776788" y="4102100"/>
              <a:ext cx="273050" cy="273050"/>
            </a:xfrm>
            <a:custGeom>
              <a:avLst/>
              <a:gdLst>
                <a:gd name="T0" fmla="*/ 107 w 127"/>
                <a:gd name="T1" fmla="*/ 35 h 127"/>
                <a:gd name="T2" fmla="*/ 114 w 127"/>
                <a:gd name="T3" fmla="*/ 29 h 127"/>
                <a:gd name="T4" fmla="*/ 114 w 127"/>
                <a:gd name="T5" fmla="*/ 19 h 127"/>
                <a:gd name="T6" fmla="*/ 109 w 127"/>
                <a:gd name="T7" fmla="*/ 14 h 127"/>
                <a:gd name="T8" fmla="*/ 104 w 127"/>
                <a:gd name="T9" fmla="*/ 12 h 127"/>
                <a:gd name="T10" fmla="*/ 99 w 127"/>
                <a:gd name="T11" fmla="*/ 14 h 127"/>
                <a:gd name="T12" fmla="*/ 92 w 127"/>
                <a:gd name="T13" fmla="*/ 21 h 127"/>
                <a:gd name="T14" fmla="*/ 91 w 127"/>
                <a:gd name="T15" fmla="*/ 3 h 127"/>
                <a:gd name="T16" fmla="*/ 88 w 127"/>
                <a:gd name="T17" fmla="*/ 0 h 127"/>
                <a:gd name="T18" fmla="*/ 87 w 127"/>
                <a:gd name="T19" fmla="*/ 1 h 127"/>
                <a:gd name="T20" fmla="*/ 59 w 127"/>
                <a:gd name="T21" fmla="*/ 29 h 127"/>
                <a:gd name="T22" fmla="*/ 55 w 127"/>
                <a:gd name="T23" fmla="*/ 38 h 127"/>
                <a:gd name="T24" fmla="*/ 55 w 127"/>
                <a:gd name="T25" fmla="*/ 39 h 127"/>
                <a:gd name="T26" fmla="*/ 57 w 127"/>
                <a:gd name="T27" fmla="*/ 57 h 127"/>
                <a:gd name="T28" fmla="*/ 47 w 127"/>
                <a:gd name="T29" fmla="*/ 67 h 127"/>
                <a:gd name="T30" fmla="*/ 29 w 127"/>
                <a:gd name="T31" fmla="*/ 85 h 127"/>
                <a:gd name="T32" fmla="*/ 28 w 127"/>
                <a:gd name="T33" fmla="*/ 85 h 127"/>
                <a:gd name="T34" fmla="*/ 11 w 127"/>
                <a:gd name="T35" fmla="*/ 103 h 127"/>
                <a:gd name="T36" fmla="*/ 3 w 127"/>
                <a:gd name="T37" fmla="*/ 111 h 127"/>
                <a:gd name="T38" fmla="*/ 1 w 127"/>
                <a:gd name="T39" fmla="*/ 114 h 127"/>
                <a:gd name="T40" fmla="*/ 1 w 127"/>
                <a:gd name="T41" fmla="*/ 121 h 127"/>
                <a:gd name="T42" fmla="*/ 7 w 127"/>
                <a:gd name="T43" fmla="*/ 127 h 127"/>
                <a:gd name="T44" fmla="*/ 7 w 127"/>
                <a:gd name="T45" fmla="*/ 127 h 127"/>
                <a:gd name="T46" fmla="*/ 13 w 127"/>
                <a:gd name="T47" fmla="*/ 127 h 127"/>
                <a:gd name="T48" fmla="*/ 17 w 127"/>
                <a:gd name="T49" fmla="*/ 125 h 127"/>
                <a:gd name="T50" fmla="*/ 72 w 127"/>
                <a:gd name="T51" fmla="*/ 70 h 127"/>
                <a:gd name="T52" fmla="*/ 88 w 127"/>
                <a:gd name="T53" fmla="*/ 72 h 127"/>
                <a:gd name="T54" fmla="*/ 89 w 127"/>
                <a:gd name="T55" fmla="*/ 72 h 127"/>
                <a:gd name="T56" fmla="*/ 90 w 127"/>
                <a:gd name="T57" fmla="*/ 72 h 127"/>
                <a:gd name="T58" fmla="*/ 98 w 127"/>
                <a:gd name="T59" fmla="*/ 68 h 127"/>
                <a:gd name="T60" fmla="*/ 126 w 127"/>
                <a:gd name="T61" fmla="*/ 40 h 127"/>
                <a:gd name="T62" fmla="*/ 124 w 127"/>
                <a:gd name="T63" fmla="*/ 36 h 127"/>
                <a:gd name="T64" fmla="*/ 107 w 127"/>
                <a:gd name="T65" fmla="*/ 35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7" h="127">
                  <a:moveTo>
                    <a:pt x="107" y="35"/>
                  </a:moveTo>
                  <a:cubicBezTo>
                    <a:pt x="114" y="29"/>
                    <a:pt x="114" y="29"/>
                    <a:pt x="114" y="29"/>
                  </a:cubicBezTo>
                  <a:cubicBezTo>
                    <a:pt x="116" y="26"/>
                    <a:pt x="116" y="21"/>
                    <a:pt x="114" y="19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08" y="13"/>
                    <a:pt x="106" y="12"/>
                    <a:pt x="104" y="12"/>
                  </a:cubicBezTo>
                  <a:cubicBezTo>
                    <a:pt x="102" y="12"/>
                    <a:pt x="101" y="13"/>
                    <a:pt x="99" y="14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91" y="1"/>
                    <a:pt x="89" y="0"/>
                    <a:pt x="88" y="0"/>
                  </a:cubicBezTo>
                  <a:cubicBezTo>
                    <a:pt x="88" y="0"/>
                    <a:pt x="87" y="1"/>
                    <a:pt x="87" y="1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6" y="31"/>
                    <a:pt x="55" y="35"/>
                    <a:pt x="55" y="38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3" y="111"/>
                    <a:pt x="3" y="111"/>
                    <a:pt x="3" y="111"/>
                  </a:cubicBezTo>
                  <a:cubicBezTo>
                    <a:pt x="2" y="112"/>
                    <a:pt x="1" y="113"/>
                    <a:pt x="1" y="114"/>
                  </a:cubicBezTo>
                  <a:cubicBezTo>
                    <a:pt x="1" y="121"/>
                    <a:pt x="1" y="121"/>
                    <a:pt x="1" y="121"/>
                  </a:cubicBezTo>
                  <a:cubicBezTo>
                    <a:pt x="0" y="124"/>
                    <a:pt x="3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13" y="127"/>
                    <a:pt x="13" y="127"/>
                    <a:pt x="13" y="127"/>
                  </a:cubicBezTo>
                  <a:cubicBezTo>
                    <a:pt x="15" y="127"/>
                    <a:pt x="16" y="126"/>
                    <a:pt x="17" y="125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3" y="72"/>
                    <a:pt x="96" y="70"/>
                    <a:pt x="98" y="68"/>
                  </a:cubicBezTo>
                  <a:cubicBezTo>
                    <a:pt x="126" y="40"/>
                    <a:pt x="126" y="40"/>
                    <a:pt x="126" y="40"/>
                  </a:cubicBezTo>
                  <a:cubicBezTo>
                    <a:pt x="127" y="39"/>
                    <a:pt x="126" y="36"/>
                    <a:pt x="124" y="36"/>
                  </a:cubicBezTo>
                  <a:lnTo>
                    <a:pt x="107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zh-CN" alt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4161573" y="3226647"/>
            <a:ext cx="334135" cy="700192"/>
          </a:xfrm>
          <a:prstGeom prst="rect">
            <a:avLst/>
          </a:prstGeom>
        </p:spPr>
        <p:txBody>
          <a:bodyPr wrap="square" lIns="68534" tIns="34277" rIns="68534" bIns="34277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4100" dirty="0">
                <a:solidFill>
                  <a:prstClr val="white"/>
                </a:solidFill>
              </a:rPr>
              <a:t>$</a:t>
            </a:r>
            <a:endParaRPr lang="zh-CN" altLang="zh-CN" sz="4100" dirty="0">
              <a:solidFill>
                <a:prstClr val="white"/>
              </a:solidFill>
            </a:endParaRPr>
          </a:p>
        </p:txBody>
      </p:sp>
      <p:sp>
        <p:nvSpPr>
          <p:cNvPr id="34" name="Freeform 102"/>
          <p:cNvSpPr>
            <a:spLocks noEditPoints="1"/>
          </p:cNvSpPr>
          <p:nvPr/>
        </p:nvSpPr>
        <p:spPr bwMode="auto">
          <a:xfrm>
            <a:off x="632340" y="3558959"/>
            <a:ext cx="180785" cy="179265"/>
          </a:xfrm>
          <a:custGeom>
            <a:avLst/>
            <a:gdLst>
              <a:gd name="T0" fmla="*/ 77 w 88"/>
              <a:gd name="T1" fmla="*/ 54 h 88"/>
              <a:gd name="T2" fmla="*/ 88 w 88"/>
              <a:gd name="T3" fmla="*/ 47 h 88"/>
              <a:gd name="T4" fmla="*/ 81 w 88"/>
              <a:gd name="T5" fmla="*/ 34 h 88"/>
              <a:gd name="T6" fmla="*/ 76 w 88"/>
              <a:gd name="T7" fmla="*/ 33 h 88"/>
              <a:gd name="T8" fmla="*/ 75 w 88"/>
              <a:gd name="T9" fmla="*/ 28 h 88"/>
              <a:gd name="T10" fmla="*/ 78 w 88"/>
              <a:gd name="T11" fmla="*/ 15 h 88"/>
              <a:gd name="T12" fmla="*/ 68 w 88"/>
              <a:gd name="T13" fmla="*/ 8 h 88"/>
              <a:gd name="T14" fmla="*/ 60 w 88"/>
              <a:gd name="T15" fmla="*/ 13 h 88"/>
              <a:gd name="T16" fmla="*/ 59 w 88"/>
              <a:gd name="T17" fmla="*/ 13 h 88"/>
              <a:gd name="T18" fmla="*/ 54 w 88"/>
              <a:gd name="T19" fmla="*/ 11 h 88"/>
              <a:gd name="T20" fmla="*/ 47 w 88"/>
              <a:gd name="T21" fmla="*/ 0 h 88"/>
              <a:gd name="T22" fmla="*/ 34 w 88"/>
              <a:gd name="T23" fmla="*/ 7 h 88"/>
              <a:gd name="T24" fmla="*/ 33 w 88"/>
              <a:gd name="T25" fmla="*/ 12 h 88"/>
              <a:gd name="T26" fmla="*/ 29 w 88"/>
              <a:gd name="T27" fmla="*/ 14 h 88"/>
              <a:gd name="T28" fmla="*/ 25 w 88"/>
              <a:gd name="T29" fmla="*/ 11 h 88"/>
              <a:gd name="T30" fmla="*/ 15 w 88"/>
              <a:gd name="T31" fmla="*/ 11 h 88"/>
              <a:gd name="T32" fmla="*/ 11 w 88"/>
              <a:gd name="T33" fmla="*/ 25 h 88"/>
              <a:gd name="T34" fmla="*/ 14 w 88"/>
              <a:gd name="T35" fmla="*/ 29 h 88"/>
              <a:gd name="T36" fmla="*/ 11 w 88"/>
              <a:gd name="T37" fmla="*/ 34 h 88"/>
              <a:gd name="T38" fmla="*/ 0 w 88"/>
              <a:gd name="T39" fmla="*/ 41 h 88"/>
              <a:gd name="T40" fmla="*/ 7 w 88"/>
              <a:gd name="T41" fmla="*/ 54 h 88"/>
              <a:gd name="T42" fmla="*/ 12 w 88"/>
              <a:gd name="T43" fmla="*/ 55 h 88"/>
              <a:gd name="T44" fmla="*/ 13 w 88"/>
              <a:gd name="T45" fmla="*/ 60 h 88"/>
              <a:gd name="T46" fmla="*/ 9 w 88"/>
              <a:gd name="T47" fmla="*/ 68 h 88"/>
              <a:gd name="T48" fmla="*/ 15 w 88"/>
              <a:gd name="T49" fmla="*/ 78 h 88"/>
              <a:gd name="T50" fmla="*/ 25 w 88"/>
              <a:gd name="T51" fmla="*/ 78 h 88"/>
              <a:gd name="T52" fmla="*/ 29 w 88"/>
              <a:gd name="T53" fmla="*/ 74 h 88"/>
              <a:gd name="T54" fmla="*/ 33 w 88"/>
              <a:gd name="T55" fmla="*/ 76 h 88"/>
              <a:gd name="T56" fmla="*/ 34 w 88"/>
              <a:gd name="T57" fmla="*/ 81 h 88"/>
              <a:gd name="T58" fmla="*/ 47 w 88"/>
              <a:gd name="T59" fmla="*/ 88 h 88"/>
              <a:gd name="T60" fmla="*/ 54 w 88"/>
              <a:gd name="T61" fmla="*/ 77 h 88"/>
              <a:gd name="T62" fmla="*/ 59 w 88"/>
              <a:gd name="T63" fmla="*/ 75 h 88"/>
              <a:gd name="T64" fmla="*/ 60 w 88"/>
              <a:gd name="T65" fmla="*/ 75 h 88"/>
              <a:gd name="T66" fmla="*/ 68 w 88"/>
              <a:gd name="T67" fmla="*/ 80 h 88"/>
              <a:gd name="T68" fmla="*/ 78 w 88"/>
              <a:gd name="T69" fmla="*/ 73 h 88"/>
              <a:gd name="T70" fmla="*/ 75 w 88"/>
              <a:gd name="T71" fmla="*/ 60 h 88"/>
              <a:gd name="T72" fmla="*/ 76 w 88"/>
              <a:gd name="T73" fmla="*/ 55 h 88"/>
              <a:gd name="T74" fmla="*/ 44 w 88"/>
              <a:gd name="T75" fmla="*/ 58 h 88"/>
              <a:gd name="T76" fmla="*/ 44 w 88"/>
              <a:gd name="T77" fmla="*/ 31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8" h="88">
                <a:moveTo>
                  <a:pt x="76" y="55"/>
                </a:moveTo>
                <a:cubicBezTo>
                  <a:pt x="76" y="55"/>
                  <a:pt x="77" y="54"/>
                  <a:pt x="77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5" y="54"/>
                  <a:pt x="88" y="51"/>
                  <a:pt x="88" y="47"/>
                </a:cubicBezTo>
                <a:cubicBezTo>
                  <a:pt x="88" y="41"/>
                  <a:pt x="88" y="41"/>
                  <a:pt x="88" y="41"/>
                </a:cubicBezTo>
                <a:cubicBezTo>
                  <a:pt x="88" y="37"/>
                  <a:pt x="85" y="34"/>
                  <a:pt x="81" y="34"/>
                </a:cubicBezTo>
                <a:cubicBezTo>
                  <a:pt x="77" y="34"/>
                  <a:pt x="77" y="34"/>
                  <a:pt x="77" y="34"/>
                </a:cubicBezTo>
                <a:cubicBezTo>
                  <a:pt x="77" y="34"/>
                  <a:pt x="76" y="33"/>
                  <a:pt x="76" y="33"/>
                </a:cubicBezTo>
                <a:cubicBezTo>
                  <a:pt x="76" y="32"/>
                  <a:pt x="75" y="30"/>
                  <a:pt x="75" y="29"/>
                </a:cubicBezTo>
                <a:cubicBezTo>
                  <a:pt x="74" y="29"/>
                  <a:pt x="75" y="28"/>
                  <a:pt x="75" y="28"/>
                </a:cubicBezTo>
                <a:cubicBezTo>
                  <a:pt x="78" y="25"/>
                  <a:pt x="78" y="25"/>
                  <a:pt x="78" y="25"/>
                </a:cubicBezTo>
                <a:cubicBezTo>
                  <a:pt x="80" y="22"/>
                  <a:pt x="80" y="18"/>
                  <a:pt x="78" y="15"/>
                </a:cubicBezTo>
                <a:cubicBezTo>
                  <a:pt x="73" y="11"/>
                  <a:pt x="73" y="11"/>
                  <a:pt x="73" y="11"/>
                </a:cubicBezTo>
                <a:cubicBezTo>
                  <a:pt x="72" y="9"/>
                  <a:pt x="70" y="8"/>
                  <a:pt x="68" y="8"/>
                </a:cubicBezTo>
                <a:cubicBezTo>
                  <a:pt x="66" y="8"/>
                  <a:pt x="64" y="9"/>
                  <a:pt x="63" y="11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3"/>
                  <a:pt x="60" y="14"/>
                  <a:pt x="59" y="14"/>
                </a:cubicBezTo>
                <a:cubicBezTo>
                  <a:pt x="59" y="13"/>
                  <a:pt x="59" y="13"/>
                  <a:pt x="59" y="13"/>
                </a:cubicBezTo>
                <a:cubicBezTo>
                  <a:pt x="58" y="13"/>
                  <a:pt x="56" y="12"/>
                  <a:pt x="55" y="12"/>
                </a:cubicBezTo>
                <a:cubicBezTo>
                  <a:pt x="55" y="12"/>
                  <a:pt x="54" y="11"/>
                  <a:pt x="54" y="1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1" y="0"/>
                  <a:pt x="47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37" y="0"/>
                  <a:pt x="34" y="3"/>
                  <a:pt x="34" y="7"/>
                </a:cubicBezTo>
                <a:cubicBezTo>
                  <a:pt x="34" y="11"/>
                  <a:pt x="34" y="11"/>
                  <a:pt x="34" y="11"/>
                </a:cubicBezTo>
                <a:cubicBezTo>
                  <a:pt x="34" y="11"/>
                  <a:pt x="33" y="12"/>
                  <a:pt x="33" y="12"/>
                </a:cubicBezTo>
                <a:cubicBezTo>
                  <a:pt x="32" y="12"/>
                  <a:pt x="31" y="13"/>
                  <a:pt x="29" y="13"/>
                </a:cubicBezTo>
                <a:cubicBezTo>
                  <a:pt x="29" y="14"/>
                  <a:pt x="29" y="14"/>
                  <a:pt x="29" y="14"/>
                </a:cubicBezTo>
                <a:cubicBezTo>
                  <a:pt x="28" y="14"/>
                  <a:pt x="28" y="13"/>
                  <a:pt x="28" y="13"/>
                </a:cubicBezTo>
                <a:cubicBezTo>
                  <a:pt x="25" y="11"/>
                  <a:pt x="25" y="11"/>
                  <a:pt x="25" y="11"/>
                </a:cubicBezTo>
                <a:cubicBezTo>
                  <a:pt x="24" y="9"/>
                  <a:pt x="22" y="8"/>
                  <a:pt x="20" y="8"/>
                </a:cubicBezTo>
                <a:cubicBezTo>
                  <a:pt x="18" y="8"/>
                  <a:pt x="17" y="9"/>
                  <a:pt x="15" y="11"/>
                </a:cubicBezTo>
                <a:cubicBezTo>
                  <a:pt x="11" y="15"/>
                  <a:pt x="11" y="15"/>
                  <a:pt x="11" y="15"/>
                </a:cubicBezTo>
                <a:cubicBezTo>
                  <a:pt x="8" y="18"/>
                  <a:pt x="8" y="22"/>
                  <a:pt x="11" y="25"/>
                </a:cubicBezTo>
                <a:cubicBezTo>
                  <a:pt x="13" y="28"/>
                  <a:pt x="13" y="28"/>
                  <a:pt x="13" y="28"/>
                </a:cubicBezTo>
                <a:cubicBezTo>
                  <a:pt x="14" y="28"/>
                  <a:pt x="14" y="29"/>
                  <a:pt x="14" y="29"/>
                </a:cubicBezTo>
                <a:cubicBezTo>
                  <a:pt x="13" y="30"/>
                  <a:pt x="13" y="32"/>
                  <a:pt x="12" y="33"/>
                </a:cubicBezTo>
                <a:cubicBezTo>
                  <a:pt x="12" y="33"/>
                  <a:pt x="11" y="34"/>
                  <a:pt x="11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3" y="34"/>
                  <a:pt x="0" y="37"/>
                  <a:pt x="0" y="41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51"/>
                  <a:pt x="3" y="54"/>
                  <a:pt x="7" y="54"/>
                </a:cubicBezTo>
                <a:cubicBezTo>
                  <a:pt x="11" y="54"/>
                  <a:pt x="11" y="54"/>
                  <a:pt x="11" y="54"/>
                </a:cubicBezTo>
                <a:cubicBezTo>
                  <a:pt x="11" y="54"/>
                  <a:pt x="12" y="55"/>
                  <a:pt x="12" y="55"/>
                </a:cubicBezTo>
                <a:cubicBezTo>
                  <a:pt x="13" y="56"/>
                  <a:pt x="13" y="58"/>
                  <a:pt x="14" y="59"/>
                </a:cubicBezTo>
                <a:cubicBezTo>
                  <a:pt x="14" y="59"/>
                  <a:pt x="14" y="60"/>
                  <a:pt x="13" y="60"/>
                </a:cubicBezTo>
                <a:cubicBezTo>
                  <a:pt x="11" y="63"/>
                  <a:pt x="11" y="63"/>
                  <a:pt x="11" y="63"/>
                </a:cubicBezTo>
                <a:cubicBezTo>
                  <a:pt x="9" y="64"/>
                  <a:pt x="9" y="66"/>
                  <a:pt x="9" y="68"/>
                </a:cubicBezTo>
                <a:cubicBezTo>
                  <a:pt x="9" y="70"/>
                  <a:pt x="9" y="72"/>
                  <a:pt x="11" y="73"/>
                </a:cubicBezTo>
                <a:cubicBezTo>
                  <a:pt x="15" y="78"/>
                  <a:pt x="15" y="78"/>
                  <a:pt x="15" y="78"/>
                </a:cubicBezTo>
                <a:cubicBezTo>
                  <a:pt x="17" y="79"/>
                  <a:pt x="18" y="80"/>
                  <a:pt x="20" y="80"/>
                </a:cubicBezTo>
                <a:cubicBezTo>
                  <a:pt x="22" y="80"/>
                  <a:pt x="24" y="79"/>
                  <a:pt x="25" y="78"/>
                </a:cubicBezTo>
                <a:cubicBezTo>
                  <a:pt x="28" y="75"/>
                  <a:pt x="28" y="75"/>
                  <a:pt x="28" y="75"/>
                </a:cubicBezTo>
                <a:cubicBezTo>
                  <a:pt x="28" y="75"/>
                  <a:pt x="28" y="74"/>
                  <a:pt x="29" y="74"/>
                </a:cubicBezTo>
                <a:cubicBezTo>
                  <a:pt x="29" y="75"/>
                  <a:pt x="29" y="75"/>
                  <a:pt x="29" y="75"/>
                </a:cubicBezTo>
                <a:cubicBezTo>
                  <a:pt x="31" y="75"/>
                  <a:pt x="32" y="76"/>
                  <a:pt x="33" y="76"/>
                </a:cubicBezTo>
                <a:cubicBezTo>
                  <a:pt x="33" y="76"/>
                  <a:pt x="34" y="77"/>
                  <a:pt x="34" y="77"/>
                </a:cubicBezTo>
                <a:cubicBezTo>
                  <a:pt x="34" y="81"/>
                  <a:pt x="34" y="81"/>
                  <a:pt x="34" y="81"/>
                </a:cubicBezTo>
                <a:cubicBezTo>
                  <a:pt x="34" y="85"/>
                  <a:pt x="37" y="88"/>
                  <a:pt x="41" y="88"/>
                </a:cubicBezTo>
                <a:cubicBezTo>
                  <a:pt x="47" y="88"/>
                  <a:pt x="47" y="88"/>
                  <a:pt x="47" y="88"/>
                </a:cubicBezTo>
                <a:cubicBezTo>
                  <a:pt x="51" y="88"/>
                  <a:pt x="54" y="85"/>
                  <a:pt x="54" y="81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7"/>
                  <a:pt x="55" y="76"/>
                  <a:pt x="55" y="76"/>
                </a:cubicBezTo>
                <a:cubicBezTo>
                  <a:pt x="56" y="76"/>
                  <a:pt x="58" y="75"/>
                  <a:pt x="59" y="75"/>
                </a:cubicBezTo>
                <a:cubicBezTo>
                  <a:pt x="59" y="74"/>
                  <a:pt x="59" y="74"/>
                  <a:pt x="59" y="74"/>
                </a:cubicBezTo>
                <a:cubicBezTo>
                  <a:pt x="60" y="74"/>
                  <a:pt x="60" y="75"/>
                  <a:pt x="60" y="75"/>
                </a:cubicBezTo>
                <a:cubicBezTo>
                  <a:pt x="63" y="78"/>
                  <a:pt x="63" y="78"/>
                  <a:pt x="63" y="78"/>
                </a:cubicBezTo>
                <a:cubicBezTo>
                  <a:pt x="64" y="79"/>
                  <a:pt x="66" y="80"/>
                  <a:pt x="68" y="80"/>
                </a:cubicBezTo>
                <a:cubicBezTo>
                  <a:pt x="70" y="80"/>
                  <a:pt x="72" y="79"/>
                  <a:pt x="73" y="78"/>
                </a:cubicBezTo>
                <a:cubicBezTo>
                  <a:pt x="78" y="73"/>
                  <a:pt x="78" y="73"/>
                  <a:pt x="78" y="73"/>
                </a:cubicBezTo>
                <a:cubicBezTo>
                  <a:pt x="80" y="70"/>
                  <a:pt x="80" y="66"/>
                  <a:pt x="78" y="63"/>
                </a:cubicBezTo>
                <a:cubicBezTo>
                  <a:pt x="75" y="60"/>
                  <a:pt x="75" y="60"/>
                  <a:pt x="75" y="60"/>
                </a:cubicBezTo>
                <a:cubicBezTo>
                  <a:pt x="75" y="60"/>
                  <a:pt x="74" y="59"/>
                  <a:pt x="75" y="59"/>
                </a:cubicBezTo>
                <a:cubicBezTo>
                  <a:pt x="75" y="58"/>
                  <a:pt x="76" y="56"/>
                  <a:pt x="76" y="55"/>
                </a:cubicBezTo>
                <a:close/>
                <a:moveTo>
                  <a:pt x="58" y="44"/>
                </a:moveTo>
                <a:cubicBezTo>
                  <a:pt x="58" y="51"/>
                  <a:pt x="52" y="58"/>
                  <a:pt x="44" y="58"/>
                </a:cubicBezTo>
                <a:cubicBezTo>
                  <a:pt x="37" y="58"/>
                  <a:pt x="31" y="51"/>
                  <a:pt x="31" y="44"/>
                </a:cubicBezTo>
                <a:cubicBezTo>
                  <a:pt x="31" y="37"/>
                  <a:pt x="37" y="31"/>
                  <a:pt x="44" y="31"/>
                </a:cubicBezTo>
                <a:cubicBezTo>
                  <a:pt x="52" y="31"/>
                  <a:pt x="58" y="37"/>
                  <a:pt x="58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34" tIns="34277" rIns="68534" bIns="34277" numCol="1" anchor="t" anchorCtr="0" compatLnSpc="1"/>
          <a:lstStyle/>
          <a:p>
            <a:pPr defTabSz="685800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60041" y="1177633"/>
            <a:ext cx="3489446" cy="346247"/>
          </a:xfrm>
          <a:prstGeom prst="rect">
            <a:avLst/>
          </a:prstGeom>
          <a:noFill/>
        </p:spPr>
        <p:txBody>
          <a:bodyPr wrap="square" lIns="68534" tIns="34277" rIns="68534" bIns="34277" rtlCol="0">
            <a:spAutoFit/>
          </a:bodyPr>
          <a:lstStyle/>
          <a:p>
            <a:pPr algn="dist" defTabSz="685800"/>
            <a:r>
              <a:rPr lang="zh-CN" altLang="en-US" b="1" dirty="0" smtClean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著名社会学家费孝通说</a:t>
            </a:r>
            <a:r>
              <a:rPr lang="zh-CN" altLang="en-US" b="1" dirty="0" smtClean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：</a:t>
            </a:r>
            <a:endParaRPr lang="zh-CN" altLang="en-US" b="1" dirty="0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0180" y="1504767"/>
            <a:ext cx="4574496" cy="2839213"/>
          </a:xfrm>
          <a:prstGeom prst="rect">
            <a:avLst/>
          </a:prstGeom>
          <a:noFill/>
        </p:spPr>
        <p:txBody>
          <a:bodyPr wrap="square" lIns="68534" tIns="34277" rIns="68534" bIns="34277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sz="1100" dirty="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       </a:t>
            </a:r>
            <a:r>
              <a:rPr lang="zh-CN" altLang="en-US" sz="2000" dirty="0" smtClean="0">
                <a:solidFill>
                  <a:prstClr val="black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“各美其美，美人之美，美美与共，天下大同”。这是费老针对不同文化关系的处理时提出的十六字“箴言”。这又何尝不是处理学校教育教学问题的不二法门呢？学校处处都有最美，美人之美，美美与共。</a:t>
            </a:r>
            <a:endParaRPr lang="zh-CN" altLang="en-US" sz="2000" dirty="0">
              <a:solidFill>
                <a:prstClr val="black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0" t="28764" r="62418" b="66140"/>
          <a:stretch>
            <a:fillRect/>
          </a:stretch>
        </p:blipFill>
        <p:spPr>
          <a:xfrm rot="5400000">
            <a:off x="2662253" y="-58348"/>
            <a:ext cx="881828" cy="202302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0" t="28764" r="62418" b="66140"/>
          <a:stretch>
            <a:fillRect/>
          </a:stretch>
        </p:blipFill>
        <p:spPr>
          <a:xfrm rot="5400000">
            <a:off x="8268924" y="138451"/>
            <a:ext cx="577685" cy="132528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0" t="28764" r="62418" b="66140"/>
          <a:stretch>
            <a:fillRect/>
          </a:stretch>
        </p:blipFill>
        <p:spPr>
          <a:xfrm rot="16200000">
            <a:off x="4977254" y="3946909"/>
            <a:ext cx="522189" cy="1197965"/>
          </a:xfrm>
          <a:prstGeom prst="rect">
            <a:avLst/>
          </a:prstGeom>
        </p:spPr>
      </p:pic>
      <p:pic>
        <p:nvPicPr>
          <p:cNvPr id="25" name="图片 5141" descr="未标题-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3435846"/>
            <a:ext cx="1512168" cy="135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4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7" grpId="0" animBg="1"/>
      <p:bldP spid="30" grpId="0"/>
      <p:bldP spid="34" grpId="0" animBg="1"/>
      <p:bldP spid="38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淘宝网chenying0907出品 14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-45" y="0"/>
            <a:ext cx="9144090" cy="5143500"/>
          </a:xfrm>
          <a:prstGeom prst="rect">
            <a:avLst/>
          </a:prstGeom>
        </p:spPr>
      </p:pic>
      <p:pic>
        <p:nvPicPr>
          <p:cNvPr id="17" name="淘宝网chenying0907出品 16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-308570"/>
            <a:ext cx="3602004" cy="3998656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117788" y="3837610"/>
            <a:ext cx="5742333" cy="1537520"/>
          </a:xfrm>
          <a:prstGeom prst="rect">
            <a:avLst/>
          </a:prstGeom>
        </p:spPr>
      </p:pic>
      <p:pic>
        <p:nvPicPr>
          <p:cNvPr id="20" name="淘宝网chenying0907出品 19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68462" y="836404"/>
            <a:ext cx="3117783" cy="2988644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312127" y="1388936"/>
            <a:ext cx="2270684" cy="227608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755576" y="4015249"/>
            <a:ext cx="1061884" cy="1128251"/>
          </a:xfrm>
          <a:prstGeom prst="rect">
            <a:avLst/>
          </a:prstGeom>
        </p:spPr>
      </p:pic>
      <p:pic>
        <p:nvPicPr>
          <p:cNvPr id="23" name="淘宝网chenying0907出品 22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0" y="3867894"/>
            <a:ext cx="1034117" cy="1417124"/>
          </a:xfrm>
          <a:prstGeom prst="rect">
            <a:avLst/>
          </a:prstGeom>
        </p:spPr>
      </p:pic>
      <p:pic>
        <p:nvPicPr>
          <p:cNvPr id="24" name="淘宝网chenying0907出品 23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3491880" y="123478"/>
            <a:ext cx="508820" cy="436418"/>
          </a:xfrm>
          <a:prstGeom prst="rect">
            <a:avLst/>
          </a:prstGeom>
        </p:spPr>
      </p:pic>
      <p:pic>
        <p:nvPicPr>
          <p:cNvPr id="25" name="淘宝网chenying0907出品 24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3131840" y="4011910"/>
            <a:ext cx="1039762" cy="1371601"/>
          </a:xfrm>
          <a:prstGeom prst="rect">
            <a:avLst/>
          </a:prstGeom>
        </p:spPr>
      </p:pic>
      <p:pic>
        <p:nvPicPr>
          <p:cNvPr id="26" name="淘宝网chenying0907出品 25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1403648" y="4170106"/>
            <a:ext cx="1128251" cy="973394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 rotWithShape="1">
          <a:blip r:embed="rId11" cstate="email"/>
          <a:srcRect/>
          <a:stretch>
            <a:fillRect/>
          </a:stretch>
        </p:blipFill>
        <p:spPr>
          <a:xfrm>
            <a:off x="2051720" y="3939902"/>
            <a:ext cx="1570703" cy="1327355"/>
          </a:xfrm>
          <a:prstGeom prst="rect">
            <a:avLst/>
          </a:prstGeom>
        </p:spPr>
      </p:pic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12" cstate="email"/>
          <a:srcRect/>
          <a:stretch>
            <a:fillRect/>
          </a:stretch>
        </p:blipFill>
        <p:spPr>
          <a:xfrm>
            <a:off x="6804248" y="1707654"/>
            <a:ext cx="1260987" cy="119462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187624" y="1347614"/>
            <a:ext cx="6646071" cy="1938930"/>
          </a:xfrm>
          <a:prstGeom prst="rect">
            <a:avLst/>
          </a:prstGeom>
          <a:noFill/>
        </p:spPr>
        <p:txBody>
          <a:bodyPr wrap="square" lIns="91379" tIns="45689" rIns="91379" bIns="45689">
            <a:spAutoFit/>
          </a:bodyPr>
          <a:lstStyle/>
          <a:p>
            <a:pPr>
              <a:defRPr/>
            </a:pPr>
            <a:r>
              <a:rPr lang="zh-CN" alt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  <a:ea typeface="SimSun-ExtB" panose="02010609060101010101" pitchFamily="49" charset="-122"/>
              </a:rPr>
              <a:t>          </a:t>
            </a:r>
            <a:r>
              <a:rPr lang="en-US" altLang="zh-CN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  <a:ea typeface="SimSun-ExtB" panose="02010609060101010101" pitchFamily="49" charset="-122"/>
              </a:rPr>
              <a:t>02</a:t>
            </a:r>
            <a:endParaRPr lang="en-US" altLang="zh-CN" sz="8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anose="040409050D0802020404" pitchFamily="82" charset="0"/>
              <a:ea typeface="SimSun-ExtB" panose="02010609060101010101" pitchFamily="49" charset="-122"/>
            </a:endParaRPr>
          </a:p>
          <a:p>
            <a:pPr>
              <a:defRPr/>
            </a:pP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空间育人，教室最美风景线</a:t>
            </a:r>
            <a:endParaRPr lang="zh-CN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6" name="图片 5141" descr="未标题-2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08304" y="267494"/>
            <a:ext cx="1224136" cy="109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heel spokes="8"/>
      </p:transition>
    </mc:Choice>
    <mc:Fallback>
      <p:transition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625 -0.19444 L 0.00625 -0.19444 L -2.91667E-6 -0.1611 C -0.00052 -0.15833 -0.00065 -0.15508 -0.00156 -0.15277 C -0.0026 -0.14999 -0.00403 -0.14745 -0.00468 -0.14444 C -0.00612 -0.13888 -0.00599 -0.13263 -0.00781 -0.12777 C -0.00885 -0.12499 -0.01028 -0.12245 -0.01093 -0.11944 C -0.01432 -0.10601 -0.01432 -0.09999 -0.01562 -0.0861 C -0.0151 -0.07221 -0.01497 -0.05833 -0.01406 -0.04444 C -0.01354 -0.03564 -0.01172 -0.03587 -0.00937 -0.02777 C -0.00872 -0.02522 -0.00859 -0.02221 -0.00781 -0.01944 C -0.00703 -0.01666 -0.0056 -0.01411 -0.00468 -0.0111 C -0.00156 0.00024 -0.0056 -0.00508 -2.91667E-6 6.66667E-6 " pathEditMode="relative" ptsTypes="AAAAAAAAAAAAA">
                                      <p:cBhvr>
                                        <p:cTn id="40" dur="1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3875 0.01945 L 0.3875 0.01945 C 0.38229 0.0213 0.37696 0.02245 0.37188 0.025 C 0.36914 0.02616 0.36667 0.0287 0.36407 0.03056 C 0.36094 0.03241 0.35782 0.03449 0.35469 0.03611 C 0.35261 0.03704 0.35039 0.0375 0.34844 0.03889 C 0.34623 0.04028 0.3444 0.04306 0.34219 0.04445 C 0.33907 0.04583 0.33581 0.04607 0.33282 0.04722 C 0.3306 0.04792 0.32852 0.04884 0.32657 0.05 C 0.32487 0.0507 0.32344 0.05208 0.32188 0.05278 C 0.31875 0.05394 0.3155 0.05417 0.3125 0.05556 C 0.31081 0.05602 0.30938 0.05741 0.30782 0.05833 C 0.30521 0.05926 0.30248 0.05995 0.3 0.06111 C 0.29571 0.06273 0.29167 0.06574 0.2875 0.06667 C 0.26771 0.07037 0.27813 0.06852 0.25625 0.07222 C 0.24219 0.0713 0.228 0.07153 0.21407 0.06945 C 0.20977 0.06875 0.20157 0.06389 0.20157 0.06389 C 0.19401 0.05486 0.19857 0.05926 0.1875 0.05278 C 0.18594 0.05185 0.18412 0.05162 0.18282 0.05 C 0.18125 0.04815 0.17982 0.0456 0.17813 0.04445 C 0.175 0.0419 0.17149 0.04213 0.16875 0.03889 C 0.15521 0.02292 0.17227 0.0419 0.15938 0.03056 C 0.15768 0.02894 0.15625 0.02639 0.15469 0.025 C 0.14753 0.01852 0.15196 0.02639 0.14532 0.01667 C 0.14349 0.01412 0.14232 0.01065 0.14063 0.00833 C 0.13542 0.00116 0.12865 -0.00717 0.12188 -0.00833 C 0.10157 -0.0125 0.1125 -0.01042 0.08907 -0.01389 L 0.03282 -0.01111 C 0.02422 -0.01065 0.01836 -0.00972 0.01094 -0.00555 C -0.00013 0.00023 0.00495 1.11111E-6 -4.58333E-6 1.11111E-6 " pathEditMode="relative" ptsTypes="AAAAAAAAAAAAAAAAAAAAAAAAAAAAAA">
                                      <p:cBhvr>
                                        <p:cTn id="45" dur="2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3" presetClass="entr" presetSubtype="28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KSO_WM_MEDIACOVER_FLAG" val="1"/>
</p:tagLst>
</file>

<file path=ppt/tags/tag5.xml><?xml version="1.0" encoding="utf-8"?>
<p:tagLst xmlns:p="http://schemas.openxmlformats.org/presentationml/2006/main">
  <p:tag name="ISPRING_SLIDE_ID_2" val="{16AE862C-C3D2-4A00-AEEC-4F29C3E5891F}"/>
  <p:tag name="GENSWF_ADVANCE_TIME" val="10.001"/>
  <p:tag name="TIMING" val="|0.001|2|2|2|2|1"/>
  <p:tag name="ISPRING_CUSTOM_TIMING_USED" val="1"/>
</p:tagLst>
</file>

<file path=ppt/tags/tag6.xml><?xml version="1.0" encoding="utf-8"?>
<p:tagLst xmlns:p="http://schemas.openxmlformats.org/presentationml/2006/main">
  <p:tag name="ISPRING_SLIDE_ID_2" val="{0D3CF22A-F706-43DB-946C-4A1811F39C97}"/>
  <p:tag name="GENSWF_ADVANCE_TIME" val="19.001"/>
  <p:tag name="TIMING" val="|0.001|1|1|1|1|1|1|1|1|1|1|1|1|1|1|1|1|1|1"/>
  <p:tag name="ISPRING_CUSTOM_TIMING_USED" val="1"/>
</p:tagLst>
</file>

<file path=ppt/tags/tag7.xml><?xml version="1.0" encoding="utf-8"?>
<p:tagLst xmlns:p="http://schemas.openxmlformats.org/presentationml/2006/main">
  <p:tag name="KSO_WM_MEDIACOVER_FLAG" val="1"/>
</p:tagLst>
</file>

<file path=ppt/tags/tag8.xml><?xml version="1.0" encoding="utf-8"?>
<p:tagLst xmlns:p="http://schemas.openxmlformats.org/presentationml/2006/main">
  <p:tag name="ISPRING_SLIDE_ID_2" val="{0D3CF22A-F706-43DB-946C-4A1811F39C97}"/>
  <p:tag name="GENSWF_ADVANCE_TIME" val="19.001"/>
  <p:tag name="TIMING" val="|0.001|1|1|1|1|1|1|1|1|1|1|1|1|1|1|1|1|1|1"/>
  <p:tag name="ISPRING_CUSTOM_TIMING_USED" val="1"/>
</p:tagLst>
</file>

<file path=ppt/tags/tag9.xml><?xml version="1.0" encoding="utf-8"?>
<p:tagLst xmlns:p="http://schemas.openxmlformats.org/presentationml/2006/main">
  <p:tag name="ISPRING_SLIDE_ID_2" val="{0D3CF22A-F706-43DB-946C-4A1811F39C97}"/>
  <p:tag name="GENSWF_ADVANCE_TIME" val="19.001"/>
  <p:tag name="TIMING" val="|0.001|1|1|1|1|1|1|1|1|1|1|1|1|1|1|1|1|1|1"/>
  <p:tag name="ISPRING_CUSTOM_TIMING_USED" val="1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AD86B4"/>
      </a:accent1>
      <a:accent2>
        <a:srgbClr val="AFA9DC"/>
      </a:accent2>
      <a:accent3>
        <a:srgbClr val="AD86B4"/>
      </a:accent3>
      <a:accent4>
        <a:srgbClr val="AFA9DC"/>
      </a:accent4>
      <a:accent5>
        <a:srgbClr val="AD86B4"/>
      </a:accent5>
      <a:accent6>
        <a:srgbClr val="AFA9DC"/>
      </a:accent6>
      <a:hlink>
        <a:srgbClr val="AD86B4"/>
      </a:hlink>
      <a:folHlink>
        <a:srgbClr val="AFA9D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AD86B4"/>
    </a:accent1>
    <a:accent2>
      <a:srgbClr val="AFA9DC"/>
    </a:accent2>
    <a:accent3>
      <a:srgbClr val="AD86B4"/>
    </a:accent3>
    <a:accent4>
      <a:srgbClr val="AFA9DC"/>
    </a:accent4>
    <a:accent5>
      <a:srgbClr val="AD86B4"/>
    </a:accent5>
    <a:accent6>
      <a:srgbClr val="AFA9DC"/>
    </a:accent6>
    <a:hlink>
      <a:srgbClr val="AD86B4"/>
    </a:hlink>
    <a:folHlink>
      <a:srgbClr val="AFA9DC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AD86B4"/>
    </a:accent1>
    <a:accent2>
      <a:srgbClr val="AFA9DC"/>
    </a:accent2>
    <a:accent3>
      <a:srgbClr val="AD86B4"/>
    </a:accent3>
    <a:accent4>
      <a:srgbClr val="AFA9DC"/>
    </a:accent4>
    <a:accent5>
      <a:srgbClr val="AD86B4"/>
    </a:accent5>
    <a:accent6>
      <a:srgbClr val="AFA9DC"/>
    </a:accent6>
    <a:hlink>
      <a:srgbClr val="AD86B4"/>
    </a:hlink>
    <a:folHlink>
      <a:srgbClr val="AFA9DC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AD86B4"/>
    </a:accent1>
    <a:accent2>
      <a:srgbClr val="AFA9DC"/>
    </a:accent2>
    <a:accent3>
      <a:srgbClr val="AD86B4"/>
    </a:accent3>
    <a:accent4>
      <a:srgbClr val="AFA9DC"/>
    </a:accent4>
    <a:accent5>
      <a:srgbClr val="AD86B4"/>
    </a:accent5>
    <a:accent6>
      <a:srgbClr val="AFA9DC"/>
    </a:accent6>
    <a:hlink>
      <a:srgbClr val="AD86B4"/>
    </a:hlink>
    <a:folHlink>
      <a:srgbClr val="AFA9D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1338</Words>
  <Application>WPS 演示</Application>
  <PresentationFormat>全屏显示(16:9)</PresentationFormat>
  <Paragraphs>147</Paragraphs>
  <Slides>41</Slides>
  <Notes>22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41</vt:i4>
      </vt:variant>
    </vt:vector>
  </HeadingPairs>
  <TitlesOfParts>
    <vt:vector size="68" baseType="lpstr">
      <vt:lpstr>Arial</vt:lpstr>
      <vt:lpstr>宋体</vt:lpstr>
      <vt:lpstr>Wingdings</vt:lpstr>
      <vt:lpstr>微软雅黑</vt:lpstr>
      <vt:lpstr>隶书</vt:lpstr>
      <vt:lpstr>华文楷体</vt:lpstr>
      <vt:lpstr>华文行楷</vt:lpstr>
      <vt:lpstr>Stencil</vt:lpstr>
      <vt:lpstr>华康雅宋体W9(P)</vt:lpstr>
      <vt:lpstr>华文隶书</vt:lpstr>
      <vt:lpstr>等线</vt:lpstr>
      <vt:lpstr>SimSun-ExtB</vt:lpstr>
      <vt:lpstr>楷体</vt:lpstr>
      <vt:lpstr>Arial Unicode MS</vt:lpstr>
      <vt:lpstr>Calibri</vt:lpstr>
      <vt:lpstr>OCR A Extended</vt:lpstr>
      <vt:lpstr>仿宋</vt:lpstr>
      <vt:lpstr>Calibri Light</vt:lpstr>
      <vt:lpstr>等线 Light</vt:lpstr>
      <vt:lpstr>第一PPT，www.1ppt.com</vt:lpstr>
      <vt:lpstr>Office 主题</vt:lpstr>
      <vt:lpstr>Office 主题​​</vt:lpstr>
      <vt:lpstr>1_Office 主题</vt:lpstr>
      <vt:lpstr>1_Office 主题​​</vt:lpstr>
      <vt:lpstr>2_Office 主题​​</vt:lpstr>
      <vt:lpstr>3_Office 主题</vt:lpstr>
      <vt:lpstr>6_Office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姜博（e启学习工作室）</cp:lastModifiedBy>
  <cp:revision>295</cp:revision>
  <dcterms:created xsi:type="dcterms:W3CDTF">2015-12-11T17:46:00Z</dcterms:created>
  <dcterms:modified xsi:type="dcterms:W3CDTF">2019-10-11T00:09:04Z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