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2" r:id="rId4"/>
    <p:sldId id="302" r:id="rId5"/>
    <p:sldId id="301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56" r:id="rId16"/>
    <p:sldId id="296" r:id="rId17"/>
    <p:sldId id="335" r:id="rId18"/>
    <p:sldId id="336" r:id="rId19"/>
    <p:sldId id="337" r:id="rId20"/>
    <p:sldId id="338" r:id="rId21"/>
    <p:sldId id="339" r:id="rId22"/>
    <p:sldId id="340" r:id="rId23"/>
    <p:sldId id="342" r:id="rId24"/>
    <p:sldId id="343" r:id="rId25"/>
    <p:sldId id="344" r:id="rId26"/>
    <p:sldId id="346" r:id="rId27"/>
    <p:sldId id="345" r:id="rId28"/>
    <p:sldId id="349" r:id="rId29"/>
    <p:sldId id="347" r:id="rId30"/>
    <p:sldId id="350" r:id="rId31"/>
    <p:sldId id="278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7C0"/>
    <a:srgbClr val="FDFDFD"/>
    <a:srgbClr val="595859"/>
    <a:srgbClr val="595959"/>
    <a:srgbClr val="F6A500"/>
    <a:srgbClr val="FD710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876" y="0"/>
      </p:cViewPr>
      <p:guideLst>
        <p:guide orient="horz" pos="21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6E560-ADEC-41E6-854E-DAC06D5AFE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4D1AA-1B48-4F17-8DC6-3D113FDD2C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1" Type="http://schemas.openxmlformats.org/officeDocument/2006/relationships/hyperlink" Target="&#23459;&#35475;.mp4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2540" y="62372"/>
            <a:ext cx="12192000" cy="15524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5"/>
          <p:cNvSpPr/>
          <p:nvPr/>
        </p:nvSpPr>
        <p:spPr>
          <a:xfrm>
            <a:off x="318502" y="4665266"/>
            <a:ext cx="1111084" cy="111108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6"/>
          <p:cNvSpPr/>
          <p:nvPr/>
        </p:nvSpPr>
        <p:spPr>
          <a:xfrm>
            <a:off x="2047054" y="4338962"/>
            <a:ext cx="1060122" cy="106012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7"/>
          <p:cNvSpPr/>
          <p:nvPr/>
        </p:nvSpPr>
        <p:spPr>
          <a:xfrm>
            <a:off x="1300182" y="3978403"/>
            <a:ext cx="798226" cy="7982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8"/>
          <p:cNvSpPr/>
          <p:nvPr/>
        </p:nvSpPr>
        <p:spPr>
          <a:xfrm>
            <a:off x="1588568" y="5114428"/>
            <a:ext cx="329326" cy="3293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iamond 34"/>
          <p:cNvSpPr/>
          <p:nvPr/>
        </p:nvSpPr>
        <p:spPr>
          <a:xfrm>
            <a:off x="8698283" y="214899"/>
            <a:ext cx="1247219" cy="1247219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iamond 35"/>
          <p:cNvSpPr/>
          <p:nvPr/>
        </p:nvSpPr>
        <p:spPr>
          <a:xfrm>
            <a:off x="10022795" y="769653"/>
            <a:ext cx="782639" cy="782639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iamond 36"/>
          <p:cNvSpPr/>
          <p:nvPr/>
        </p:nvSpPr>
        <p:spPr>
          <a:xfrm>
            <a:off x="10692284" y="313984"/>
            <a:ext cx="531998" cy="531998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iamond 37"/>
          <p:cNvSpPr/>
          <p:nvPr/>
        </p:nvSpPr>
        <p:spPr>
          <a:xfrm>
            <a:off x="11134428" y="1020319"/>
            <a:ext cx="531998" cy="531998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iamond 38"/>
          <p:cNvSpPr/>
          <p:nvPr/>
        </p:nvSpPr>
        <p:spPr>
          <a:xfrm>
            <a:off x="11666855" y="411480"/>
            <a:ext cx="434340" cy="434340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1526520" y="5833110"/>
            <a:ext cx="713740" cy="655955"/>
            <a:chOff x="1725" y="6113"/>
            <a:chExt cx="3387" cy="3303"/>
          </a:xfrm>
        </p:grpSpPr>
        <p:grpSp>
          <p:nvGrpSpPr>
            <p:cNvPr id="8" name="组合 79"/>
            <p:cNvGrpSpPr/>
            <p:nvPr/>
          </p:nvGrpSpPr>
          <p:grpSpPr bwMode="auto">
            <a:xfrm>
              <a:off x="1725" y="6113"/>
              <a:ext cx="3387" cy="3303"/>
              <a:chOff x="6379729" y="2488774"/>
              <a:chExt cx="2544169" cy="2530808"/>
            </a:xfrm>
          </p:grpSpPr>
          <p:sp>
            <p:nvSpPr>
              <p:cNvPr id="10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任意多边形 83"/>
              <p:cNvSpPr/>
              <p:nvPr/>
            </p:nvSpPr>
            <p:spPr>
              <a:xfrm rot="16377237">
                <a:off x="6447096" y="2542780"/>
                <a:ext cx="2476803" cy="2476800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椭圆 80"/>
            <p:cNvSpPr/>
            <p:nvPr/>
          </p:nvSpPr>
          <p:spPr bwMode="auto">
            <a:xfrm>
              <a:off x="2082" y="6428"/>
              <a:ext cx="2664" cy="2669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队</a:t>
              </a:r>
              <a:endParaRPr kumimoji="0" lang="zh-CN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818495" y="5832475"/>
            <a:ext cx="666750" cy="681355"/>
            <a:chOff x="5729" y="4553"/>
            <a:chExt cx="3432" cy="3440"/>
          </a:xfrm>
        </p:grpSpPr>
        <p:grpSp>
          <p:nvGrpSpPr>
            <p:cNvPr id="29" name="组合 79"/>
            <p:cNvGrpSpPr/>
            <p:nvPr/>
          </p:nvGrpSpPr>
          <p:grpSpPr bwMode="auto">
            <a:xfrm>
              <a:off x="5729" y="4553"/>
              <a:ext cx="3433" cy="3440"/>
              <a:chOff x="6379729" y="2488774"/>
              <a:chExt cx="2513016" cy="2513016"/>
            </a:xfrm>
          </p:grpSpPr>
          <p:sp>
            <p:nvSpPr>
              <p:cNvPr id="31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任意多边形 83"/>
              <p:cNvSpPr/>
              <p:nvPr/>
            </p:nvSpPr>
            <p:spPr>
              <a:xfrm rot="16377237">
                <a:off x="6409518" y="2506880"/>
                <a:ext cx="2476803" cy="2476800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0" name="椭圆 80"/>
            <p:cNvSpPr/>
            <p:nvPr/>
          </p:nvSpPr>
          <p:spPr bwMode="auto">
            <a:xfrm>
              <a:off x="6130" y="4945"/>
              <a:ext cx="2665" cy="265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团</a:t>
              </a:r>
              <a:endParaRPr kumimoji="0" lang="zh-CN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643620" y="5865495"/>
            <a:ext cx="730250" cy="685165"/>
            <a:chOff x="11396" y="5004"/>
            <a:chExt cx="3440" cy="3503"/>
          </a:xfrm>
        </p:grpSpPr>
        <p:grpSp>
          <p:nvGrpSpPr>
            <p:cNvPr id="38" name="组合 79"/>
            <p:cNvGrpSpPr/>
            <p:nvPr/>
          </p:nvGrpSpPr>
          <p:grpSpPr bwMode="auto">
            <a:xfrm>
              <a:off x="11396" y="5004"/>
              <a:ext cx="3440" cy="3503"/>
              <a:chOff x="6379729" y="2488774"/>
              <a:chExt cx="2513016" cy="2513016"/>
            </a:xfrm>
          </p:grpSpPr>
          <p:sp>
            <p:nvSpPr>
              <p:cNvPr id="40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41" name="任意多边形 83"/>
              <p:cNvSpPr/>
              <p:nvPr/>
            </p:nvSpPr>
            <p:spPr>
              <a:xfrm rot="16377237">
                <a:off x="6409518" y="2506880"/>
                <a:ext cx="2476803" cy="2476800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9" name="椭圆 80"/>
            <p:cNvSpPr/>
            <p:nvPr/>
          </p:nvSpPr>
          <p:spPr bwMode="auto">
            <a:xfrm>
              <a:off x="11740" y="5257"/>
              <a:ext cx="2866" cy="2979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周</a:t>
              </a:r>
              <a:endPara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14640" y="5904865"/>
            <a:ext cx="680085" cy="654685"/>
            <a:chOff x="8267" y="7187"/>
            <a:chExt cx="3144" cy="3242"/>
          </a:xfrm>
        </p:grpSpPr>
        <p:grpSp>
          <p:nvGrpSpPr>
            <p:cNvPr id="47" name="组合 79"/>
            <p:cNvGrpSpPr/>
            <p:nvPr/>
          </p:nvGrpSpPr>
          <p:grpSpPr bwMode="auto">
            <a:xfrm>
              <a:off x="8267" y="7187"/>
              <a:ext cx="3145" cy="3243"/>
              <a:chOff x="6379729" y="2488774"/>
              <a:chExt cx="2513016" cy="2513016"/>
            </a:xfrm>
          </p:grpSpPr>
          <p:sp>
            <p:nvSpPr>
              <p:cNvPr id="49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任意多边形 83"/>
              <p:cNvSpPr/>
              <p:nvPr/>
            </p:nvSpPr>
            <p:spPr>
              <a:xfrm rot="16377237">
                <a:off x="6409518" y="2506880"/>
                <a:ext cx="2476803" cy="2476800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8" name="椭圆 80"/>
            <p:cNvSpPr/>
            <p:nvPr/>
          </p:nvSpPr>
          <p:spPr bwMode="auto">
            <a:xfrm>
              <a:off x="8503" y="7458"/>
              <a:ext cx="2731" cy="2676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值</a:t>
              </a:r>
              <a:endPara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385300" y="5836285"/>
            <a:ext cx="664210" cy="673735"/>
            <a:chOff x="5729" y="4553"/>
            <a:chExt cx="3432" cy="3440"/>
          </a:xfrm>
        </p:grpSpPr>
        <p:grpSp>
          <p:nvGrpSpPr>
            <p:cNvPr id="25" name="组合 79"/>
            <p:cNvGrpSpPr/>
            <p:nvPr/>
          </p:nvGrpSpPr>
          <p:grpSpPr bwMode="auto">
            <a:xfrm>
              <a:off x="5729" y="4553"/>
              <a:ext cx="3433" cy="3440"/>
              <a:chOff x="6379729" y="2488774"/>
              <a:chExt cx="2513016" cy="2513016"/>
            </a:xfrm>
          </p:grpSpPr>
          <p:sp>
            <p:nvSpPr>
              <p:cNvPr id="26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任意多边形 83"/>
              <p:cNvSpPr/>
              <p:nvPr/>
            </p:nvSpPr>
            <p:spPr>
              <a:xfrm rot="16377237">
                <a:off x="6409518" y="2506880"/>
                <a:ext cx="2476803" cy="2476800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椭圆 80"/>
            <p:cNvSpPr/>
            <p:nvPr/>
          </p:nvSpPr>
          <p:spPr bwMode="auto">
            <a:xfrm>
              <a:off x="6130" y="4945"/>
              <a:ext cx="2665" cy="2657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汇</a:t>
              </a:r>
              <a:endParaRPr kumimoji="0" lang="zh-CN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073005" y="5861050"/>
            <a:ext cx="695960" cy="663575"/>
            <a:chOff x="1725" y="6113"/>
            <a:chExt cx="3387" cy="3303"/>
          </a:xfrm>
        </p:grpSpPr>
        <p:grpSp>
          <p:nvGrpSpPr>
            <p:cNvPr id="34" name="组合 79"/>
            <p:cNvGrpSpPr/>
            <p:nvPr/>
          </p:nvGrpSpPr>
          <p:grpSpPr bwMode="auto">
            <a:xfrm>
              <a:off x="1725" y="6113"/>
              <a:ext cx="3387" cy="3303"/>
              <a:chOff x="6379729" y="2488774"/>
              <a:chExt cx="2544169" cy="2530808"/>
            </a:xfrm>
          </p:grpSpPr>
          <p:sp>
            <p:nvSpPr>
              <p:cNvPr id="35" name="任意多边形 82"/>
              <p:cNvSpPr/>
              <p:nvPr/>
            </p:nvSpPr>
            <p:spPr>
              <a:xfrm rot="3738964">
                <a:off x="6379729" y="2488774"/>
                <a:ext cx="2513016" cy="2513016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任意多边形 83"/>
              <p:cNvSpPr/>
              <p:nvPr/>
            </p:nvSpPr>
            <p:spPr>
              <a:xfrm rot="16377237">
                <a:off x="6447096" y="2542780"/>
                <a:ext cx="2476803" cy="2476800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7" name="椭圆 80"/>
            <p:cNvSpPr/>
            <p:nvPr/>
          </p:nvSpPr>
          <p:spPr bwMode="auto">
            <a:xfrm>
              <a:off x="2083" y="6428"/>
              <a:ext cx="2799" cy="2669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报</a:t>
              </a:r>
              <a:endParaRPr kumimoji="0" lang="zh-CN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983740" y="2942590"/>
            <a:ext cx="80975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燃情六月  激扬童年</a:t>
            </a:r>
            <a:r>
              <a:rPr lang="zh-CN" altLang="en-US" sz="4000"/>
              <a:t> 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411480"/>
            <a:ext cx="44170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薛小六月值周汇报</a:t>
            </a:r>
            <a:endParaRPr lang="zh-CN" alt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8" name="Diamond 35"/>
          <p:cNvSpPr/>
          <p:nvPr/>
        </p:nvSpPr>
        <p:spPr>
          <a:xfrm>
            <a:off x="2540" y="36703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/>
          </a:p>
        </p:txBody>
      </p:sp>
      <p:pic>
        <p:nvPicPr>
          <p:cNvPr id="17" name="邓壬鑫 - 石进 - 夜的钢琴曲四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69645" y="515747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>
                <p:cTn id="42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成长着的学生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图片 4" descr="IMG_201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310630" y="1819275"/>
            <a:ext cx="5227955" cy="39211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915" y="1804368"/>
            <a:ext cx="5203105" cy="390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成长着的学生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60800" y="5123542"/>
            <a:ext cx="3207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用餐</a:t>
            </a:r>
            <a:endParaRPr lang="zh-CN" altLang="en-US" sz="3200" b="1" dirty="0"/>
          </a:p>
        </p:txBody>
      </p:sp>
      <p:pic>
        <p:nvPicPr>
          <p:cNvPr id="8" name="图片 7" descr="IMG_2027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1524000"/>
            <a:ext cx="4238172" cy="3178629"/>
          </a:xfrm>
          <a:prstGeom prst="rect">
            <a:avLst/>
          </a:prstGeom>
        </p:spPr>
      </p:pic>
      <p:pic>
        <p:nvPicPr>
          <p:cNvPr id="9" name="图片 8" descr="IMG_1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0745" y="1480456"/>
            <a:ext cx="4199466" cy="3149600"/>
          </a:xfrm>
          <a:prstGeom prst="rect">
            <a:avLst/>
          </a:prstGeom>
        </p:spPr>
      </p:pic>
      <p:pic>
        <p:nvPicPr>
          <p:cNvPr id="10" name="图片 9" descr="IMG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25114" y="1480457"/>
            <a:ext cx="3439886" cy="4586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成长着的学生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图片 4" descr="IMG_199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6743" y="1661884"/>
            <a:ext cx="5167086" cy="3875315"/>
          </a:xfrm>
          <a:prstGeom prst="rect">
            <a:avLst/>
          </a:prstGeom>
        </p:spPr>
      </p:pic>
      <p:pic>
        <p:nvPicPr>
          <p:cNvPr id="6" name="图片 5" descr="IMG_19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0514" y="1658258"/>
            <a:ext cx="5152571" cy="3864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7715" y="5936343"/>
            <a:ext cx="259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路队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成长着的学生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图片 5" descr="IMG_2016.JPG"/>
          <p:cNvPicPr>
            <a:picLocks noChangeAspect="1"/>
          </p:cNvPicPr>
          <p:nvPr/>
        </p:nvPicPr>
        <p:blipFill>
          <a:blip r:embed="rId1" cstate="print"/>
          <a:srcRect l="4951"/>
          <a:stretch>
            <a:fillRect/>
          </a:stretch>
        </p:blipFill>
        <p:spPr>
          <a:xfrm>
            <a:off x="8331200" y="2046605"/>
            <a:ext cx="3717925" cy="3911600"/>
          </a:xfrm>
          <a:prstGeom prst="flowChartAlternateProcess">
            <a:avLst/>
          </a:prstGeom>
        </p:spPr>
      </p:pic>
      <p:pic>
        <p:nvPicPr>
          <p:cNvPr id="8" name="图片 7" descr="IMG_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7205" y="2033905"/>
            <a:ext cx="3834130" cy="3893820"/>
          </a:xfrm>
          <a:prstGeom prst="flowChartAlternateProcess">
            <a:avLst/>
          </a:prstGeom>
        </p:spPr>
      </p:pic>
      <p:pic>
        <p:nvPicPr>
          <p:cNvPr id="9" name="图片 8" descr="IMG_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990" y="2018665"/>
            <a:ext cx="3527425" cy="3924300"/>
          </a:xfrm>
          <a:prstGeom prst="flowChartAlternateProcess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1985645" y="2788285"/>
            <a:ext cx="74599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6000" b="1"/>
              <a:t>二、活动</a:t>
            </a:r>
            <a:r>
              <a:rPr lang="en-US" altLang="zh-CN" sz="6000" b="1"/>
              <a:t>——“</a:t>
            </a:r>
            <a:r>
              <a:rPr lang="zh-CN" altLang="en-US" sz="6000" b="1"/>
              <a:t>新不新</a:t>
            </a:r>
            <a:r>
              <a:rPr lang="en-US" altLang="zh-CN" sz="6000" b="1"/>
              <a:t>”</a:t>
            </a:r>
            <a:endParaRPr lang="en-US" altLang="zh-CN" sz="6000" b="1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43"/>
          <p:cNvSpPr/>
          <p:nvPr/>
        </p:nvSpPr>
        <p:spPr>
          <a:xfrm flipV="1">
            <a:off x="1193165" y="4321175"/>
            <a:ext cx="9799955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0" name="组合 9"/>
          <p:cNvGrpSpPr/>
          <p:nvPr/>
        </p:nvGrpSpPr>
        <p:grpSpPr>
          <a:xfrm>
            <a:off x="2713355" y="2527300"/>
            <a:ext cx="1139190" cy="2141220"/>
            <a:chOff x="4273" y="3980"/>
            <a:chExt cx="1794" cy="3372"/>
          </a:xfrm>
        </p:grpSpPr>
        <p:grpSp>
          <p:nvGrpSpPr>
            <p:cNvPr id="3" name="Group 22"/>
            <p:cNvGrpSpPr/>
            <p:nvPr/>
          </p:nvGrpSpPr>
          <p:grpSpPr>
            <a:xfrm>
              <a:off x="4657" y="6332"/>
              <a:ext cx="1019" cy="1021"/>
              <a:chOff x="2495600" y="3102417"/>
              <a:chExt cx="646764" cy="648072"/>
            </a:xfrm>
          </p:grpSpPr>
          <p:grpSp>
            <p:nvGrpSpPr>
              <p:cNvPr id="4" name="组合 79"/>
              <p:cNvGrpSpPr/>
              <p:nvPr/>
            </p:nvGrpSpPr>
            <p:grpSpPr bwMode="auto">
              <a:xfrm>
                <a:off x="2495600" y="3102417"/>
                <a:ext cx="646764" cy="648072"/>
                <a:chOff x="6379729" y="2488774"/>
                <a:chExt cx="2513016" cy="2513016"/>
              </a:xfrm>
            </p:grpSpPr>
            <p:sp>
              <p:nvSpPr>
                <p:cNvPr id="5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" name="任意多边形 83"/>
                <p:cNvSpPr/>
                <p:nvPr/>
              </p:nvSpPr>
              <p:spPr>
                <a:xfrm rot="16377237">
                  <a:off x="6397834" y="2506880"/>
                  <a:ext cx="2476803" cy="2476801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7" name="椭圆 80"/>
              <p:cNvSpPr/>
              <p:nvPr/>
            </p:nvSpPr>
            <p:spPr bwMode="auto">
              <a:xfrm>
                <a:off x="2631544" y="3238636"/>
                <a:ext cx="374874" cy="375634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8" name="Teardrop 44"/>
            <p:cNvSpPr/>
            <p:nvPr/>
          </p:nvSpPr>
          <p:spPr>
            <a:xfrm rot="8228570">
              <a:off x="4273" y="3980"/>
              <a:ext cx="1795" cy="1854"/>
            </a:xfrm>
            <a:prstGeom prst="teardrop">
              <a:avLst/>
            </a:prstGeom>
            <a:solidFill>
              <a:srgbClr val="F2F2F2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51"/>
            <p:cNvSpPr txBox="1"/>
            <p:nvPr/>
          </p:nvSpPr>
          <p:spPr>
            <a:xfrm>
              <a:off x="4306" y="4505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rgbClr val="FF0000"/>
                  </a:solidFill>
                  <a:cs typeface="Arial" panose="020B0604020202020204" pitchFamily="34" charset="0"/>
                </a:rPr>
                <a:t>六一节</a:t>
              </a:r>
              <a:endParaRPr lang="zh-CN" altLang="en-US" sz="2400" b="1" smtClean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491480" y="2502535"/>
            <a:ext cx="1153160" cy="2165350"/>
            <a:chOff x="8648" y="3941"/>
            <a:chExt cx="1816" cy="3410"/>
          </a:xfrm>
        </p:grpSpPr>
        <p:sp>
          <p:nvSpPr>
            <p:cNvPr id="93" name="Teardrop 45"/>
            <p:cNvSpPr/>
            <p:nvPr/>
          </p:nvSpPr>
          <p:spPr>
            <a:xfrm rot="8228570">
              <a:off x="8648" y="3941"/>
              <a:ext cx="1795" cy="1854"/>
            </a:xfrm>
            <a:prstGeom prst="teardrop">
              <a:avLst/>
            </a:prstGeom>
            <a:solidFill>
              <a:srgbClr val="F2F2F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7" name="TextBox 52"/>
            <p:cNvSpPr txBox="1"/>
            <p:nvPr/>
          </p:nvSpPr>
          <p:spPr>
            <a:xfrm>
              <a:off x="8736" y="4497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vi-VN" sz="2400" b="1">
                  <a:solidFill>
                    <a:srgbClr val="FF0000"/>
                  </a:solidFill>
                  <a:cs typeface="Arial" panose="020B0604020202020204" pitchFamily="34" charset="0"/>
                </a:rPr>
                <a:t>端午节</a:t>
              </a:r>
              <a:endParaRPr lang="zh-CN" altLang="vi-VN" sz="24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77" name="Group 23"/>
            <p:cNvGrpSpPr/>
            <p:nvPr/>
          </p:nvGrpSpPr>
          <p:grpSpPr>
            <a:xfrm>
              <a:off x="9038" y="6331"/>
              <a:ext cx="1019" cy="1021"/>
              <a:chOff x="2495600" y="3102417"/>
              <a:chExt cx="646764" cy="648072"/>
            </a:xfrm>
          </p:grpSpPr>
          <p:grpSp>
            <p:nvGrpSpPr>
              <p:cNvPr id="78" name="组合 79"/>
              <p:cNvGrpSpPr/>
              <p:nvPr/>
            </p:nvGrpSpPr>
            <p:grpSpPr bwMode="auto">
              <a:xfrm>
                <a:off x="2495600" y="3102417"/>
                <a:ext cx="646764" cy="648072"/>
                <a:chOff x="6379729" y="2488774"/>
                <a:chExt cx="2513016" cy="2513016"/>
              </a:xfrm>
            </p:grpSpPr>
            <p:sp>
              <p:nvSpPr>
                <p:cNvPr id="80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1" name="任意多边形 83"/>
                <p:cNvSpPr/>
                <p:nvPr/>
              </p:nvSpPr>
              <p:spPr>
                <a:xfrm rot="16377237">
                  <a:off x="6397834" y="2506880"/>
                  <a:ext cx="2476803" cy="2476801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79" name="椭圆 80"/>
              <p:cNvSpPr/>
              <p:nvPr/>
            </p:nvSpPr>
            <p:spPr bwMode="auto">
              <a:xfrm>
                <a:off x="2631544" y="3238636"/>
                <a:ext cx="374874" cy="375634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8444230" y="2496820"/>
            <a:ext cx="1139190" cy="2145665"/>
            <a:chOff x="13298" y="3932"/>
            <a:chExt cx="1794" cy="3379"/>
          </a:xfrm>
        </p:grpSpPr>
        <p:sp>
          <p:nvSpPr>
            <p:cNvPr id="94" name="Teardrop 46"/>
            <p:cNvSpPr/>
            <p:nvPr/>
          </p:nvSpPr>
          <p:spPr>
            <a:xfrm rot="8228570">
              <a:off x="13298" y="3932"/>
              <a:ext cx="1795" cy="1854"/>
            </a:xfrm>
            <a:prstGeom prst="teardrop">
              <a:avLst/>
            </a:prstGeom>
            <a:solidFill>
              <a:srgbClr val="F2F2F2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8" name="TextBox 53"/>
            <p:cNvSpPr txBox="1"/>
            <p:nvPr/>
          </p:nvSpPr>
          <p:spPr>
            <a:xfrm>
              <a:off x="13571" y="4253"/>
              <a:ext cx="1248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vi-VN" sz="2400" b="1">
                  <a:solidFill>
                    <a:srgbClr val="FF0000"/>
                  </a:solidFill>
                  <a:cs typeface="Arial" panose="020B0604020202020204" pitchFamily="34" charset="0"/>
                </a:rPr>
                <a:t>毕业</a:t>
              </a:r>
              <a:endParaRPr lang="zh-CN" altLang="vi-VN" sz="2400" b="1">
                <a:solidFill>
                  <a:srgbClr val="FF0000"/>
                </a:solidFill>
                <a:cs typeface="Arial" panose="020B0604020202020204" pitchFamily="34" charset="0"/>
              </a:endParaRPr>
            </a:p>
            <a:p>
              <a:r>
                <a:rPr lang="zh-CN" altLang="vi-VN" sz="2400" b="1">
                  <a:solidFill>
                    <a:srgbClr val="FF0000"/>
                  </a:solidFill>
                  <a:cs typeface="Arial" panose="020B0604020202020204" pitchFamily="34" charset="0"/>
                </a:rPr>
                <a:t>典礼</a:t>
              </a:r>
              <a:endParaRPr lang="zh-CN" altLang="vi-VN" sz="2400" b="1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2" name="Group 28"/>
            <p:cNvGrpSpPr/>
            <p:nvPr/>
          </p:nvGrpSpPr>
          <p:grpSpPr>
            <a:xfrm>
              <a:off x="13730" y="6291"/>
              <a:ext cx="1019" cy="1021"/>
              <a:chOff x="2495600" y="3102417"/>
              <a:chExt cx="646764" cy="648072"/>
            </a:xfrm>
          </p:grpSpPr>
          <p:grpSp>
            <p:nvGrpSpPr>
              <p:cNvPr id="83" name="组合 79"/>
              <p:cNvGrpSpPr/>
              <p:nvPr/>
            </p:nvGrpSpPr>
            <p:grpSpPr bwMode="auto">
              <a:xfrm>
                <a:off x="2495600" y="3102417"/>
                <a:ext cx="646764" cy="648072"/>
                <a:chOff x="6379729" y="2488774"/>
                <a:chExt cx="2513016" cy="2513016"/>
              </a:xfrm>
            </p:grpSpPr>
            <p:sp>
              <p:nvSpPr>
                <p:cNvPr id="85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6" name="任意多边形 83"/>
                <p:cNvSpPr/>
                <p:nvPr/>
              </p:nvSpPr>
              <p:spPr>
                <a:xfrm rot="16377237">
                  <a:off x="6397834" y="2506880"/>
                  <a:ext cx="2476803" cy="2476801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84" name="椭圆 80"/>
              <p:cNvSpPr/>
              <p:nvPr/>
            </p:nvSpPr>
            <p:spPr bwMode="auto">
              <a:xfrm>
                <a:off x="2631544" y="3238636"/>
                <a:ext cx="374874" cy="375634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/>
              <a:t>活动</a:t>
            </a:r>
            <a:r>
              <a:rPr lang="en-US" altLang="zh-CN" sz="3600" b="1"/>
              <a:t>——“</a:t>
            </a:r>
            <a:r>
              <a:rPr lang="zh-CN" altLang="en-US" sz="3600" b="1"/>
              <a:t>新不新</a:t>
            </a:r>
            <a:r>
              <a:rPr lang="en-US" altLang="zh-CN" sz="3600" b="1"/>
              <a:t>”</a:t>
            </a:r>
            <a:endParaRPr lang="en-US" altLang="zh-CN" sz="3600" b="1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869" y="689317"/>
            <a:ext cx="10779369" cy="5570806"/>
          </a:xfrm>
          <a:prstGeom prst="rect">
            <a:avLst/>
          </a:prstGeom>
          <a:solidFill>
            <a:srgbClr val="F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20053" r="6971" b="19232"/>
          <a:stretch>
            <a:fillRect/>
          </a:stretch>
        </p:blipFill>
        <p:spPr>
          <a:xfrm>
            <a:off x="8651633" y="3954319"/>
            <a:ext cx="3910816" cy="308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0445" y="1145540"/>
            <a:ext cx="10202545" cy="276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5400" dirty="0" smtClean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创新活动一</a:t>
            </a:r>
            <a:endParaRPr lang="en-US" altLang="zh-CN" sz="6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      ——</a:t>
            </a:r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</a:t>
            </a:r>
            <a:r>
              <a:rPr lang="zh-CN" alt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欢庆六一</a:t>
            </a:r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”</a:t>
            </a:r>
            <a:endParaRPr lang="en-US" altLang="zh-CN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50"/>
          <p:cNvSpPr/>
          <p:nvPr/>
        </p:nvSpPr>
        <p:spPr>
          <a:xfrm>
            <a:off x="1" y="5662197"/>
            <a:ext cx="12192000" cy="891169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图片 1" descr="QQ图片20190625161021"/>
          <p:cNvPicPr>
            <a:picLocks noChangeAspect="1"/>
          </p:cNvPicPr>
          <p:nvPr/>
        </p:nvPicPr>
        <p:blipFill>
          <a:blip r:embed="rId1">
            <a:clrChange>
              <a:clrFrom>
                <a:srgbClr val="7B283A">
                  <a:alpha val="100000"/>
                </a:srgbClr>
              </a:clrFrom>
              <a:clrTo>
                <a:srgbClr val="7B283A">
                  <a:alpha val="100000"/>
                  <a:alpha val="0"/>
                </a:srgbClr>
              </a:clrTo>
            </a:clrChange>
          </a:blip>
          <a:srcRect t="-8784"/>
          <a:stretch>
            <a:fillRect/>
          </a:stretch>
        </p:blipFill>
        <p:spPr>
          <a:xfrm>
            <a:off x="501015" y="338455"/>
            <a:ext cx="3658235" cy="266446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8" name="图片 7" descr="QQ图片20190625160857"/>
          <p:cNvPicPr>
            <a:picLocks noChangeAspect="1"/>
          </p:cNvPicPr>
          <p:nvPr/>
        </p:nvPicPr>
        <p:blipFill>
          <a:blip r:embed="rId2"/>
          <a:srcRect t="9846" r="3410"/>
          <a:stretch>
            <a:fillRect/>
          </a:stretch>
        </p:blipFill>
        <p:spPr>
          <a:xfrm>
            <a:off x="5848350" y="475615"/>
            <a:ext cx="4236720" cy="2667000"/>
          </a:xfrm>
          <a:prstGeom prst="dodecagon">
            <a:avLst/>
          </a:prstGeom>
        </p:spPr>
      </p:pic>
      <p:pic>
        <p:nvPicPr>
          <p:cNvPr id="9" name="图片 8" descr="QQ图片201906251609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448050"/>
            <a:ext cx="4025900" cy="2704465"/>
          </a:xfrm>
          <a:prstGeom prst="rect">
            <a:avLst/>
          </a:prstGeom>
        </p:spPr>
      </p:pic>
      <p:pic>
        <p:nvPicPr>
          <p:cNvPr id="10" name="图片 9" descr="QQ图片20190625160740"/>
          <p:cNvPicPr>
            <a:picLocks noChangeAspect="1"/>
          </p:cNvPicPr>
          <p:nvPr/>
        </p:nvPicPr>
        <p:blipFill>
          <a:blip r:embed="rId4"/>
          <a:srcRect l="1209" t="19104" r="12754" b="4334"/>
          <a:stretch>
            <a:fillRect/>
          </a:stretch>
        </p:blipFill>
        <p:spPr>
          <a:xfrm>
            <a:off x="5565775" y="3448050"/>
            <a:ext cx="4519295" cy="2692400"/>
          </a:xfrm>
          <a:prstGeom prst="flowChartAlternateProcess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663440" y="577215"/>
            <a:ext cx="95313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800" b="1">
                <a:solidFill>
                  <a:schemeClr val="tx1"/>
                </a:solidFill>
              </a:rPr>
              <a:t>欢</a:t>
            </a:r>
            <a:endParaRPr lang="zh-CN" altLang="zh-CN" sz="4800" b="1">
              <a:solidFill>
                <a:schemeClr val="tx1"/>
              </a:solidFill>
            </a:endParaRPr>
          </a:p>
          <a:p>
            <a:r>
              <a:rPr lang="zh-CN" altLang="zh-CN" sz="4800" b="1">
                <a:solidFill>
                  <a:schemeClr val="tx1"/>
                </a:solidFill>
              </a:rPr>
              <a:t>庆</a:t>
            </a:r>
            <a:endParaRPr lang="zh-CN" altLang="zh-CN" sz="4800" b="1">
              <a:solidFill>
                <a:srgbClr val="FF0000"/>
              </a:solidFill>
            </a:endParaRPr>
          </a:p>
          <a:p>
            <a:r>
              <a:rPr lang="en-US" altLang="zh-CN" sz="4800" b="1">
                <a:solidFill>
                  <a:schemeClr val="tx1"/>
                </a:solidFill>
              </a:rPr>
              <a:t>“</a:t>
            </a:r>
            <a:endParaRPr lang="en-US" altLang="zh-CN" sz="4800" b="1">
              <a:solidFill>
                <a:srgbClr val="FF0000"/>
              </a:solidFill>
            </a:endParaRPr>
          </a:p>
          <a:p>
            <a:r>
              <a:rPr lang="zh-CN" altLang="zh-CN" sz="4800" b="1">
                <a:solidFill>
                  <a:srgbClr val="FF0000"/>
                </a:solidFill>
              </a:rPr>
              <a:t>六</a:t>
            </a:r>
            <a:endParaRPr lang="zh-CN" altLang="zh-CN" sz="4800" b="1">
              <a:solidFill>
                <a:srgbClr val="FF0000"/>
              </a:solidFill>
            </a:endParaRPr>
          </a:p>
          <a:p>
            <a:r>
              <a:rPr lang="zh-CN" altLang="zh-CN" sz="4800" b="1">
                <a:solidFill>
                  <a:srgbClr val="FF0000"/>
                </a:solidFill>
              </a:rPr>
              <a:t>一</a:t>
            </a:r>
            <a:endParaRPr lang="zh-CN" altLang="zh-CN" sz="4800" b="1">
              <a:solidFill>
                <a:srgbClr val="FF0000"/>
              </a:solidFill>
            </a:endParaRPr>
          </a:p>
          <a:p>
            <a:r>
              <a:rPr lang="en-US" altLang="zh-CN" sz="4800" b="1">
                <a:solidFill>
                  <a:schemeClr val="tx1"/>
                </a:solidFill>
              </a:rPr>
              <a:t>”</a:t>
            </a:r>
            <a:endParaRPr lang="en-US" altLang="zh-CN" sz="48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50"/>
          <p:cNvSpPr/>
          <p:nvPr/>
        </p:nvSpPr>
        <p:spPr>
          <a:xfrm>
            <a:off x="1" y="5662197"/>
            <a:ext cx="12192000" cy="891169"/>
          </a:xfrm>
          <a:prstGeom prst="rect">
            <a:avLst/>
          </a:prstGeom>
          <a:solidFill>
            <a:schemeClr val="bg1">
              <a:lumMod val="85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图片 2" descr="QQ图片20190625155613"/>
          <p:cNvPicPr>
            <a:picLocks noChangeAspect="1"/>
          </p:cNvPicPr>
          <p:nvPr/>
        </p:nvPicPr>
        <p:blipFill>
          <a:blip r:embed="rId1"/>
          <a:srcRect l="40519" t="20891" r="-567" b="359"/>
          <a:stretch>
            <a:fillRect/>
          </a:stretch>
        </p:blipFill>
        <p:spPr>
          <a:xfrm>
            <a:off x="238760" y="467360"/>
            <a:ext cx="4936490" cy="5565140"/>
          </a:xfrm>
          <a:prstGeom prst="foldedCorner">
            <a:avLst/>
          </a:prstGeom>
        </p:spPr>
      </p:pic>
      <p:pic>
        <p:nvPicPr>
          <p:cNvPr id="4" name="图片 3" descr="QQ图片20190625155712"/>
          <p:cNvPicPr>
            <a:picLocks noChangeAspect="1"/>
          </p:cNvPicPr>
          <p:nvPr/>
        </p:nvPicPr>
        <p:blipFill>
          <a:blip r:embed="rId2"/>
          <a:srcRect l="7773" t="13326"/>
          <a:stretch>
            <a:fillRect/>
          </a:stretch>
        </p:blipFill>
        <p:spPr>
          <a:xfrm>
            <a:off x="5415280" y="3340100"/>
            <a:ext cx="4844415" cy="3048000"/>
          </a:xfrm>
          <a:prstGeom prst="ellipse">
            <a:avLst/>
          </a:prstGeom>
        </p:spPr>
      </p:pic>
      <p:pic>
        <p:nvPicPr>
          <p:cNvPr id="6" name="图片 5" descr="QQ图片20190625160717"/>
          <p:cNvPicPr>
            <a:picLocks noChangeAspect="1"/>
          </p:cNvPicPr>
          <p:nvPr/>
        </p:nvPicPr>
        <p:blipFill>
          <a:blip r:embed="rId3"/>
          <a:srcRect l="7568" t="15421"/>
          <a:stretch>
            <a:fillRect/>
          </a:stretch>
        </p:blipFill>
        <p:spPr>
          <a:xfrm>
            <a:off x="5264785" y="251460"/>
            <a:ext cx="4855210" cy="2974340"/>
          </a:xfrm>
          <a:prstGeom prst="hear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56845" y="274320"/>
            <a:ext cx="27813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</a:rPr>
              <a:t>欢乐继续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29" name="图片 28" descr="QQ图片20190625155031"/>
          <p:cNvPicPr>
            <a:picLocks noChangeAspect="1"/>
          </p:cNvPicPr>
          <p:nvPr/>
        </p:nvPicPr>
        <p:blipFill>
          <a:blip r:embed="rId1"/>
          <a:srcRect l="21147" t="18174"/>
          <a:stretch>
            <a:fillRect/>
          </a:stretch>
        </p:blipFill>
        <p:spPr>
          <a:xfrm>
            <a:off x="633730" y="1353185"/>
            <a:ext cx="3456940" cy="2401570"/>
          </a:xfrm>
          <a:prstGeom prst="rect">
            <a:avLst/>
          </a:prstGeom>
          <a:solidFill>
            <a:schemeClr val="tx1"/>
          </a:solidFill>
          <a:effectLst/>
        </p:spPr>
      </p:pic>
      <p:pic>
        <p:nvPicPr>
          <p:cNvPr id="30" name="图片 29" descr="QQ图片20190625155056"/>
          <p:cNvPicPr>
            <a:picLocks noChangeAspect="1"/>
          </p:cNvPicPr>
          <p:nvPr/>
        </p:nvPicPr>
        <p:blipFill>
          <a:blip r:embed="rId2"/>
          <a:srcRect l="18562" t="8462" b="10378"/>
          <a:stretch>
            <a:fillRect/>
          </a:stretch>
        </p:blipFill>
        <p:spPr>
          <a:xfrm>
            <a:off x="5710555" y="1370965"/>
            <a:ext cx="3573145" cy="2383790"/>
          </a:xfrm>
          <a:prstGeom prst="rect">
            <a:avLst/>
          </a:prstGeom>
          <a:solidFill>
            <a:schemeClr val="tx1"/>
          </a:solidFill>
          <a:effectLst/>
        </p:spPr>
      </p:pic>
      <p:pic>
        <p:nvPicPr>
          <p:cNvPr id="31" name="图片 30" descr="QQ图片201906251549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" y="3817620"/>
            <a:ext cx="4017645" cy="2690495"/>
          </a:xfrm>
          <a:prstGeom prst="ellipse">
            <a:avLst/>
          </a:prstGeom>
          <a:solidFill>
            <a:schemeClr val="tx1"/>
          </a:solidFill>
          <a:effectLst>
            <a:reflection blurRad="6350" stA="52000" endA="300" endPos="35000" dir="5400000" sy="-100000" algn="bl" rotWithShape="0"/>
          </a:effectLst>
        </p:spPr>
      </p:pic>
      <p:pic>
        <p:nvPicPr>
          <p:cNvPr id="32" name="图片 31" descr="QQ图片201906251548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940" y="3817620"/>
            <a:ext cx="4017010" cy="2689860"/>
          </a:xfrm>
          <a:prstGeom prst="diamond">
            <a:avLst/>
          </a:prstGeom>
          <a:solidFill>
            <a:schemeClr val="tx1"/>
          </a:solidFill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635" y="-14605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grpSp>
        <p:nvGrpSpPr>
          <p:cNvPr id="4" name="Group 4"/>
          <p:cNvGrpSpPr/>
          <p:nvPr/>
        </p:nvGrpSpPr>
        <p:grpSpPr>
          <a:xfrm>
            <a:off x="2135560" y="2523726"/>
            <a:ext cx="1421901" cy="1424777"/>
            <a:chOff x="2187746" y="2123279"/>
            <a:chExt cx="1927113" cy="1931011"/>
          </a:xfrm>
        </p:grpSpPr>
        <p:sp>
          <p:nvSpPr>
            <p:cNvPr id="5" name="任意多边形 82"/>
            <p:cNvSpPr/>
            <p:nvPr/>
          </p:nvSpPr>
          <p:spPr bwMode="auto">
            <a:xfrm rot="5400000">
              <a:off x="2185797" y="2125228"/>
              <a:ext cx="1931011" cy="1927113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6" name="任意多边形 83"/>
            <p:cNvSpPr/>
            <p:nvPr/>
          </p:nvSpPr>
          <p:spPr bwMode="auto">
            <a:xfrm rot="16200000">
              <a:off x="2199710" y="2139114"/>
              <a:ext cx="1903185" cy="1899341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椭圆 80"/>
            <p:cNvSpPr/>
            <p:nvPr/>
          </p:nvSpPr>
          <p:spPr bwMode="auto">
            <a:xfrm>
              <a:off x="2454986" y="2391057"/>
              <a:ext cx="1392631" cy="1395453"/>
            </a:xfrm>
            <a:prstGeom prst="round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Group 93"/>
          <p:cNvGrpSpPr/>
          <p:nvPr/>
        </p:nvGrpSpPr>
        <p:grpSpPr>
          <a:xfrm>
            <a:off x="5385049" y="2523727"/>
            <a:ext cx="1421901" cy="1424777"/>
            <a:chOff x="2187746" y="2123279"/>
            <a:chExt cx="1927113" cy="1931011"/>
          </a:xfrm>
        </p:grpSpPr>
        <p:sp>
          <p:nvSpPr>
            <p:cNvPr id="9" name="任意多边形 82"/>
            <p:cNvSpPr/>
            <p:nvPr/>
          </p:nvSpPr>
          <p:spPr bwMode="auto">
            <a:xfrm rot="5400000">
              <a:off x="2185797" y="2125228"/>
              <a:ext cx="1931011" cy="1927113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0" name="任意多边形 83"/>
            <p:cNvSpPr/>
            <p:nvPr/>
          </p:nvSpPr>
          <p:spPr bwMode="auto">
            <a:xfrm rot="16200000">
              <a:off x="2199710" y="2139114"/>
              <a:ext cx="1903185" cy="1899341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椭圆 80"/>
            <p:cNvSpPr/>
            <p:nvPr/>
          </p:nvSpPr>
          <p:spPr bwMode="auto">
            <a:xfrm>
              <a:off x="2454986" y="2391057"/>
              <a:ext cx="1392631" cy="1395453"/>
            </a:xfrm>
            <a:prstGeom prst="round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2" name="Group 97"/>
          <p:cNvGrpSpPr/>
          <p:nvPr/>
        </p:nvGrpSpPr>
        <p:grpSpPr>
          <a:xfrm>
            <a:off x="8637867" y="2533991"/>
            <a:ext cx="1421901" cy="1424777"/>
            <a:chOff x="2187746" y="2123279"/>
            <a:chExt cx="1927113" cy="1931011"/>
          </a:xfrm>
        </p:grpSpPr>
        <p:sp>
          <p:nvSpPr>
            <p:cNvPr id="13" name="任意多边形 82"/>
            <p:cNvSpPr/>
            <p:nvPr/>
          </p:nvSpPr>
          <p:spPr bwMode="auto">
            <a:xfrm rot="5400000">
              <a:off x="2185797" y="2125228"/>
              <a:ext cx="1931011" cy="1927113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4" name="任意多边形 83"/>
            <p:cNvSpPr/>
            <p:nvPr/>
          </p:nvSpPr>
          <p:spPr bwMode="auto">
            <a:xfrm rot="16200000">
              <a:off x="2199710" y="2139114"/>
              <a:ext cx="1903185" cy="1899341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椭圆 80"/>
            <p:cNvSpPr/>
            <p:nvPr/>
          </p:nvSpPr>
          <p:spPr bwMode="auto">
            <a:xfrm>
              <a:off x="2454986" y="2391057"/>
              <a:ext cx="1392631" cy="1395453"/>
            </a:xfrm>
            <a:prstGeom prst="round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Group 1"/>
          <p:cNvGrpSpPr/>
          <p:nvPr/>
        </p:nvGrpSpPr>
        <p:grpSpPr>
          <a:xfrm>
            <a:off x="407987" y="3155182"/>
            <a:ext cx="11376026" cy="273819"/>
            <a:chOff x="407987" y="3155182"/>
            <a:chExt cx="11376026" cy="273819"/>
          </a:xfrm>
        </p:grpSpPr>
        <p:sp>
          <p:nvSpPr>
            <p:cNvPr id="20" name="Rectangle 101"/>
            <p:cNvSpPr/>
            <p:nvPr/>
          </p:nvSpPr>
          <p:spPr>
            <a:xfrm>
              <a:off x="3547212" y="3155183"/>
              <a:ext cx="1848079" cy="2738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 102"/>
            <p:cNvSpPr/>
            <p:nvPr/>
          </p:nvSpPr>
          <p:spPr>
            <a:xfrm>
              <a:off x="6813737" y="3164105"/>
              <a:ext cx="1837836" cy="2648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106"/>
            <p:cNvSpPr/>
            <p:nvPr/>
          </p:nvSpPr>
          <p:spPr>
            <a:xfrm>
              <a:off x="407987" y="3155182"/>
              <a:ext cx="1732695" cy="2738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ectangle 107"/>
            <p:cNvSpPr/>
            <p:nvPr/>
          </p:nvSpPr>
          <p:spPr>
            <a:xfrm>
              <a:off x="10070014" y="3155182"/>
              <a:ext cx="1713999" cy="2738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569085" y="4229735"/>
            <a:ext cx="2555240" cy="1606550"/>
            <a:chOff x="7788" y="6472"/>
            <a:chExt cx="4024" cy="2530"/>
          </a:xfrm>
        </p:grpSpPr>
        <p:sp>
          <p:nvSpPr>
            <p:cNvPr id="24" name="TextBox 108"/>
            <p:cNvSpPr txBox="1"/>
            <p:nvPr/>
          </p:nvSpPr>
          <p:spPr>
            <a:xfrm>
              <a:off x="8668" y="6472"/>
              <a:ext cx="20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mtClean="0">
                  <a:solidFill>
                    <a:schemeClr val="tx1"/>
                  </a:solidFill>
                </a:rPr>
                <a:t>常 规</a:t>
              </a:r>
              <a:endParaRPr lang="zh-CN" altLang="en-US" sz="3200" b="1" smtClean="0">
                <a:solidFill>
                  <a:schemeClr val="tx1"/>
                </a:solidFill>
              </a:endParaRPr>
            </a:p>
          </p:txBody>
        </p:sp>
        <p:sp>
          <p:nvSpPr>
            <p:cNvPr id="27" name="Content Placeholder 2"/>
            <p:cNvSpPr txBox="1"/>
            <p:nvPr/>
          </p:nvSpPr>
          <p:spPr>
            <a:xfrm>
              <a:off x="7788" y="7738"/>
              <a:ext cx="4024" cy="12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altLang="zh-CN" sz="4400" b="1" dirty="0" smtClean="0">
                  <a:solidFill>
                    <a:schemeClr val="tx1"/>
                  </a:solidFill>
                </a:rPr>
                <a:t>“</a:t>
              </a:r>
              <a:r>
                <a:rPr lang="zh-CN" altLang="en-US" sz="4400" b="1" dirty="0" smtClean="0">
                  <a:solidFill>
                    <a:schemeClr val="tx1"/>
                  </a:solidFill>
                </a:rPr>
                <a:t>常不常</a:t>
              </a:r>
              <a:r>
                <a:rPr lang="en-US" altLang="zh-CN" sz="4400" b="1" dirty="0" smtClean="0">
                  <a:solidFill>
                    <a:schemeClr val="tx1"/>
                  </a:solidFill>
                </a:rPr>
                <a:t>”</a:t>
              </a:r>
              <a:endParaRPr lang="en-US" altLang="zh-CN" sz="44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505710" y="2789555"/>
            <a:ext cx="536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latin typeface="华文彩云" panose="02010800040101010101" charset="-122"/>
                <a:ea typeface="华文彩云" panose="02010800040101010101" charset="-122"/>
              </a:rPr>
              <a:t>1</a:t>
            </a:r>
            <a:endParaRPr lang="en-US" altLang="zh-CN" sz="6000" b="1"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83580" y="2763520"/>
            <a:ext cx="536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latin typeface="华文彩云" panose="02010800040101010101" charset="-122"/>
                <a:ea typeface="华文彩云" panose="02010800040101010101" charset="-122"/>
              </a:rPr>
              <a:t>2</a:t>
            </a:r>
            <a:endParaRPr lang="en-US" altLang="zh-CN" sz="6000" b="1"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23985" y="2781300"/>
            <a:ext cx="5365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latin typeface="华文彩云" panose="02010800040101010101" charset="-122"/>
                <a:ea typeface="华文彩云" panose="02010800040101010101" charset="-122"/>
              </a:rPr>
              <a:t>3</a:t>
            </a:r>
            <a:endParaRPr lang="en-US" altLang="zh-CN" sz="6000" b="1">
              <a:latin typeface="华文彩云" panose="02010800040101010101" charset="-122"/>
              <a:ea typeface="华文彩云" panose="02010800040101010101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8086725" y="4272280"/>
            <a:ext cx="2555240" cy="1606550"/>
            <a:chOff x="2471" y="6472"/>
            <a:chExt cx="4024" cy="2530"/>
          </a:xfrm>
        </p:grpSpPr>
        <p:sp>
          <p:nvSpPr>
            <p:cNvPr id="31" name="TextBox 108"/>
            <p:cNvSpPr txBox="1"/>
            <p:nvPr/>
          </p:nvSpPr>
          <p:spPr>
            <a:xfrm>
              <a:off x="3649" y="6472"/>
              <a:ext cx="20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mtClean="0">
                  <a:solidFill>
                    <a:schemeClr val="tx1"/>
                  </a:solidFill>
                </a:rPr>
                <a:t>复习</a:t>
              </a:r>
              <a:endParaRPr lang="zh-CN" altLang="en-US" sz="3200" b="1" smtClean="0">
                <a:solidFill>
                  <a:schemeClr val="tx1"/>
                </a:solidFill>
              </a:endParaRPr>
            </a:p>
          </p:txBody>
        </p:sp>
        <p:sp>
          <p:nvSpPr>
            <p:cNvPr id="35" name="Content Placeholder 2"/>
            <p:cNvSpPr txBox="1"/>
            <p:nvPr/>
          </p:nvSpPr>
          <p:spPr>
            <a:xfrm>
              <a:off x="2471" y="7738"/>
              <a:ext cx="4024" cy="12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altLang="zh-CN" sz="4400" b="1" dirty="0" smtClean="0">
                  <a:solidFill>
                    <a:schemeClr val="tx1"/>
                  </a:solidFill>
                </a:rPr>
                <a:t>“</a:t>
              </a:r>
              <a:r>
                <a:rPr lang="zh-CN" altLang="en-US" sz="4400" b="1" dirty="0" smtClean="0">
                  <a:solidFill>
                    <a:schemeClr val="tx1"/>
                  </a:solidFill>
                </a:rPr>
                <a:t>难不难</a:t>
              </a:r>
              <a:r>
                <a:rPr lang="en-US" altLang="zh-CN" sz="4400" b="1" dirty="0" smtClean="0">
                  <a:solidFill>
                    <a:schemeClr val="tx1"/>
                  </a:solidFill>
                </a:rPr>
                <a:t>”</a:t>
              </a:r>
              <a:endParaRPr lang="en-US" altLang="zh-CN" sz="4400" b="1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819015" y="4229735"/>
            <a:ext cx="2555240" cy="1606550"/>
            <a:chOff x="13105" y="6472"/>
            <a:chExt cx="4024" cy="2530"/>
          </a:xfrm>
        </p:grpSpPr>
        <p:sp>
          <p:nvSpPr>
            <p:cNvPr id="32" name="TextBox 108"/>
            <p:cNvSpPr txBox="1"/>
            <p:nvPr/>
          </p:nvSpPr>
          <p:spPr>
            <a:xfrm>
              <a:off x="14052" y="6472"/>
              <a:ext cx="204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smtClean="0">
                  <a:solidFill>
                    <a:schemeClr val="tx1"/>
                  </a:solidFill>
                </a:rPr>
                <a:t>活动</a:t>
              </a:r>
              <a:endParaRPr lang="zh-CN" altLang="en-US" sz="3200" b="1" smtClean="0">
                <a:solidFill>
                  <a:schemeClr val="tx1"/>
                </a:solidFill>
              </a:endParaRPr>
            </a:p>
          </p:txBody>
        </p:sp>
        <p:sp>
          <p:nvSpPr>
            <p:cNvPr id="36" name="Content Placeholder 2"/>
            <p:cNvSpPr txBox="1"/>
            <p:nvPr/>
          </p:nvSpPr>
          <p:spPr>
            <a:xfrm>
              <a:off x="13105" y="7738"/>
              <a:ext cx="4024" cy="12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altLang="zh-CN" sz="4400" b="1" dirty="0" smtClean="0">
                  <a:solidFill>
                    <a:schemeClr val="tx1"/>
                  </a:solidFill>
                </a:rPr>
                <a:t>“</a:t>
              </a:r>
              <a:r>
                <a:rPr lang="zh-CN" altLang="en-US" sz="4400" b="1" dirty="0" smtClean="0">
                  <a:solidFill>
                    <a:schemeClr val="tx1"/>
                  </a:solidFill>
                </a:rPr>
                <a:t>新不新</a:t>
              </a:r>
              <a:r>
                <a:rPr lang="en-US" altLang="zh-CN" sz="4400" b="1" dirty="0" smtClean="0">
                  <a:solidFill>
                    <a:schemeClr val="tx1"/>
                  </a:solidFill>
                </a:rPr>
                <a:t>”</a:t>
              </a:r>
              <a:endParaRPr lang="en-US" altLang="zh-CN" sz="4400" b="1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薛小六月值周汇报</a:t>
            </a:r>
            <a:endParaRPr lang="zh-CN" altLang="en-US" sz="360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QQ图片20190625155103"/>
          <p:cNvPicPr>
            <a:picLocks noChangeAspect="1"/>
          </p:cNvPicPr>
          <p:nvPr/>
        </p:nvPicPr>
        <p:blipFill>
          <a:blip r:embed="rId1"/>
          <a:srcRect l="-1846" t="-10636" r="-1846" b="10636"/>
          <a:stretch>
            <a:fillRect/>
          </a:stretch>
        </p:blipFill>
        <p:spPr>
          <a:xfrm>
            <a:off x="5276215" y="908685"/>
            <a:ext cx="4993640" cy="3343275"/>
          </a:xfrm>
          <a:prstGeom prst="horizontalScroll">
            <a:avLst/>
          </a:prstGeom>
          <a:solidFill>
            <a:schemeClr val="tx1"/>
          </a:solidFill>
          <a:effectLst>
            <a:reflection blurRad="6350" stA="52000" endA="300" endPos="35000" dir="5400000" sy="-100000" algn="bl" rotWithShape="0"/>
          </a:effectLst>
        </p:spPr>
      </p:pic>
      <p:pic>
        <p:nvPicPr>
          <p:cNvPr id="28" name="图片 27" descr="QQ图片201906251551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065"/>
            <a:ext cx="4993640" cy="3343275"/>
          </a:xfrm>
          <a:prstGeom prst="ellipse">
            <a:avLst/>
          </a:prstGeom>
          <a:solidFill>
            <a:schemeClr val="tx1"/>
          </a:solidFill>
          <a:effectLst>
            <a:reflection blurRad="6350" stA="52000" endA="300" endPos="35000" dir="5400000" sy="-100000" algn="bl" rotWithShape="0"/>
          </a:effectLst>
        </p:spPr>
      </p:pic>
      <p:sp>
        <p:nvSpPr>
          <p:cNvPr id="33" name="矩形 32"/>
          <p:cNvSpPr/>
          <p:nvPr/>
        </p:nvSpPr>
        <p:spPr>
          <a:xfrm>
            <a:off x="0" y="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47345" y="236220"/>
            <a:ext cx="45339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</a:rPr>
              <a:t>欢乐继续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3" name="图片 2" descr="QQ图片201906251549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665" y="3441700"/>
            <a:ext cx="4993640" cy="3343275"/>
          </a:xfrm>
          <a:prstGeom prst="heart">
            <a:avLst/>
          </a:prstGeom>
          <a:solidFill>
            <a:schemeClr val="tx1"/>
          </a:solidFill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869" y="689317"/>
            <a:ext cx="10779369" cy="5570806"/>
          </a:xfrm>
          <a:prstGeom prst="rect">
            <a:avLst/>
          </a:prstGeom>
          <a:solidFill>
            <a:srgbClr val="F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20053" r="6971" b="19232"/>
          <a:stretch>
            <a:fillRect/>
          </a:stretch>
        </p:blipFill>
        <p:spPr>
          <a:xfrm>
            <a:off x="8651633" y="3954319"/>
            <a:ext cx="3910816" cy="308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0445" y="1145540"/>
            <a:ext cx="10202545" cy="276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5400" dirty="0" smtClean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创新活动二</a:t>
            </a:r>
            <a:endParaRPr lang="en-US" altLang="zh-CN" sz="6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      ——</a:t>
            </a:r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</a:t>
            </a:r>
            <a:r>
              <a:rPr lang="zh-CN" alt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文化端午</a:t>
            </a:r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”</a:t>
            </a:r>
            <a:endParaRPr lang="en-US" altLang="zh-CN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12192000" cy="1104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56845" y="274320"/>
            <a:ext cx="27813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</a:rPr>
              <a:t>文化端午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4" name="图片 3" descr="一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7130" y="1450975"/>
            <a:ext cx="3242945" cy="4923155"/>
          </a:xfrm>
          <a:prstGeom prst="rect">
            <a:avLst/>
          </a:prstGeom>
        </p:spPr>
      </p:pic>
      <p:pic>
        <p:nvPicPr>
          <p:cNvPr id="5" name="图片 4" descr="一 (1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" y="1450975"/>
            <a:ext cx="4840605" cy="4875530"/>
          </a:xfrm>
          <a:prstGeom prst="rect">
            <a:avLst/>
          </a:prstGeom>
        </p:spPr>
      </p:pic>
      <p:pic>
        <p:nvPicPr>
          <p:cNvPr id="6" name="图片 5" descr="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415" y="3975735"/>
            <a:ext cx="3460115" cy="2596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12192000" cy="1104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56845" y="274320"/>
            <a:ext cx="27813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</a:rPr>
              <a:t>文化端午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3" name="图片 2" descr="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4585" y="1294765"/>
            <a:ext cx="5749925" cy="5324475"/>
          </a:xfrm>
          <a:prstGeom prst="rect">
            <a:avLst/>
          </a:prstGeom>
        </p:spPr>
      </p:pic>
      <p:pic>
        <p:nvPicPr>
          <p:cNvPr id="2" name="图片 1" descr="三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" y="1290320"/>
            <a:ext cx="5462270" cy="532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869" y="689317"/>
            <a:ext cx="10779369" cy="5570806"/>
          </a:xfrm>
          <a:prstGeom prst="rect">
            <a:avLst/>
          </a:prstGeom>
          <a:solidFill>
            <a:srgbClr val="F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20053" r="6971" b="19232"/>
          <a:stretch>
            <a:fillRect/>
          </a:stretch>
        </p:blipFill>
        <p:spPr>
          <a:xfrm>
            <a:off x="8651633" y="3954319"/>
            <a:ext cx="3910816" cy="308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6775" y="967740"/>
            <a:ext cx="10459085" cy="276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5400" dirty="0" smtClean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创新活动三</a:t>
            </a:r>
            <a:endParaRPr lang="en-US" altLang="zh-CN" sz="6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         ——</a:t>
            </a:r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“</a:t>
            </a:r>
            <a:r>
              <a:rPr lang="zh-CN" altLang="en-US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燃情毕业季</a:t>
            </a:r>
            <a:r>
              <a:rPr lang="en-US" altLang="zh-CN" sz="6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”</a:t>
            </a:r>
            <a:endParaRPr lang="en-US" altLang="zh-CN" sz="6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12192000" cy="1104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56845" y="274320"/>
            <a:ext cx="3023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</a:rPr>
              <a:t>燃情毕业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4" name="图片 3" descr="IMG_20190627_174515"/>
          <p:cNvPicPr>
            <a:picLocks noChangeAspect="1"/>
          </p:cNvPicPr>
          <p:nvPr/>
        </p:nvPicPr>
        <p:blipFill>
          <a:blip r:embed="rId1"/>
          <a:srcRect l="-3511" t="-836" r="6147" b="24043"/>
          <a:stretch>
            <a:fillRect/>
          </a:stretch>
        </p:blipFill>
        <p:spPr>
          <a:xfrm>
            <a:off x="1162685" y="1442720"/>
            <a:ext cx="8962390" cy="4982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12192000" cy="1104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56845" y="274320"/>
            <a:ext cx="3023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</a:rPr>
              <a:t>燃情毕业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5" name="图片 4" descr="IMG_20190627_181747"/>
          <p:cNvPicPr>
            <a:picLocks noChangeAspect="1"/>
          </p:cNvPicPr>
          <p:nvPr/>
        </p:nvPicPr>
        <p:blipFill>
          <a:blip r:embed="rId1"/>
          <a:srcRect l="31883"/>
          <a:stretch>
            <a:fillRect/>
          </a:stretch>
        </p:blipFill>
        <p:spPr>
          <a:xfrm>
            <a:off x="0" y="1104265"/>
            <a:ext cx="4696460" cy="5741670"/>
          </a:xfrm>
          <a:prstGeom prst="rect">
            <a:avLst/>
          </a:prstGeom>
        </p:spPr>
      </p:pic>
      <p:pic>
        <p:nvPicPr>
          <p:cNvPr id="2" name="图片 1" descr="QQ图片20190628074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660" y="2613025"/>
            <a:ext cx="3632200" cy="2724785"/>
          </a:xfrm>
          <a:prstGeom prst="rect">
            <a:avLst/>
          </a:prstGeom>
        </p:spPr>
      </p:pic>
      <p:pic>
        <p:nvPicPr>
          <p:cNvPr id="3" name="图片 2" descr="QQ图片201906280743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60" y="4121150"/>
            <a:ext cx="3632200" cy="2724785"/>
          </a:xfrm>
          <a:prstGeom prst="rect">
            <a:avLst/>
          </a:prstGeom>
        </p:spPr>
      </p:pic>
      <p:pic>
        <p:nvPicPr>
          <p:cNvPr id="4" name="图片 3" descr="QQ图片20190628074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460" y="1104265"/>
            <a:ext cx="3632200" cy="2724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12192000" cy="1104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56845" y="274320"/>
            <a:ext cx="3023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</a:rPr>
              <a:t>燃情毕业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2" name="图片 1" descr="IMG_20190627_1752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995" y="3386455"/>
            <a:ext cx="3971290" cy="2978785"/>
          </a:xfrm>
          <a:prstGeom prst="rect">
            <a:avLst/>
          </a:prstGeom>
        </p:spPr>
      </p:pic>
      <p:pic>
        <p:nvPicPr>
          <p:cNvPr id="3" name="图片 2" descr="IMG_20190627_180654"/>
          <p:cNvPicPr>
            <a:picLocks noChangeAspect="1"/>
          </p:cNvPicPr>
          <p:nvPr/>
        </p:nvPicPr>
        <p:blipFill>
          <a:blip r:embed="rId2"/>
          <a:srcRect l="13330"/>
          <a:stretch>
            <a:fillRect/>
          </a:stretch>
        </p:blipFill>
        <p:spPr>
          <a:xfrm>
            <a:off x="7838440" y="3057525"/>
            <a:ext cx="4203065" cy="3637280"/>
          </a:xfrm>
          <a:prstGeom prst="flowChartPunchedTape">
            <a:avLst/>
          </a:prstGeom>
        </p:spPr>
      </p:pic>
      <p:pic>
        <p:nvPicPr>
          <p:cNvPr id="4" name="图片 3" descr="IMG_20190627_1856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605" y="1104265"/>
            <a:ext cx="4768215" cy="3576955"/>
          </a:xfrm>
          <a:prstGeom prst="hear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0"/>
            <a:ext cx="12192000" cy="1104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56845" y="274320"/>
            <a:ext cx="30232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</a:rPr>
              <a:t>燃情毕业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6" name="图片 5" descr="IMG_20190627_190832">
            <a:hlinkClick r:id="rId1" tooltip="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1264920"/>
            <a:ext cx="9384030" cy="541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99869" y="689317"/>
            <a:ext cx="10779369" cy="5570806"/>
          </a:xfrm>
          <a:prstGeom prst="rect">
            <a:avLst/>
          </a:prstGeom>
          <a:solidFill>
            <a:srgbClr val="FCE3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237957" y="1012874"/>
            <a:ext cx="9622301" cy="495182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50800" dist="127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20053" r="6971" b="19232"/>
          <a:stretch>
            <a:fillRect/>
          </a:stretch>
        </p:blipFill>
        <p:spPr>
          <a:xfrm flipH="1">
            <a:off x="-361282" y="4016327"/>
            <a:ext cx="3850072" cy="303862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947545" y="4016375"/>
            <a:ext cx="724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3</a:t>
            </a:r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、新授复习     讲方法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79295" y="1334770"/>
            <a:ext cx="724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1</a:t>
            </a:r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、常规管理     重日常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47545" y="2682875"/>
            <a:ext cx="724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2</a:t>
            </a:r>
            <a:r>
              <a:rPr lang="zh-CN" altLang="en-US" sz="480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、开展活动     求创新</a:t>
            </a:r>
            <a:endParaRPr lang="zh-CN" altLang="en-US" sz="480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1"/>
          <p:cNvCxnSpPr/>
          <p:nvPr/>
        </p:nvCxnSpPr>
        <p:spPr>
          <a:xfrm>
            <a:off x="1337724" y="2995749"/>
            <a:ext cx="951655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 txBox="1"/>
          <p:nvPr/>
        </p:nvSpPr>
        <p:spPr>
          <a:xfrm>
            <a:off x="1714424" y="4961472"/>
            <a:ext cx="2618473" cy="9729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itle 13"/>
          <p:cNvSpPr txBox="1"/>
          <p:nvPr/>
        </p:nvSpPr>
        <p:spPr>
          <a:xfrm>
            <a:off x="2246265" y="4494253"/>
            <a:ext cx="2793037" cy="553998"/>
          </a:xfrm>
          <a:prstGeom prst="rect">
            <a:avLst/>
          </a:prstGeom>
        </p:spPr>
        <p:txBody>
          <a:bodyPr vert="horz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+mj-lt"/>
              </a:rPr>
              <a:t>理想中的教室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4775154" y="4961472"/>
            <a:ext cx="2618473" cy="97290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le 13"/>
          <p:cNvSpPr txBox="1"/>
          <p:nvPr/>
        </p:nvSpPr>
        <p:spPr>
          <a:xfrm>
            <a:off x="6082603" y="4513756"/>
            <a:ext cx="2793037" cy="553998"/>
          </a:xfrm>
          <a:prstGeom prst="rect">
            <a:avLst/>
          </a:prstGeom>
        </p:spPr>
        <p:txBody>
          <a:bodyPr vert="horz" lIns="121920" tIns="60960" rIns="121920" bIns="6096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dirty="0" smtClean="0">
                <a:solidFill>
                  <a:schemeClr val="tx1"/>
                </a:solidFill>
                <a:latin typeface="+mj-lt"/>
              </a:rPr>
              <a:t>成长着的学生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7918826" y="4911024"/>
            <a:ext cx="2618473" cy="972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" name="Group 32"/>
          <p:cNvGrpSpPr/>
          <p:nvPr/>
        </p:nvGrpSpPr>
        <p:grpSpPr>
          <a:xfrm>
            <a:off x="2614021" y="2057136"/>
            <a:ext cx="1867174" cy="1870950"/>
            <a:chOff x="2106021" y="2086164"/>
            <a:chExt cx="1867174" cy="1870950"/>
          </a:xfrm>
        </p:grpSpPr>
        <p:grpSp>
          <p:nvGrpSpPr>
            <p:cNvPr id="10" name="Group 10"/>
            <p:cNvGrpSpPr/>
            <p:nvPr/>
          </p:nvGrpSpPr>
          <p:grpSpPr>
            <a:xfrm>
              <a:off x="2106021" y="2086164"/>
              <a:ext cx="1867174" cy="1870950"/>
              <a:chOff x="3692576" y="1742634"/>
              <a:chExt cx="2790379" cy="2796023"/>
            </a:xfrm>
          </p:grpSpPr>
          <p:grpSp>
            <p:nvGrpSpPr>
              <p:cNvPr id="13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5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4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2825386" y="2568445"/>
              <a:ext cx="428444" cy="427305"/>
            </a:xfrm>
            <a:custGeom>
              <a:avLst/>
              <a:gdLst>
                <a:gd name="T0" fmla="*/ 7 w 319"/>
                <a:gd name="T1" fmla="*/ 291 h 318"/>
                <a:gd name="T2" fmla="*/ 26 w 319"/>
                <a:gd name="T3" fmla="*/ 310 h 318"/>
                <a:gd name="T4" fmla="*/ 53 w 319"/>
                <a:gd name="T5" fmla="*/ 310 h 318"/>
                <a:gd name="T6" fmla="*/ 129 w 319"/>
                <a:gd name="T7" fmla="*/ 234 h 318"/>
                <a:gd name="T8" fmla="*/ 191 w 319"/>
                <a:gd name="T9" fmla="*/ 251 h 318"/>
                <a:gd name="T10" fmla="*/ 319 w 319"/>
                <a:gd name="T11" fmla="*/ 124 h 318"/>
                <a:gd name="T12" fmla="*/ 195 w 319"/>
                <a:gd name="T13" fmla="*/ 0 h 318"/>
                <a:gd name="T14" fmla="*/ 67 w 319"/>
                <a:gd name="T15" fmla="*/ 127 h 318"/>
                <a:gd name="T16" fmla="*/ 85 w 319"/>
                <a:gd name="T17" fmla="*/ 192 h 318"/>
                <a:gd name="T18" fmla="*/ 10 w 319"/>
                <a:gd name="T19" fmla="*/ 267 h 318"/>
                <a:gd name="T20" fmla="*/ 7 w 319"/>
                <a:gd name="T21" fmla="*/ 291 h 318"/>
                <a:gd name="T22" fmla="*/ 191 w 319"/>
                <a:gd name="T23" fmla="*/ 213 h 318"/>
                <a:gd name="T24" fmla="*/ 106 w 319"/>
                <a:gd name="T25" fmla="*/ 127 h 318"/>
                <a:gd name="T26" fmla="*/ 195 w 319"/>
                <a:gd name="T27" fmla="*/ 38 h 318"/>
                <a:gd name="T28" fmla="*/ 281 w 319"/>
                <a:gd name="T29" fmla="*/ 124 h 318"/>
                <a:gd name="T30" fmla="*/ 191 w 319"/>
                <a:gd name="T31" fmla="*/ 2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9" h="318">
                  <a:moveTo>
                    <a:pt x="7" y="291"/>
                  </a:moveTo>
                  <a:cubicBezTo>
                    <a:pt x="26" y="310"/>
                    <a:pt x="26" y="310"/>
                    <a:pt x="26" y="310"/>
                  </a:cubicBezTo>
                  <a:cubicBezTo>
                    <a:pt x="33" y="318"/>
                    <a:pt x="46" y="318"/>
                    <a:pt x="53" y="310"/>
                  </a:cubicBezTo>
                  <a:cubicBezTo>
                    <a:pt x="129" y="234"/>
                    <a:pt x="129" y="234"/>
                    <a:pt x="129" y="234"/>
                  </a:cubicBezTo>
                  <a:cubicBezTo>
                    <a:pt x="147" y="245"/>
                    <a:pt x="169" y="251"/>
                    <a:pt x="191" y="251"/>
                  </a:cubicBezTo>
                  <a:cubicBezTo>
                    <a:pt x="260" y="251"/>
                    <a:pt x="319" y="192"/>
                    <a:pt x="319" y="124"/>
                  </a:cubicBezTo>
                  <a:cubicBezTo>
                    <a:pt x="319" y="55"/>
                    <a:pt x="263" y="0"/>
                    <a:pt x="195" y="0"/>
                  </a:cubicBezTo>
                  <a:cubicBezTo>
                    <a:pt x="127" y="0"/>
                    <a:pt x="67" y="59"/>
                    <a:pt x="67" y="127"/>
                  </a:cubicBezTo>
                  <a:cubicBezTo>
                    <a:pt x="67" y="151"/>
                    <a:pt x="74" y="173"/>
                    <a:pt x="85" y="192"/>
                  </a:cubicBezTo>
                  <a:cubicBezTo>
                    <a:pt x="10" y="267"/>
                    <a:pt x="10" y="267"/>
                    <a:pt x="10" y="267"/>
                  </a:cubicBezTo>
                  <a:cubicBezTo>
                    <a:pt x="2" y="275"/>
                    <a:pt x="0" y="284"/>
                    <a:pt x="7" y="291"/>
                  </a:cubicBezTo>
                  <a:close/>
                  <a:moveTo>
                    <a:pt x="191" y="213"/>
                  </a:moveTo>
                  <a:cubicBezTo>
                    <a:pt x="144" y="213"/>
                    <a:pt x="106" y="175"/>
                    <a:pt x="106" y="127"/>
                  </a:cubicBezTo>
                  <a:cubicBezTo>
                    <a:pt x="106" y="80"/>
                    <a:pt x="148" y="38"/>
                    <a:pt x="195" y="38"/>
                  </a:cubicBezTo>
                  <a:cubicBezTo>
                    <a:pt x="242" y="38"/>
                    <a:pt x="281" y="76"/>
                    <a:pt x="281" y="124"/>
                  </a:cubicBezTo>
                  <a:cubicBezTo>
                    <a:pt x="281" y="171"/>
                    <a:pt x="239" y="213"/>
                    <a:pt x="191" y="2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/>
            </a:p>
          </p:txBody>
        </p:sp>
        <p:sp>
          <p:nvSpPr>
            <p:cNvPr id="12" name="Rectangle 28"/>
            <p:cNvSpPr/>
            <p:nvPr/>
          </p:nvSpPr>
          <p:spPr>
            <a:xfrm>
              <a:off x="2366231" y="3015529"/>
              <a:ext cx="13467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Identify your Trigger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34"/>
          <p:cNvGrpSpPr/>
          <p:nvPr/>
        </p:nvGrpSpPr>
        <p:grpSpPr>
          <a:xfrm>
            <a:off x="6146365" y="1739995"/>
            <a:ext cx="2418708" cy="2423599"/>
            <a:chOff x="4854592" y="1725481"/>
            <a:chExt cx="2418708" cy="2423599"/>
          </a:xfrm>
        </p:grpSpPr>
        <p:grpSp>
          <p:nvGrpSpPr>
            <p:cNvPr id="18" name="Group 15"/>
            <p:cNvGrpSpPr/>
            <p:nvPr/>
          </p:nvGrpSpPr>
          <p:grpSpPr>
            <a:xfrm>
              <a:off x="4854592" y="1725481"/>
              <a:ext cx="2418708" cy="2423599"/>
              <a:chOff x="3692576" y="1742634"/>
              <a:chExt cx="2790379" cy="2796023"/>
            </a:xfrm>
          </p:grpSpPr>
          <p:grpSp>
            <p:nvGrpSpPr>
              <p:cNvPr id="21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23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4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2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9" name="Freeform 6"/>
            <p:cNvSpPr>
              <a:spLocks noEditPoints="1"/>
            </p:cNvSpPr>
            <p:nvPr/>
          </p:nvSpPr>
          <p:spPr bwMode="auto">
            <a:xfrm>
              <a:off x="5660043" y="2339751"/>
              <a:ext cx="807805" cy="825861"/>
            </a:xfrm>
            <a:custGeom>
              <a:avLst/>
              <a:gdLst>
                <a:gd name="T0" fmla="*/ 203 w 360"/>
                <a:gd name="T1" fmla="*/ 271 h 368"/>
                <a:gd name="T2" fmla="*/ 261 w 360"/>
                <a:gd name="T3" fmla="*/ 202 h 368"/>
                <a:gd name="T4" fmla="*/ 360 w 360"/>
                <a:gd name="T5" fmla="*/ 51 h 368"/>
                <a:gd name="T6" fmla="*/ 346 w 360"/>
                <a:gd name="T7" fmla="*/ 37 h 368"/>
                <a:gd name="T8" fmla="*/ 277 w 360"/>
                <a:gd name="T9" fmla="*/ 37 h 368"/>
                <a:gd name="T10" fmla="*/ 180 w 360"/>
                <a:gd name="T11" fmla="*/ 0 h 368"/>
                <a:gd name="T12" fmla="*/ 83 w 360"/>
                <a:gd name="T13" fmla="*/ 37 h 368"/>
                <a:gd name="T14" fmla="*/ 14 w 360"/>
                <a:gd name="T15" fmla="*/ 37 h 368"/>
                <a:gd name="T16" fmla="*/ 0 w 360"/>
                <a:gd name="T17" fmla="*/ 51 h 368"/>
                <a:gd name="T18" fmla="*/ 98 w 360"/>
                <a:gd name="T19" fmla="*/ 202 h 368"/>
                <a:gd name="T20" fmla="*/ 156 w 360"/>
                <a:gd name="T21" fmla="*/ 271 h 368"/>
                <a:gd name="T22" fmla="*/ 156 w 360"/>
                <a:gd name="T23" fmla="*/ 297 h 368"/>
                <a:gd name="T24" fmla="*/ 91 w 360"/>
                <a:gd name="T25" fmla="*/ 332 h 368"/>
                <a:gd name="T26" fmla="*/ 180 w 360"/>
                <a:gd name="T27" fmla="*/ 368 h 368"/>
                <a:gd name="T28" fmla="*/ 269 w 360"/>
                <a:gd name="T29" fmla="*/ 332 h 368"/>
                <a:gd name="T30" fmla="*/ 203 w 360"/>
                <a:gd name="T31" fmla="*/ 297 h 368"/>
                <a:gd name="T32" fmla="*/ 203 w 360"/>
                <a:gd name="T33" fmla="*/ 271 h 368"/>
                <a:gd name="T34" fmla="*/ 259 w 360"/>
                <a:gd name="T35" fmla="*/ 170 h 368"/>
                <a:gd name="T36" fmla="*/ 281 w 360"/>
                <a:gd name="T37" fmla="*/ 65 h 368"/>
                <a:gd name="T38" fmla="*/ 331 w 360"/>
                <a:gd name="T39" fmla="*/ 65 h 368"/>
                <a:gd name="T40" fmla="*/ 259 w 360"/>
                <a:gd name="T41" fmla="*/ 170 h 368"/>
                <a:gd name="T42" fmla="*/ 180 w 360"/>
                <a:gd name="T43" fmla="*/ 24 h 368"/>
                <a:gd name="T44" fmla="*/ 256 w 360"/>
                <a:gd name="T45" fmla="*/ 55 h 368"/>
                <a:gd name="T46" fmla="*/ 180 w 360"/>
                <a:gd name="T47" fmla="*/ 86 h 368"/>
                <a:gd name="T48" fmla="*/ 104 w 360"/>
                <a:gd name="T49" fmla="*/ 55 h 368"/>
                <a:gd name="T50" fmla="*/ 180 w 360"/>
                <a:gd name="T51" fmla="*/ 24 h 368"/>
                <a:gd name="T52" fmla="*/ 29 w 360"/>
                <a:gd name="T53" fmla="*/ 65 h 368"/>
                <a:gd name="T54" fmla="*/ 79 w 360"/>
                <a:gd name="T55" fmla="*/ 65 h 368"/>
                <a:gd name="T56" fmla="*/ 101 w 360"/>
                <a:gd name="T57" fmla="*/ 170 h 368"/>
                <a:gd name="T58" fmla="*/ 29 w 360"/>
                <a:gd name="T59" fmla="*/ 6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0" h="368">
                  <a:moveTo>
                    <a:pt x="203" y="271"/>
                  </a:moveTo>
                  <a:cubicBezTo>
                    <a:pt x="203" y="242"/>
                    <a:pt x="225" y="226"/>
                    <a:pt x="261" y="202"/>
                  </a:cubicBezTo>
                  <a:cubicBezTo>
                    <a:pt x="305" y="173"/>
                    <a:pt x="360" y="137"/>
                    <a:pt x="360" y="51"/>
                  </a:cubicBezTo>
                  <a:cubicBezTo>
                    <a:pt x="360" y="43"/>
                    <a:pt x="353" y="37"/>
                    <a:pt x="346" y="37"/>
                  </a:cubicBezTo>
                  <a:cubicBezTo>
                    <a:pt x="277" y="37"/>
                    <a:pt x="277" y="37"/>
                    <a:pt x="277" y="37"/>
                  </a:cubicBezTo>
                  <a:cubicBezTo>
                    <a:pt x="267" y="19"/>
                    <a:pt x="238" y="0"/>
                    <a:pt x="180" y="0"/>
                  </a:cubicBezTo>
                  <a:cubicBezTo>
                    <a:pt x="121" y="0"/>
                    <a:pt x="92" y="19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43"/>
                    <a:pt x="0" y="51"/>
                  </a:cubicBezTo>
                  <a:cubicBezTo>
                    <a:pt x="0" y="137"/>
                    <a:pt x="54" y="173"/>
                    <a:pt x="98" y="202"/>
                  </a:cubicBezTo>
                  <a:cubicBezTo>
                    <a:pt x="134" y="226"/>
                    <a:pt x="156" y="242"/>
                    <a:pt x="156" y="271"/>
                  </a:cubicBezTo>
                  <a:cubicBezTo>
                    <a:pt x="156" y="297"/>
                    <a:pt x="156" y="297"/>
                    <a:pt x="156" y="297"/>
                  </a:cubicBezTo>
                  <a:cubicBezTo>
                    <a:pt x="118" y="301"/>
                    <a:pt x="91" y="315"/>
                    <a:pt x="91" y="332"/>
                  </a:cubicBezTo>
                  <a:cubicBezTo>
                    <a:pt x="91" y="352"/>
                    <a:pt x="131" y="368"/>
                    <a:pt x="180" y="368"/>
                  </a:cubicBezTo>
                  <a:cubicBezTo>
                    <a:pt x="229" y="368"/>
                    <a:pt x="269" y="352"/>
                    <a:pt x="269" y="332"/>
                  </a:cubicBezTo>
                  <a:cubicBezTo>
                    <a:pt x="269" y="315"/>
                    <a:pt x="241" y="301"/>
                    <a:pt x="203" y="297"/>
                  </a:cubicBezTo>
                  <a:lnTo>
                    <a:pt x="203" y="271"/>
                  </a:lnTo>
                  <a:close/>
                  <a:moveTo>
                    <a:pt x="259" y="170"/>
                  </a:moveTo>
                  <a:cubicBezTo>
                    <a:pt x="270" y="146"/>
                    <a:pt x="279" y="113"/>
                    <a:pt x="281" y="65"/>
                  </a:cubicBezTo>
                  <a:cubicBezTo>
                    <a:pt x="331" y="65"/>
                    <a:pt x="331" y="65"/>
                    <a:pt x="331" y="65"/>
                  </a:cubicBezTo>
                  <a:cubicBezTo>
                    <a:pt x="326" y="119"/>
                    <a:pt x="294" y="146"/>
                    <a:pt x="259" y="170"/>
                  </a:cubicBezTo>
                  <a:close/>
                  <a:moveTo>
                    <a:pt x="180" y="24"/>
                  </a:moveTo>
                  <a:cubicBezTo>
                    <a:pt x="234" y="24"/>
                    <a:pt x="256" y="47"/>
                    <a:pt x="256" y="55"/>
                  </a:cubicBezTo>
                  <a:cubicBezTo>
                    <a:pt x="256" y="63"/>
                    <a:pt x="234" y="86"/>
                    <a:pt x="180" y="86"/>
                  </a:cubicBezTo>
                  <a:cubicBezTo>
                    <a:pt x="125" y="86"/>
                    <a:pt x="104" y="63"/>
                    <a:pt x="104" y="55"/>
                  </a:cubicBezTo>
                  <a:cubicBezTo>
                    <a:pt x="104" y="47"/>
                    <a:pt x="125" y="24"/>
                    <a:pt x="180" y="24"/>
                  </a:cubicBezTo>
                  <a:close/>
                  <a:moveTo>
                    <a:pt x="29" y="65"/>
                  </a:moveTo>
                  <a:cubicBezTo>
                    <a:pt x="79" y="65"/>
                    <a:pt x="79" y="65"/>
                    <a:pt x="79" y="65"/>
                  </a:cubicBezTo>
                  <a:cubicBezTo>
                    <a:pt x="80" y="113"/>
                    <a:pt x="89" y="146"/>
                    <a:pt x="101" y="170"/>
                  </a:cubicBezTo>
                  <a:cubicBezTo>
                    <a:pt x="66" y="146"/>
                    <a:pt x="33" y="119"/>
                    <a:pt x="29" y="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/>
            </a:p>
          </p:txBody>
        </p:sp>
        <p:sp>
          <p:nvSpPr>
            <p:cNvPr id="20" name="Rectangle 29"/>
            <p:cNvSpPr/>
            <p:nvPr/>
          </p:nvSpPr>
          <p:spPr>
            <a:xfrm>
              <a:off x="5374276" y="3206725"/>
              <a:ext cx="14434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Determine your Real Reward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0" y="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12"/>
          <p:cNvSpPr txBox="1"/>
          <p:nvPr/>
        </p:nvSpPr>
        <p:spPr>
          <a:xfrm>
            <a:off x="410924" y="18904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 smtClean="0">
                <a:latin typeface="+mj-lt"/>
              </a:rPr>
              <a:t>常</a:t>
            </a:r>
            <a:r>
              <a:rPr lang="zh-CN" altLang="en-US" sz="3600" b="1" dirty="0" smtClean="0">
                <a:latin typeface="+mj-lt"/>
              </a:rPr>
              <a:t>规“常不常”</a:t>
            </a:r>
            <a:endParaRPr lang="en-US" sz="3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0" y="4087002"/>
            <a:ext cx="12192000" cy="15524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5"/>
          <p:cNvSpPr/>
          <p:nvPr/>
        </p:nvSpPr>
        <p:spPr>
          <a:xfrm>
            <a:off x="318502" y="4665266"/>
            <a:ext cx="1111084" cy="1111084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6"/>
          <p:cNvSpPr/>
          <p:nvPr/>
        </p:nvSpPr>
        <p:spPr>
          <a:xfrm>
            <a:off x="2047054" y="4338962"/>
            <a:ext cx="1060122" cy="106012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7"/>
          <p:cNvSpPr/>
          <p:nvPr/>
        </p:nvSpPr>
        <p:spPr>
          <a:xfrm>
            <a:off x="1300182" y="3978403"/>
            <a:ext cx="798226" cy="7982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8"/>
          <p:cNvSpPr/>
          <p:nvPr/>
        </p:nvSpPr>
        <p:spPr>
          <a:xfrm>
            <a:off x="1588568" y="5114428"/>
            <a:ext cx="329326" cy="3293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iamond 34"/>
          <p:cNvSpPr/>
          <p:nvPr/>
        </p:nvSpPr>
        <p:spPr>
          <a:xfrm>
            <a:off x="8030263" y="4087129"/>
            <a:ext cx="1247219" cy="1247219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Diamond 35"/>
          <p:cNvSpPr/>
          <p:nvPr/>
        </p:nvSpPr>
        <p:spPr>
          <a:xfrm>
            <a:off x="9472885" y="4764438"/>
            <a:ext cx="782639" cy="782639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iamond 36"/>
          <p:cNvSpPr/>
          <p:nvPr/>
        </p:nvSpPr>
        <p:spPr>
          <a:xfrm>
            <a:off x="10375419" y="4159544"/>
            <a:ext cx="531998" cy="531998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Diamond 37"/>
          <p:cNvSpPr/>
          <p:nvPr/>
        </p:nvSpPr>
        <p:spPr>
          <a:xfrm>
            <a:off x="11618933" y="5103369"/>
            <a:ext cx="531998" cy="531998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iamond 38"/>
          <p:cNvSpPr/>
          <p:nvPr/>
        </p:nvSpPr>
        <p:spPr>
          <a:xfrm>
            <a:off x="11411330" y="4942829"/>
            <a:ext cx="434626" cy="43462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组合 79"/>
          <p:cNvGrpSpPr/>
          <p:nvPr/>
        </p:nvGrpSpPr>
        <p:grpSpPr bwMode="auto">
          <a:xfrm>
            <a:off x="348806" y="1383485"/>
            <a:ext cx="2340698" cy="2345431"/>
            <a:chOff x="6379729" y="2488774"/>
            <a:chExt cx="2513016" cy="2513016"/>
          </a:xfrm>
        </p:grpSpPr>
        <p:sp>
          <p:nvSpPr>
            <p:cNvPr id="10" name="任意多边形 82"/>
            <p:cNvSpPr/>
            <p:nvPr/>
          </p:nvSpPr>
          <p:spPr>
            <a:xfrm rot="3738964">
              <a:off x="6379729" y="2488774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1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9" name="椭圆 80"/>
          <p:cNvSpPr/>
          <p:nvPr/>
        </p:nvSpPr>
        <p:spPr bwMode="auto">
          <a:xfrm>
            <a:off x="684309" y="1732549"/>
            <a:ext cx="1691508" cy="1694936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感</a:t>
            </a:r>
            <a:endParaRPr kumimoji="0" lang="zh-CN" altLang="zh-CN" sz="115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9" name="组合 79"/>
          <p:cNvGrpSpPr/>
          <p:nvPr/>
        </p:nvGrpSpPr>
        <p:grpSpPr bwMode="auto">
          <a:xfrm>
            <a:off x="3630929" y="600941"/>
            <a:ext cx="2180135" cy="2184543"/>
            <a:chOff x="6379729" y="2488774"/>
            <a:chExt cx="2513016" cy="2513016"/>
          </a:xfrm>
        </p:grpSpPr>
        <p:sp>
          <p:nvSpPr>
            <p:cNvPr id="31" name="任意多边形 82"/>
            <p:cNvSpPr/>
            <p:nvPr/>
          </p:nvSpPr>
          <p:spPr>
            <a:xfrm rot="3738964">
              <a:off x="6379729" y="2488774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32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0" name="椭圆 80"/>
          <p:cNvSpPr/>
          <p:nvPr/>
        </p:nvSpPr>
        <p:spPr bwMode="auto">
          <a:xfrm>
            <a:off x="3950515" y="909500"/>
            <a:ext cx="1575477" cy="1578669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谢</a:t>
            </a:r>
            <a:endParaRPr kumimoji="0" lang="zh-CN" altLang="en-US" sz="115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8" name="组合 79"/>
          <p:cNvGrpSpPr/>
          <p:nvPr/>
        </p:nvGrpSpPr>
        <p:grpSpPr bwMode="auto">
          <a:xfrm>
            <a:off x="9472930" y="619125"/>
            <a:ext cx="1938655" cy="2018030"/>
            <a:chOff x="6379729" y="2488774"/>
            <a:chExt cx="2513016" cy="2513016"/>
          </a:xfrm>
        </p:grpSpPr>
        <p:sp>
          <p:nvSpPr>
            <p:cNvPr id="40" name="任意多边形 82"/>
            <p:cNvSpPr/>
            <p:nvPr/>
          </p:nvSpPr>
          <p:spPr>
            <a:xfrm rot="3738964">
              <a:off x="6379729" y="2488774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41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9" name="椭圆 80"/>
          <p:cNvSpPr/>
          <p:nvPr/>
        </p:nvSpPr>
        <p:spPr bwMode="auto">
          <a:xfrm>
            <a:off x="9671050" y="850265"/>
            <a:ext cx="1572260" cy="1592580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听</a:t>
            </a:r>
            <a:endParaRPr kumimoji="0" lang="zh-CN" altLang="en-US" sz="115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47" name="组合 79"/>
          <p:cNvGrpSpPr/>
          <p:nvPr/>
        </p:nvGrpSpPr>
        <p:grpSpPr bwMode="auto">
          <a:xfrm>
            <a:off x="6574790" y="1680845"/>
            <a:ext cx="2097405" cy="2052955"/>
            <a:chOff x="6379729" y="2488774"/>
            <a:chExt cx="2513016" cy="2513016"/>
          </a:xfrm>
        </p:grpSpPr>
        <p:sp>
          <p:nvSpPr>
            <p:cNvPr id="49" name="任意多边形 82"/>
            <p:cNvSpPr/>
            <p:nvPr/>
          </p:nvSpPr>
          <p:spPr>
            <a:xfrm rot="3738964">
              <a:off x="6379729" y="2488774"/>
              <a:ext cx="2513016" cy="2513016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50" name="任意多边形 83"/>
            <p:cNvSpPr/>
            <p:nvPr/>
          </p:nvSpPr>
          <p:spPr>
            <a:xfrm rot="16377237">
              <a:off x="6409518" y="2506880"/>
              <a:ext cx="2476803" cy="2476800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8" name="椭圆 80"/>
          <p:cNvSpPr/>
          <p:nvPr/>
        </p:nvSpPr>
        <p:spPr bwMode="auto">
          <a:xfrm>
            <a:off x="6845935" y="1930400"/>
            <a:ext cx="1581150" cy="1586865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innerShdw blurRad="63500" dist="25400" dir="18660000">
              <a:prstClr val="black">
                <a:alpha val="35000"/>
              </a:prstClr>
            </a:inn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15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聆</a:t>
            </a:r>
            <a:endParaRPr kumimoji="0" lang="zh-CN" altLang="en-US" sz="115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理想中的教室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509486" y="5471886"/>
            <a:ext cx="2220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整洁美观</a:t>
            </a:r>
            <a:endParaRPr lang="zh-CN" altLang="en-US" sz="3200" b="1" dirty="0"/>
          </a:p>
        </p:txBody>
      </p:sp>
      <p:pic>
        <p:nvPicPr>
          <p:cNvPr id="32" name="图片 31" descr="IMG_2002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3200" y="1821541"/>
            <a:ext cx="3947886" cy="2960915"/>
          </a:xfrm>
          <a:prstGeom prst="rect">
            <a:avLst/>
          </a:prstGeom>
        </p:spPr>
      </p:pic>
      <p:pic>
        <p:nvPicPr>
          <p:cNvPr id="34" name="图片 33" descr="IMG_2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3689" y="1821996"/>
            <a:ext cx="3938207" cy="2953656"/>
          </a:xfrm>
          <a:prstGeom prst="rect">
            <a:avLst/>
          </a:prstGeom>
        </p:spPr>
      </p:pic>
      <p:pic>
        <p:nvPicPr>
          <p:cNvPr id="35" name="图片 34" descr="IMG_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1253" y="1821634"/>
            <a:ext cx="3570514" cy="294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理想中的教室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6549" y="5505087"/>
            <a:ext cx="2481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个性放飞</a:t>
            </a:r>
            <a:endParaRPr lang="zh-CN" altLang="en-US" sz="3200" b="1" dirty="0"/>
          </a:p>
        </p:txBody>
      </p:sp>
      <p:pic>
        <p:nvPicPr>
          <p:cNvPr id="6" name="图片 5" descr="IMG_202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37507" y="1524000"/>
            <a:ext cx="2618015" cy="3490686"/>
          </a:xfrm>
          <a:prstGeom prst="rect">
            <a:avLst/>
          </a:prstGeom>
        </p:spPr>
      </p:pic>
      <p:pic>
        <p:nvPicPr>
          <p:cNvPr id="7" name="图片 6" descr="IMG_2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6764" y="1517951"/>
            <a:ext cx="3297464" cy="4396619"/>
          </a:xfrm>
          <a:prstGeom prst="rect">
            <a:avLst/>
          </a:prstGeom>
        </p:spPr>
      </p:pic>
      <p:pic>
        <p:nvPicPr>
          <p:cNvPr id="8" name="图片 7" descr="IMG_2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7635" y="1576070"/>
            <a:ext cx="3232785" cy="431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理想中的教室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08814" y="5863771"/>
            <a:ext cx="190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生趣无限</a:t>
            </a:r>
            <a:endParaRPr lang="zh-CN" altLang="en-US" sz="3200" b="1" dirty="0"/>
          </a:p>
        </p:txBody>
      </p:sp>
      <p:pic>
        <p:nvPicPr>
          <p:cNvPr id="6" name="图片 5" descr="IMG_199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98954" y="1694995"/>
            <a:ext cx="5225143" cy="3918857"/>
          </a:xfrm>
          <a:prstGeom prst="rect">
            <a:avLst/>
          </a:prstGeom>
        </p:spPr>
      </p:pic>
      <p:pic>
        <p:nvPicPr>
          <p:cNvPr id="7" name="图片 6" descr="IMG_2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0005" y="1687830"/>
            <a:ext cx="5186680" cy="3890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理想中的教室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9543" y="5718629"/>
            <a:ext cx="1901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外延无限</a:t>
            </a:r>
            <a:endParaRPr lang="zh-CN" altLang="en-US" sz="3200" b="1" dirty="0"/>
          </a:p>
        </p:txBody>
      </p:sp>
      <p:pic>
        <p:nvPicPr>
          <p:cNvPr id="6" name="图片 5" descr="IMG_202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0828" y="1411513"/>
            <a:ext cx="4082143" cy="408214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103224" y="-10971213"/>
            <a:ext cx="383994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1721" y="1465941"/>
            <a:ext cx="5761708" cy="438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成长着的学生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38225" y="2635341"/>
            <a:ext cx="5388588" cy="3030876"/>
          </a:xfrm>
          <a:prstGeom prst="foldedCorner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@WS0Q85VHZ26L73H]M4$_G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" y="1585595"/>
            <a:ext cx="4418965" cy="5129530"/>
          </a:xfrm>
          <a:prstGeom prst="verticalScroll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49530"/>
            <a:ext cx="12192000" cy="1302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0115" y="309880"/>
            <a:ext cx="3851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/>
              <a:t>成长着的学生</a:t>
            </a:r>
            <a:endParaRPr lang="en-US" altLang="zh-CN" sz="3600" b="1" dirty="0"/>
          </a:p>
        </p:txBody>
      </p:sp>
      <p:sp>
        <p:nvSpPr>
          <p:cNvPr id="68" name="Diamond 35"/>
          <p:cNvSpPr/>
          <p:nvPr/>
        </p:nvSpPr>
        <p:spPr>
          <a:xfrm>
            <a:off x="102235" y="309880"/>
            <a:ext cx="697230" cy="653415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99465" y="1945005"/>
            <a:ext cx="4850130" cy="363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1252" y="1944913"/>
            <a:ext cx="5021148" cy="361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25B7C0"/>
      </a:accent1>
      <a:accent2>
        <a:srgbClr val="F6A500"/>
      </a:accent2>
      <a:accent3>
        <a:srgbClr val="585858"/>
      </a:accent3>
      <a:accent4>
        <a:srgbClr val="FD7104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29000">
              <a:srgbClr val="FFFFFF"/>
            </a:gs>
            <a:gs pos="98000">
              <a:srgbClr val="FFFFFF">
                <a:lumMod val="75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>
          <a:softEdge rad="0"/>
        </a:effectLst>
      </a:spPr>
      <a:bodyPr anchor="ctr"/>
      <a:lstStyle>
        <a:defPPr marL="0" marR="0" indent="0" algn="ctr" defTabSz="91440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0" i="0" u="none" strike="noStrike" kern="0" cap="none" spc="0" normalizeH="0" baseline="0" noProof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WPS 演示</Application>
  <PresentationFormat>自定义</PresentationFormat>
  <Paragraphs>135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Arial</vt:lpstr>
      <vt:lpstr>宋体</vt:lpstr>
      <vt:lpstr>Wingdings</vt:lpstr>
      <vt:lpstr>Arial</vt:lpstr>
      <vt:lpstr>华文隶书</vt:lpstr>
      <vt:lpstr>楷体</vt:lpstr>
      <vt:lpstr>华文彩云</vt:lpstr>
      <vt:lpstr>Source Sans Pro Light</vt:lpstr>
      <vt:lpstr>微软雅黑</vt:lpstr>
      <vt:lpstr>Arial Unicode MS</vt:lpstr>
      <vt:lpstr>Arial Black</vt:lpstr>
      <vt:lpstr>Calibri</vt:lpstr>
      <vt:lpstr>黑体</vt:lpstr>
      <vt:lpstr>隶书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MOMODASUCAI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MOMODA</dc:creator>
  <cp:lastModifiedBy>Administrator</cp:lastModifiedBy>
  <cp:revision>121</cp:revision>
  <dcterms:created xsi:type="dcterms:W3CDTF">2014-11-06T06:08:00Z</dcterms:created>
  <dcterms:modified xsi:type="dcterms:W3CDTF">2019-06-28T13:57:21Z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2052-11.1.0.8806</vt:lpwstr>
  </property>
</Properties>
</file>